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5143500" cx="9144000"/>
  <p:notesSz cx="6858000" cy="9144000"/>
  <p:embeddedFontLst>
    <p:embeddedFont>
      <p:font typeface="Anton"/>
      <p:regular r:id="rId55"/>
    </p:embeddedFont>
    <p:embeddedFont>
      <p:font typeface="Proxima Nova"/>
      <p:regular r:id="rId56"/>
      <p:bold r:id="rId57"/>
      <p:italic r:id="rId58"/>
      <p:boldItalic r:id="rId59"/>
    </p:embeddedFont>
    <p:embeddedFont>
      <p:font typeface="Roboto"/>
      <p:regular r:id="rId60"/>
      <p:bold r:id="rId61"/>
      <p:italic r:id="rId62"/>
      <p:boldItalic r:id="rId63"/>
    </p:embeddedFont>
    <p:embeddedFont>
      <p:font typeface="Palanquin Dark"/>
      <p:regular r:id="rId64"/>
      <p:bold r:id="rId65"/>
    </p:embeddedFont>
    <p:embeddedFont>
      <p:font typeface="Arvo"/>
      <p:regular r:id="rId66"/>
      <p:bold r:id="rId67"/>
      <p:italic r:id="rId68"/>
      <p:boldItalic r:id="rId69"/>
    </p:embeddedFont>
    <p:embeddedFont>
      <p:font typeface="Fira Sans Extra Condensed Medium"/>
      <p:regular r:id="rId70"/>
      <p:bold r:id="rId71"/>
      <p:italic r:id="rId72"/>
      <p:boldItalic r:id="rId73"/>
    </p:embeddedFont>
    <p:embeddedFont>
      <p:font typeface="Kirang Haerang"/>
      <p:regular r:id="rId74"/>
    </p:embeddedFont>
    <p:embeddedFont>
      <p:font typeface="Overpass Light"/>
      <p:regular r:id="rId75"/>
      <p:bold r:id="rId76"/>
      <p:italic r:id="rId77"/>
      <p:boldItalic r:id="rId78"/>
    </p:embeddedFont>
    <p:embeddedFont>
      <p:font typeface="Proxima Nova Semibold"/>
      <p:regular r:id="rId79"/>
      <p:bold r:id="rId80"/>
      <p:boldItalic r:id="rId81"/>
    </p:embeddedFont>
    <p:embeddedFont>
      <p:font typeface="Glegoo"/>
      <p:regular r:id="rId82"/>
      <p:bold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4" roundtripDataSignature="AMtx7mi+jJUL+aUyBeWjozwisshDyie6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D99CB7-89EF-46C5-BE5D-9F9ADA49B9A0}">
  <a:tblStyle styleId="{EBD99CB7-89EF-46C5-BE5D-9F9ADA49B9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customschemas.google.com/relationships/presentationmetadata" Target="metadata"/><Relationship Id="rId83" Type="http://schemas.openxmlformats.org/officeDocument/2006/relationships/font" Target="fonts/Glegoo-bold.fnt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ProximaNovaSemibold-bold.fntdata"/><Relationship Id="rId82" Type="http://schemas.openxmlformats.org/officeDocument/2006/relationships/font" Target="fonts/Glegoo-regular.fntdata"/><Relationship Id="rId81" Type="http://schemas.openxmlformats.org/officeDocument/2006/relationships/font" Target="fonts/ProximaNova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FiraSansExtraCondensedMedium-boldItalic.fntdata"/><Relationship Id="rId72" Type="http://schemas.openxmlformats.org/officeDocument/2006/relationships/font" Target="fonts/FiraSansExtraCondensedMedium-italic.fntdata"/><Relationship Id="rId31" Type="http://schemas.openxmlformats.org/officeDocument/2006/relationships/slide" Target="slides/slide25.xml"/><Relationship Id="rId75" Type="http://schemas.openxmlformats.org/officeDocument/2006/relationships/font" Target="fonts/OverpassLight-regular.fntdata"/><Relationship Id="rId30" Type="http://schemas.openxmlformats.org/officeDocument/2006/relationships/slide" Target="slides/slide24.xml"/><Relationship Id="rId74" Type="http://schemas.openxmlformats.org/officeDocument/2006/relationships/font" Target="fonts/KirangHaerang-regular.fntdata"/><Relationship Id="rId33" Type="http://schemas.openxmlformats.org/officeDocument/2006/relationships/slide" Target="slides/slide27.xml"/><Relationship Id="rId77" Type="http://schemas.openxmlformats.org/officeDocument/2006/relationships/font" Target="fonts/OverpassLight-italic.fntdata"/><Relationship Id="rId32" Type="http://schemas.openxmlformats.org/officeDocument/2006/relationships/slide" Target="slides/slide26.xml"/><Relationship Id="rId76" Type="http://schemas.openxmlformats.org/officeDocument/2006/relationships/font" Target="fonts/OverpassLight-bold.fntdata"/><Relationship Id="rId35" Type="http://schemas.openxmlformats.org/officeDocument/2006/relationships/slide" Target="slides/slide29.xml"/><Relationship Id="rId79" Type="http://schemas.openxmlformats.org/officeDocument/2006/relationships/font" Target="fonts/ProximaNovaSemibold-regular.fntdata"/><Relationship Id="rId34" Type="http://schemas.openxmlformats.org/officeDocument/2006/relationships/slide" Target="slides/slide28.xml"/><Relationship Id="rId78" Type="http://schemas.openxmlformats.org/officeDocument/2006/relationships/font" Target="fonts/OverpassLight-boldItalic.fntdata"/><Relationship Id="rId71" Type="http://schemas.openxmlformats.org/officeDocument/2006/relationships/font" Target="fonts/FiraSansExtraCondensedMedium-bold.fntdata"/><Relationship Id="rId70" Type="http://schemas.openxmlformats.org/officeDocument/2006/relationships/font" Target="fonts/FiraSansExtraCondensedMedium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italic.fntdata"/><Relationship Id="rId61" Type="http://schemas.openxmlformats.org/officeDocument/2006/relationships/font" Target="fonts/Roboto-bold.fntdata"/><Relationship Id="rId20" Type="http://schemas.openxmlformats.org/officeDocument/2006/relationships/slide" Target="slides/slide14.xml"/><Relationship Id="rId64" Type="http://schemas.openxmlformats.org/officeDocument/2006/relationships/font" Target="fonts/PalanquinDark-regular.fntdata"/><Relationship Id="rId63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66" Type="http://schemas.openxmlformats.org/officeDocument/2006/relationships/font" Target="fonts/Arvo-regular.fntdata"/><Relationship Id="rId21" Type="http://schemas.openxmlformats.org/officeDocument/2006/relationships/slide" Target="slides/slide15.xml"/><Relationship Id="rId65" Type="http://schemas.openxmlformats.org/officeDocument/2006/relationships/font" Target="fonts/PalanquinDark-bold.fntdata"/><Relationship Id="rId24" Type="http://schemas.openxmlformats.org/officeDocument/2006/relationships/slide" Target="slides/slide18.xml"/><Relationship Id="rId68" Type="http://schemas.openxmlformats.org/officeDocument/2006/relationships/font" Target="fonts/Arvo-italic.fntdata"/><Relationship Id="rId23" Type="http://schemas.openxmlformats.org/officeDocument/2006/relationships/slide" Target="slides/slide17.xml"/><Relationship Id="rId67" Type="http://schemas.openxmlformats.org/officeDocument/2006/relationships/font" Target="fonts/Arvo-bold.fntdata"/><Relationship Id="rId60" Type="http://schemas.openxmlformats.org/officeDocument/2006/relationships/font" Target="fonts/Roboto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Arvo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Anton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ProximaNova-bold.fntdata"/><Relationship Id="rId12" Type="http://schemas.openxmlformats.org/officeDocument/2006/relationships/slide" Target="slides/slide6.xml"/><Relationship Id="rId56" Type="http://schemas.openxmlformats.org/officeDocument/2006/relationships/font" Target="fonts/ProximaNova-regular.fntdata"/><Relationship Id="rId15" Type="http://schemas.openxmlformats.org/officeDocument/2006/relationships/slide" Target="slides/slide9.xml"/><Relationship Id="rId59" Type="http://schemas.openxmlformats.org/officeDocument/2006/relationships/font" Target="fonts/ProximaNova-boldItalic.fntdata"/><Relationship Id="rId14" Type="http://schemas.openxmlformats.org/officeDocument/2006/relationships/slide" Target="slides/slide8.xml"/><Relationship Id="rId58" Type="http://schemas.openxmlformats.org/officeDocument/2006/relationships/font" Target="fonts/ProximaNova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2" name="Google Shape;92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9" name="Google Shape;93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0" name="Google Shape;163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1" name="Google Shape;176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8" name="Google Shape;176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5" name="Google Shape;177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6" name="Google Shape;178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6" name="Google Shape;179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5" name="Google Shape;180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0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2" name="Google Shape;257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7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Google Shape;3978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9" name="Google Shape;397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0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2" name="Google Shape;1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183" y="3950899"/>
            <a:ext cx="9159183" cy="11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1">
    <p:bg>
      <p:bgPr>
        <a:solidFill>
          <a:schemeClr val="accent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9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9" name="Google Shape;69;p59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" name="Google Shape;70;p59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1" name="Google Shape;71;p59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2" name="Google Shape;72;p59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3" name="Google Shape;73;p59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" name="Google Shape;74;p5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59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6" name="Google Shape;76;p59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7" name="Google Shape;77;p59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8" name="Google Shape;78;p59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9" name="Google Shape;79;p59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0" name="Google Shape;80;p59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pic>
        <p:nvPicPr>
          <p:cNvPr id="81" name="Google Shape;8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0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4" name="Google Shape;84;p60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5" name="Google Shape;85;p60"/>
          <p:cNvSpPr txBox="1"/>
          <p:nvPr>
            <p:ph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pic>
        <p:nvPicPr>
          <p:cNvPr id="86" name="Google Shape;8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1"/>
          <p:cNvSpPr txBox="1"/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9" name="Google Shape;89;p61"/>
          <p:cNvSpPr txBox="1"/>
          <p:nvPr>
            <p:ph idx="1" type="subTitle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90" name="Google Shape;90;p61"/>
          <p:cNvSpPr txBox="1"/>
          <p:nvPr>
            <p:ph idx="2" type="ctrTitle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91" name="Google Shape;91;p61"/>
          <p:cNvSpPr txBox="1"/>
          <p:nvPr>
            <p:ph idx="3" type="subTitle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92" name="Google Shape;92;p61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93" name="Google Shape;9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183" y="3950899"/>
            <a:ext cx="9159183" cy="11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2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62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98" name="Google Shape;9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183" y="3950899"/>
            <a:ext cx="9159183" cy="11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3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02" name="Google Shape;10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183" y="3950899"/>
            <a:ext cx="9159183" cy="11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4"/>
          <p:cNvSpPr txBox="1"/>
          <p:nvPr>
            <p:ph hasCustomPrompt="1"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64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6" name="Google Shape;106;p64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7" name="Google Shape;10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TITLE_ONLY_1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11" name="Google Shape;11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3_1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6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66"/>
          <p:cNvSpPr txBox="1"/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16" name="Google Shape;116;p66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66"/>
          <p:cNvSpPr txBox="1"/>
          <p:nvPr>
            <p:ph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18" name="Google Shape;118;p66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19" name="Google Shape;11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TITLE_ONLY_1_2_1">
    <p:bg>
      <p:bgPr>
        <a:solidFill>
          <a:schemeClr val="accent5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_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8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25" name="Google Shape;12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1"/>
          <p:cNvSpPr txBox="1"/>
          <p:nvPr>
            <p:ph idx="1" type="body"/>
          </p:nvPr>
        </p:nvSpPr>
        <p:spPr>
          <a:xfrm>
            <a:off x="0" y="26749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5" name="Google Shape;1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2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9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9" name="Google Shape;129;p69"/>
          <p:cNvSpPr txBox="1"/>
          <p:nvPr>
            <p:ph idx="1" type="subTitle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30" name="Google Shape;130;p69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9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9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9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9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2"/>
          <p:cNvSpPr txBox="1"/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39" name="Google Shape;139;p72"/>
          <p:cNvSpPr txBox="1"/>
          <p:nvPr>
            <p:ph idx="1" type="subTitle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40" name="Google Shape;140;p72"/>
          <p:cNvSpPr txBox="1"/>
          <p:nvPr>
            <p:ph idx="2" type="title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"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2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8" name="Google Shape;1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3"/>
          <p:cNvSpPr txBox="1"/>
          <p:nvPr>
            <p:ph idx="1" type="body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2" name="Google Shape;22;p53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3" name="Google Shape;2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183" y="3950899"/>
            <a:ext cx="9159183" cy="11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/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54"/>
          <p:cNvSpPr txBox="1"/>
          <p:nvPr>
            <p:ph idx="1" type="subTitle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4"/>
          <p:cNvSpPr txBox="1"/>
          <p:nvPr>
            <p:ph idx="2" type="title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8" name="Google Shape;28;p54"/>
          <p:cNvSpPr txBox="1"/>
          <p:nvPr>
            <p:ph idx="3" type="ctrTitle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4"/>
          <p:cNvSpPr txBox="1"/>
          <p:nvPr>
            <p:ph idx="4" type="subTitle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54"/>
          <p:cNvSpPr txBox="1"/>
          <p:nvPr>
            <p:ph idx="5" type="title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1" name="Google Shape;31;p54"/>
          <p:cNvSpPr txBox="1"/>
          <p:nvPr>
            <p:ph idx="6" type="ctrTitle"/>
          </p:nvPr>
        </p:nvSpPr>
        <p:spPr>
          <a:xfrm>
            <a:off x="724225" y="92117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54"/>
          <p:cNvSpPr txBox="1"/>
          <p:nvPr>
            <p:ph idx="7" type="subTitle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4"/>
          <p:cNvSpPr txBox="1"/>
          <p:nvPr>
            <p:ph idx="8" type="title"/>
          </p:nvPr>
        </p:nvSpPr>
        <p:spPr>
          <a:xfrm>
            <a:off x="724226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4" name="Google Shape;34;p54"/>
          <p:cNvSpPr txBox="1"/>
          <p:nvPr>
            <p:ph idx="9" type="ctrTitle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54"/>
          <p:cNvSpPr txBox="1"/>
          <p:nvPr>
            <p:ph idx="13" type="subTitle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54"/>
          <p:cNvSpPr txBox="1"/>
          <p:nvPr>
            <p:ph idx="14" type="title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pic>
        <p:nvPicPr>
          <p:cNvPr id="37" name="Google Shape;3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5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0" name="Google Shape;40;p55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pic>
        <p:nvPicPr>
          <p:cNvPr id="41" name="Google Shape;4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2070" y="-17253"/>
            <a:ext cx="9159183" cy="11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BODY_1_1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56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56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" name="Google Shape;46;p56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56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" name="Google Shape;48;p56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56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0" name="Google Shape;50;p56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56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52" name="Google Shape;5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183" y="3950899"/>
            <a:ext cx="9159183" cy="11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w Center by Slidesgo">
  <p:cSld name="CUSTOM_17_1">
    <p:bg>
      <p:bgPr>
        <a:solidFill>
          <a:schemeClr val="accent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 txBox="1"/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57"/>
          <p:cNvSpPr txBox="1"/>
          <p:nvPr>
            <p:ph idx="1" type="subTitle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pic>
        <p:nvPicPr>
          <p:cNvPr id="57" name="Google Shape;5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2070" y="-17253"/>
            <a:ext cx="9159183" cy="11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6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/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58"/>
          <p:cNvSpPr txBox="1"/>
          <p:nvPr>
            <p:ph idx="1" type="subTitle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58"/>
          <p:cNvSpPr txBox="1"/>
          <p:nvPr>
            <p:ph idx="2" type="ctrTitle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58"/>
          <p:cNvSpPr txBox="1"/>
          <p:nvPr>
            <p:ph idx="3" type="subTitle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58"/>
          <p:cNvSpPr txBox="1"/>
          <p:nvPr>
            <p:ph idx="4" type="ctrTitle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58"/>
          <p:cNvSpPr txBox="1"/>
          <p:nvPr>
            <p:ph idx="5" type="subTitle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58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66" name="Google Shape;6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2"/>
            <a:ext cx="9144000" cy="9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0" i="0" sz="2800" u="none" cap="none" strike="noStrik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/>
        </p:txBody>
      </p:sp>
      <p:sp>
        <p:nvSpPr>
          <p:cNvPr id="8" name="Google Shape;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b="0" i="0" sz="18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0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49" name="Google Shape;149;p70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5" Type="http://schemas.openxmlformats.org/officeDocument/2006/relationships/image" Target="../media/image21.png"/><Relationship Id="rId6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438904" y="-881779"/>
            <a:ext cx="5961895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1500">
                <a:solidFill>
                  <a:srgbClr val="03485B"/>
                </a:solidFill>
              </a:rPr>
              <a:t>ATTORNEY</a:t>
            </a:r>
            <a:endParaRPr>
              <a:solidFill>
                <a:srgbClr val="03485B"/>
              </a:solidFill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639900" y="3429577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latin typeface="Arvo"/>
                <a:ea typeface="Arvo"/>
                <a:cs typeface="Arvo"/>
                <a:sym typeface="Arvo"/>
              </a:rPr>
              <a:t>Here is where your presentation begins</a:t>
            </a: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713225" y="2113792"/>
            <a:ext cx="31662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Free</a:t>
            </a:r>
            <a:r>
              <a:rPr b="0" i="0" lang="en" sz="7200" u="none" cap="none" strike="noStrik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b="0" i="0" lang="en" sz="4000" u="none" cap="none" strike="noStrik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Template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0861" y="829841"/>
            <a:ext cx="4017515" cy="403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-34259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4"/>
                </a:solidFill>
              </a:rPr>
              <a:t>WHAT SETS US </a:t>
            </a:r>
            <a:r>
              <a:rPr lang="en">
                <a:solidFill>
                  <a:schemeClr val="accent1"/>
                </a:solidFill>
              </a:rPr>
              <a:t>APART</a:t>
            </a:r>
            <a:r>
              <a:rPr lang="en">
                <a:solidFill>
                  <a:schemeClr val="accent4"/>
                </a:solidFill>
              </a:rPr>
              <a:t>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68" name="Google Shape;368;p10"/>
          <p:cNvSpPr txBox="1"/>
          <p:nvPr>
            <p:ph type="ctrTitle"/>
          </p:nvPr>
        </p:nvSpPr>
        <p:spPr>
          <a:xfrm flipH="1">
            <a:off x="324342" y="1249058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69" name="Google Shape;369;p10"/>
          <p:cNvSpPr txBox="1"/>
          <p:nvPr>
            <p:ph idx="1" type="subTitle"/>
          </p:nvPr>
        </p:nvSpPr>
        <p:spPr>
          <a:xfrm flipH="1">
            <a:off x="324342" y="1670408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370" name="Google Shape;370;p10"/>
          <p:cNvSpPr txBox="1"/>
          <p:nvPr>
            <p:ph idx="2" type="ctrTitle"/>
          </p:nvPr>
        </p:nvSpPr>
        <p:spPr>
          <a:xfrm flipH="1">
            <a:off x="4921817" y="2319758"/>
            <a:ext cx="1909907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71" name="Google Shape;371;p10"/>
          <p:cNvSpPr txBox="1"/>
          <p:nvPr>
            <p:ph idx="3" type="subTitle"/>
          </p:nvPr>
        </p:nvSpPr>
        <p:spPr>
          <a:xfrm flipH="1">
            <a:off x="4921817" y="2740983"/>
            <a:ext cx="1909907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the ringed planet. It’s a gas giant, composed mostly of hydrogen and helium</a:t>
            </a:r>
            <a:endParaRPr/>
          </a:p>
        </p:txBody>
      </p:sp>
      <p:sp>
        <p:nvSpPr>
          <p:cNvPr id="372" name="Google Shape;372;p10"/>
          <p:cNvSpPr txBox="1"/>
          <p:nvPr>
            <p:ph idx="4" type="ctrTitle"/>
          </p:nvPr>
        </p:nvSpPr>
        <p:spPr>
          <a:xfrm flipH="1">
            <a:off x="324342" y="3390358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73" name="Google Shape;373;p10"/>
          <p:cNvSpPr txBox="1"/>
          <p:nvPr>
            <p:ph idx="5" type="subTitle"/>
          </p:nvPr>
        </p:nvSpPr>
        <p:spPr>
          <a:xfrm flipH="1">
            <a:off x="324342" y="3811583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farthest planet from the Sun and the fourth-largest by diameter</a:t>
            </a:r>
            <a:endParaRPr/>
          </a:p>
        </p:txBody>
      </p:sp>
      <p:sp>
        <p:nvSpPr>
          <p:cNvPr id="374" name="Google Shape;374;p10"/>
          <p:cNvSpPr/>
          <p:nvPr/>
        </p:nvSpPr>
        <p:spPr>
          <a:xfrm flipH="1">
            <a:off x="3993142" y="1777508"/>
            <a:ext cx="358200" cy="35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 flipH="1">
            <a:off x="3993142" y="3000483"/>
            <a:ext cx="358200" cy="35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0"/>
          <p:cNvSpPr/>
          <p:nvPr/>
        </p:nvSpPr>
        <p:spPr>
          <a:xfrm flipH="1">
            <a:off x="3993142" y="4223458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10"/>
          <p:cNvCxnSpPr>
            <a:stCxn id="374" idx="4"/>
            <a:endCxn id="375" idx="0"/>
          </p:cNvCxnSpPr>
          <p:nvPr/>
        </p:nvCxnSpPr>
        <p:spPr>
          <a:xfrm>
            <a:off x="4172242" y="2135708"/>
            <a:ext cx="0" cy="8649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10"/>
          <p:cNvCxnSpPr>
            <a:stCxn id="375" idx="4"/>
            <a:endCxn id="376" idx="0"/>
          </p:cNvCxnSpPr>
          <p:nvPr/>
        </p:nvCxnSpPr>
        <p:spPr>
          <a:xfrm>
            <a:off x="4172242" y="3358683"/>
            <a:ext cx="0" cy="8649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9" name="Google Shape;3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4066" y="1249058"/>
            <a:ext cx="2059519" cy="375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"/>
          <p:cNvSpPr txBox="1"/>
          <p:nvPr>
            <p:ph idx="4294967295" type="subTitle"/>
          </p:nvPr>
        </p:nvSpPr>
        <p:spPr>
          <a:xfrm>
            <a:off x="713225" y="3782524"/>
            <a:ext cx="2406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Research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Practical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5" name="Google Shape;385;p11"/>
          <p:cNvSpPr txBox="1"/>
          <p:nvPr>
            <p:ph type="ctrTitle"/>
          </p:nvPr>
        </p:nvSpPr>
        <p:spPr>
          <a:xfrm>
            <a:off x="1257269" y="98751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CURRICULUM</a:t>
            </a:r>
            <a:endParaRPr/>
          </a:p>
        </p:txBody>
      </p:sp>
      <p:sp>
        <p:nvSpPr>
          <p:cNvPr id="386" name="Google Shape;386;p11"/>
          <p:cNvSpPr txBox="1"/>
          <p:nvPr>
            <p:ph idx="4294967295" type="subTitle"/>
          </p:nvPr>
        </p:nvSpPr>
        <p:spPr>
          <a:xfrm>
            <a:off x="713298" y="2072025"/>
            <a:ext cx="2406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Name of the program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7" name="Google Shape;387;p11"/>
          <p:cNvSpPr txBox="1"/>
          <p:nvPr>
            <p:ph idx="4294967295" type="subTitle"/>
          </p:nvPr>
        </p:nvSpPr>
        <p:spPr>
          <a:xfrm>
            <a:off x="713225" y="2451025"/>
            <a:ext cx="2406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Civil law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Criminal law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8" name="Google Shape;388;p11"/>
          <p:cNvSpPr txBox="1"/>
          <p:nvPr>
            <p:ph idx="4294967295" type="subTitle"/>
          </p:nvPr>
        </p:nvSpPr>
        <p:spPr>
          <a:xfrm>
            <a:off x="713298" y="3403524"/>
            <a:ext cx="2406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Professional approach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9" name="Google Shape;389;p11"/>
          <p:cNvSpPr txBox="1"/>
          <p:nvPr>
            <p:ph idx="4294967295" type="subTitle"/>
          </p:nvPr>
        </p:nvSpPr>
        <p:spPr>
          <a:xfrm>
            <a:off x="713298" y="1456900"/>
            <a:ext cx="2406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STUDY </a:t>
            </a:r>
            <a:r>
              <a:rPr b="0" i="0" lang="en" sz="1800" u="none" cap="none" strike="noStrik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PROGRAMS</a:t>
            </a:r>
            <a:endParaRPr b="0" i="0" sz="1800" u="none" cap="none" strike="noStrike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90" name="Google Shape;390;p11"/>
          <p:cNvSpPr txBox="1"/>
          <p:nvPr>
            <p:ph idx="4294967295" type="subTitle"/>
          </p:nvPr>
        </p:nvSpPr>
        <p:spPr>
          <a:xfrm>
            <a:off x="6024398" y="1456900"/>
            <a:ext cx="2406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ACADEMIC </a:t>
            </a:r>
            <a:r>
              <a:rPr b="0" i="0" lang="en" sz="1800" u="none" cap="none" strike="noStrik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DISCIPLINES</a:t>
            </a:r>
            <a:endParaRPr b="0" i="0" sz="1800" u="none" cap="none" strike="noStrike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5157601" y="3539825"/>
            <a:ext cx="784238" cy="784246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7646371" y="2462125"/>
            <a:ext cx="784238" cy="784246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6401986" y="2462125"/>
            <a:ext cx="784238" cy="784246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5157601" y="2462125"/>
            <a:ext cx="784238" cy="784246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7646371" y="3539816"/>
            <a:ext cx="784238" cy="784246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6401986" y="3539816"/>
            <a:ext cx="784238" cy="784246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11"/>
          <p:cNvGrpSpPr/>
          <p:nvPr/>
        </p:nvGrpSpPr>
        <p:grpSpPr>
          <a:xfrm>
            <a:off x="2544200" y="3955588"/>
            <a:ext cx="1359201" cy="329497"/>
            <a:chOff x="6597250" y="3955588"/>
            <a:chExt cx="1359201" cy="329497"/>
          </a:xfrm>
        </p:grpSpPr>
        <p:sp>
          <p:nvSpPr>
            <p:cNvPr id="398" name="Google Shape;398;p11"/>
            <p:cNvSpPr/>
            <p:nvPr/>
          </p:nvSpPr>
          <p:spPr>
            <a:xfrm>
              <a:off x="659725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685337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710949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736561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7621730" y="3955588"/>
              <a:ext cx="78600" cy="7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7877851" y="3955588"/>
              <a:ext cx="78600" cy="7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6597250" y="4206485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6853370" y="4206485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7109490" y="4206485"/>
              <a:ext cx="78600" cy="7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7365610" y="4206485"/>
              <a:ext cx="78600" cy="7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7621730" y="4206485"/>
              <a:ext cx="78600" cy="7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7877851" y="4206485"/>
              <a:ext cx="78600" cy="7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11"/>
          <p:cNvGrpSpPr/>
          <p:nvPr/>
        </p:nvGrpSpPr>
        <p:grpSpPr>
          <a:xfrm>
            <a:off x="7836147" y="3709216"/>
            <a:ext cx="404685" cy="445455"/>
            <a:chOff x="1425275" y="238125"/>
            <a:chExt cx="4749825" cy="5228350"/>
          </a:xfrm>
        </p:grpSpPr>
        <p:sp>
          <p:nvSpPr>
            <p:cNvPr id="411" name="Google Shape;411;p11"/>
            <p:cNvSpPr/>
            <p:nvPr/>
          </p:nvSpPr>
          <p:spPr>
            <a:xfrm>
              <a:off x="5377325" y="2464125"/>
              <a:ext cx="694850" cy="306375"/>
            </a:xfrm>
            <a:custGeom>
              <a:rect b="b" l="l" r="r" t="t"/>
              <a:pathLst>
                <a:path extrusionOk="0" h="12255" w="27794">
                  <a:moveTo>
                    <a:pt x="6128" y="0"/>
                  </a:move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lnTo>
                    <a:pt x="21666" y="12255"/>
                  </a:lnTo>
                  <a:cubicBezTo>
                    <a:pt x="25048" y="12255"/>
                    <a:pt x="27793" y="9510"/>
                    <a:pt x="27793" y="6128"/>
                  </a:cubicBezTo>
                  <a:cubicBezTo>
                    <a:pt x="27793" y="2745"/>
                    <a:pt x="25048" y="0"/>
                    <a:pt x="2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282475" y="238125"/>
              <a:ext cx="2748675" cy="2226025"/>
            </a:xfrm>
            <a:custGeom>
              <a:rect b="b" l="l" r="r" t="t"/>
              <a:pathLst>
                <a:path extrusionOk="0" h="89041" w="109947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lnTo>
                    <a:pt x="1" y="82913"/>
                  </a:lnTo>
                  <a:cubicBezTo>
                    <a:pt x="1" y="86295"/>
                    <a:pt x="2746" y="89040"/>
                    <a:pt x="6128" y="89040"/>
                  </a:cubicBezTo>
                  <a:lnTo>
                    <a:pt x="103820" y="89040"/>
                  </a:lnTo>
                  <a:cubicBezTo>
                    <a:pt x="107202" y="89040"/>
                    <a:pt x="109947" y="86295"/>
                    <a:pt x="109947" y="82913"/>
                  </a:cubicBezTo>
                  <a:lnTo>
                    <a:pt x="109947" y="6127"/>
                  </a:lnTo>
                  <a:cubicBezTo>
                    <a:pt x="109947" y="2745"/>
                    <a:pt x="107202" y="0"/>
                    <a:pt x="103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3655575" y="238125"/>
              <a:ext cx="1375575" cy="2226025"/>
            </a:xfrm>
            <a:custGeom>
              <a:rect b="b" l="l" r="r" t="t"/>
              <a:pathLst>
                <a:path extrusionOk="0" h="89041" w="55023">
                  <a:moveTo>
                    <a:pt x="1" y="0"/>
                  </a:moveTo>
                  <a:lnTo>
                    <a:pt x="1" y="89040"/>
                  </a:lnTo>
                  <a:lnTo>
                    <a:pt x="48896" y="89040"/>
                  </a:lnTo>
                  <a:cubicBezTo>
                    <a:pt x="52278" y="89040"/>
                    <a:pt x="55023" y="86295"/>
                    <a:pt x="55023" y="82913"/>
                  </a:cubicBezTo>
                  <a:lnTo>
                    <a:pt x="55023" y="6127"/>
                  </a:lnTo>
                  <a:cubicBezTo>
                    <a:pt x="55023" y="2745"/>
                    <a:pt x="52278" y="0"/>
                    <a:pt x="48896" y="0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425275" y="2770475"/>
              <a:ext cx="4463075" cy="2696000"/>
            </a:xfrm>
            <a:custGeom>
              <a:rect b="b" l="l" r="r" t="t"/>
              <a:pathLst>
                <a:path extrusionOk="0" h="107840" w="178523">
                  <a:moveTo>
                    <a:pt x="28308" y="1"/>
                  </a:moveTo>
                  <a:lnTo>
                    <a:pt x="28308" y="25"/>
                  </a:lnTo>
                  <a:cubicBezTo>
                    <a:pt x="28272" y="25"/>
                    <a:pt x="28235" y="24"/>
                    <a:pt x="28198" y="24"/>
                  </a:cubicBezTo>
                  <a:cubicBezTo>
                    <a:pt x="25569" y="24"/>
                    <a:pt x="23151" y="1753"/>
                    <a:pt x="22353" y="4388"/>
                  </a:cubicBezTo>
                  <a:lnTo>
                    <a:pt x="270" y="79189"/>
                  </a:lnTo>
                  <a:cubicBezTo>
                    <a:pt x="99" y="79752"/>
                    <a:pt x="1" y="80341"/>
                    <a:pt x="1" y="80929"/>
                  </a:cubicBezTo>
                  <a:lnTo>
                    <a:pt x="1" y="101712"/>
                  </a:lnTo>
                  <a:cubicBezTo>
                    <a:pt x="1" y="105094"/>
                    <a:pt x="2746" y="107839"/>
                    <a:pt x="6128" y="107839"/>
                  </a:cubicBezTo>
                  <a:lnTo>
                    <a:pt x="172396" y="107839"/>
                  </a:lnTo>
                  <a:cubicBezTo>
                    <a:pt x="175778" y="107839"/>
                    <a:pt x="178523" y="105094"/>
                    <a:pt x="178523" y="101712"/>
                  </a:cubicBezTo>
                  <a:lnTo>
                    <a:pt x="178523" y="80929"/>
                  </a:lnTo>
                  <a:cubicBezTo>
                    <a:pt x="178523" y="80341"/>
                    <a:pt x="178425" y="79752"/>
                    <a:pt x="178278" y="79189"/>
                  </a:cubicBezTo>
                  <a:lnTo>
                    <a:pt x="156171" y="4388"/>
                  </a:lnTo>
                  <a:cubicBezTo>
                    <a:pt x="155362" y="1618"/>
                    <a:pt x="149995" y="1"/>
                    <a:pt x="149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3655575" y="2770475"/>
              <a:ext cx="2232775" cy="2696000"/>
            </a:xfrm>
            <a:custGeom>
              <a:rect b="b" l="l" r="r" t="t"/>
              <a:pathLst>
                <a:path extrusionOk="0" h="107840" w="89311">
                  <a:moveTo>
                    <a:pt x="1" y="1"/>
                  </a:moveTo>
                  <a:lnTo>
                    <a:pt x="1" y="107839"/>
                  </a:lnTo>
                  <a:lnTo>
                    <a:pt x="83184" y="107839"/>
                  </a:lnTo>
                  <a:cubicBezTo>
                    <a:pt x="86566" y="107839"/>
                    <a:pt x="89311" y="105094"/>
                    <a:pt x="89311" y="101712"/>
                  </a:cubicBezTo>
                  <a:lnTo>
                    <a:pt x="89311" y="80929"/>
                  </a:lnTo>
                  <a:cubicBezTo>
                    <a:pt x="89311" y="80341"/>
                    <a:pt x="89213" y="79752"/>
                    <a:pt x="89066" y="79189"/>
                  </a:cubicBezTo>
                  <a:lnTo>
                    <a:pt x="66959" y="4388"/>
                  </a:lnTo>
                  <a:cubicBezTo>
                    <a:pt x="66150" y="1618"/>
                    <a:pt x="60783" y="1"/>
                    <a:pt x="60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325975" y="2894250"/>
              <a:ext cx="2661675" cy="917875"/>
            </a:xfrm>
            <a:custGeom>
              <a:rect b="b" l="l" r="r" t="t"/>
              <a:pathLst>
                <a:path extrusionOk="0" h="36715" w="106467">
                  <a:moveTo>
                    <a:pt x="1" y="1"/>
                  </a:moveTo>
                  <a:cubicBezTo>
                    <a:pt x="8162" y="21470"/>
                    <a:pt x="28921" y="36715"/>
                    <a:pt x="53234" y="36715"/>
                  </a:cubicBezTo>
                  <a:cubicBezTo>
                    <a:pt x="77547" y="36715"/>
                    <a:pt x="98305" y="21470"/>
                    <a:pt x="106467" y="1"/>
                  </a:cubicBez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1629325" y="2157750"/>
              <a:ext cx="4055600" cy="919125"/>
            </a:xfrm>
            <a:custGeom>
              <a:rect b="b" l="l" r="r" t="t"/>
              <a:pathLst>
                <a:path extrusionOk="0" h="36765" w="162224">
                  <a:moveTo>
                    <a:pt x="9804" y="1"/>
                  </a:moveTo>
                  <a:cubicBezTo>
                    <a:pt x="4387" y="1"/>
                    <a:pt x="0" y="4413"/>
                    <a:pt x="0" y="9804"/>
                  </a:cubicBezTo>
                  <a:lnTo>
                    <a:pt x="0" y="26961"/>
                  </a:lnTo>
                  <a:cubicBezTo>
                    <a:pt x="0" y="32377"/>
                    <a:pt x="4387" y="36764"/>
                    <a:pt x="9804" y="36764"/>
                  </a:cubicBezTo>
                  <a:lnTo>
                    <a:pt x="152420" y="36764"/>
                  </a:lnTo>
                  <a:cubicBezTo>
                    <a:pt x="157812" y="36764"/>
                    <a:pt x="162224" y="32377"/>
                    <a:pt x="162224" y="26961"/>
                  </a:cubicBezTo>
                  <a:lnTo>
                    <a:pt x="162224" y="9804"/>
                  </a:lnTo>
                  <a:cubicBezTo>
                    <a:pt x="162224" y="4413"/>
                    <a:pt x="157812" y="1"/>
                    <a:pt x="15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5868725" y="2147950"/>
              <a:ext cx="306375" cy="938725"/>
            </a:xfrm>
            <a:custGeom>
              <a:rect b="b" l="l" r="r" t="t"/>
              <a:pathLst>
                <a:path extrusionOk="0" h="37549" w="12255">
                  <a:moveTo>
                    <a:pt x="6128" y="1"/>
                  </a:moveTo>
                  <a:cubicBezTo>
                    <a:pt x="2745" y="1"/>
                    <a:pt x="0" y="2746"/>
                    <a:pt x="0" y="6128"/>
                  </a:cubicBezTo>
                  <a:lnTo>
                    <a:pt x="0" y="31421"/>
                  </a:lnTo>
                  <a:cubicBezTo>
                    <a:pt x="0" y="34803"/>
                    <a:pt x="2745" y="37548"/>
                    <a:pt x="6128" y="37548"/>
                  </a:cubicBezTo>
                  <a:cubicBezTo>
                    <a:pt x="9510" y="37548"/>
                    <a:pt x="12255" y="34803"/>
                    <a:pt x="12255" y="31421"/>
                  </a:cubicBezTo>
                  <a:lnTo>
                    <a:pt x="12255" y="6128"/>
                  </a:lnTo>
                  <a:cubicBezTo>
                    <a:pt x="12255" y="2746"/>
                    <a:pt x="9510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044100" y="850825"/>
              <a:ext cx="1225450" cy="306400"/>
            </a:xfrm>
            <a:custGeom>
              <a:rect b="b" l="l" r="r" t="t"/>
              <a:pathLst>
                <a:path extrusionOk="0" h="12256" w="49018"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lnTo>
                    <a:pt x="42890" y="12255"/>
                  </a:lnTo>
                  <a:cubicBezTo>
                    <a:pt x="46273" y="12255"/>
                    <a:pt x="49018" y="9510"/>
                    <a:pt x="49018" y="6128"/>
                  </a:cubicBezTo>
                  <a:cubicBezTo>
                    <a:pt x="49018" y="2746"/>
                    <a:pt x="46273" y="1"/>
                    <a:pt x="42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890900" y="1463550"/>
              <a:ext cx="1531825" cy="306375"/>
            </a:xfrm>
            <a:custGeom>
              <a:rect b="b" l="l" r="r" t="t"/>
              <a:pathLst>
                <a:path extrusionOk="0" h="12255" w="61273">
                  <a:moveTo>
                    <a:pt x="6128" y="1"/>
                  </a:moveTo>
                  <a:cubicBezTo>
                    <a:pt x="2746" y="1"/>
                    <a:pt x="1" y="2746"/>
                    <a:pt x="1" y="6128"/>
                  </a:cubicBezTo>
                  <a:cubicBezTo>
                    <a:pt x="1" y="9510"/>
                    <a:pt x="2746" y="12255"/>
                    <a:pt x="6128" y="12255"/>
                  </a:cubicBezTo>
                  <a:lnTo>
                    <a:pt x="55146" y="12255"/>
                  </a:lnTo>
                  <a:cubicBezTo>
                    <a:pt x="58528" y="12255"/>
                    <a:pt x="61273" y="9510"/>
                    <a:pt x="61273" y="6128"/>
                  </a:cubicBezTo>
                  <a:cubicBezTo>
                    <a:pt x="61273" y="2746"/>
                    <a:pt x="58528" y="1"/>
                    <a:pt x="55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2890900" y="4118475"/>
              <a:ext cx="306400" cy="306375"/>
            </a:xfrm>
            <a:custGeom>
              <a:rect b="b" l="l" r="r" t="t"/>
              <a:pathLst>
                <a:path extrusionOk="0" h="12255" w="12256">
                  <a:moveTo>
                    <a:pt x="6128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8" y="0"/>
                  </a:cubicBezTo>
                  <a:cubicBezTo>
                    <a:pt x="2746" y="0"/>
                    <a:pt x="1" y="2770"/>
                    <a:pt x="1" y="6127"/>
                  </a:cubicBezTo>
                  <a:cubicBezTo>
                    <a:pt x="1" y="9509"/>
                    <a:pt x="2746" y="12254"/>
                    <a:pt x="6128" y="12254"/>
                  </a:cubicBezTo>
                  <a:close/>
                  <a:moveTo>
                    <a:pt x="6128" y="1225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503625" y="4118475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8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8" y="0"/>
                  </a:cubicBezTo>
                  <a:cubicBezTo>
                    <a:pt x="2746" y="0"/>
                    <a:pt x="1" y="2770"/>
                    <a:pt x="1" y="6127"/>
                  </a:cubicBezTo>
                  <a:cubicBezTo>
                    <a:pt x="1" y="9509"/>
                    <a:pt x="2746" y="12254"/>
                    <a:pt x="6128" y="12254"/>
                  </a:cubicBezTo>
                  <a:close/>
                  <a:moveTo>
                    <a:pt x="6128" y="1225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16350" y="4118475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8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8" y="0"/>
                  </a:cubicBezTo>
                  <a:cubicBezTo>
                    <a:pt x="2745" y="0"/>
                    <a:pt x="0" y="2770"/>
                    <a:pt x="0" y="6127"/>
                  </a:cubicBezTo>
                  <a:cubicBezTo>
                    <a:pt x="0" y="9509"/>
                    <a:pt x="2745" y="12254"/>
                    <a:pt x="6128" y="12254"/>
                  </a:cubicBezTo>
                  <a:close/>
                  <a:moveTo>
                    <a:pt x="6128" y="12254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4729075" y="4118475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7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7" y="0"/>
                  </a:cubicBezTo>
                  <a:cubicBezTo>
                    <a:pt x="2745" y="0"/>
                    <a:pt x="0" y="2770"/>
                    <a:pt x="0" y="6127"/>
                  </a:cubicBezTo>
                  <a:cubicBezTo>
                    <a:pt x="0" y="9509"/>
                    <a:pt x="2745" y="12254"/>
                    <a:pt x="6127" y="12254"/>
                  </a:cubicBezTo>
                  <a:close/>
                  <a:moveTo>
                    <a:pt x="6127" y="12254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890900" y="4741600"/>
              <a:ext cx="306400" cy="306375"/>
            </a:xfrm>
            <a:custGeom>
              <a:rect b="b" l="l" r="r" t="t"/>
              <a:pathLst>
                <a:path extrusionOk="0" h="12255" w="12256">
                  <a:moveTo>
                    <a:pt x="6128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8" y="0"/>
                  </a:cubicBezTo>
                  <a:cubicBezTo>
                    <a:pt x="2746" y="0"/>
                    <a:pt x="1" y="2745"/>
                    <a:pt x="1" y="6128"/>
                  </a:cubicBezTo>
                  <a:cubicBezTo>
                    <a:pt x="1" y="9510"/>
                    <a:pt x="2746" y="12255"/>
                    <a:pt x="6128" y="12255"/>
                  </a:cubicBezTo>
                  <a:close/>
                  <a:moveTo>
                    <a:pt x="6128" y="12255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3503625" y="4741600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8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8" y="0"/>
                  </a:cubicBezTo>
                  <a:cubicBezTo>
                    <a:pt x="2746" y="0"/>
                    <a:pt x="1" y="2745"/>
                    <a:pt x="1" y="6128"/>
                  </a:cubicBezTo>
                  <a:cubicBezTo>
                    <a:pt x="1" y="9510"/>
                    <a:pt x="2746" y="12255"/>
                    <a:pt x="6128" y="12255"/>
                  </a:cubicBezTo>
                  <a:close/>
                  <a:moveTo>
                    <a:pt x="6128" y="12255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4116350" y="4741600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8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8" y="0"/>
                  </a:cubicBez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close/>
                  <a:moveTo>
                    <a:pt x="6128" y="12255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4729075" y="4741600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7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7" y="0"/>
                  </a:cubicBez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close/>
                  <a:moveTo>
                    <a:pt x="6127" y="12255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2278200" y="4118475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7" y="12254"/>
                  </a:moveTo>
                  <a:cubicBezTo>
                    <a:pt x="9509" y="12254"/>
                    <a:pt x="12254" y="9509"/>
                    <a:pt x="12254" y="6127"/>
                  </a:cubicBezTo>
                  <a:cubicBezTo>
                    <a:pt x="12254" y="2770"/>
                    <a:pt x="9509" y="0"/>
                    <a:pt x="6127" y="0"/>
                  </a:cubicBezTo>
                  <a:cubicBezTo>
                    <a:pt x="2745" y="0"/>
                    <a:pt x="0" y="2770"/>
                    <a:pt x="0" y="6127"/>
                  </a:cubicBezTo>
                  <a:cubicBezTo>
                    <a:pt x="0" y="9509"/>
                    <a:pt x="2745" y="12254"/>
                    <a:pt x="6127" y="12254"/>
                  </a:cubicBezTo>
                  <a:close/>
                  <a:moveTo>
                    <a:pt x="6127" y="1225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278200" y="4741600"/>
              <a:ext cx="306375" cy="306375"/>
            </a:xfrm>
            <a:custGeom>
              <a:rect b="b" l="l" r="r" t="t"/>
              <a:pathLst>
                <a:path extrusionOk="0" h="12255" w="12255">
                  <a:moveTo>
                    <a:pt x="6127" y="12255"/>
                  </a:moveTo>
                  <a:cubicBezTo>
                    <a:pt x="9509" y="12255"/>
                    <a:pt x="12254" y="9510"/>
                    <a:pt x="12254" y="6128"/>
                  </a:cubicBezTo>
                  <a:cubicBezTo>
                    <a:pt x="12254" y="2745"/>
                    <a:pt x="9509" y="0"/>
                    <a:pt x="6127" y="0"/>
                  </a:cubicBez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close/>
                  <a:moveTo>
                    <a:pt x="6127" y="12255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655575" y="4741600"/>
              <a:ext cx="154425" cy="306375"/>
            </a:xfrm>
            <a:custGeom>
              <a:rect b="b" l="l" r="r" t="t"/>
              <a:pathLst>
                <a:path extrusionOk="0" h="12255" w="6177">
                  <a:moveTo>
                    <a:pt x="50" y="0"/>
                  </a:moveTo>
                  <a:cubicBezTo>
                    <a:pt x="25" y="0"/>
                    <a:pt x="25" y="0"/>
                    <a:pt x="1" y="0"/>
                  </a:cubicBezTo>
                  <a:lnTo>
                    <a:pt x="1" y="12255"/>
                  </a:lnTo>
                  <a:cubicBezTo>
                    <a:pt x="25" y="12255"/>
                    <a:pt x="25" y="12255"/>
                    <a:pt x="50" y="12255"/>
                  </a:cubicBezTo>
                  <a:cubicBezTo>
                    <a:pt x="3432" y="12255"/>
                    <a:pt x="6177" y="9510"/>
                    <a:pt x="6177" y="6128"/>
                  </a:cubicBezTo>
                  <a:cubicBezTo>
                    <a:pt x="6177" y="2745"/>
                    <a:pt x="3432" y="0"/>
                    <a:pt x="50" y="0"/>
                  </a:cubicBezTo>
                  <a:close/>
                  <a:moveTo>
                    <a:pt x="50" y="0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55575" y="4118475"/>
              <a:ext cx="154425" cy="306375"/>
            </a:xfrm>
            <a:custGeom>
              <a:rect b="b" l="l" r="r" t="t"/>
              <a:pathLst>
                <a:path extrusionOk="0" h="12255" w="6177">
                  <a:moveTo>
                    <a:pt x="50" y="0"/>
                  </a:moveTo>
                  <a:cubicBezTo>
                    <a:pt x="25" y="0"/>
                    <a:pt x="25" y="0"/>
                    <a:pt x="1" y="0"/>
                  </a:cubicBezTo>
                  <a:lnTo>
                    <a:pt x="1" y="12254"/>
                  </a:lnTo>
                  <a:cubicBezTo>
                    <a:pt x="25" y="12254"/>
                    <a:pt x="25" y="12254"/>
                    <a:pt x="50" y="12254"/>
                  </a:cubicBezTo>
                  <a:cubicBezTo>
                    <a:pt x="3432" y="12254"/>
                    <a:pt x="6177" y="9509"/>
                    <a:pt x="6177" y="6127"/>
                  </a:cubicBezTo>
                  <a:cubicBezTo>
                    <a:pt x="6177" y="2770"/>
                    <a:pt x="3432" y="0"/>
                    <a:pt x="50" y="0"/>
                  </a:cubicBezTo>
                  <a:close/>
                  <a:moveTo>
                    <a:pt x="50" y="0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3655575" y="2894250"/>
              <a:ext cx="1332075" cy="917875"/>
            </a:xfrm>
            <a:custGeom>
              <a:rect b="b" l="l" r="r" t="t"/>
              <a:pathLst>
                <a:path extrusionOk="0" h="36715" w="53283">
                  <a:moveTo>
                    <a:pt x="1" y="1"/>
                  </a:moveTo>
                  <a:lnTo>
                    <a:pt x="1" y="36715"/>
                  </a:lnTo>
                  <a:lnTo>
                    <a:pt x="50" y="36715"/>
                  </a:lnTo>
                  <a:cubicBezTo>
                    <a:pt x="24363" y="36715"/>
                    <a:pt x="45121" y="21470"/>
                    <a:pt x="53283" y="1"/>
                  </a:cubicBez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3655575" y="2157750"/>
              <a:ext cx="2029350" cy="919125"/>
            </a:xfrm>
            <a:custGeom>
              <a:rect b="b" l="l" r="r" t="t"/>
              <a:pathLst>
                <a:path extrusionOk="0" h="36765" w="81174">
                  <a:moveTo>
                    <a:pt x="1" y="1"/>
                  </a:moveTo>
                  <a:lnTo>
                    <a:pt x="1" y="36764"/>
                  </a:lnTo>
                  <a:lnTo>
                    <a:pt x="71370" y="36764"/>
                  </a:lnTo>
                  <a:cubicBezTo>
                    <a:pt x="76762" y="36764"/>
                    <a:pt x="81174" y="32377"/>
                    <a:pt x="81174" y="26961"/>
                  </a:cubicBezTo>
                  <a:lnTo>
                    <a:pt x="81174" y="9804"/>
                  </a:lnTo>
                  <a:cubicBezTo>
                    <a:pt x="81174" y="4413"/>
                    <a:pt x="76762" y="1"/>
                    <a:pt x="71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3655575" y="1463550"/>
              <a:ext cx="767150" cy="306375"/>
            </a:xfrm>
            <a:custGeom>
              <a:rect b="b" l="l" r="r" t="t"/>
              <a:pathLst>
                <a:path extrusionOk="0" h="12255" w="30686">
                  <a:moveTo>
                    <a:pt x="1" y="1"/>
                  </a:moveTo>
                  <a:lnTo>
                    <a:pt x="1" y="12255"/>
                  </a:lnTo>
                  <a:lnTo>
                    <a:pt x="24559" y="12255"/>
                  </a:lnTo>
                  <a:cubicBezTo>
                    <a:pt x="27941" y="12255"/>
                    <a:pt x="30686" y="9510"/>
                    <a:pt x="30686" y="6128"/>
                  </a:cubicBezTo>
                  <a:cubicBezTo>
                    <a:pt x="30686" y="2746"/>
                    <a:pt x="27941" y="1"/>
                    <a:pt x="24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655575" y="850825"/>
              <a:ext cx="613975" cy="306400"/>
            </a:xfrm>
            <a:custGeom>
              <a:rect b="b" l="l" r="r" t="t"/>
              <a:pathLst>
                <a:path extrusionOk="0" h="12256" w="24559">
                  <a:moveTo>
                    <a:pt x="1" y="1"/>
                  </a:moveTo>
                  <a:lnTo>
                    <a:pt x="1" y="12255"/>
                  </a:lnTo>
                  <a:lnTo>
                    <a:pt x="18431" y="12255"/>
                  </a:lnTo>
                  <a:cubicBezTo>
                    <a:pt x="21814" y="12255"/>
                    <a:pt x="24559" y="9510"/>
                    <a:pt x="24559" y="6128"/>
                  </a:cubicBezTo>
                  <a:cubicBezTo>
                    <a:pt x="24559" y="2746"/>
                    <a:pt x="21814" y="1"/>
                    <a:pt x="18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11"/>
          <p:cNvGrpSpPr/>
          <p:nvPr/>
        </p:nvGrpSpPr>
        <p:grpSpPr>
          <a:xfrm>
            <a:off x="6617512" y="3709216"/>
            <a:ext cx="353212" cy="445455"/>
            <a:chOff x="1731650" y="238125"/>
            <a:chExt cx="4145675" cy="5228350"/>
          </a:xfrm>
        </p:grpSpPr>
        <p:sp>
          <p:nvSpPr>
            <p:cNvPr id="438" name="Google Shape;438;p11"/>
            <p:cNvSpPr/>
            <p:nvPr/>
          </p:nvSpPr>
          <p:spPr>
            <a:xfrm>
              <a:off x="3398250" y="2063400"/>
              <a:ext cx="824125" cy="471200"/>
            </a:xfrm>
            <a:custGeom>
              <a:rect b="b" l="l" r="r" t="t"/>
              <a:pathLst>
                <a:path extrusionOk="0" h="18848" w="32965">
                  <a:moveTo>
                    <a:pt x="0" y="1"/>
                  </a:moveTo>
                  <a:lnTo>
                    <a:pt x="0" y="18848"/>
                  </a:lnTo>
                  <a:lnTo>
                    <a:pt x="32964" y="18848"/>
                  </a:lnTo>
                  <a:lnTo>
                    <a:pt x="32964" y="1"/>
                  </a:ln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804475" y="2063400"/>
              <a:ext cx="417900" cy="471200"/>
            </a:xfrm>
            <a:custGeom>
              <a:rect b="b" l="l" r="r" t="t"/>
              <a:pathLst>
                <a:path extrusionOk="0" h="18848" w="16716">
                  <a:moveTo>
                    <a:pt x="0" y="1"/>
                  </a:moveTo>
                  <a:lnTo>
                    <a:pt x="0" y="18848"/>
                  </a:lnTo>
                  <a:lnTo>
                    <a:pt x="16715" y="18848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2917250" y="497150"/>
              <a:ext cx="1785500" cy="1694950"/>
            </a:xfrm>
            <a:custGeom>
              <a:rect b="b" l="l" r="r" t="t"/>
              <a:pathLst>
                <a:path extrusionOk="0" h="67798" w="71420">
                  <a:moveTo>
                    <a:pt x="49308" y="1"/>
                  </a:moveTo>
                  <a:cubicBezTo>
                    <a:pt x="32346" y="1"/>
                    <a:pt x="4412" y="7807"/>
                    <a:pt x="4412" y="20226"/>
                  </a:cubicBezTo>
                  <a:lnTo>
                    <a:pt x="4412" y="22481"/>
                  </a:lnTo>
                  <a:cubicBezTo>
                    <a:pt x="1667" y="25226"/>
                    <a:pt x="1" y="29319"/>
                    <a:pt x="1" y="33804"/>
                  </a:cubicBezTo>
                  <a:cubicBezTo>
                    <a:pt x="1" y="39122"/>
                    <a:pt x="2256" y="43779"/>
                    <a:pt x="5858" y="46426"/>
                  </a:cubicBezTo>
                  <a:cubicBezTo>
                    <a:pt x="9927" y="58974"/>
                    <a:pt x="22010" y="67797"/>
                    <a:pt x="35636" y="67797"/>
                  </a:cubicBezTo>
                  <a:cubicBezTo>
                    <a:pt x="49190" y="67797"/>
                    <a:pt x="61248" y="59023"/>
                    <a:pt x="65366" y="46548"/>
                  </a:cubicBezTo>
                  <a:cubicBezTo>
                    <a:pt x="69066" y="43950"/>
                    <a:pt x="71419" y="39171"/>
                    <a:pt x="71419" y="33804"/>
                  </a:cubicBezTo>
                  <a:cubicBezTo>
                    <a:pt x="71419" y="29270"/>
                    <a:pt x="69679" y="25079"/>
                    <a:pt x="66861" y="22334"/>
                  </a:cubicBezTo>
                  <a:lnTo>
                    <a:pt x="66861" y="20226"/>
                  </a:lnTo>
                  <a:cubicBezTo>
                    <a:pt x="66861" y="13903"/>
                    <a:pt x="64875" y="8021"/>
                    <a:pt x="61518" y="3143"/>
                  </a:cubicBezTo>
                  <a:cubicBezTo>
                    <a:pt x="60039" y="1000"/>
                    <a:pt x="55375" y="1"/>
                    <a:pt x="49308" y="1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219375" y="2289500"/>
              <a:ext cx="3181250" cy="1301425"/>
            </a:xfrm>
            <a:custGeom>
              <a:rect b="b" l="l" r="r" t="t"/>
              <a:pathLst>
                <a:path extrusionOk="0" h="52057" w="127250">
                  <a:moveTo>
                    <a:pt x="47155" y="0"/>
                  </a:moveTo>
                  <a:lnTo>
                    <a:pt x="15710" y="11201"/>
                  </a:lnTo>
                  <a:cubicBezTo>
                    <a:pt x="6029" y="14632"/>
                    <a:pt x="0" y="22573"/>
                    <a:pt x="0" y="31935"/>
                  </a:cubicBezTo>
                  <a:lnTo>
                    <a:pt x="0" y="45930"/>
                  </a:lnTo>
                  <a:cubicBezTo>
                    <a:pt x="0" y="49312"/>
                    <a:pt x="2745" y="52057"/>
                    <a:pt x="6127" y="52057"/>
                  </a:cubicBezTo>
                  <a:lnTo>
                    <a:pt x="121123" y="52057"/>
                  </a:lnTo>
                  <a:cubicBezTo>
                    <a:pt x="124505" y="52057"/>
                    <a:pt x="127250" y="49312"/>
                    <a:pt x="127250" y="45930"/>
                  </a:cubicBezTo>
                  <a:lnTo>
                    <a:pt x="127250" y="31935"/>
                  </a:lnTo>
                  <a:cubicBezTo>
                    <a:pt x="127250" y="22573"/>
                    <a:pt x="121270" y="14632"/>
                    <a:pt x="111613" y="11201"/>
                  </a:cubicBezTo>
                  <a:lnTo>
                    <a:pt x="80119" y="25"/>
                  </a:lnTo>
                  <a:lnTo>
                    <a:pt x="63551" y="9804"/>
                  </a:lnTo>
                  <a:lnTo>
                    <a:pt x="47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804475" y="497050"/>
              <a:ext cx="898275" cy="1695050"/>
            </a:xfrm>
            <a:custGeom>
              <a:rect b="b" l="l" r="r" t="t"/>
              <a:pathLst>
                <a:path extrusionOk="0" h="67802" w="35931">
                  <a:moveTo>
                    <a:pt x="13859" y="1"/>
                  </a:moveTo>
                  <a:cubicBezTo>
                    <a:pt x="9709" y="1"/>
                    <a:pt x="4899" y="470"/>
                    <a:pt x="0" y="1358"/>
                  </a:cubicBezTo>
                  <a:lnTo>
                    <a:pt x="0" y="67801"/>
                  </a:lnTo>
                  <a:lnTo>
                    <a:pt x="147" y="67801"/>
                  </a:lnTo>
                  <a:cubicBezTo>
                    <a:pt x="13701" y="67801"/>
                    <a:pt x="25759" y="59027"/>
                    <a:pt x="29877" y="46552"/>
                  </a:cubicBezTo>
                  <a:cubicBezTo>
                    <a:pt x="33577" y="43954"/>
                    <a:pt x="35930" y="39175"/>
                    <a:pt x="35930" y="33832"/>
                  </a:cubicBezTo>
                  <a:cubicBezTo>
                    <a:pt x="35930" y="29274"/>
                    <a:pt x="34190" y="25083"/>
                    <a:pt x="31372" y="22338"/>
                  </a:cubicBezTo>
                  <a:lnTo>
                    <a:pt x="31372" y="20230"/>
                  </a:lnTo>
                  <a:cubicBezTo>
                    <a:pt x="31372" y="13907"/>
                    <a:pt x="29386" y="8025"/>
                    <a:pt x="26029" y="3147"/>
                  </a:cubicBezTo>
                  <a:cubicBezTo>
                    <a:pt x="24547" y="997"/>
                    <a:pt x="19902" y="1"/>
                    <a:pt x="13859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2098675" y="3710400"/>
              <a:ext cx="3411625" cy="1756075"/>
            </a:xfrm>
            <a:custGeom>
              <a:rect b="b" l="l" r="r" t="t"/>
              <a:pathLst>
                <a:path extrusionOk="0" h="70243" w="136465">
                  <a:moveTo>
                    <a:pt x="6127" y="0"/>
                  </a:moveTo>
                  <a:cubicBezTo>
                    <a:pt x="2745" y="0"/>
                    <a:pt x="0" y="2745"/>
                    <a:pt x="0" y="6127"/>
                  </a:cubicBezTo>
                  <a:lnTo>
                    <a:pt x="0" y="64115"/>
                  </a:lnTo>
                  <a:cubicBezTo>
                    <a:pt x="0" y="65757"/>
                    <a:pt x="637" y="67301"/>
                    <a:pt x="1789" y="68453"/>
                  </a:cubicBezTo>
                  <a:cubicBezTo>
                    <a:pt x="2941" y="69605"/>
                    <a:pt x="4510" y="70242"/>
                    <a:pt x="6127" y="70242"/>
                  </a:cubicBezTo>
                  <a:lnTo>
                    <a:pt x="24950" y="70242"/>
                  </a:lnTo>
                  <a:lnTo>
                    <a:pt x="69580" y="60047"/>
                  </a:lnTo>
                  <a:lnTo>
                    <a:pt x="111539" y="70242"/>
                  </a:lnTo>
                  <a:lnTo>
                    <a:pt x="130338" y="70242"/>
                  </a:lnTo>
                  <a:cubicBezTo>
                    <a:pt x="133720" y="70242"/>
                    <a:pt x="136465" y="67497"/>
                    <a:pt x="136465" y="64115"/>
                  </a:cubicBezTo>
                  <a:lnTo>
                    <a:pt x="136465" y="6127"/>
                  </a:lnTo>
                  <a:cubicBezTo>
                    <a:pt x="136465" y="2745"/>
                    <a:pt x="133720" y="0"/>
                    <a:pt x="130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027550" y="238125"/>
              <a:ext cx="1429500" cy="836975"/>
            </a:xfrm>
            <a:custGeom>
              <a:rect b="b" l="l" r="r" t="t"/>
              <a:pathLst>
                <a:path extrusionOk="0" h="33479" w="57180">
                  <a:moveTo>
                    <a:pt x="31224" y="0"/>
                  </a:moveTo>
                  <a:cubicBezTo>
                    <a:pt x="13995" y="0"/>
                    <a:pt x="0" y="13725"/>
                    <a:pt x="0" y="30587"/>
                  </a:cubicBezTo>
                  <a:lnTo>
                    <a:pt x="0" y="31592"/>
                  </a:lnTo>
                  <a:cubicBezTo>
                    <a:pt x="4706" y="32842"/>
                    <a:pt x="9559" y="33479"/>
                    <a:pt x="14387" y="33479"/>
                  </a:cubicBezTo>
                  <a:cubicBezTo>
                    <a:pt x="21519" y="33479"/>
                    <a:pt x="28627" y="32131"/>
                    <a:pt x="35268" y="29460"/>
                  </a:cubicBezTo>
                  <a:cubicBezTo>
                    <a:pt x="43846" y="26028"/>
                    <a:pt x="51297" y="20587"/>
                    <a:pt x="57179" y="13602"/>
                  </a:cubicBezTo>
                  <a:cubicBezTo>
                    <a:pt x="51567" y="5416"/>
                    <a:pt x="42033" y="0"/>
                    <a:pt x="3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3804475" y="3710400"/>
              <a:ext cx="1705825" cy="1756075"/>
            </a:xfrm>
            <a:custGeom>
              <a:rect b="b" l="l" r="r" t="t"/>
              <a:pathLst>
                <a:path extrusionOk="0" h="70243" w="68233">
                  <a:moveTo>
                    <a:pt x="0" y="0"/>
                  </a:moveTo>
                  <a:lnTo>
                    <a:pt x="0" y="60341"/>
                  </a:lnTo>
                  <a:lnTo>
                    <a:pt x="1348" y="60047"/>
                  </a:lnTo>
                  <a:lnTo>
                    <a:pt x="43307" y="70242"/>
                  </a:lnTo>
                  <a:lnTo>
                    <a:pt x="62106" y="70242"/>
                  </a:lnTo>
                  <a:cubicBezTo>
                    <a:pt x="65488" y="70242"/>
                    <a:pt x="68233" y="67497"/>
                    <a:pt x="68233" y="64115"/>
                  </a:cubicBezTo>
                  <a:lnTo>
                    <a:pt x="68233" y="6127"/>
                  </a:lnTo>
                  <a:cubicBezTo>
                    <a:pt x="68233" y="2745"/>
                    <a:pt x="65488" y="0"/>
                    <a:pt x="6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731650" y="3097675"/>
              <a:ext cx="4145675" cy="919100"/>
            </a:xfrm>
            <a:custGeom>
              <a:rect b="b" l="l" r="r" t="t"/>
              <a:pathLst>
                <a:path extrusionOk="0" h="36764" w="165827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159699" y="36764"/>
                  </a:lnTo>
                  <a:cubicBezTo>
                    <a:pt x="163082" y="36764"/>
                    <a:pt x="165827" y="34019"/>
                    <a:pt x="165827" y="30636"/>
                  </a:cubicBezTo>
                  <a:lnTo>
                    <a:pt x="165827" y="6128"/>
                  </a:lnTo>
                  <a:cubicBezTo>
                    <a:pt x="165827" y="2745"/>
                    <a:pt x="163082" y="0"/>
                    <a:pt x="159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2722400" y="4323100"/>
              <a:ext cx="2164775" cy="1143375"/>
            </a:xfrm>
            <a:custGeom>
              <a:rect b="b" l="l" r="r" t="t"/>
              <a:pathLst>
                <a:path extrusionOk="0" h="45735" w="86591">
                  <a:moveTo>
                    <a:pt x="14706" y="1"/>
                  </a:moveTo>
                  <a:cubicBezTo>
                    <a:pt x="11324" y="1"/>
                    <a:pt x="8579" y="2746"/>
                    <a:pt x="8579" y="6128"/>
                  </a:cubicBezTo>
                  <a:cubicBezTo>
                    <a:pt x="8579" y="7476"/>
                    <a:pt x="7476" y="8579"/>
                    <a:pt x="6128" y="8579"/>
                  </a:cubicBezTo>
                  <a:cubicBezTo>
                    <a:pt x="2746" y="8579"/>
                    <a:pt x="1" y="11324"/>
                    <a:pt x="1" y="14706"/>
                  </a:cubicBezTo>
                  <a:lnTo>
                    <a:pt x="1" y="45734"/>
                  </a:lnTo>
                  <a:lnTo>
                    <a:pt x="86590" y="45734"/>
                  </a:lnTo>
                  <a:lnTo>
                    <a:pt x="86590" y="14706"/>
                  </a:lnTo>
                  <a:cubicBezTo>
                    <a:pt x="86590" y="11324"/>
                    <a:pt x="83845" y="8579"/>
                    <a:pt x="80463" y="8579"/>
                  </a:cubicBezTo>
                  <a:cubicBezTo>
                    <a:pt x="79115" y="8579"/>
                    <a:pt x="78012" y="7476"/>
                    <a:pt x="78012" y="6128"/>
                  </a:cubicBezTo>
                  <a:cubicBezTo>
                    <a:pt x="78012" y="2746"/>
                    <a:pt x="75267" y="1"/>
                    <a:pt x="71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3804475" y="238125"/>
              <a:ext cx="652575" cy="773875"/>
            </a:xfrm>
            <a:custGeom>
              <a:rect b="b" l="l" r="r" t="t"/>
              <a:pathLst>
                <a:path extrusionOk="0" h="30955" w="26103">
                  <a:moveTo>
                    <a:pt x="0" y="0"/>
                  </a:moveTo>
                  <a:lnTo>
                    <a:pt x="0" y="30955"/>
                  </a:lnTo>
                  <a:cubicBezTo>
                    <a:pt x="1397" y="30513"/>
                    <a:pt x="2819" y="30023"/>
                    <a:pt x="4191" y="29460"/>
                  </a:cubicBezTo>
                  <a:cubicBezTo>
                    <a:pt x="12769" y="26028"/>
                    <a:pt x="20220" y="20587"/>
                    <a:pt x="26102" y="13602"/>
                  </a:cubicBezTo>
                  <a:cubicBezTo>
                    <a:pt x="20490" y="5416"/>
                    <a:pt x="10956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3804475" y="2290100"/>
              <a:ext cx="1596150" cy="1300825"/>
            </a:xfrm>
            <a:custGeom>
              <a:rect b="b" l="l" r="r" t="t"/>
              <a:pathLst>
                <a:path extrusionOk="0" h="52033" w="63846">
                  <a:moveTo>
                    <a:pt x="16715" y="1"/>
                  </a:moveTo>
                  <a:lnTo>
                    <a:pt x="147" y="9780"/>
                  </a:lnTo>
                  <a:lnTo>
                    <a:pt x="0" y="9682"/>
                  </a:lnTo>
                  <a:lnTo>
                    <a:pt x="0" y="52033"/>
                  </a:lnTo>
                  <a:lnTo>
                    <a:pt x="57719" y="52033"/>
                  </a:lnTo>
                  <a:cubicBezTo>
                    <a:pt x="61101" y="52033"/>
                    <a:pt x="63846" y="49288"/>
                    <a:pt x="63846" y="45906"/>
                  </a:cubicBezTo>
                  <a:lnTo>
                    <a:pt x="63846" y="31911"/>
                  </a:lnTo>
                  <a:cubicBezTo>
                    <a:pt x="63846" y="22549"/>
                    <a:pt x="57866" y="14608"/>
                    <a:pt x="48209" y="11177"/>
                  </a:cubicBezTo>
                  <a:lnTo>
                    <a:pt x="16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804475" y="3097675"/>
              <a:ext cx="2072850" cy="919100"/>
            </a:xfrm>
            <a:custGeom>
              <a:rect b="b" l="l" r="r" t="t"/>
              <a:pathLst>
                <a:path extrusionOk="0" h="36764" w="82914">
                  <a:moveTo>
                    <a:pt x="0" y="0"/>
                  </a:moveTo>
                  <a:lnTo>
                    <a:pt x="0" y="36764"/>
                  </a:lnTo>
                  <a:lnTo>
                    <a:pt x="76786" y="36764"/>
                  </a:lnTo>
                  <a:cubicBezTo>
                    <a:pt x="80169" y="36764"/>
                    <a:pt x="82914" y="34019"/>
                    <a:pt x="82914" y="30636"/>
                  </a:cubicBezTo>
                  <a:lnTo>
                    <a:pt x="82914" y="6128"/>
                  </a:lnTo>
                  <a:cubicBezTo>
                    <a:pt x="82914" y="2745"/>
                    <a:pt x="80169" y="0"/>
                    <a:pt x="76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804475" y="4323100"/>
              <a:ext cx="1082700" cy="1143375"/>
            </a:xfrm>
            <a:custGeom>
              <a:rect b="b" l="l" r="r" t="t"/>
              <a:pathLst>
                <a:path extrusionOk="0" h="45735" w="43308">
                  <a:moveTo>
                    <a:pt x="0" y="1"/>
                  </a:moveTo>
                  <a:lnTo>
                    <a:pt x="0" y="45734"/>
                  </a:lnTo>
                  <a:lnTo>
                    <a:pt x="43307" y="45734"/>
                  </a:lnTo>
                  <a:lnTo>
                    <a:pt x="43307" y="14706"/>
                  </a:lnTo>
                  <a:cubicBezTo>
                    <a:pt x="43307" y="11324"/>
                    <a:pt x="40562" y="8579"/>
                    <a:pt x="37180" y="8579"/>
                  </a:cubicBezTo>
                  <a:cubicBezTo>
                    <a:pt x="35832" y="8579"/>
                    <a:pt x="34729" y="7476"/>
                    <a:pt x="34729" y="6128"/>
                  </a:cubicBezTo>
                  <a:cubicBezTo>
                    <a:pt x="34729" y="2746"/>
                    <a:pt x="31984" y="1"/>
                    <a:pt x="28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11"/>
          <p:cNvGrpSpPr/>
          <p:nvPr/>
        </p:nvGrpSpPr>
        <p:grpSpPr>
          <a:xfrm>
            <a:off x="7815755" y="2640245"/>
            <a:ext cx="445455" cy="428072"/>
            <a:chOff x="1190625" y="340425"/>
            <a:chExt cx="5228350" cy="5024325"/>
          </a:xfrm>
        </p:grpSpPr>
        <p:sp>
          <p:nvSpPr>
            <p:cNvPr id="453" name="Google Shape;453;p11"/>
            <p:cNvSpPr/>
            <p:nvPr/>
          </p:nvSpPr>
          <p:spPr>
            <a:xfrm>
              <a:off x="1343800" y="493625"/>
              <a:ext cx="4922000" cy="3175750"/>
            </a:xfrm>
            <a:custGeom>
              <a:rect b="b" l="l" r="r" t="t"/>
              <a:pathLst>
                <a:path extrusionOk="0" h="127030" w="196880">
                  <a:moveTo>
                    <a:pt x="0" y="0"/>
                  </a:moveTo>
                  <a:lnTo>
                    <a:pt x="196879" y="0"/>
                  </a:lnTo>
                  <a:lnTo>
                    <a:pt x="196879" y="127029"/>
                  </a:lnTo>
                  <a:lnTo>
                    <a:pt x="0" y="127029"/>
                  </a:ln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3810600" y="493625"/>
              <a:ext cx="2455200" cy="3175750"/>
            </a:xfrm>
            <a:custGeom>
              <a:rect b="b" l="l" r="r" t="t"/>
              <a:pathLst>
                <a:path extrusionOk="0" h="127030" w="98208">
                  <a:moveTo>
                    <a:pt x="1" y="0"/>
                  </a:moveTo>
                  <a:lnTo>
                    <a:pt x="98207" y="0"/>
                  </a:lnTo>
                  <a:lnTo>
                    <a:pt x="98207" y="127029"/>
                  </a:lnTo>
                  <a:lnTo>
                    <a:pt x="1" y="127029"/>
                  </a:ln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2426475" y="3832925"/>
              <a:ext cx="2757250" cy="1531825"/>
            </a:xfrm>
            <a:custGeom>
              <a:rect b="b" l="l" r="r" t="t"/>
              <a:pathLst>
                <a:path extrusionOk="0" h="61273" w="110290">
                  <a:moveTo>
                    <a:pt x="24509" y="1"/>
                  </a:moveTo>
                  <a:cubicBezTo>
                    <a:pt x="21127" y="1"/>
                    <a:pt x="18382" y="2746"/>
                    <a:pt x="18382" y="6128"/>
                  </a:cubicBezTo>
                  <a:lnTo>
                    <a:pt x="18382" y="49019"/>
                  </a:lnTo>
                  <a:lnTo>
                    <a:pt x="6127" y="49019"/>
                  </a:lnTo>
                  <a:cubicBezTo>
                    <a:pt x="2745" y="49019"/>
                    <a:pt x="0" y="51763"/>
                    <a:pt x="0" y="55146"/>
                  </a:cubicBezTo>
                  <a:cubicBezTo>
                    <a:pt x="0" y="58528"/>
                    <a:pt x="2745" y="61273"/>
                    <a:pt x="6127" y="61273"/>
                  </a:cubicBezTo>
                  <a:lnTo>
                    <a:pt x="104162" y="61273"/>
                  </a:lnTo>
                  <a:cubicBezTo>
                    <a:pt x="107545" y="61273"/>
                    <a:pt x="110290" y="58528"/>
                    <a:pt x="110290" y="55146"/>
                  </a:cubicBezTo>
                  <a:cubicBezTo>
                    <a:pt x="110290" y="51763"/>
                    <a:pt x="107545" y="49019"/>
                    <a:pt x="104162" y="49019"/>
                  </a:cubicBezTo>
                  <a:lnTo>
                    <a:pt x="91908" y="49019"/>
                  </a:lnTo>
                  <a:lnTo>
                    <a:pt x="91908" y="6128"/>
                  </a:lnTo>
                  <a:cubicBezTo>
                    <a:pt x="91908" y="2746"/>
                    <a:pt x="89163" y="1"/>
                    <a:pt x="8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3810600" y="3832925"/>
              <a:ext cx="1373125" cy="1531825"/>
            </a:xfrm>
            <a:custGeom>
              <a:rect b="b" l="l" r="r" t="t"/>
              <a:pathLst>
                <a:path extrusionOk="0" h="61273" w="54925">
                  <a:moveTo>
                    <a:pt x="1" y="1"/>
                  </a:moveTo>
                  <a:lnTo>
                    <a:pt x="1" y="61273"/>
                  </a:lnTo>
                  <a:lnTo>
                    <a:pt x="48797" y="61273"/>
                  </a:lnTo>
                  <a:cubicBezTo>
                    <a:pt x="52180" y="61273"/>
                    <a:pt x="54925" y="58528"/>
                    <a:pt x="54925" y="55146"/>
                  </a:cubicBezTo>
                  <a:cubicBezTo>
                    <a:pt x="54925" y="51763"/>
                    <a:pt x="52180" y="49019"/>
                    <a:pt x="48797" y="49019"/>
                  </a:cubicBezTo>
                  <a:lnTo>
                    <a:pt x="36543" y="49019"/>
                  </a:lnTo>
                  <a:lnTo>
                    <a:pt x="36543" y="6128"/>
                  </a:lnTo>
                  <a:cubicBezTo>
                    <a:pt x="36543" y="2746"/>
                    <a:pt x="33798" y="1"/>
                    <a:pt x="30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190625" y="340425"/>
              <a:ext cx="5228350" cy="4094850"/>
            </a:xfrm>
            <a:custGeom>
              <a:rect b="b" l="l" r="r" t="t"/>
              <a:pathLst>
                <a:path extrusionOk="0" h="163794" w="209134">
                  <a:moveTo>
                    <a:pt x="196879" y="12255"/>
                  </a:moveTo>
                  <a:lnTo>
                    <a:pt x="196879" y="131932"/>
                  </a:lnTo>
                  <a:lnTo>
                    <a:pt x="12254" y="131932"/>
                  </a:lnTo>
                  <a:lnTo>
                    <a:pt x="12254" y="12255"/>
                  </a:lnTo>
                  <a:close/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lnTo>
                    <a:pt x="0" y="157666"/>
                  </a:lnTo>
                  <a:cubicBezTo>
                    <a:pt x="0" y="161048"/>
                    <a:pt x="2745" y="163793"/>
                    <a:pt x="6127" y="163793"/>
                  </a:cubicBezTo>
                  <a:lnTo>
                    <a:pt x="203006" y="163793"/>
                  </a:lnTo>
                  <a:cubicBezTo>
                    <a:pt x="206388" y="163793"/>
                    <a:pt x="209133" y="161048"/>
                    <a:pt x="209133" y="157666"/>
                  </a:cubicBezTo>
                  <a:lnTo>
                    <a:pt x="209133" y="6128"/>
                  </a:lnTo>
                  <a:cubicBezTo>
                    <a:pt x="209133" y="2746"/>
                    <a:pt x="206388" y="1"/>
                    <a:pt x="203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3911700" y="1426800"/>
              <a:ext cx="1960725" cy="306375"/>
            </a:xfrm>
            <a:custGeom>
              <a:rect b="b" l="l" r="r" t="t"/>
              <a:pathLst>
                <a:path extrusionOk="0" h="12255" w="78429">
                  <a:moveTo>
                    <a:pt x="6128" y="0"/>
                  </a:moveTo>
                  <a:cubicBezTo>
                    <a:pt x="2745" y="0"/>
                    <a:pt x="0" y="2745"/>
                    <a:pt x="0" y="6127"/>
                  </a:cubicBezTo>
                  <a:cubicBezTo>
                    <a:pt x="0" y="9509"/>
                    <a:pt x="2745" y="12254"/>
                    <a:pt x="6128" y="12254"/>
                  </a:cubicBezTo>
                  <a:lnTo>
                    <a:pt x="72301" y="12254"/>
                  </a:lnTo>
                  <a:cubicBezTo>
                    <a:pt x="75708" y="12254"/>
                    <a:pt x="78429" y="9509"/>
                    <a:pt x="78429" y="6127"/>
                  </a:cubicBezTo>
                  <a:cubicBezTo>
                    <a:pt x="78429" y="2745"/>
                    <a:pt x="75708" y="0"/>
                    <a:pt x="72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3911700" y="2039500"/>
              <a:ext cx="1256700" cy="306400"/>
            </a:xfrm>
            <a:custGeom>
              <a:rect b="b" l="l" r="r" t="t"/>
              <a:pathLst>
                <a:path extrusionOk="0" h="12256" w="50268">
                  <a:moveTo>
                    <a:pt x="6128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lnTo>
                    <a:pt x="44141" y="12255"/>
                  </a:lnTo>
                  <a:cubicBezTo>
                    <a:pt x="47523" y="12255"/>
                    <a:pt x="50268" y="9510"/>
                    <a:pt x="50268" y="6128"/>
                  </a:cubicBezTo>
                  <a:cubicBezTo>
                    <a:pt x="50268" y="2746"/>
                    <a:pt x="47523" y="1"/>
                    <a:pt x="44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3911700" y="2652225"/>
              <a:ext cx="1256700" cy="306375"/>
            </a:xfrm>
            <a:custGeom>
              <a:rect b="b" l="l" r="r" t="t"/>
              <a:pathLst>
                <a:path extrusionOk="0" h="12255" w="50268">
                  <a:moveTo>
                    <a:pt x="6128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lnTo>
                    <a:pt x="44141" y="12255"/>
                  </a:lnTo>
                  <a:cubicBezTo>
                    <a:pt x="47523" y="12255"/>
                    <a:pt x="50268" y="9510"/>
                    <a:pt x="50268" y="6128"/>
                  </a:cubicBezTo>
                  <a:cubicBezTo>
                    <a:pt x="50268" y="2746"/>
                    <a:pt x="47523" y="1"/>
                    <a:pt x="44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2163600" y="1196400"/>
              <a:ext cx="919125" cy="919100"/>
            </a:xfrm>
            <a:custGeom>
              <a:rect b="b" l="l" r="r" t="t"/>
              <a:pathLst>
                <a:path extrusionOk="0" h="36764" w="36765">
                  <a:moveTo>
                    <a:pt x="18383" y="1"/>
                  </a:moveTo>
                  <a:cubicBezTo>
                    <a:pt x="8260" y="1"/>
                    <a:pt x="1" y="8236"/>
                    <a:pt x="1" y="18382"/>
                  </a:cubicBezTo>
                  <a:cubicBezTo>
                    <a:pt x="1" y="28504"/>
                    <a:pt x="8260" y="36764"/>
                    <a:pt x="18383" y="36764"/>
                  </a:cubicBezTo>
                  <a:cubicBezTo>
                    <a:pt x="28529" y="36764"/>
                    <a:pt x="36764" y="28504"/>
                    <a:pt x="36764" y="18382"/>
                  </a:cubicBezTo>
                  <a:cubicBezTo>
                    <a:pt x="36764" y="8236"/>
                    <a:pt x="28529" y="1"/>
                    <a:pt x="18383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809450" y="2095275"/>
              <a:ext cx="1628025" cy="990775"/>
            </a:xfrm>
            <a:custGeom>
              <a:rect b="b" l="l" r="r" t="t"/>
              <a:pathLst>
                <a:path extrusionOk="0" h="39631" w="65121">
                  <a:moveTo>
                    <a:pt x="32549" y="0"/>
                  </a:moveTo>
                  <a:cubicBezTo>
                    <a:pt x="14608" y="0"/>
                    <a:pt x="1" y="14264"/>
                    <a:pt x="1" y="31788"/>
                  </a:cubicBezTo>
                  <a:lnTo>
                    <a:pt x="1" y="33504"/>
                  </a:lnTo>
                  <a:cubicBezTo>
                    <a:pt x="1" y="36886"/>
                    <a:pt x="2746" y="39631"/>
                    <a:pt x="6128" y="39631"/>
                  </a:cubicBezTo>
                  <a:lnTo>
                    <a:pt x="58993" y="39631"/>
                  </a:lnTo>
                  <a:cubicBezTo>
                    <a:pt x="62376" y="39631"/>
                    <a:pt x="65121" y="36886"/>
                    <a:pt x="65121" y="33504"/>
                  </a:cubicBezTo>
                  <a:lnTo>
                    <a:pt x="65121" y="31788"/>
                  </a:lnTo>
                  <a:cubicBezTo>
                    <a:pt x="65121" y="14264"/>
                    <a:pt x="50513" y="0"/>
                    <a:pt x="32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3810600" y="340425"/>
              <a:ext cx="2608375" cy="4094850"/>
            </a:xfrm>
            <a:custGeom>
              <a:rect b="b" l="l" r="r" t="t"/>
              <a:pathLst>
                <a:path extrusionOk="0" h="163794" w="104335">
                  <a:moveTo>
                    <a:pt x="1" y="1"/>
                  </a:moveTo>
                  <a:lnTo>
                    <a:pt x="1" y="12255"/>
                  </a:lnTo>
                  <a:lnTo>
                    <a:pt x="92080" y="12255"/>
                  </a:lnTo>
                  <a:lnTo>
                    <a:pt x="92080" y="131932"/>
                  </a:lnTo>
                  <a:lnTo>
                    <a:pt x="1" y="131932"/>
                  </a:lnTo>
                  <a:lnTo>
                    <a:pt x="1" y="163793"/>
                  </a:lnTo>
                  <a:lnTo>
                    <a:pt x="98207" y="163793"/>
                  </a:lnTo>
                  <a:cubicBezTo>
                    <a:pt x="101589" y="163793"/>
                    <a:pt x="104334" y="161048"/>
                    <a:pt x="104334" y="157666"/>
                  </a:cubicBezTo>
                  <a:lnTo>
                    <a:pt x="104334" y="6128"/>
                  </a:lnTo>
                  <a:cubicBezTo>
                    <a:pt x="104334" y="2746"/>
                    <a:pt x="101589" y="1"/>
                    <a:pt x="9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11"/>
          <p:cNvGrpSpPr/>
          <p:nvPr/>
        </p:nvGrpSpPr>
        <p:grpSpPr>
          <a:xfrm>
            <a:off x="6568958" y="2649764"/>
            <a:ext cx="450310" cy="409576"/>
            <a:chOff x="1156925" y="452150"/>
            <a:chExt cx="5285325" cy="4807225"/>
          </a:xfrm>
        </p:grpSpPr>
        <p:sp>
          <p:nvSpPr>
            <p:cNvPr id="465" name="Google Shape;465;p11"/>
            <p:cNvSpPr/>
            <p:nvPr/>
          </p:nvSpPr>
          <p:spPr>
            <a:xfrm>
              <a:off x="4762775" y="452150"/>
              <a:ext cx="1004275" cy="1266325"/>
            </a:xfrm>
            <a:custGeom>
              <a:rect b="b" l="l" r="r" t="t"/>
              <a:pathLst>
                <a:path extrusionOk="0" h="50653" w="40171">
                  <a:moveTo>
                    <a:pt x="12987" y="0"/>
                  </a:moveTo>
                  <a:cubicBezTo>
                    <a:pt x="11269" y="0"/>
                    <a:pt x="9590" y="727"/>
                    <a:pt x="8407" y="2051"/>
                  </a:cubicBezTo>
                  <a:cubicBezTo>
                    <a:pt x="1765" y="9526"/>
                    <a:pt x="0" y="19869"/>
                    <a:pt x="3652" y="29746"/>
                  </a:cubicBezTo>
                  <a:cubicBezTo>
                    <a:pt x="7157" y="39158"/>
                    <a:pt x="15196" y="46829"/>
                    <a:pt x="25195" y="50309"/>
                  </a:cubicBezTo>
                  <a:cubicBezTo>
                    <a:pt x="25857" y="50530"/>
                    <a:pt x="26543" y="50652"/>
                    <a:pt x="27205" y="50652"/>
                  </a:cubicBezTo>
                  <a:cubicBezTo>
                    <a:pt x="28920" y="50652"/>
                    <a:pt x="30587" y="49917"/>
                    <a:pt x="31788" y="48593"/>
                  </a:cubicBezTo>
                  <a:cubicBezTo>
                    <a:pt x="38405" y="41143"/>
                    <a:pt x="40170" y="30800"/>
                    <a:pt x="36518" y="20923"/>
                  </a:cubicBezTo>
                  <a:cubicBezTo>
                    <a:pt x="33013" y="11512"/>
                    <a:pt x="24975" y="3816"/>
                    <a:pt x="14975" y="336"/>
                  </a:cubicBezTo>
                  <a:cubicBezTo>
                    <a:pt x="14324" y="110"/>
                    <a:pt x="13653" y="0"/>
                    <a:pt x="12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5387750" y="1651125"/>
              <a:ext cx="905625" cy="1315450"/>
            </a:xfrm>
            <a:custGeom>
              <a:rect b="b" l="l" r="r" t="t"/>
              <a:pathLst>
                <a:path extrusionOk="0" h="52618" w="36225">
                  <a:moveTo>
                    <a:pt x="21557" y="1"/>
                  </a:moveTo>
                  <a:cubicBezTo>
                    <a:pt x="20912" y="1"/>
                    <a:pt x="20262" y="104"/>
                    <a:pt x="19632" y="316"/>
                  </a:cubicBezTo>
                  <a:cubicBezTo>
                    <a:pt x="10147" y="3453"/>
                    <a:pt x="3456" y="11541"/>
                    <a:pt x="1691" y="21908"/>
                  </a:cubicBezTo>
                  <a:cubicBezTo>
                    <a:pt x="0" y="31810"/>
                    <a:pt x="3113" y="42495"/>
                    <a:pt x="10049" y="50485"/>
                  </a:cubicBezTo>
                  <a:cubicBezTo>
                    <a:pt x="11225" y="51858"/>
                    <a:pt x="12916" y="52618"/>
                    <a:pt x="14681" y="52618"/>
                  </a:cubicBezTo>
                  <a:cubicBezTo>
                    <a:pt x="15318" y="52618"/>
                    <a:pt x="15955" y="52520"/>
                    <a:pt x="16593" y="52299"/>
                  </a:cubicBezTo>
                  <a:cubicBezTo>
                    <a:pt x="26077" y="49162"/>
                    <a:pt x="32768" y="41074"/>
                    <a:pt x="34533" y="30682"/>
                  </a:cubicBezTo>
                  <a:cubicBezTo>
                    <a:pt x="36224" y="20805"/>
                    <a:pt x="33111" y="10119"/>
                    <a:pt x="26175" y="2105"/>
                  </a:cubicBezTo>
                  <a:cubicBezTo>
                    <a:pt x="24996" y="747"/>
                    <a:pt x="23295" y="1"/>
                    <a:pt x="2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5388350" y="3079825"/>
              <a:ext cx="1053900" cy="1114650"/>
            </a:xfrm>
            <a:custGeom>
              <a:rect b="b" l="l" r="r" t="t"/>
              <a:pathLst>
                <a:path extrusionOk="0" h="44586" w="42156">
                  <a:moveTo>
                    <a:pt x="30094" y="1"/>
                  </a:moveTo>
                  <a:cubicBezTo>
                    <a:pt x="22155" y="1"/>
                    <a:pt x="14564" y="3649"/>
                    <a:pt x="9044" y="10273"/>
                  </a:cubicBezTo>
                  <a:cubicBezTo>
                    <a:pt x="2648" y="18018"/>
                    <a:pt x="1" y="28826"/>
                    <a:pt x="2010" y="39218"/>
                  </a:cubicBezTo>
                  <a:cubicBezTo>
                    <a:pt x="2476" y="41644"/>
                    <a:pt x="4363" y="43556"/>
                    <a:pt x="6790" y="44046"/>
                  </a:cubicBezTo>
                  <a:cubicBezTo>
                    <a:pt x="8554" y="44414"/>
                    <a:pt x="10319" y="44585"/>
                    <a:pt x="12083" y="44585"/>
                  </a:cubicBezTo>
                  <a:cubicBezTo>
                    <a:pt x="20024" y="44585"/>
                    <a:pt x="27622" y="40958"/>
                    <a:pt x="33112" y="34316"/>
                  </a:cubicBezTo>
                  <a:cubicBezTo>
                    <a:pt x="39533" y="26596"/>
                    <a:pt x="42156" y="15763"/>
                    <a:pt x="40170" y="5371"/>
                  </a:cubicBezTo>
                  <a:cubicBezTo>
                    <a:pt x="39705" y="2945"/>
                    <a:pt x="37818" y="1033"/>
                    <a:pt x="35391" y="543"/>
                  </a:cubicBezTo>
                  <a:cubicBezTo>
                    <a:pt x="33621" y="179"/>
                    <a:pt x="31849" y="1"/>
                    <a:pt x="30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599175" y="4344750"/>
              <a:ext cx="1289800" cy="914625"/>
            </a:xfrm>
            <a:custGeom>
              <a:rect b="b" l="l" r="r" t="t"/>
              <a:pathLst>
                <a:path extrusionOk="0" h="36585" w="51592">
                  <a:moveTo>
                    <a:pt x="31571" y="0"/>
                  </a:moveTo>
                  <a:cubicBezTo>
                    <a:pt x="28206" y="0"/>
                    <a:pt x="24762" y="618"/>
                    <a:pt x="21372" y="1880"/>
                  </a:cubicBezTo>
                  <a:cubicBezTo>
                    <a:pt x="11961" y="5360"/>
                    <a:pt x="4265" y="13399"/>
                    <a:pt x="809" y="23399"/>
                  </a:cubicBezTo>
                  <a:cubicBezTo>
                    <a:pt x="0" y="25752"/>
                    <a:pt x="662" y="28349"/>
                    <a:pt x="2525" y="29992"/>
                  </a:cubicBezTo>
                  <a:cubicBezTo>
                    <a:pt x="7426" y="34330"/>
                    <a:pt x="13554" y="36584"/>
                    <a:pt x="19999" y="36584"/>
                  </a:cubicBezTo>
                  <a:cubicBezTo>
                    <a:pt x="23357" y="36584"/>
                    <a:pt x="26813" y="35972"/>
                    <a:pt x="30195" y="34722"/>
                  </a:cubicBezTo>
                  <a:cubicBezTo>
                    <a:pt x="39606" y="31241"/>
                    <a:pt x="47302" y="23178"/>
                    <a:pt x="50782" y="13179"/>
                  </a:cubicBezTo>
                  <a:cubicBezTo>
                    <a:pt x="51591" y="10850"/>
                    <a:pt x="50905" y="8252"/>
                    <a:pt x="49067" y="6610"/>
                  </a:cubicBezTo>
                  <a:cubicBezTo>
                    <a:pt x="44157" y="2264"/>
                    <a:pt x="38010" y="0"/>
                    <a:pt x="3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832750" y="452150"/>
              <a:ext cx="1003650" cy="1266325"/>
            </a:xfrm>
            <a:custGeom>
              <a:rect b="b" l="l" r="r" t="t"/>
              <a:pathLst>
                <a:path extrusionOk="0" h="50653" w="40146">
                  <a:moveTo>
                    <a:pt x="27184" y="0"/>
                  </a:moveTo>
                  <a:cubicBezTo>
                    <a:pt x="26518" y="0"/>
                    <a:pt x="25846" y="110"/>
                    <a:pt x="25195" y="336"/>
                  </a:cubicBezTo>
                  <a:cubicBezTo>
                    <a:pt x="15196" y="3816"/>
                    <a:pt x="7132" y="11512"/>
                    <a:pt x="3652" y="20923"/>
                  </a:cubicBezTo>
                  <a:cubicBezTo>
                    <a:pt x="0" y="30776"/>
                    <a:pt x="1765" y="41143"/>
                    <a:pt x="8382" y="48593"/>
                  </a:cubicBezTo>
                  <a:cubicBezTo>
                    <a:pt x="9559" y="49917"/>
                    <a:pt x="11250" y="50652"/>
                    <a:pt x="12965" y="50652"/>
                  </a:cubicBezTo>
                  <a:cubicBezTo>
                    <a:pt x="13627" y="50652"/>
                    <a:pt x="14313" y="50530"/>
                    <a:pt x="14975" y="50309"/>
                  </a:cubicBezTo>
                  <a:cubicBezTo>
                    <a:pt x="24950" y="46829"/>
                    <a:pt x="33014" y="39158"/>
                    <a:pt x="36494" y="29746"/>
                  </a:cubicBezTo>
                  <a:cubicBezTo>
                    <a:pt x="40146" y="19869"/>
                    <a:pt x="38381" y="9526"/>
                    <a:pt x="31764" y="2051"/>
                  </a:cubicBezTo>
                  <a:cubicBezTo>
                    <a:pt x="30580" y="727"/>
                    <a:pt x="28901" y="0"/>
                    <a:pt x="27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306425" y="1651125"/>
              <a:ext cx="905625" cy="1315450"/>
            </a:xfrm>
            <a:custGeom>
              <a:rect b="b" l="l" r="r" t="t"/>
              <a:pathLst>
                <a:path extrusionOk="0" h="52618" w="36225">
                  <a:moveTo>
                    <a:pt x="14657" y="1"/>
                  </a:moveTo>
                  <a:cubicBezTo>
                    <a:pt x="12917" y="1"/>
                    <a:pt x="11228" y="747"/>
                    <a:pt x="10049" y="2105"/>
                  </a:cubicBezTo>
                  <a:cubicBezTo>
                    <a:pt x="3113" y="10119"/>
                    <a:pt x="0" y="20805"/>
                    <a:pt x="1667" y="30682"/>
                  </a:cubicBezTo>
                  <a:cubicBezTo>
                    <a:pt x="3431" y="41074"/>
                    <a:pt x="10147" y="49137"/>
                    <a:pt x="19607" y="52299"/>
                  </a:cubicBezTo>
                  <a:cubicBezTo>
                    <a:pt x="20244" y="52520"/>
                    <a:pt x="20906" y="52618"/>
                    <a:pt x="21543" y="52618"/>
                  </a:cubicBezTo>
                  <a:cubicBezTo>
                    <a:pt x="23283" y="52618"/>
                    <a:pt x="24999" y="51858"/>
                    <a:pt x="26176" y="50485"/>
                  </a:cubicBezTo>
                  <a:cubicBezTo>
                    <a:pt x="33087" y="42495"/>
                    <a:pt x="36224" y="31810"/>
                    <a:pt x="34533" y="21908"/>
                  </a:cubicBezTo>
                  <a:cubicBezTo>
                    <a:pt x="32768" y="11541"/>
                    <a:pt x="26053" y="3453"/>
                    <a:pt x="16593" y="316"/>
                  </a:cubicBezTo>
                  <a:cubicBezTo>
                    <a:pt x="15956" y="104"/>
                    <a:pt x="15303" y="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156925" y="3079825"/>
              <a:ext cx="1053900" cy="1114650"/>
            </a:xfrm>
            <a:custGeom>
              <a:rect b="b" l="l" r="r" t="t"/>
              <a:pathLst>
                <a:path extrusionOk="0" h="44586" w="42156">
                  <a:moveTo>
                    <a:pt x="12077" y="1"/>
                  </a:moveTo>
                  <a:cubicBezTo>
                    <a:pt x="10324" y="1"/>
                    <a:pt x="8555" y="179"/>
                    <a:pt x="6789" y="543"/>
                  </a:cubicBezTo>
                  <a:cubicBezTo>
                    <a:pt x="4363" y="1033"/>
                    <a:pt x="2475" y="2945"/>
                    <a:pt x="2010" y="5371"/>
                  </a:cubicBezTo>
                  <a:cubicBezTo>
                    <a:pt x="0" y="15763"/>
                    <a:pt x="2647" y="26596"/>
                    <a:pt x="9044" y="34316"/>
                  </a:cubicBezTo>
                  <a:cubicBezTo>
                    <a:pt x="14558" y="40958"/>
                    <a:pt x="22156" y="44585"/>
                    <a:pt x="30097" y="44585"/>
                  </a:cubicBezTo>
                  <a:cubicBezTo>
                    <a:pt x="31861" y="44585"/>
                    <a:pt x="33626" y="44414"/>
                    <a:pt x="35391" y="44046"/>
                  </a:cubicBezTo>
                  <a:cubicBezTo>
                    <a:pt x="37817" y="43556"/>
                    <a:pt x="39704" y="41644"/>
                    <a:pt x="40170" y="39218"/>
                  </a:cubicBezTo>
                  <a:cubicBezTo>
                    <a:pt x="42155" y="28826"/>
                    <a:pt x="39533" y="18018"/>
                    <a:pt x="33111" y="10273"/>
                  </a:cubicBezTo>
                  <a:cubicBezTo>
                    <a:pt x="27612" y="3649"/>
                    <a:pt x="20008" y="1"/>
                    <a:pt x="12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1710800" y="4344600"/>
              <a:ext cx="1289800" cy="914775"/>
            </a:xfrm>
            <a:custGeom>
              <a:rect b="b" l="l" r="r" t="t"/>
              <a:pathLst>
                <a:path extrusionOk="0" h="36591" w="51592">
                  <a:moveTo>
                    <a:pt x="19986" y="1"/>
                  </a:moveTo>
                  <a:cubicBezTo>
                    <a:pt x="13556" y="1"/>
                    <a:pt x="7413" y="2259"/>
                    <a:pt x="2525" y="6616"/>
                  </a:cubicBezTo>
                  <a:cubicBezTo>
                    <a:pt x="663" y="8258"/>
                    <a:pt x="1" y="10856"/>
                    <a:pt x="810" y="13185"/>
                  </a:cubicBezTo>
                  <a:cubicBezTo>
                    <a:pt x="4290" y="23184"/>
                    <a:pt x="11961" y="31247"/>
                    <a:pt x="21373" y="34728"/>
                  </a:cubicBezTo>
                  <a:cubicBezTo>
                    <a:pt x="24779" y="35978"/>
                    <a:pt x="28211" y="36590"/>
                    <a:pt x="31593" y="36590"/>
                  </a:cubicBezTo>
                  <a:cubicBezTo>
                    <a:pt x="38014" y="36590"/>
                    <a:pt x="44166" y="34336"/>
                    <a:pt x="49068" y="29998"/>
                  </a:cubicBezTo>
                  <a:cubicBezTo>
                    <a:pt x="50906" y="28355"/>
                    <a:pt x="51592" y="25758"/>
                    <a:pt x="50783" y="23405"/>
                  </a:cubicBezTo>
                  <a:cubicBezTo>
                    <a:pt x="47303" y="13405"/>
                    <a:pt x="39632" y="5366"/>
                    <a:pt x="30196" y="1886"/>
                  </a:cubicBezTo>
                  <a:cubicBezTo>
                    <a:pt x="26807" y="621"/>
                    <a:pt x="23357" y="1"/>
                    <a:pt x="19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4215600" y="2055450"/>
              <a:ext cx="947900" cy="1200325"/>
            </a:xfrm>
            <a:custGeom>
              <a:rect b="b" l="l" r="r" t="t"/>
              <a:pathLst>
                <a:path extrusionOk="0" h="48013" w="37916">
                  <a:moveTo>
                    <a:pt x="18995" y="0"/>
                  </a:moveTo>
                  <a:cubicBezTo>
                    <a:pt x="16495" y="0"/>
                    <a:pt x="14216" y="1520"/>
                    <a:pt x="13309" y="3872"/>
                  </a:cubicBezTo>
                  <a:lnTo>
                    <a:pt x="1251" y="38626"/>
                  </a:lnTo>
                  <a:cubicBezTo>
                    <a:pt x="1" y="41763"/>
                    <a:pt x="1569" y="45317"/>
                    <a:pt x="4706" y="46542"/>
                  </a:cubicBezTo>
                  <a:cubicBezTo>
                    <a:pt x="5445" y="46836"/>
                    <a:pt x="6206" y="46976"/>
                    <a:pt x="6955" y="46976"/>
                  </a:cubicBezTo>
                  <a:cubicBezTo>
                    <a:pt x="9387" y="46976"/>
                    <a:pt x="11686" y="45504"/>
                    <a:pt x="12623" y="43086"/>
                  </a:cubicBezTo>
                  <a:lnTo>
                    <a:pt x="18897" y="23087"/>
                  </a:lnTo>
                  <a:lnTo>
                    <a:pt x="25269" y="44067"/>
                  </a:lnTo>
                  <a:cubicBezTo>
                    <a:pt x="26201" y="46518"/>
                    <a:pt x="28529" y="48013"/>
                    <a:pt x="31004" y="48013"/>
                  </a:cubicBezTo>
                  <a:cubicBezTo>
                    <a:pt x="31715" y="48013"/>
                    <a:pt x="32450" y="47890"/>
                    <a:pt x="33161" y="47621"/>
                  </a:cubicBezTo>
                  <a:cubicBezTo>
                    <a:pt x="36323" y="46420"/>
                    <a:pt x="37916" y="42890"/>
                    <a:pt x="36715" y="39729"/>
                  </a:cubicBezTo>
                  <a:lnTo>
                    <a:pt x="24706" y="3946"/>
                  </a:lnTo>
                  <a:cubicBezTo>
                    <a:pt x="23823" y="1569"/>
                    <a:pt x="21569" y="0"/>
                    <a:pt x="1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2435650" y="2055450"/>
              <a:ext cx="947900" cy="1200325"/>
            </a:xfrm>
            <a:custGeom>
              <a:rect b="b" l="l" r="r" t="t"/>
              <a:pathLst>
                <a:path extrusionOk="0" h="48013" w="37916">
                  <a:moveTo>
                    <a:pt x="18995" y="0"/>
                  </a:moveTo>
                  <a:cubicBezTo>
                    <a:pt x="16495" y="0"/>
                    <a:pt x="14216" y="1520"/>
                    <a:pt x="13309" y="3872"/>
                  </a:cubicBezTo>
                  <a:lnTo>
                    <a:pt x="1251" y="38626"/>
                  </a:lnTo>
                  <a:cubicBezTo>
                    <a:pt x="1" y="41763"/>
                    <a:pt x="1569" y="45317"/>
                    <a:pt x="4707" y="46542"/>
                  </a:cubicBezTo>
                  <a:cubicBezTo>
                    <a:pt x="5445" y="46836"/>
                    <a:pt x="6206" y="46976"/>
                    <a:pt x="6955" y="46976"/>
                  </a:cubicBezTo>
                  <a:cubicBezTo>
                    <a:pt x="9387" y="46976"/>
                    <a:pt x="11686" y="45504"/>
                    <a:pt x="12623" y="43086"/>
                  </a:cubicBezTo>
                  <a:lnTo>
                    <a:pt x="18897" y="23087"/>
                  </a:lnTo>
                  <a:lnTo>
                    <a:pt x="25269" y="44067"/>
                  </a:lnTo>
                  <a:cubicBezTo>
                    <a:pt x="26201" y="46518"/>
                    <a:pt x="28529" y="48013"/>
                    <a:pt x="31004" y="48013"/>
                  </a:cubicBezTo>
                  <a:cubicBezTo>
                    <a:pt x="31715" y="48013"/>
                    <a:pt x="32450" y="47890"/>
                    <a:pt x="33161" y="47621"/>
                  </a:cubicBezTo>
                  <a:cubicBezTo>
                    <a:pt x="36323" y="46420"/>
                    <a:pt x="37916" y="42890"/>
                    <a:pt x="36715" y="39729"/>
                  </a:cubicBezTo>
                  <a:lnTo>
                    <a:pt x="24706" y="3946"/>
                  </a:lnTo>
                  <a:cubicBezTo>
                    <a:pt x="23823" y="1569"/>
                    <a:pt x="21569" y="0"/>
                    <a:pt x="19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2762250" y="2052975"/>
              <a:ext cx="2078975" cy="305775"/>
            </a:xfrm>
            <a:custGeom>
              <a:rect b="b" l="l" r="r" t="t"/>
              <a:pathLst>
                <a:path extrusionOk="0" h="12231" w="83159">
                  <a:moveTo>
                    <a:pt x="6103" y="1"/>
                  </a:moveTo>
                  <a:cubicBezTo>
                    <a:pt x="2720" y="1"/>
                    <a:pt x="0" y="2746"/>
                    <a:pt x="0" y="6128"/>
                  </a:cubicBezTo>
                  <a:cubicBezTo>
                    <a:pt x="0" y="9486"/>
                    <a:pt x="2720" y="12231"/>
                    <a:pt x="6103" y="12231"/>
                  </a:cubicBezTo>
                  <a:lnTo>
                    <a:pt x="77056" y="12231"/>
                  </a:lnTo>
                  <a:cubicBezTo>
                    <a:pt x="80413" y="12231"/>
                    <a:pt x="83158" y="9486"/>
                    <a:pt x="83158" y="6128"/>
                  </a:cubicBezTo>
                  <a:cubicBezTo>
                    <a:pt x="83158" y="2746"/>
                    <a:pt x="80413" y="1"/>
                    <a:pt x="77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3820400" y="2052975"/>
              <a:ext cx="1020825" cy="305775"/>
            </a:xfrm>
            <a:custGeom>
              <a:rect b="b" l="l" r="r" t="t"/>
              <a:pathLst>
                <a:path extrusionOk="0" h="12231" w="40833">
                  <a:moveTo>
                    <a:pt x="1" y="1"/>
                  </a:moveTo>
                  <a:lnTo>
                    <a:pt x="1" y="12231"/>
                  </a:lnTo>
                  <a:lnTo>
                    <a:pt x="34730" y="12231"/>
                  </a:lnTo>
                  <a:cubicBezTo>
                    <a:pt x="38087" y="12231"/>
                    <a:pt x="40832" y="9486"/>
                    <a:pt x="40832" y="6128"/>
                  </a:cubicBezTo>
                  <a:cubicBezTo>
                    <a:pt x="40832" y="2746"/>
                    <a:pt x="38087" y="1"/>
                    <a:pt x="34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3669050" y="1568950"/>
              <a:ext cx="305775" cy="2572825"/>
            </a:xfrm>
            <a:custGeom>
              <a:rect b="b" l="l" r="r" t="t"/>
              <a:pathLst>
                <a:path extrusionOk="0" h="102913" w="12231">
                  <a:moveTo>
                    <a:pt x="6128" y="0"/>
                  </a:moveTo>
                  <a:cubicBezTo>
                    <a:pt x="2746" y="0"/>
                    <a:pt x="1" y="2647"/>
                    <a:pt x="1" y="5907"/>
                  </a:cubicBezTo>
                  <a:lnTo>
                    <a:pt x="1" y="96981"/>
                  </a:lnTo>
                  <a:cubicBezTo>
                    <a:pt x="1" y="100265"/>
                    <a:pt x="2746" y="102912"/>
                    <a:pt x="6128" y="102912"/>
                  </a:cubicBezTo>
                  <a:cubicBezTo>
                    <a:pt x="9486" y="102912"/>
                    <a:pt x="12231" y="100265"/>
                    <a:pt x="12231" y="96981"/>
                  </a:cubicBezTo>
                  <a:lnTo>
                    <a:pt x="12231" y="5907"/>
                  </a:lnTo>
                  <a:cubicBezTo>
                    <a:pt x="12231" y="2647"/>
                    <a:pt x="9486" y="0"/>
                    <a:pt x="6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3820400" y="1568950"/>
              <a:ext cx="154425" cy="2562400"/>
            </a:xfrm>
            <a:custGeom>
              <a:rect b="b" l="l" r="r" t="t"/>
              <a:pathLst>
                <a:path extrusionOk="0" h="102496" w="6177">
                  <a:moveTo>
                    <a:pt x="1" y="0"/>
                  </a:moveTo>
                  <a:lnTo>
                    <a:pt x="1" y="102496"/>
                  </a:lnTo>
                  <a:lnTo>
                    <a:pt x="74" y="102496"/>
                  </a:lnTo>
                  <a:cubicBezTo>
                    <a:pt x="3432" y="102496"/>
                    <a:pt x="6177" y="99849"/>
                    <a:pt x="6177" y="96589"/>
                  </a:cubicBezTo>
                  <a:lnTo>
                    <a:pt x="6177" y="5907"/>
                  </a:lnTo>
                  <a:cubicBezTo>
                    <a:pt x="6177" y="2647"/>
                    <a:pt x="3432" y="0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2450975" y="2960425"/>
              <a:ext cx="917275" cy="601100"/>
            </a:xfrm>
            <a:custGeom>
              <a:rect b="b" l="l" r="r" t="t"/>
              <a:pathLst>
                <a:path extrusionOk="0" h="24044" w="36691">
                  <a:moveTo>
                    <a:pt x="6128" y="0"/>
                  </a:moveTo>
                  <a:cubicBezTo>
                    <a:pt x="2746" y="0"/>
                    <a:pt x="1" y="2721"/>
                    <a:pt x="1" y="6103"/>
                  </a:cubicBezTo>
                  <a:cubicBezTo>
                    <a:pt x="1" y="16005"/>
                    <a:pt x="8064" y="24044"/>
                    <a:pt x="17941" y="24044"/>
                  </a:cubicBezTo>
                  <a:lnTo>
                    <a:pt x="18750" y="24044"/>
                  </a:lnTo>
                  <a:cubicBezTo>
                    <a:pt x="28651" y="24044"/>
                    <a:pt x="36690" y="16005"/>
                    <a:pt x="36690" y="6103"/>
                  </a:cubicBezTo>
                  <a:cubicBezTo>
                    <a:pt x="36690" y="2721"/>
                    <a:pt x="33970" y="0"/>
                    <a:pt x="30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3292250" y="3968950"/>
              <a:ext cx="1060025" cy="305775"/>
            </a:xfrm>
            <a:custGeom>
              <a:rect b="b" l="l" r="r" t="t"/>
              <a:pathLst>
                <a:path extrusionOk="0" h="12231" w="42401">
                  <a:moveTo>
                    <a:pt x="6103" y="1"/>
                  </a:moveTo>
                  <a:cubicBezTo>
                    <a:pt x="2721" y="1"/>
                    <a:pt x="0" y="2746"/>
                    <a:pt x="0" y="6128"/>
                  </a:cubicBezTo>
                  <a:cubicBezTo>
                    <a:pt x="0" y="9510"/>
                    <a:pt x="2721" y="12231"/>
                    <a:pt x="6103" y="12231"/>
                  </a:cubicBezTo>
                  <a:lnTo>
                    <a:pt x="36273" y="12231"/>
                  </a:lnTo>
                  <a:cubicBezTo>
                    <a:pt x="39655" y="12231"/>
                    <a:pt x="42400" y="9510"/>
                    <a:pt x="42400" y="6128"/>
                  </a:cubicBezTo>
                  <a:cubicBezTo>
                    <a:pt x="42400" y="2746"/>
                    <a:pt x="39655" y="1"/>
                    <a:pt x="36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230925" y="2960425"/>
              <a:ext cx="917275" cy="601100"/>
            </a:xfrm>
            <a:custGeom>
              <a:rect b="b" l="l" r="r" t="t"/>
              <a:pathLst>
                <a:path extrusionOk="0" h="24044" w="36691">
                  <a:moveTo>
                    <a:pt x="6128" y="0"/>
                  </a:moveTo>
                  <a:cubicBezTo>
                    <a:pt x="2746" y="0"/>
                    <a:pt x="1" y="2721"/>
                    <a:pt x="1" y="6103"/>
                  </a:cubicBezTo>
                  <a:cubicBezTo>
                    <a:pt x="1" y="16005"/>
                    <a:pt x="8064" y="24044"/>
                    <a:pt x="17941" y="24044"/>
                  </a:cubicBezTo>
                  <a:lnTo>
                    <a:pt x="18750" y="24044"/>
                  </a:lnTo>
                  <a:cubicBezTo>
                    <a:pt x="28651" y="24044"/>
                    <a:pt x="36690" y="16005"/>
                    <a:pt x="36690" y="6103"/>
                  </a:cubicBezTo>
                  <a:cubicBezTo>
                    <a:pt x="36690" y="2721"/>
                    <a:pt x="33970" y="0"/>
                    <a:pt x="30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3820400" y="3968950"/>
              <a:ext cx="531875" cy="305775"/>
            </a:xfrm>
            <a:custGeom>
              <a:rect b="b" l="l" r="r" t="t"/>
              <a:pathLst>
                <a:path extrusionOk="0" h="12231" w="21275">
                  <a:moveTo>
                    <a:pt x="1" y="1"/>
                  </a:moveTo>
                  <a:lnTo>
                    <a:pt x="1" y="12231"/>
                  </a:lnTo>
                  <a:lnTo>
                    <a:pt x="15147" y="12231"/>
                  </a:lnTo>
                  <a:cubicBezTo>
                    <a:pt x="18529" y="12231"/>
                    <a:pt x="21274" y="9510"/>
                    <a:pt x="21274" y="6128"/>
                  </a:cubicBezTo>
                  <a:cubicBezTo>
                    <a:pt x="21274" y="2746"/>
                    <a:pt x="18529" y="1"/>
                    <a:pt x="15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11"/>
          <p:cNvGrpSpPr/>
          <p:nvPr/>
        </p:nvGrpSpPr>
        <p:grpSpPr>
          <a:xfrm>
            <a:off x="5363325" y="3782535"/>
            <a:ext cx="388728" cy="358383"/>
            <a:chOff x="5363325" y="3782535"/>
            <a:chExt cx="388728" cy="358383"/>
          </a:xfrm>
        </p:grpSpPr>
        <p:sp>
          <p:nvSpPr>
            <p:cNvPr id="484" name="Google Shape;484;p11"/>
            <p:cNvSpPr/>
            <p:nvPr/>
          </p:nvSpPr>
          <p:spPr>
            <a:xfrm>
              <a:off x="5363325" y="3920308"/>
              <a:ext cx="230541" cy="220610"/>
            </a:xfrm>
            <a:custGeom>
              <a:rect b="b" l="l" r="r" t="t"/>
              <a:pathLst>
                <a:path extrusionOk="0" h="8397" w="8775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1"/>
            <p:cNvSpPr/>
            <p:nvPr/>
          </p:nvSpPr>
          <p:spPr>
            <a:xfrm rot="-5400000">
              <a:off x="5327625" y="3957105"/>
              <a:ext cx="179100" cy="107700"/>
            </a:xfrm>
            <a:prstGeom prst="round2SameRect">
              <a:avLst>
                <a:gd fmla="val 45775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5413059" y="3782535"/>
              <a:ext cx="338994" cy="281011"/>
            </a:xfrm>
            <a:custGeom>
              <a:rect b="b" l="l" r="r" t="t"/>
              <a:pathLst>
                <a:path extrusionOk="0" h="10696" w="12903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5493794" y="3876064"/>
              <a:ext cx="28085" cy="28112"/>
            </a:xfrm>
            <a:custGeom>
              <a:rect b="b" l="l" r="r" t="t"/>
              <a:pathLst>
                <a:path extrusionOk="0" h="1070" w="1069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5563784" y="3876064"/>
              <a:ext cx="28085" cy="28112"/>
            </a:xfrm>
            <a:custGeom>
              <a:rect b="b" l="l" r="r" t="t"/>
              <a:pathLst>
                <a:path extrusionOk="0" h="1070" w="1069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633564" y="3876064"/>
              <a:ext cx="28269" cy="28112"/>
            </a:xfrm>
            <a:custGeom>
              <a:rect b="b" l="l" r="r" t="t"/>
              <a:pathLst>
                <a:path extrusionOk="0" h="1070" w="1076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 rot="-5400000">
              <a:off x="5388275" y="3807625"/>
              <a:ext cx="214800" cy="165000"/>
            </a:xfrm>
            <a:prstGeom prst="round2SameRect">
              <a:avLst>
                <a:gd fmla="val 30606" name="adj1"/>
                <a:gd fmla="val 0" name="adj2"/>
              </a:avLst>
            </a:prstGeom>
            <a:solidFill>
              <a:schemeClr val="accent6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5293533" y="2685681"/>
            <a:ext cx="512378" cy="337762"/>
            <a:chOff x="1190625" y="1126800"/>
            <a:chExt cx="5228350" cy="3446550"/>
          </a:xfrm>
        </p:grpSpPr>
        <p:sp>
          <p:nvSpPr>
            <p:cNvPr id="492" name="Google Shape;492;p11"/>
            <p:cNvSpPr/>
            <p:nvPr/>
          </p:nvSpPr>
          <p:spPr>
            <a:xfrm>
              <a:off x="1619525" y="2288275"/>
              <a:ext cx="4370550" cy="1429500"/>
            </a:xfrm>
            <a:custGeom>
              <a:rect b="b" l="l" r="r" t="t"/>
              <a:pathLst>
                <a:path extrusionOk="0" h="57180" w="174822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51052"/>
                  </a:lnTo>
                  <a:cubicBezTo>
                    <a:pt x="0" y="54434"/>
                    <a:pt x="2745" y="57179"/>
                    <a:pt x="6127" y="57179"/>
                  </a:cubicBezTo>
                  <a:cubicBezTo>
                    <a:pt x="6127" y="57179"/>
                    <a:pt x="67105" y="48601"/>
                    <a:pt x="87423" y="48601"/>
                  </a:cubicBezTo>
                  <a:cubicBezTo>
                    <a:pt x="107741" y="48601"/>
                    <a:pt x="168694" y="57179"/>
                    <a:pt x="168694" y="57179"/>
                  </a:cubicBezTo>
                  <a:cubicBezTo>
                    <a:pt x="172076" y="57179"/>
                    <a:pt x="174821" y="54434"/>
                    <a:pt x="174821" y="51052"/>
                  </a:cubicBezTo>
                  <a:lnTo>
                    <a:pt x="174821" y="6128"/>
                  </a:lnTo>
                  <a:cubicBezTo>
                    <a:pt x="174821" y="2745"/>
                    <a:pt x="172076" y="0"/>
                    <a:pt x="168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3232800" y="2785800"/>
              <a:ext cx="1143975" cy="1787550"/>
            </a:xfrm>
            <a:custGeom>
              <a:rect b="b" l="l" r="r" t="t"/>
              <a:pathLst>
                <a:path extrusionOk="0" h="71502" w="45759">
                  <a:moveTo>
                    <a:pt x="6128" y="0"/>
                  </a:moveTo>
                  <a:cubicBezTo>
                    <a:pt x="2746" y="0"/>
                    <a:pt x="1" y="2745"/>
                    <a:pt x="1" y="6128"/>
                  </a:cubicBezTo>
                  <a:lnTo>
                    <a:pt x="1" y="65365"/>
                  </a:lnTo>
                  <a:cubicBezTo>
                    <a:pt x="1" y="67473"/>
                    <a:pt x="1104" y="69434"/>
                    <a:pt x="2893" y="70561"/>
                  </a:cubicBezTo>
                  <a:cubicBezTo>
                    <a:pt x="3883" y="71185"/>
                    <a:pt x="5009" y="71501"/>
                    <a:pt x="6140" y="71501"/>
                  </a:cubicBezTo>
                  <a:cubicBezTo>
                    <a:pt x="7053" y="71501"/>
                    <a:pt x="7970" y="71296"/>
                    <a:pt x="8824" y="70880"/>
                  </a:cubicBezTo>
                  <a:lnTo>
                    <a:pt x="22892" y="64017"/>
                  </a:lnTo>
                  <a:lnTo>
                    <a:pt x="36935" y="70880"/>
                  </a:lnTo>
                  <a:cubicBezTo>
                    <a:pt x="37793" y="71296"/>
                    <a:pt x="38725" y="71493"/>
                    <a:pt x="39631" y="71493"/>
                  </a:cubicBezTo>
                  <a:cubicBezTo>
                    <a:pt x="40759" y="71493"/>
                    <a:pt x="41886" y="71174"/>
                    <a:pt x="42867" y="70561"/>
                  </a:cubicBezTo>
                  <a:cubicBezTo>
                    <a:pt x="44680" y="69434"/>
                    <a:pt x="45759" y="67473"/>
                    <a:pt x="45759" y="65365"/>
                  </a:cubicBezTo>
                  <a:lnTo>
                    <a:pt x="45759" y="6128"/>
                  </a:lnTo>
                  <a:cubicBezTo>
                    <a:pt x="45759" y="2745"/>
                    <a:pt x="43014" y="0"/>
                    <a:pt x="39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3804475" y="2288275"/>
              <a:ext cx="2185600" cy="1429500"/>
            </a:xfrm>
            <a:custGeom>
              <a:rect b="b" l="l" r="r" t="t"/>
              <a:pathLst>
                <a:path extrusionOk="0" h="57180" w="87424">
                  <a:moveTo>
                    <a:pt x="0" y="0"/>
                  </a:moveTo>
                  <a:lnTo>
                    <a:pt x="0" y="48601"/>
                  </a:lnTo>
                  <a:lnTo>
                    <a:pt x="25" y="48601"/>
                  </a:lnTo>
                  <a:cubicBezTo>
                    <a:pt x="20343" y="48601"/>
                    <a:pt x="81296" y="57179"/>
                    <a:pt x="81296" y="57179"/>
                  </a:cubicBezTo>
                  <a:cubicBezTo>
                    <a:pt x="84678" y="57179"/>
                    <a:pt x="87423" y="54434"/>
                    <a:pt x="87423" y="51052"/>
                  </a:cubicBezTo>
                  <a:lnTo>
                    <a:pt x="87423" y="6128"/>
                  </a:lnTo>
                  <a:cubicBezTo>
                    <a:pt x="87423" y="2745"/>
                    <a:pt x="84678" y="0"/>
                    <a:pt x="812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804475" y="2785800"/>
              <a:ext cx="572300" cy="1787325"/>
            </a:xfrm>
            <a:custGeom>
              <a:rect b="b" l="l" r="r" t="t"/>
              <a:pathLst>
                <a:path extrusionOk="0" h="71493" w="22892">
                  <a:moveTo>
                    <a:pt x="0" y="0"/>
                  </a:moveTo>
                  <a:lnTo>
                    <a:pt x="0" y="64017"/>
                  </a:lnTo>
                  <a:lnTo>
                    <a:pt x="25" y="64017"/>
                  </a:lnTo>
                  <a:lnTo>
                    <a:pt x="14068" y="70880"/>
                  </a:lnTo>
                  <a:cubicBezTo>
                    <a:pt x="14926" y="71296"/>
                    <a:pt x="15858" y="71493"/>
                    <a:pt x="16764" y="71493"/>
                  </a:cubicBezTo>
                  <a:cubicBezTo>
                    <a:pt x="17892" y="71493"/>
                    <a:pt x="19019" y="71174"/>
                    <a:pt x="20000" y="70561"/>
                  </a:cubicBezTo>
                  <a:cubicBezTo>
                    <a:pt x="21813" y="69434"/>
                    <a:pt x="22892" y="67473"/>
                    <a:pt x="22892" y="65365"/>
                  </a:cubicBezTo>
                  <a:lnTo>
                    <a:pt x="22892" y="6128"/>
                  </a:lnTo>
                  <a:cubicBezTo>
                    <a:pt x="22892" y="2745"/>
                    <a:pt x="20147" y="0"/>
                    <a:pt x="16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1190625" y="1126800"/>
              <a:ext cx="5228350" cy="1837950"/>
            </a:xfrm>
            <a:custGeom>
              <a:rect b="b" l="l" r="r" t="t"/>
              <a:pathLst>
                <a:path extrusionOk="0" h="73518" w="209134">
                  <a:moveTo>
                    <a:pt x="6119" y="0"/>
                  </a:moveTo>
                  <a:cubicBezTo>
                    <a:pt x="4637" y="0"/>
                    <a:pt x="3183" y="538"/>
                    <a:pt x="2059" y="1535"/>
                  </a:cubicBezTo>
                  <a:cubicBezTo>
                    <a:pt x="735" y="2711"/>
                    <a:pt x="0" y="4378"/>
                    <a:pt x="0" y="6118"/>
                  </a:cubicBezTo>
                  <a:lnTo>
                    <a:pt x="0" y="67390"/>
                  </a:lnTo>
                  <a:cubicBezTo>
                    <a:pt x="0" y="69130"/>
                    <a:pt x="735" y="70797"/>
                    <a:pt x="2059" y="71973"/>
                  </a:cubicBezTo>
                  <a:cubicBezTo>
                    <a:pt x="3186" y="72978"/>
                    <a:pt x="4632" y="73517"/>
                    <a:pt x="6127" y="73517"/>
                  </a:cubicBezTo>
                  <a:cubicBezTo>
                    <a:pt x="6348" y="73517"/>
                    <a:pt x="6593" y="73493"/>
                    <a:pt x="6813" y="73468"/>
                  </a:cubicBezTo>
                  <a:cubicBezTo>
                    <a:pt x="44410" y="69203"/>
                    <a:pt x="75463" y="67194"/>
                    <a:pt x="104554" y="67194"/>
                  </a:cubicBezTo>
                  <a:lnTo>
                    <a:pt x="104579" y="67194"/>
                  </a:lnTo>
                  <a:cubicBezTo>
                    <a:pt x="133695" y="67194"/>
                    <a:pt x="164748" y="69203"/>
                    <a:pt x="202320" y="73468"/>
                  </a:cubicBezTo>
                  <a:cubicBezTo>
                    <a:pt x="202555" y="73494"/>
                    <a:pt x="202789" y="73508"/>
                    <a:pt x="203023" y="73508"/>
                  </a:cubicBezTo>
                  <a:cubicBezTo>
                    <a:pt x="204521" y="73508"/>
                    <a:pt x="205975" y="72970"/>
                    <a:pt x="207099" y="71973"/>
                  </a:cubicBezTo>
                  <a:cubicBezTo>
                    <a:pt x="208398" y="70797"/>
                    <a:pt x="209133" y="69130"/>
                    <a:pt x="209133" y="67390"/>
                  </a:cubicBezTo>
                  <a:lnTo>
                    <a:pt x="209133" y="6118"/>
                  </a:lnTo>
                  <a:cubicBezTo>
                    <a:pt x="209133" y="4378"/>
                    <a:pt x="208398" y="2711"/>
                    <a:pt x="207099" y="1535"/>
                  </a:cubicBezTo>
                  <a:cubicBezTo>
                    <a:pt x="205975" y="538"/>
                    <a:pt x="204521" y="0"/>
                    <a:pt x="203023" y="0"/>
                  </a:cubicBezTo>
                  <a:cubicBezTo>
                    <a:pt x="202789" y="0"/>
                    <a:pt x="202555" y="13"/>
                    <a:pt x="202320" y="40"/>
                  </a:cubicBezTo>
                  <a:cubicBezTo>
                    <a:pt x="164699" y="4329"/>
                    <a:pt x="133646" y="6314"/>
                    <a:pt x="104554" y="6314"/>
                  </a:cubicBezTo>
                  <a:lnTo>
                    <a:pt x="104505" y="6314"/>
                  </a:lnTo>
                  <a:cubicBezTo>
                    <a:pt x="75413" y="6314"/>
                    <a:pt x="44385" y="4329"/>
                    <a:pt x="6813" y="40"/>
                  </a:cubicBezTo>
                  <a:cubicBezTo>
                    <a:pt x="6582" y="13"/>
                    <a:pt x="6350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3804475" y="1126800"/>
              <a:ext cx="2614500" cy="1837700"/>
            </a:xfrm>
            <a:custGeom>
              <a:rect b="b" l="l" r="r" t="t"/>
              <a:pathLst>
                <a:path extrusionOk="0" h="73508" w="104580">
                  <a:moveTo>
                    <a:pt x="98469" y="0"/>
                  </a:moveTo>
                  <a:cubicBezTo>
                    <a:pt x="98235" y="0"/>
                    <a:pt x="98001" y="13"/>
                    <a:pt x="97766" y="40"/>
                  </a:cubicBezTo>
                  <a:cubicBezTo>
                    <a:pt x="60145" y="4329"/>
                    <a:pt x="29092" y="6314"/>
                    <a:pt x="0" y="6314"/>
                  </a:cubicBezTo>
                  <a:lnTo>
                    <a:pt x="0" y="67194"/>
                  </a:lnTo>
                  <a:lnTo>
                    <a:pt x="25" y="67194"/>
                  </a:lnTo>
                  <a:cubicBezTo>
                    <a:pt x="29141" y="67194"/>
                    <a:pt x="60194" y="69203"/>
                    <a:pt x="97766" y="73468"/>
                  </a:cubicBezTo>
                  <a:cubicBezTo>
                    <a:pt x="98001" y="73494"/>
                    <a:pt x="98235" y="73508"/>
                    <a:pt x="98469" y="73508"/>
                  </a:cubicBezTo>
                  <a:cubicBezTo>
                    <a:pt x="99967" y="73508"/>
                    <a:pt x="101421" y="72970"/>
                    <a:pt x="102545" y="71973"/>
                  </a:cubicBezTo>
                  <a:cubicBezTo>
                    <a:pt x="103844" y="70797"/>
                    <a:pt x="104579" y="69130"/>
                    <a:pt x="104579" y="67390"/>
                  </a:cubicBezTo>
                  <a:lnTo>
                    <a:pt x="104579" y="6118"/>
                  </a:lnTo>
                  <a:cubicBezTo>
                    <a:pt x="104579" y="4378"/>
                    <a:pt x="103844" y="2711"/>
                    <a:pt x="102545" y="1535"/>
                  </a:cubicBezTo>
                  <a:cubicBezTo>
                    <a:pt x="101421" y="538"/>
                    <a:pt x="99967" y="0"/>
                    <a:pt x="9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2946050" y="1877125"/>
              <a:ext cx="1717475" cy="1718100"/>
            </a:xfrm>
            <a:custGeom>
              <a:rect b="b" l="l" r="r" t="t"/>
              <a:pathLst>
                <a:path extrusionOk="0" h="68724" w="68699">
                  <a:moveTo>
                    <a:pt x="34362" y="1"/>
                  </a:moveTo>
                  <a:cubicBezTo>
                    <a:pt x="32646" y="1"/>
                    <a:pt x="31004" y="712"/>
                    <a:pt x="29852" y="1986"/>
                  </a:cubicBezTo>
                  <a:lnTo>
                    <a:pt x="23701" y="8653"/>
                  </a:lnTo>
                  <a:lnTo>
                    <a:pt x="14632" y="8285"/>
                  </a:lnTo>
                  <a:cubicBezTo>
                    <a:pt x="14545" y="8281"/>
                    <a:pt x="14457" y="8279"/>
                    <a:pt x="14369" y="8279"/>
                  </a:cubicBezTo>
                  <a:cubicBezTo>
                    <a:pt x="12769" y="8279"/>
                    <a:pt x="11211" y="8912"/>
                    <a:pt x="10049" y="10074"/>
                  </a:cubicBezTo>
                  <a:cubicBezTo>
                    <a:pt x="8848" y="11275"/>
                    <a:pt x="8211" y="12942"/>
                    <a:pt x="8260" y="14657"/>
                  </a:cubicBezTo>
                  <a:lnTo>
                    <a:pt x="8652" y="23701"/>
                  </a:lnTo>
                  <a:lnTo>
                    <a:pt x="1961" y="29853"/>
                  </a:lnTo>
                  <a:cubicBezTo>
                    <a:pt x="711" y="31005"/>
                    <a:pt x="1" y="32647"/>
                    <a:pt x="1" y="34362"/>
                  </a:cubicBezTo>
                  <a:cubicBezTo>
                    <a:pt x="1" y="36078"/>
                    <a:pt x="711" y="37695"/>
                    <a:pt x="1961" y="38872"/>
                  </a:cubicBezTo>
                  <a:lnTo>
                    <a:pt x="8652" y="44999"/>
                  </a:lnTo>
                  <a:lnTo>
                    <a:pt x="8260" y="54067"/>
                  </a:lnTo>
                  <a:cubicBezTo>
                    <a:pt x="8211" y="55783"/>
                    <a:pt x="8848" y="57450"/>
                    <a:pt x="10049" y="58650"/>
                  </a:cubicBezTo>
                  <a:cubicBezTo>
                    <a:pt x="11213" y="59791"/>
                    <a:pt x="12775" y="60445"/>
                    <a:pt x="14377" y="60445"/>
                  </a:cubicBezTo>
                  <a:cubicBezTo>
                    <a:pt x="14462" y="60445"/>
                    <a:pt x="14547" y="60443"/>
                    <a:pt x="14632" y="60440"/>
                  </a:cubicBezTo>
                  <a:lnTo>
                    <a:pt x="23701" y="60072"/>
                  </a:lnTo>
                  <a:lnTo>
                    <a:pt x="29852" y="66738"/>
                  </a:lnTo>
                  <a:cubicBezTo>
                    <a:pt x="31004" y="67988"/>
                    <a:pt x="32646" y="68724"/>
                    <a:pt x="34362" y="68724"/>
                  </a:cubicBezTo>
                  <a:cubicBezTo>
                    <a:pt x="36078" y="68724"/>
                    <a:pt x="37695" y="67988"/>
                    <a:pt x="38872" y="66738"/>
                  </a:cubicBezTo>
                  <a:lnTo>
                    <a:pt x="44999" y="60072"/>
                  </a:lnTo>
                  <a:lnTo>
                    <a:pt x="54067" y="60440"/>
                  </a:lnTo>
                  <a:cubicBezTo>
                    <a:pt x="54153" y="60443"/>
                    <a:pt x="54240" y="60445"/>
                    <a:pt x="54326" y="60445"/>
                  </a:cubicBezTo>
                  <a:cubicBezTo>
                    <a:pt x="55949" y="60445"/>
                    <a:pt x="57510" y="59791"/>
                    <a:pt x="58650" y="58650"/>
                  </a:cubicBezTo>
                  <a:cubicBezTo>
                    <a:pt x="59851" y="57450"/>
                    <a:pt x="60513" y="55783"/>
                    <a:pt x="60439" y="54067"/>
                  </a:cubicBezTo>
                  <a:lnTo>
                    <a:pt x="60072" y="44999"/>
                  </a:lnTo>
                  <a:lnTo>
                    <a:pt x="66738" y="38872"/>
                  </a:lnTo>
                  <a:cubicBezTo>
                    <a:pt x="67988" y="37695"/>
                    <a:pt x="68699" y="36078"/>
                    <a:pt x="68699" y="34362"/>
                  </a:cubicBezTo>
                  <a:cubicBezTo>
                    <a:pt x="68699" y="32647"/>
                    <a:pt x="67988" y="31005"/>
                    <a:pt x="66738" y="29853"/>
                  </a:cubicBezTo>
                  <a:lnTo>
                    <a:pt x="60072" y="23701"/>
                  </a:lnTo>
                  <a:lnTo>
                    <a:pt x="60439" y="14657"/>
                  </a:lnTo>
                  <a:cubicBezTo>
                    <a:pt x="60513" y="12942"/>
                    <a:pt x="59851" y="11275"/>
                    <a:pt x="58650" y="10074"/>
                  </a:cubicBezTo>
                  <a:cubicBezTo>
                    <a:pt x="57512" y="8912"/>
                    <a:pt x="55955" y="8279"/>
                    <a:pt x="54334" y="8279"/>
                  </a:cubicBezTo>
                  <a:cubicBezTo>
                    <a:pt x="54245" y="8279"/>
                    <a:pt x="54156" y="8281"/>
                    <a:pt x="54067" y="8285"/>
                  </a:cubicBezTo>
                  <a:lnTo>
                    <a:pt x="44999" y="8653"/>
                  </a:lnTo>
                  <a:lnTo>
                    <a:pt x="38872" y="1986"/>
                  </a:lnTo>
                  <a:cubicBezTo>
                    <a:pt x="37695" y="712"/>
                    <a:pt x="36078" y="1"/>
                    <a:pt x="34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3804475" y="1877125"/>
              <a:ext cx="859050" cy="1718100"/>
            </a:xfrm>
            <a:custGeom>
              <a:rect b="b" l="l" r="r" t="t"/>
              <a:pathLst>
                <a:path extrusionOk="0" h="68724" w="34362">
                  <a:moveTo>
                    <a:pt x="0" y="1"/>
                  </a:moveTo>
                  <a:lnTo>
                    <a:pt x="0" y="68724"/>
                  </a:lnTo>
                  <a:lnTo>
                    <a:pt x="25" y="68724"/>
                  </a:lnTo>
                  <a:cubicBezTo>
                    <a:pt x="1716" y="68724"/>
                    <a:pt x="3358" y="67988"/>
                    <a:pt x="4510" y="66738"/>
                  </a:cubicBezTo>
                  <a:lnTo>
                    <a:pt x="10662" y="60072"/>
                  </a:lnTo>
                  <a:lnTo>
                    <a:pt x="19730" y="60440"/>
                  </a:lnTo>
                  <a:cubicBezTo>
                    <a:pt x="19815" y="60443"/>
                    <a:pt x="19900" y="60445"/>
                    <a:pt x="19985" y="60445"/>
                  </a:cubicBezTo>
                  <a:cubicBezTo>
                    <a:pt x="21590" y="60445"/>
                    <a:pt x="23173" y="59791"/>
                    <a:pt x="24313" y="58650"/>
                  </a:cubicBezTo>
                  <a:cubicBezTo>
                    <a:pt x="25514" y="57450"/>
                    <a:pt x="26176" y="55783"/>
                    <a:pt x="26102" y="54067"/>
                  </a:cubicBezTo>
                  <a:lnTo>
                    <a:pt x="25735" y="44999"/>
                  </a:lnTo>
                  <a:lnTo>
                    <a:pt x="32401" y="38872"/>
                  </a:lnTo>
                  <a:cubicBezTo>
                    <a:pt x="33651" y="37695"/>
                    <a:pt x="34362" y="36078"/>
                    <a:pt x="34362" y="34362"/>
                  </a:cubicBezTo>
                  <a:cubicBezTo>
                    <a:pt x="34362" y="32647"/>
                    <a:pt x="33651" y="31005"/>
                    <a:pt x="32401" y="29853"/>
                  </a:cubicBezTo>
                  <a:lnTo>
                    <a:pt x="25735" y="23701"/>
                  </a:lnTo>
                  <a:lnTo>
                    <a:pt x="26102" y="14657"/>
                  </a:lnTo>
                  <a:cubicBezTo>
                    <a:pt x="26176" y="12942"/>
                    <a:pt x="25514" y="11275"/>
                    <a:pt x="24313" y="10074"/>
                  </a:cubicBezTo>
                  <a:cubicBezTo>
                    <a:pt x="23175" y="8912"/>
                    <a:pt x="21618" y="8279"/>
                    <a:pt x="19997" y="8279"/>
                  </a:cubicBezTo>
                  <a:cubicBezTo>
                    <a:pt x="19908" y="8279"/>
                    <a:pt x="19819" y="8281"/>
                    <a:pt x="19730" y="8285"/>
                  </a:cubicBezTo>
                  <a:lnTo>
                    <a:pt x="10662" y="8653"/>
                  </a:lnTo>
                  <a:lnTo>
                    <a:pt x="4510" y="1986"/>
                  </a:lnTo>
                  <a:cubicBezTo>
                    <a:pt x="3358" y="712"/>
                    <a:pt x="1716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2"/>
          <p:cNvSpPr txBox="1"/>
          <p:nvPr>
            <p:ph idx="4294967295"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</a:pPr>
            <a:r>
              <a:rPr b="0" i="0" lang="en" sz="25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05" name="Google Shape;505;p12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Mercury’s the closest planet to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12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12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12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12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1800" u="none" cap="none" strike="noStrike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12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18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12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18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12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18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12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b="1" i="0" sz="1800" u="none" cap="none" strike="noStrike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b="1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7" name="Google Shape;5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201" y="1017850"/>
            <a:ext cx="4280687" cy="382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idx="4294967295" type="title"/>
          </p:nvPr>
        </p:nvSpPr>
        <p:spPr>
          <a:xfrm>
            <a:off x="3067014" y="288643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500" u="none" cap="none" strike="noStrike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2665630" y="2205875"/>
            <a:ext cx="1556368" cy="190989"/>
          </a:xfrm>
          <a:custGeom>
            <a:rect b="b" l="l" r="r" t="t"/>
            <a:pathLst>
              <a:path extrusionOk="0" fill="none" h="11476" w="65815">
                <a:moveTo>
                  <a:pt x="1" y="1"/>
                </a:moveTo>
                <a:lnTo>
                  <a:pt x="55540" y="1"/>
                </a:lnTo>
                <a:lnTo>
                  <a:pt x="65814" y="11476"/>
                </a:lnTo>
              </a:path>
            </a:pathLst>
          </a:custGeom>
          <a:solidFill>
            <a:schemeClr val="accent1"/>
          </a:solidFill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3"/>
          <p:cNvSpPr/>
          <p:nvPr/>
        </p:nvSpPr>
        <p:spPr>
          <a:xfrm>
            <a:off x="2649647" y="2184799"/>
            <a:ext cx="46727" cy="42755"/>
          </a:xfrm>
          <a:custGeom>
            <a:rect b="b" l="l" r="r" t="t"/>
            <a:pathLst>
              <a:path extrusionOk="0" h="2569" w="2569">
                <a:moveTo>
                  <a:pt x="1301" y="0"/>
                </a:moveTo>
                <a:cubicBezTo>
                  <a:pt x="567" y="0"/>
                  <a:pt x="0" y="567"/>
                  <a:pt x="0" y="1268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268"/>
                </a:cubicBezTo>
                <a:cubicBezTo>
                  <a:pt x="2569" y="567"/>
                  <a:pt x="2002" y="0"/>
                  <a:pt x="1301" y="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5205683" y="2208480"/>
            <a:ext cx="1255381" cy="190973"/>
          </a:xfrm>
          <a:custGeom>
            <a:rect b="b" l="l" r="r" t="t"/>
            <a:pathLst>
              <a:path extrusionOk="0" fill="none" h="11475" w="73187">
                <a:moveTo>
                  <a:pt x="73186" y="0"/>
                </a:moveTo>
                <a:lnTo>
                  <a:pt x="10241" y="0"/>
                </a:lnTo>
                <a:lnTo>
                  <a:pt x="0" y="11475"/>
                </a:lnTo>
              </a:path>
            </a:pathLst>
          </a:custGeom>
          <a:solidFill>
            <a:schemeClr val="accent1"/>
          </a:solidFill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6449287" y="2188539"/>
            <a:ext cx="46727" cy="42755"/>
          </a:xfrm>
          <a:custGeom>
            <a:rect b="b" l="l" r="r" t="t"/>
            <a:pathLst>
              <a:path extrusionOk="0" h="2569" w="2569">
                <a:moveTo>
                  <a:pt x="1268" y="0"/>
                </a:moveTo>
                <a:cubicBezTo>
                  <a:pt x="568" y="0"/>
                  <a:pt x="1" y="568"/>
                  <a:pt x="1" y="1268"/>
                </a:cubicBezTo>
                <a:cubicBezTo>
                  <a:pt x="1" y="2002"/>
                  <a:pt x="568" y="2569"/>
                  <a:pt x="1268" y="2569"/>
                </a:cubicBezTo>
                <a:cubicBezTo>
                  <a:pt x="2002" y="2569"/>
                  <a:pt x="2569" y="2002"/>
                  <a:pt x="2569" y="1268"/>
                </a:cubicBezTo>
                <a:cubicBezTo>
                  <a:pt x="2569" y="568"/>
                  <a:pt x="2002" y="0"/>
                  <a:pt x="1268" y="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2662471" y="3649990"/>
            <a:ext cx="1559527" cy="191016"/>
          </a:xfrm>
          <a:custGeom>
            <a:rect b="b" l="l" r="r" t="t"/>
            <a:pathLst>
              <a:path extrusionOk="0" fill="none" h="50003" w="97004">
                <a:moveTo>
                  <a:pt x="1" y="50003"/>
                </a:moveTo>
                <a:lnTo>
                  <a:pt x="70218" y="50003"/>
                </a:lnTo>
                <a:lnTo>
                  <a:pt x="97003" y="0"/>
                </a:lnTo>
              </a:path>
            </a:pathLst>
          </a:custGeom>
          <a:solidFill>
            <a:schemeClr val="accent1"/>
          </a:solidFill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2657080" y="3819300"/>
            <a:ext cx="46727" cy="42771"/>
          </a:xfrm>
          <a:custGeom>
            <a:rect b="b" l="l" r="r" t="t"/>
            <a:pathLst>
              <a:path extrusionOk="0" h="2570" w="2569">
                <a:moveTo>
                  <a:pt x="1301" y="1"/>
                </a:moveTo>
                <a:cubicBezTo>
                  <a:pt x="567" y="1"/>
                  <a:pt x="0" y="568"/>
                  <a:pt x="0" y="1302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302"/>
                </a:cubicBezTo>
                <a:cubicBezTo>
                  <a:pt x="2569" y="568"/>
                  <a:pt x="2002" y="1"/>
                  <a:pt x="1301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3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b="1" i="0" sz="25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13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b="1" i="0" sz="25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b="1" i="0" sz="25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b="1" i="0" sz="25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13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13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13"/>
          <p:cNvSpPr/>
          <p:nvPr/>
        </p:nvSpPr>
        <p:spPr>
          <a:xfrm flipH="1">
            <a:off x="5137392" y="3649990"/>
            <a:ext cx="1442570" cy="165373"/>
          </a:xfrm>
          <a:custGeom>
            <a:rect b="b" l="l" r="r" t="t"/>
            <a:pathLst>
              <a:path extrusionOk="0" fill="none" h="50003" w="97004">
                <a:moveTo>
                  <a:pt x="1" y="50003"/>
                </a:moveTo>
                <a:lnTo>
                  <a:pt x="70218" y="50003"/>
                </a:lnTo>
                <a:lnTo>
                  <a:pt x="97003" y="0"/>
                </a:lnTo>
              </a:path>
            </a:pathLst>
          </a:custGeom>
          <a:solidFill>
            <a:schemeClr val="accent1"/>
          </a:solidFill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/>
          <p:nvPr/>
        </p:nvSpPr>
        <p:spPr>
          <a:xfrm flipH="1">
            <a:off x="6528852" y="3790709"/>
            <a:ext cx="45719" cy="45719"/>
          </a:xfrm>
          <a:custGeom>
            <a:rect b="b" l="l" r="r" t="t"/>
            <a:pathLst>
              <a:path extrusionOk="0" h="2570" w="2569">
                <a:moveTo>
                  <a:pt x="1301" y="1"/>
                </a:moveTo>
                <a:cubicBezTo>
                  <a:pt x="567" y="1"/>
                  <a:pt x="0" y="568"/>
                  <a:pt x="0" y="1302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302"/>
                </a:cubicBezTo>
                <a:cubicBezTo>
                  <a:pt x="2569" y="568"/>
                  <a:pt x="2002" y="1"/>
                  <a:pt x="1301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380337">
            <a:off x="3259688" y="2185422"/>
            <a:ext cx="3251236" cy="136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4"/>
          <p:cNvSpPr txBox="1"/>
          <p:nvPr>
            <p:ph type="ctrTitle"/>
          </p:nvPr>
        </p:nvSpPr>
        <p:spPr>
          <a:xfrm>
            <a:off x="1187501" y="289259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OUR ACADEMIC </a:t>
            </a:r>
            <a:r>
              <a:rPr lang="en">
                <a:solidFill>
                  <a:schemeClr val="accent1"/>
                </a:solidFill>
              </a:rPr>
              <a:t>AREAS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45" name="Google Shape;545;p14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00000"/>
                </a:solidFill>
              </a:rPr>
              <a:t>Mercury is the smallest planet in the Solar System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6" name="Google Shape;546;p14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Venus is the second planet from the Sun and is terribly hot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7" name="Google Shape;547;p14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00000"/>
                </a:solidFill>
              </a:rPr>
              <a:t>Despite being red, Mars is actually a cold place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8" name="Google Shape;548;p14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00000"/>
                </a:solidFill>
              </a:rPr>
              <a:t>Jupiter is the biggest planet in the Solar System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9" name="Google Shape;549;p14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00000"/>
                </a:solidFill>
              </a:rPr>
              <a:t>Saturn is composed mostly of hydrogen and helium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0" name="Google Shape;550;p14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00000"/>
                </a:solidFill>
              </a:rPr>
              <a:t>Neptune is the farthest planet from the Sun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1" name="Google Shape;551;p14"/>
          <p:cNvSpPr/>
          <p:nvPr/>
        </p:nvSpPr>
        <p:spPr>
          <a:xfrm>
            <a:off x="1418060" y="1233976"/>
            <a:ext cx="589719" cy="5897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4"/>
          <p:cNvSpPr/>
          <p:nvPr/>
        </p:nvSpPr>
        <p:spPr>
          <a:xfrm>
            <a:off x="4277148" y="1233976"/>
            <a:ext cx="589719" cy="5897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4"/>
          <p:cNvSpPr/>
          <p:nvPr/>
        </p:nvSpPr>
        <p:spPr>
          <a:xfrm>
            <a:off x="7136248" y="1233976"/>
            <a:ext cx="589719" cy="5897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1418060" y="3054001"/>
            <a:ext cx="589719" cy="5897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4277148" y="3054001"/>
            <a:ext cx="589719" cy="5897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7136248" y="3054001"/>
            <a:ext cx="589719" cy="5897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4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558" name="Google Shape;558;p14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559" name="Google Shape;559;p14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560" name="Google Shape;560;p14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</a:t>
            </a:r>
            <a:endParaRPr/>
          </a:p>
        </p:txBody>
      </p:sp>
      <p:sp>
        <p:nvSpPr>
          <p:cNvPr id="561" name="Google Shape;561;p14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</a:t>
            </a:r>
            <a:endParaRPr/>
          </a:p>
        </p:txBody>
      </p:sp>
      <p:sp>
        <p:nvSpPr>
          <p:cNvPr id="562" name="Google Shape;562;p14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OUR TEACHING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8200">
                <a:solidFill>
                  <a:schemeClr val="accent1"/>
                </a:solidFill>
              </a:rPr>
              <a:t>METHOD</a:t>
            </a:r>
            <a:endParaRPr sz="8200">
              <a:solidFill>
                <a:schemeClr val="accent1"/>
              </a:solidFill>
            </a:endParaRPr>
          </a:p>
        </p:txBody>
      </p:sp>
      <p:sp>
        <p:nvSpPr>
          <p:cNvPr id="568" name="Google Shape;568;p15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569" name="Google Shape;569;p15"/>
          <p:cNvSpPr txBox="1"/>
          <p:nvPr>
            <p:ph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01.</a:t>
            </a:r>
            <a:endParaRPr/>
          </a:p>
        </p:txBody>
      </p:sp>
      <p:pic>
        <p:nvPicPr>
          <p:cNvPr id="570" name="Google Shape;5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8129" y="845002"/>
            <a:ext cx="3949056" cy="393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6"/>
          <p:cNvSpPr/>
          <p:nvPr/>
        </p:nvSpPr>
        <p:spPr>
          <a:xfrm>
            <a:off x="2014488" y="1856850"/>
            <a:ext cx="917133" cy="91714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6"/>
          <p:cNvSpPr/>
          <p:nvPr/>
        </p:nvSpPr>
        <p:spPr>
          <a:xfrm>
            <a:off x="6212325" y="1856850"/>
            <a:ext cx="917133" cy="91714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7" name="Google Shape;577;p16"/>
          <p:cNvGrpSpPr/>
          <p:nvPr/>
        </p:nvGrpSpPr>
        <p:grpSpPr>
          <a:xfrm>
            <a:off x="2209440" y="2058871"/>
            <a:ext cx="527232" cy="524218"/>
            <a:chOff x="1176525" y="238125"/>
            <a:chExt cx="5256550" cy="5226500"/>
          </a:xfrm>
        </p:grpSpPr>
        <p:sp>
          <p:nvSpPr>
            <p:cNvPr id="578" name="Google Shape;578;p16"/>
            <p:cNvSpPr/>
            <p:nvPr/>
          </p:nvSpPr>
          <p:spPr>
            <a:xfrm>
              <a:off x="3651900" y="238125"/>
              <a:ext cx="306400" cy="4920150"/>
            </a:xfrm>
            <a:custGeom>
              <a:rect b="b" l="l" r="r" t="t"/>
              <a:pathLst>
                <a:path extrusionOk="0" h="196806" w="12256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lnTo>
                    <a:pt x="1" y="190678"/>
                  </a:lnTo>
                  <a:cubicBezTo>
                    <a:pt x="1" y="194060"/>
                    <a:pt x="2746" y="196805"/>
                    <a:pt x="6128" y="196805"/>
                  </a:cubicBezTo>
                  <a:cubicBezTo>
                    <a:pt x="9510" y="196805"/>
                    <a:pt x="12255" y="194060"/>
                    <a:pt x="12255" y="190678"/>
                  </a:cubicBezTo>
                  <a:lnTo>
                    <a:pt x="12255" y="6127"/>
                  </a:lnTo>
                  <a:cubicBezTo>
                    <a:pt x="12255" y="2745"/>
                    <a:pt x="9510" y="0"/>
                    <a:pt x="6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3805075" y="238125"/>
              <a:ext cx="153225" cy="4920150"/>
            </a:xfrm>
            <a:custGeom>
              <a:rect b="b" l="l" r="r" t="t"/>
              <a:pathLst>
                <a:path extrusionOk="0" h="196806" w="6129">
                  <a:moveTo>
                    <a:pt x="1" y="0"/>
                  </a:moveTo>
                  <a:lnTo>
                    <a:pt x="1" y="196805"/>
                  </a:lnTo>
                  <a:cubicBezTo>
                    <a:pt x="3383" y="196805"/>
                    <a:pt x="6128" y="194060"/>
                    <a:pt x="6128" y="190678"/>
                  </a:cubicBezTo>
                  <a:lnTo>
                    <a:pt x="6128" y="6127"/>
                  </a:lnTo>
                  <a:cubicBezTo>
                    <a:pt x="6128" y="2745"/>
                    <a:pt x="338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140900" y="3943225"/>
              <a:ext cx="1327775" cy="939325"/>
            </a:xfrm>
            <a:custGeom>
              <a:rect b="b" l="l" r="r" t="t"/>
              <a:pathLst>
                <a:path extrusionOk="0" h="37573" w="53111">
                  <a:moveTo>
                    <a:pt x="26568" y="1"/>
                  </a:moveTo>
                  <a:cubicBezTo>
                    <a:pt x="11912" y="1"/>
                    <a:pt x="0" y="11912"/>
                    <a:pt x="0" y="26544"/>
                  </a:cubicBezTo>
                  <a:lnTo>
                    <a:pt x="0" y="31445"/>
                  </a:lnTo>
                  <a:cubicBezTo>
                    <a:pt x="0" y="34828"/>
                    <a:pt x="2745" y="37572"/>
                    <a:pt x="6128" y="37572"/>
                  </a:cubicBezTo>
                  <a:lnTo>
                    <a:pt x="46984" y="37572"/>
                  </a:lnTo>
                  <a:cubicBezTo>
                    <a:pt x="50366" y="37572"/>
                    <a:pt x="53111" y="34828"/>
                    <a:pt x="53111" y="31445"/>
                  </a:cubicBezTo>
                  <a:lnTo>
                    <a:pt x="53111" y="26544"/>
                  </a:lnTo>
                  <a:cubicBezTo>
                    <a:pt x="53111" y="11912"/>
                    <a:pt x="41200" y="1"/>
                    <a:pt x="26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3805075" y="3943225"/>
              <a:ext cx="663600" cy="939325"/>
            </a:xfrm>
            <a:custGeom>
              <a:rect b="b" l="l" r="r" t="t"/>
              <a:pathLst>
                <a:path extrusionOk="0" h="37573" w="26544">
                  <a:moveTo>
                    <a:pt x="1" y="1"/>
                  </a:moveTo>
                  <a:lnTo>
                    <a:pt x="1" y="37572"/>
                  </a:lnTo>
                  <a:lnTo>
                    <a:pt x="20417" y="37572"/>
                  </a:lnTo>
                  <a:cubicBezTo>
                    <a:pt x="23799" y="37572"/>
                    <a:pt x="26544" y="34828"/>
                    <a:pt x="26544" y="31445"/>
                  </a:cubicBezTo>
                  <a:lnTo>
                    <a:pt x="26544" y="26544"/>
                  </a:lnTo>
                  <a:cubicBezTo>
                    <a:pt x="26544" y="11912"/>
                    <a:pt x="1463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23775" y="4545525"/>
              <a:ext cx="3362625" cy="919100"/>
            </a:xfrm>
            <a:custGeom>
              <a:rect b="b" l="l" r="r" t="t"/>
              <a:pathLst>
                <a:path extrusionOk="0" h="36764" w="134505">
                  <a:moveTo>
                    <a:pt x="42156" y="1"/>
                  </a:moveTo>
                  <a:cubicBezTo>
                    <a:pt x="40931" y="1"/>
                    <a:pt x="39754" y="368"/>
                    <a:pt x="38749" y="1079"/>
                  </a:cubicBezTo>
                  <a:cubicBezTo>
                    <a:pt x="35122" y="3579"/>
                    <a:pt x="7378" y="22671"/>
                    <a:pt x="3162" y="25588"/>
                  </a:cubicBezTo>
                  <a:cubicBezTo>
                    <a:pt x="957" y="27083"/>
                    <a:pt x="1" y="29877"/>
                    <a:pt x="785" y="32450"/>
                  </a:cubicBezTo>
                  <a:cubicBezTo>
                    <a:pt x="1569" y="35024"/>
                    <a:pt x="3922" y="36764"/>
                    <a:pt x="6569" y="36764"/>
                  </a:cubicBezTo>
                  <a:lnTo>
                    <a:pt x="127912" y="36764"/>
                  </a:lnTo>
                  <a:cubicBezTo>
                    <a:pt x="130584" y="36764"/>
                    <a:pt x="132936" y="35024"/>
                    <a:pt x="133721" y="32450"/>
                  </a:cubicBezTo>
                  <a:cubicBezTo>
                    <a:pt x="134505" y="29877"/>
                    <a:pt x="133525" y="27083"/>
                    <a:pt x="131319" y="25588"/>
                  </a:cubicBezTo>
                  <a:cubicBezTo>
                    <a:pt x="128353" y="23529"/>
                    <a:pt x="99433" y="3603"/>
                    <a:pt x="95732" y="1079"/>
                  </a:cubicBezTo>
                  <a:cubicBezTo>
                    <a:pt x="94727" y="368"/>
                    <a:pt x="93526" y="1"/>
                    <a:pt x="92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1176525" y="1821375"/>
              <a:ext cx="1559400" cy="1634225"/>
            </a:xfrm>
            <a:custGeom>
              <a:rect b="b" l="l" r="r" t="t"/>
              <a:pathLst>
                <a:path extrusionOk="0" h="65369" w="62376">
                  <a:moveTo>
                    <a:pt x="31641" y="1"/>
                  </a:moveTo>
                  <a:cubicBezTo>
                    <a:pt x="29239" y="1"/>
                    <a:pt x="27058" y="1373"/>
                    <a:pt x="26053" y="3554"/>
                  </a:cubicBezTo>
                  <a:lnTo>
                    <a:pt x="1446" y="56665"/>
                  </a:lnTo>
                  <a:cubicBezTo>
                    <a:pt x="0" y="59729"/>
                    <a:pt x="1348" y="63380"/>
                    <a:pt x="4412" y="64802"/>
                  </a:cubicBezTo>
                  <a:cubicBezTo>
                    <a:pt x="5247" y="65186"/>
                    <a:pt x="6122" y="65368"/>
                    <a:pt x="6983" y="65368"/>
                  </a:cubicBezTo>
                  <a:cubicBezTo>
                    <a:pt x="9301" y="65368"/>
                    <a:pt x="11512" y="64046"/>
                    <a:pt x="12549" y="61812"/>
                  </a:cubicBezTo>
                  <a:lnTo>
                    <a:pt x="31519" y="20907"/>
                  </a:lnTo>
                  <a:lnTo>
                    <a:pt x="49827" y="61738"/>
                  </a:lnTo>
                  <a:cubicBezTo>
                    <a:pt x="50831" y="64018"/>
                    <a:pt x="53062" y="65366"/>
                    <a:pt x="55415" y="65366"/>
                  </a:cubicBezTo>
                  <a:cubicBezTo>
                    <a:pt x="56248" y="65366"/>
                    <a:pt x="57106" y="65194"/>
                    <a:pt x="57915" y="64826"/>
                  </a:cubicBezTo>
                  <a:cubicBezTo>
                    <a:pt x="61003" y="63454"/>
                    <a:pt x="62375" y="59827"/>
                    <a:pt x="61003" y="56738"/>
                  </a:cubicBezTo>
                  <a:lnTo>
                    <a:pt x="37205" y="3628"/>
                  </a:lnTo>
                  <a:cubicBezTo>
                    <a:pt x="36224" y="1447"/>
                    <a:pt x="34043" y="25"/>
                    <a:pt x="3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1813750" y="902300"/>
              <a:ext cx="2144550" cy="1225475"/>
            </a:xfrm>
            <a:custGeom>
              <a:rect b="b" l="l" r="r" t="t"/>
              <a:pathLst>
                <a:path extrusionOk="0" h="49019" w="85782">
                  <a:moveTo>
                    <a:pt x="79654" y="1"/>
                  </a:moveTo>
                  <a:cubicBezTo>
                    <a:pt x="53209" y="1"/>
                    <a:pt x="45562" y="11005"/>
                    <a:pt x="38822" y="20735"/>
                  </a:cubicBezTo>
                  <a:cubicBezTo>
                    <a:pt x="32597" y="29681"/>
                    <a:pt x="27671" y="36764"/>
                    <a:pt x="6128" y="36764"/>
                  </a:cubicBezTo>
                  <a:cubicBezTo>
                    <a:pt x="2745" y="36764"/>
                    <a:pt x="0" y="39509"/>
                    <a:pt x="0" y="42891"/>
                  </a:cubicBezTo>
                  <a:cubicBezTo>
                    <a:pt x="0" y="46273"/>
                    <a:pt x="2745" y="49018"/>
                    <a:pt x="6128" y="49018"/>
                  </a:cubicBezTo>
                  <a:cubicBezTo>
                    <a:pt x="18431" y="49018"/>
                    <a:pt x="27916" y="46788"/>
                    <a:pt x="35146" y="42229"/>
                  </a:cubicBezTo>
                  <a:cubicBezTo>
                    <a:pt x="41714" y="38038"/>
                    <a:pt x="45513" y="32548"/>
                    <a:pt x="48895" y="27720"/>
                  </a:cubicBezTo>
                  <a:cubicBezTo>
                    <a:pt x="54876" y="19068"/>
                    <a:pt x="59606" y="12255"/>
                    <a:pt x="79654" y="12255"/>
                  </a:cubicBezTo>
                  <a:cubicBezTo>
                    <a:pt x="83036" y="12255"/>
                    <a:pt x="85781" y="9510"/>
                    <a:pt x="85781" y="6128"/>
                  </a:cubicBezTo>
                  <a:cubicBezTo>
                    <a:pt x="85781" y="2745"/>
                    <a:pt x="83036" y="1"/>
                    <a:pt x="7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1190625" y="3149150"/>
              <a:ext cx="1531800" cy="929500"/>
            </a:xfrm>
            <a:custGeom>
              <a:rect b="b" l="l" r="r" t="t"/>
              <a:pathLst>
                <a:path extrusionOk="0" h="37180" w="61272">
                  <a:moveTo>
                    <a:pt x="6421" y="0"/>
                  </a:moveTo>
                  <a:cubicBezTo>
                    <a:pt x="3431" y="0"/>
                    <a:pt x="882" y="2157"/>
                    <a:pt x="392" y="5098"/>
                  </a:cubicBezTo>
                  <a:cubicBezTo>
                    <a:pt x="123" y="6618"/>
                    <a:pt x="0" y="8162"/>
                    <a:pt x="0" y="9706"/>
                  </a:cubicBezTo>
                  <a:cubicBezTo>
                    <a:pt x="0" y="24852"/>
                    <a:pt x="12328" y="37180"/>
                    <a:pt x="27474" y="37180"/>
                  </a:cubicBezTo>
                  <a:lnTo>
                    <a:pt x="33798" y="37180"/>
                  </a:lnTo>
                  <a:cubicBezTo>
                    <a:pt x="48944" y="37180"/>
                    <a:pt x="61272" y="24852"/>
                    <a:pt x="61272" y="9706"/>
                  </a:cubicBezTo>
                  <a:cubicBezTo>
                    <a:pt x="61272" y="8162"/>
                    <a:pt x="61149" y="6618"/>
                    <a:pt x="60880" y="5098"/>
                  </a:cubicBezTo>
                  <a:cubicBezTo>
                    <a:pt x="60390" y="2157"/>
                    <a:pt x="57841" y="0"/>
                    <a:pt x="54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4873675" y="1821375"/>
              <a:ext cx="1559400" cy="1634225"/>
            </a:xfrm>
            <a:custGeom>
              <a:rect b="b" l="l" r="r" t="t"/>
              <a:pathLst>
                <a:path extrusionOk="0" h="65369" w="62376">
                  <a:moveTo>
                    <a:pt x="31641" y="1"/>
                  </a:moveTo>
                  <a:cubicBezTo>
                    <a:pt x="29239" y="1"/>
                    <a:pt x="27033" y="1373"/>
                    <a:pt x="26029" y="3554"/>
                  </a:cubicBezTo>
                  <a:lnTo>
                    <a:pt x="1422" y="56665"/>
                  </a:lnTo>
                  <a:cubicBezTo>
                    <a:pt x="0" y="59729"/>
                    <a:pt x="1324" y="63380"/>
                    <a:pt x="4412" y="64802"/>
                  </a:cubicBezTo>
                  <a:cubicBezTo>
                    <a:pt x="5241" y="65186"/>
                    <a:pt x="6113" y="65368"/>
                    <a:pt x="6972" y="65368"/>
                  </a:cubicBezTo>
                  <a:cubicBezTo>
                    <a:pt x="9288" y="65368"/>
                    <a:pt x="11512" y="64046"/>
                    <a:pt x="12549" y="61812"/>
                  </a:cubicBezTo>
                  <a:lnTo>
                    <a:pt x="31494" y="20907"/>
                  </a:lnTo>
                  <a:lnTo>
                    <a:pt x="49802" y="61738"/>
                  </a:lnTo>
                  <a:cubicBezTo>
                    <a:pt x="50807" y="64018"/>
                    <a:pt x="53062" y="65366"/>
                    <a:pt x="55390" y="65366"/>
                  </a:cubicBezTo>
                  <a:cubicBezTo>
                    <a:pt x="56223" y="65366"/>
                    <a:pt x="57081" y="65194"/>
                    <a:pt x="57890" y="64826"/>
                  </a:cubicBezTo>
                  <a:cubicBezTo>
                    <a:pt x="60978" y="63454"/>
                    <a:pt x="62375" y="59827"/>
                    <a:pt x="60978" y="56738"/>
                  </a:cubicBezTo>
                  <a:lnTo>
                    <a:pt x="37180" y="3628"/>
                  </a:lnTo>
                  <a:cubicBezTo>
                    <a:pt x="36200" y="1447"/>
                    <a:pt x="34043" y="25"/>
                    <a:pt x="3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4887150" y="3149150"/>
              <a:ext cx="1531825" cy="929500"/>
            </a:xfrm>
            <a:custGeom>
              <a:rect b="b" l="l" r="r" t="t"/>
              <a:pathLst>
                <a:path extrusionOk="0" h="37180" w="61273">
                  <a:moveTo>
                    <a:pt x="6446" y="0"/>
                  </a:moveTo>
                  <a:cubicBezTo>
                    <a:pt x="3456" y="0"/>
                    <a:pt x="907" y="2157"/>
                    <a:pt x="393" y="5098"/>
                  </a:cubicBezTo>
                  <a:cubicBezTo>
                    <a:pt x="147" y="6618"/>
                    <a:pt x="0" y="8162"/>
                    <a:pt x="0" y="9706"/>
                  </a:cubicBezTo>
                  <a:cubicBezTo>
                    <a:pt x="0" y="24852"/>
                    <a:pt x="12328" y="37180"/>
                    <a:pt x="27475" y="37180"/>
                  </a:cubicBezTo>
                  <a:lnTo>
                    <a:pt x="33798" y="37180"/>
                  </a:lnTo>
                  <a:cubicBezTo>
                    <a:pt x="48969" y="37180"/>
                    <a:pt x="61272" y="24852"/>
                    <a:pt x="61272" y="9706"/>
                  </a:cubicBezTo>
                  <a:cubicBezTo>
                    <a:pt x="61272" y="8162"/>
                    <a:pt x="61150" y="6618"/>
                    <a:pt x="60880" y="5098"/>
                  </a:cubicBezTo>
                  <a:cubicBezTo>
                    <a:pt x="60390" y="2157"/>
                    <a:pt x="57841" y="0"/>
                    <a:pt x="54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672750" y="902300"/>
              <a:ext cx="2144525" cy="1225475"/>
            </a:xfrm>
            <a:custGeom>
              <a:rect b="b" l="l" r="r" t="t"/>
              <a:pathLst>
                <a:path extrusionOk="0" h="49019" w="85781">
                  <a:moveTo>
                    <a:pt x="6127" y="1"/>
                  </a:moveTo>
                  <a:cubicBezTo>
                    <a:pt x="2745" y="1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cubicBezTo>
                    <a:pt x="26151" y="12255"/>
                    <a:pt x="30881" y="19068"/>
                    <a:pt x="36886" y="27720"/>
                  </a:cubicBezTo>
                  <a:cubicBezTo>
                    <a:pt x="40243" y="32548"/>
                    <a:pt x="44042" y="38038"/>
                    <a:pt x="50635" y="42229"/>
                  </a:cubicBezTo>
                  <a:cubicBezTo>
                    <a:pt x="57841" y="46788"/>
                    <a:pt x="67350" y="49018"/>
                    <a:pt x="79654" y="49018"/>
                  </a:cubicBezTo>
                  <a:cubicBezTo>
                    <a:pt x="83036" y="49018"/>
                    <a:pt x="85781" y="46273"/>
                    <a:pt x="85781" y="42891"/>
                  </a:cubicBezTo>
                  <a:cubicBezTo>
                    <a:pt x="85781" y="39509"/>
                    <a:pt x="83036" y="36764"/>
                    <a:pt x="79654" y="36764"/>
                  </a:cubicBezTo>
                  <a:cubicBezTo>
                    <a:pt x="58086" y="36764"/>
                    <a:pt x="53160" y="29681"/>
                    <a:pt x="46959" y="20735"/>
                  </a:cubicBezTo>
                  <a:cubicBezTo>
                    <a:pt x="40194" y="11005"/>
                    <a:pt x="32572" y="1"/>
                    <a:pt x="6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345550" y="614325"/>
              <a:ext cx="919100" cy="919100"/>
            </a:xfrm>
            <a:custGeom>
              <a:rect b="b" l="l" r="r" t="t"/>
              <a:pathLst>
                <a:path extrusionOk="0" h="36764" w="36764">
                  <a:moveTo>
                    <a:pt x="18382" y="0"/>
                  </a:moveTo>
                  <a:cubicBezTo>
                    <a:pt x="8235" y="0"/>
                    <a:pt x="0" y="8235"/>
                    <a:pt x="0" y="18382"/>
                  </a:cubicBezTo>
                  <a:cubicBezTo>
                    <a:pt x="0" y="28504"/>
                    <a:pt x="8235" y="36764"/>
                    <a:pt x="18382" y="36764"/>
                  </a:cubicBezTo>
                  <a:cubicBezTo>
                    <a:pt x="28504" y="36764"/>
                    <a:pt x="36764" y="28504"/>
                    <a:pt x="36764" y="18382"/>
                  </a:cubicBezTo>
                  <a:cubicBezTo>
                    <a:pt x="36764" y="8235"/>
                    <a:pt x="28504" y="0"/>
                    <a:pt x="18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3805075" y="614325"/>
              <a:ext cx="459575" cy="919100"/>
            </a:xfrm>
            <a:custGeom>
              <a:rect b="b" l="l" r="r" t="t"/>
              <a:pathLst>
                <a:path extrusionOk="0" h="36764" w="18383">
                  <a:moveTo>
                    <a:pt x="1" y="0"/>
                  </a:moveTo>
                  <a:lnTo>
                    <a:pt x="1" y="36764"/>
                  </a:lnTo>
                  <a:cubicBezTo>
                    <a:pt x="10123" y="36764"/>
                    <a:pt x="18383" y="28504"/>
                    <a:pt x="18383" y="18382"/>
                  </a:cubicBezTo>
                  <a:cubicBezTo>
                    <a:pt x="18383" y="8235"/>
                    <a:pt x="1012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3805075" y="4545525"/>
              <a:ext cx="1681325" cy="919100"/>
            </a:xfrm>
            <a:custGeom>
              <a:rect b="b" l="l" r="r" t="t"/>
              <a:pathLst>
                <a:path extrusionOk="0" h="36764" w="67253">
                  <a:moveTo>
                    <a:pt x="1" y="1"/>
                  </a:moveTo>
                  <a:lnTo>
                    <a:pt x="1" y="36764"/>
                  </a:lnTo>
                  <a:lnTo>
                    <a:pt x="60660" y="36764"/>
                  </a:lnTo>
                  <a:cubicBezTo>
                    <a:pt x="63332" y="36764"/>
                    <a:pt x="65684" y="35024"/>
                    <a:pt x="66469" y="32450"/>
                  </a:cubicBezTo>
                  <a:cubicBezTo>
                    <a:pt x="67253" y="29877"/>
                    <a:pt x="66273" y="27083"/>
                    <a:pt x="64067" y="25588"/>
                  </a:cubicBezTo>
                  <a:cubicBezTo>
                    <a:pt x="61101" y="23529"/>
                    <a:pt x="32181" y="3603"/>
                    <a:pt x="28480" y="1079"/>
                  </a:cubicBezTo>
                  <a:cubicBezTo>
                    <a:pt x="27475" y="368"/>
                    <a:pt x="26274" y="1"/>
                    <a:pt x="25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6"/>
          <p:cNvGrpSpPr/>
          <p:nvPr/>
        </p:nvGrpSpPr>
        <p:grpSpPr>
          <a:xfrm>
            <a:off x="6390123" y="2098331"/>
            <a:ext cx="561525" cy="445313"/>
            <a:chOff x="1190625" y="779150"/>
            <a:chExt cx="5228350" cy="4146300"/>
          </a:xfrm>
        </p:grpSpPr>
        <p:sp>
          <p:nvSpPr>
            <p:cNvPr id="593" name="Google Shape;593;p16"/>
            <p:cNvSpPr/>
            <p:nvPr/>
          </p:nvSpPr>
          <p:spPr>
            <a:xfrm>
              <a:off x="1190625" y="1777275"/>
              <a:ext cx="2069175" cy="781850"/>
            </a:xfrm>
            <a:custGeom>
              <a:rect b="b" l="l" r="r" t="t"/>
              <a:pathLst>
                <a:path extrusionOk="0" h="31274" w="82767">
                  <a:moveTo>
                    <a:pt x="6127" y="0"/>
                  </a:moveTo>
                  <a:cubicBezTo>
                    <a:pt x="2745" y="0"/>
                    <a:pt x="0" y="2132"/>
                    <a:pt x="0" y="4779"/>
                  </a:cubicBezTo>
                  <a:lnTo>
                    <a:pt x="0" y="26494"/>
                  </a:lnTo>
                  <a:cubicBezTo>
                    <a:pt x="0" y="29141"/>
                    <a:pt x="2745" y="31273"/>
                    <a:pt x="6127" y="31273"/>
                  </a:cubicBezTo>
                  <a:lnTo>
                    <a:pt x="82766" y="31273"/>
                  </a:lnTo>
                  <a:lnTo>
                    <a:pt x="82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3166025" y="1777275"/>
              <a:ext cx="1026925" cy="781850"/>
            </a:xfrm>
            <a:custGeom>
              <a:rect b="b" l="l" r="r" t="t"/>
              <a:pathLst>
                <a:path extrusionOk="0" h="31274" w="41077">
                  <a:moveTo>
                    <a:pt x="0" y="0"/>
                  </a:moveTo>
                  <a:lnTo>
                    <a:pt x="0" y="31273"/>
                  </a:lnTo>
                  <a:lnTo>
                    <a:pt x="34950" y="31273"/>
                  </a:lnTo>
                  <a:cubicBezTo>
                    <a:pt x="38332" y="31273"/>
                    <a:pt x="41077" y="29141"/>
                    <a:pt x="41077" y="26494"/>
                  </a:cubicBezTo>
                  <a:lnTo>
                    <a:pt x="41077" y="4779"/>
                  </a:lnTo>
                  <a:cubicBezTo>
                    <a:pt x="41077" y="2132"/>
                    <a:pt x="38332" y="0"/>
                    <a:pt x="34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3713800" y="1249100"/>
              <a:ext cx="2040975" cy="1838175"/>
            </a:xfrm>
            <a:custGeom>
              <a:rect b="b" l="l" r="r" t="t"/>
              <a:pathLst>
                <a:path extrusionOk="0" h="73527" w="81639">
                  <a:moveTo>
                    <a:pt x="14901" y="0"/>
                  </a:moveTo>
                  <a:cubicBezTo>
                    <a:pt x="12573" y="0"/>
                    <a:pt x="10465" y="1299"/>
                    <a:pt x="9436" y="3358"/>
                  </a:cubicBezTo>
                  <a:cubicBezTo>
                    <a:pt x="2990" y="16029"/>
                    <a:pt x="0" y="26642"/>
                    <a:pt x="0" y="36764"/>
                  </a:cubicBezTo>
                  <a:cubicBezTo>
                    <a:pt x="0" y="46910"/>
                    <a:pt x="2990" y="57523"/>
                    <a:pt x="9436" y="70169"/>
                  </a:cubicBezTo>
                  <a:cubicBezTo>
                    <a:pt x="10465" y="72228"/>
                    <a:pt x="12598" y="73527"/>
                    <a:pt x="14901" y="73527"/>
                  </a:cubicBezTo>
                  <a:lnTo>
                    <a:pt x="66738" y="73527"/>
                  </a:lnTo>
                  <a:cubicBezTo>
                    <a:pt x="69041" y="73527"/>
                    <a:pt x="71149" y="72228"/>
                    <a:pt x="72203" y="70169"/>
                  </a:cubicBezTo>
                  <a:cubicBezTo>
                    <a:pt x="78624" y="57523"/>
                    <a:pt x="81614" y="46910"/>
                    <a:pt x="81639" y="36764"/>
                  </a:cubicBezTo>
                  <a:cubicBezTo>
                    <a:pt x="81639" y="26642"/>
                    <a:pt x="78649" y="16029"/>
                    <a:pt x="72203" y="3358"/>
                  </a:cubicBezTo>
                  <a:cubicBezTo>
                    <a:pt x="71149" y="1299"/>
                    <a:pt x="69041" y="0"/>
                    <a:pt x="66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4733975" y="1249100"/>
              <a:ext cx="1020800" cy="1838175"/>
            </a:xfrm>
            <a:custGeom>
              <a:rect b="b" l="l" r="r" t="t"/>
              <a:pathLst>
                <a:path extrusionOk="0" h="73527" w="40832">
                  <a:moveTo>
                    <a:pt x="0" y="0"/>
                  </a:moveTo>
                  <a:lnTo>
                    <a:pt x="0" y="73527"/>
                  </a:lnTo>
                  <a:lnTo>
                    <a:pt x="25931" y="73527"/>
                  </a:lnTo>
                  <a:cubicBezTo>
                    <a:pt x="28234" y="73527"/>
                    <a:pt x="30342" y="72228"/>
                    <a:pt x="31396" y="70169"/>
                  </a:cubicBezTo>
                  <a:cubicBezTo>
                    <a:pt x="37817" y="57523"/>
                    <a:pt x="40807" y="46910"/>
                    <a:pt x="40832" y="36764"/>
                  </a:cubicBezTo>
                  <a:cubicBezTo>
                    <a:pt x="40832" y="26642"/>
                    <a:pt x="37842" y="16029"/>
                    <a:pt x="31396" y="3358"/>
                  </a:cubicBezTo>
                  <a:cubicBezTo>
                    <a:pt x="30342" y="1299"/>
                    <a:pt x="28234" y="0"/>
                    <a:pt x="25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049000" y="4006325"/>
              <a:ext cx="3369975" cy="919125"/>
            </a:xfrm>
            <a:custGeom>
              <a:rect b="b" l="l" r="r" t="t"/>
              <a:pathLst>
                <a:path extrusionOk="0" h="36765" w="134799">
                  <a:moveTo>
                    <a:pt x="30244" y="1"/>
                  </a:moveTo>
                  <a:cubicBezTo>
                    <a:pt x="13578" y="1"/>
                    <a:pt x="0" y="13554"/>
                    <a:pt x="0" y="30220"/>
                  </a:cubicBezTo>
                  <a:lnTo>
                    <a:pt x="0" y="30637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128671" y="36764"/>
                  </a:lnTo>
                  <a:cubicBezTo>
                    <a:pt x="132053" y="36764"/>
                    <a:pt x="134798" y="34019"/>
                    <a:pt x="134798" y="30637"/>
                  </a:cubicBezTo>
                  <a:lnTo>
                    <a:pt x="134798" y="30220"/>
                  </a:lnTo>
                  <a:cubicBezTo>
                    <a:pt x="134798" y="13554"/>
                    <a:pt x="121245" y="1"/>
                    <a:pt x="104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3580225" y="779150"/>
              <a:ext cx="2308125" cy="612750"/>
            </a:xfrm>
            <a:custGeom>
              <a:rect b="b" l="l" r="r" t="t"/>
              <a:pathLst>
                <a:path extrusionOk="0" h="24510" w="92325">
                  <a:moveTo>
                    <a:pt x="12255" y="0"/>
                  </a:moveTo>
                  <a:cubicBezTo>
                    <a:pt x="5490" y="0"/>
                    <a:pt x="0" y="5490"/>
                    <a:pt x="0" y="12255"/>
                  </a:cubicBezTo>
                  <a:cubicBezTo>
                    <a:pt x="0" y="19044"/>
                    <a:pt x="5490" y="24509"/>
                    <a:pt x="12255" y="24509"/>
                  </a:cubicBezTo>
                  <a:lnTo>
                    <a:pt x="80070" y="24509"/>
                  </a:lnTo>
                  <a:cubicBezTo>
                    <a:pt x="86835" y="24509"/>
                    <a:pt x="92325" y="19044"/>
                    <a:pt x="92325" y="12255"/>
                  </a:cubicBezTo>
                  <a:cubicBezTo>
                    <a:pt x="92325" y="5490"/>
                    <a:pt x="86835" y="0"/>
                    <a:pt x="80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3580225" y="2954300"/>
              <a:ext cx="2308125" cy="612750"/>
            </a:xfrm>
            <a:custGeom>
              <a:rect b="b" l="l" r="r" t="t"/>
              <a:pathLst>
                <a:path extrusionOk="0" h="24510" w="92325">
                  <a:moveTo>
                    <a:pt x="12255" y="0"/>
                  </a:moveTo>
                  <a:cubicBezTo>
                    <a:pt x="5490" y="0"/>
                    <a:pt x="0" y="5490"/>
                    <a:pt x="0" y="12255"/>
                  </a:cubicBezTo>
                  <a:cubicBezTo>
                    <a:pt x="0" y="19044"/>
                    <a:pt x="5490" y="24509"/>
                    <a:pt x="12255" y="24509"/>
                  </a:cubicBezTo>
                  <a:lnTo>
                    <a:pt x="80070" y="24509"/>
                  </a:lnTo>
                  <a:cubicBezTo>
                    <a:pt x="86835" y="24509"/>
                    <a:pt x="92325" y="19019"/>
                    <a:pt x="92325" y="12255"/>
                  </a:cubicBezTo>
                  <a:cubicBezTo>
                    <a:pt x="92325" y="5490"/>
                    <a:pt x="86835" y="0"/>
                    <a:pt x="80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4733975" y="779150"/>
              <a:ext cx="1154375" cy="612750"/>
            </a:xfrm>
            <a:custGeom>
              <a:rect b="b" l="l" r="r" t="t"/>
              <a:pathLst>
                <a:path extrusionOk="0" h="24510" w="46175">
                  <a:moveTo>
                    <a:pt x="0" y="0"/>
                  </a:moveTo>
                  <a:lnTo>
                    <a:pt x="0" y="24509"/>
                  </a:lnTo>
                  <a:lnTo>
                    <a:pt x="33920" y="24509"/>
                  </a:lnTo>
                  <a:cubicBezTo>
                    <a:pt x="40685" y="24509"/>
                    <a:pt x="46175" y="19044"/>
                    <a:pt x="46175" y="12255"/>
                  </a:cubicBezTo>
                  <a:cubicBezTo>
                    <a:pt x="46175" y="5490"/>
                    <a:pt x="40685" y="0"/>
                    <a:pt x="33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4733975" y="2954300"/>
              <a:ext cx="1154375" cy="612750"/>
            </a:xfrm>
            <a:custGeom>
              <a:rect b="b" l="l" r="r" t="t"/>
              <a:pathLst>
                <a:path extrusionOk="0" h="24510" w="46175">
                  <a:moveTo>
                    <a:pt x="0" y="0"/>
                  </a:moveTo>
                  <a:lnTo>
                    <a:pt x="0" y="24509"/>
                  </a:lnTo>
                  <a:lnTo>
                    <a:pt x="33920" y="24509"/>
                  </a:lnTo>
                  <a:cubicBezTo>
                    <a:pt x="40685" y="24509"/>
                    <a:pt x="46175" y="19019"/>
                    <a:pt x="46175" y="12255"/>
                  </a:cubicBezTo>
                  <a:cubicBezTo>
                    <a:pt x="46175" y="5490"/>
                    <a:pt x="40685" y="0"/>
                    <a:pt x="33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4733975" y="4006325"/>
              <a:ext cx="1685000" cy="919125"/>
            </a:xfrm>
            <a:custGeom>
              <a:rect b="b" l="l" r="r" t="t"/>
              <a:pathLst>
                <a:path extrusionOk="0" h="36765" w="67400">
                  <a:moveTo>
                    <a:pt x="0" y="1"/>
                  </a:moveTo>
                  <a:lnTo>
                    <a:pt x="0" y="36764"/>
                  </a:lnTo>
                  <a:lnTo>
                    <a:pt x="61272" y="36764"/>
                  </a:lnTo>
                  <a:cubicBezTo>
                    <a:pt x="64654" y="36764"/>
                    <a:pt x="67399" y="34019"/>
                    <a:pt x="67399" y="30637"/>
                  </a:cubicBezTo>
                  <a:lnTo>
                    <a:pt x="67399" y="30220"/>
                  </a:lnTo>
                  <a:cubicBezTo>
                    <a:pt x="67399" y="13554"/>
                    <a:pt x="53846" y="1"/>
                    <a:pt x="37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16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1"/>
                </a:solidFill>
              </a:rPr>
              <a:t>MISSION </a:t>
            </a:r>
            <a:r>
              <a:rPr lang="en"/>
              <a:t>AND VISION</a:t>
            </a:r>
            <a:endParaRPr/>
          </a:p>
        </p:txBody>
      </p:sp>
      <p:sp>
        <p:nvSpPr>
          <p:cNvPr id="604" name="Google Shape;604;p16"/>
          <p:cNvSpPr txBox="1"/>
          <p:nvPr>
            <p:ph idx="1" type="subTitle"/>
          </p:nvPr>
        </p:nvSpPr>
        <p:spPr>
          <a:xfrm>
            <a:off x="944850" y="3350053"/>
            <a:ext cx="3056400" cy="1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605" name="Google Shape;605;p16"/>
          <p:cNvSpPr txBox="1"/>
          <p:nvPr>
            <p:ph type="ctrTitle"/>
          </p:nvPr>
        </p:nvSpPr>
        <p:spPr>
          <a:xfrm>
            <a:off x="944875" y="2695350"/>
            <a:ext cx="3056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MISSION</a:t>
            </a:r>
            <a:endParaRPr sz="1800"/>
          </a:p>
        </p:txBody>
      </p:sp>
      <p:sp>
        <p:nvSpPr>
          <p:cNvPr id="606" name="Google Shape;606;p16"/>
          <p:cNvSpPr txBox="1"/>
          <p:nvPr>
            <p:ph idx="2" type="ctrTitle"/>
          </p:nvPr>
        </p:nvSpPr>
        <p:spPr>
          <a:xfrm>
            <a:off x="5142700" y="2695350"/>
            <a:ext cx="3056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VISION</a:t>
            </a:r>
            <a:endParaRPr sz="1800"/>
          </a:p>
        </p:txBody>
      </p:sp>
      <p:sp>
        <p:nvSpPr>
          <p:cNvPr id="607" name="Google Shape;607;p16"/>
          <p:cNvSpPr txBox="1"/>
          <p:nvPr>
            <p:ph idx="3" type="subTitle"/>
          </p:nvPr>
        </p:nvSpPr>
        <p:spPr>
          <a:xfrm>
            <a:off x="5142675" y="3350053"/>
            <a:ext cx="3056400" cy="1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farthest planet from the Sun and the fourth-largest by diameter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7"/>
          <p:cNvSpPr txBox="1"/>
          <p:nvPr>
            <p:ph idx="1" type="subTitle"/>
          </p:nvPr>
        </p:nvSpPr>
        <p:spPr>
          <a:xfrm>
            <a:off x="2915550" y="3981365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3485B"/>
                </a:solidFill>
              </a:rPr>
              <a:t>Infographic Style</a:t>
            </a:r>
            <a:endParaRPr/>
          </a:p>
        </p:txBody>
      </p:sp>
      <p:sp>
        <p:nvSpPr>
          <p:cNvPr id="613" name="Google Shape;613;p17"/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b="1" i="0" sz="2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7"/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b="1" i="0" sz="2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5" name="Google Shape;615;p17"/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616" name="Google Shape;616;p17"/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17"/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619" name="Google Shape;619;p17"/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17"/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622" name="Google Shape;622;p17"/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7"/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625" name="Google Shape;625;p17"/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17"/>
          <p:cNvSpPr txBox="1"/>
          <p:nvPr/>
        </p:nvSpPr>
        <p:spPr>
          <a:xfrm>
            <a:off x="0" y="26749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b="1" i="0" sz="32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8" name="Google Shape;6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7000" y="1536750"/>
            <a:ext cx="2070000" cy="20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8"/>
          <p:cNvSpPr/>
          <p:nvPr/>
        </p:nvSpPr>
        <p:spPr>
          <a:xfrm>
            <a:off x="860365" y="1438275"/>
            <a:ext cx="7717500" cy="301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8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VALUES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35" name="Google Shape;635;p18"/>
          <p:cNvSpPr txBox="1"/>
          <p:nvPr>
            <p:ph idx="4294967295" type="body"/>
          </p:nvPr>
        </p:nvSpPr>
        <p:spPr>
          <a:xfrm>
            <a:off x="1983265" y="1791375"/>
            <a:ext cx="5646900" cy="22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743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400"/>
              <a:t>Y</a:t>
            </a:r>
            <a:r>
              <a:rPr lang="en" sz="1400">
                <a:latin typeface="Arvo"/>
                <a:ea typeface="Arvo"/>
                <a:cs typeface="Arvo"/>
                <a:sym typeface="Arvo"/>
              </a:rPr>
              <a:t>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636" name="Google Shape;6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465" y="3395070"/>
            <a:ext cx="1361250" cy="14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3624" y="3507570"/>
            <a:ext cx="1125000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EVOLUTION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43" name="Google Shape;643;p19"/>
          <p:cNvSpPr txBox="1"/>
          <p:nvPr/>
        </p:nvSpPr>
        <p:spPr>
          <a:xfrm>
            <a:off x="702664" y="4656201"/>
            <a:ext cx="7706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*To modify this graph, click on it, follow the link, change the data and paste the new graph here</a:t>
            </a:r>
            <a:endParaRPr b="0" i="0" sz="105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644" name="Google Shape;6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3918" y="1315293"/>
            <a:ext cx="3020230" cy="32199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5" name="Google Shape;645;p19"/>
          <p:cNvGrpSpPr/>
          <p:nvPr/>
        </p:nvGrpSpPr>
        <p:grpSpPr>
          <a:xfrm>
            <a:off x="820642" y="1933223"/>
            <a:ext cx="2590757" cy="686145"/>
            <a:chOff x="5940152" y="3708886"/>
            <a:chExt cx="3024336" cy="914860"/>
          </a:xfrm>
        </p:grpSpPr>
        <p:sp>
          <p:nvSpPr>
            <p:cNvPr id="646" name="Google Shape;646;p19"/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19"/>
          <p:cNvGrpSpPr/>
          <p:nvPr/>
        </p:nvGrpSpPr>
        <p:grpSpPr>
          <a:xfrm>
            <a:off x="820642" y="2671335"/>
            <a:ext cx="2590757" cy="686145"/>
            <a:chOff x="5940152" y="4693036"/>
            <a:chExt cx="3024336" cy="914860"/>
          </a:xfrm>
        </p:grpSpPr>
        <p:sp>
          <p:nvSpPr>
            <p:cNvPr id="649" name="Google Shape;649;p19"/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9"/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19"/>
          <p:cNvGrpSpPr/>
          <p:nvPr/>
        </p:nvGrpSpPr>
        <p:grpSpPr>
          <a:xfrm>
            <a:off x="5910575" y="1844066"/>
            <a:ext cx="2590757" cy="686145"/>
            <a:chOff x="5940152" y="3708886"/>
            <a:chExt cx="3024336" cy="914860"/>
          </a:xfrm>
        </p:grpSpPr>
        <p:sp>
          <p:nvSpPr>
            <p:cNvPr id="652" name="Google Shape;652;p19"/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19"/>
          <p:cNvGrpSpPr/>
          <p:nvPr/>
        </p:nvGrpSpPr>
        <p:grpSpPr>
          <a:xfrm>
            <a:off x="5910575" y="2582178"/>
            <a:ext cx="2590757" cy="686145"/>
            <a:chOff x="5940152" y="4693036"/>
            <a:chExt cx="3024336" cy="914860"/>
          </a:xfrm>
        </p:grpSpPr>
        <p:sp>
          <p:nvSpPr>
            <p:cNvPr id="655" name="Google Shape;655;p19"/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idx="4294967295" type="title"/>
          </p:nvPr>
        </p:nvSpPr>
        <p:spPr>
          <a:xfrm>
            <a:off x="2773362" y="175325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500" u="none" cap="none" strike="noStrike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2480452" y="3594094"/>
            <a:ext cx="174216" cy="279482"/>
          </a:xfrm>
          <a:custGeom>
            <a:rect b="b" l="l" r="r" t="t"/>
            <a:pathLst>
              <a:path extrusionOk="0" h="25419" w="15845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019" y="2174695"/>
            <a:ext cx="2699686" cy="2133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0"/>
          <p:cNvSpPr txBox="1"/>
          <p:nvPr>
            <p:ph idx="1" type="subTitle"/>
          </p:nvPr>
        </p:nvSpPr>
        <p:spPr>
          <a:xfrm>
            <a:off x="2494782" y="283864"/>
            <a:ext cx="4164809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b="1" lang="en" sz="3200">
                <a:solidFill>
                  <a:srgbClr val="03485B"/>
                </a:solidFill>
              </a:rPr>
              <a:t>Infographic  Style</a:t>
            </a:r>
            <a:endParaRPr/>
          </a:p>
        </p:txBody>
      </p:sp>
      <p:grpSp>
        <p:nvGrpSpPr>
          <p:cNvPr id="662" name="Google Shape;662;p20"/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663" name="Google Shape;663;p20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0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665" name="Google Shape;665;p20"/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666" name="Google Shape;666;p20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668" name="Google Shape;668;p20"/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669" name="Google Shape;669;p20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0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671" name="Google Shape;671;p20"/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672" name="Google Shape;672;p20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0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674" name="Google Shape;674;p20"/>
          <p:cNvSpPr txBox="1"/>
          <p:nvPr/>
        </p:nvSpPr>
        <p:spPr>
          <a:xfrm>
            <a:off x="258698" y="1336260"/>
            <a:ext cx="28547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 txBox="1"/>
          <p:nvPr/>
        </p:nvSpPr>
        <p:spPr>
          <a:xfrm>
            <a:off x="5960355" y="1336260"/>
            <a:ext cx="28547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448" y="1626664"/>
            <a:ext cx="2853290" cy="288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1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OUR </a:t>
            </a:r>
            <a:r>
              <a:rPr lang="en">
                <a:solidFill>
                  <a:schemeClr val="accent1"/>
                </a:solidFill>
              </a:rPr>
              <a:t>SUCCESS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82" name="Google Shape;682;p21"/>
          <p:cNvSpPr txBox="1"/>
          <p:nvPr>
            <p:ph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>
                <a:solidFill>
                  <a:srgbClr val="03485B"/>
                </a:solidFill>
              </a:rPr>
              <a:t>3,200,000+ </a:t>
            </a:r>
            <a:endParaRPr>
              <a:solidFill>
                <a:srgbClr val="03485B"/>
              </a:solidFill>
            </a:endParaRPr>
          </a:p>
        </p:txBody>
      </p:sp>
      <p:sp>
        <p:nvSpPr>
          <p:cNvPr id="683" name="Google Shape;683;p21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00000"/>
                </a:solidFill>
              </a:rPr>
              <a:t>Mercury is the closest planet to the Sun and the smallest one in the Solar System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"/>
          <p:cNvSpPr/>
          <p:nvPr/>
        </p:nvSpPr>
        <p:spPr>
          <a:xfrm flipH="1">
            <a:off x="2563804" y="4048125"/>
            <a:ext cx="2508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2"/>
          <p:cNvSpPr/>
          <p:nvPr/>
        </p:nvSpPr>
        <p:spPr>
          <a:xfrm flipH="1">
            <a:off x="724200" y="1602100"/>
            <a:ext cx="3929889" cy="2587239"/>
          </a:xfrm>
          <a:custGeom>
            <a:rect b="b" l="l" r="r" t="t"/>
            <a:pathLst>
              <a:path extrusionOk="0" h="161551" w="245388">
                <a:moveTo>
                  <a:pt x="10334" y="1"/>
                </a:moveTo>
                <a:cubicBezTo>
                  <a:pt x="4628" y="1"/>
                  <a:pt x="1" y="4628"/>
                  <a:pt x="1" y="10334"/>
                </a:cubicBezTo>
                <a:lnTo>
                  <a:pt x="1" y="151216"/>
                </a:lnTo>
                <a:cubicBezTo>
                  <a:pt x="1" y="156923"/>
                  <a:pt x="4628" y="161550"/>
                  <a:pt x="10334" y="161550"/>
                </a:cubicBezTo>
                <a:lnTo>
                  <a:pt x="235053" y="161550"/>
                </a:lnTo>
                <a:cubicBezTo>
                  <a:pt x="240760" y="161550"/>
                  <a:pt x="245387" y="156923"/>
                  <a:pt x="245387" y="151216"/>
                </a:cubicBezTo>
                <a:lnTo>
                  <a:pt x="245387" y="10334"/>
                </a:lnTo>
                <a:cubicBezTo>
                  <a:pt x="245387" y="4628"/>
                  <a:pt x="240760" y="1"/>
                  <a:pt x="2350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2"/>
          <p:cNvSpPr/>
          <p:nvPr/>
        </p:nvSpPr>
        <p:spPr>
          <a:xfrm flipH="1" rot="5400000">
            <a:off x="2953129" y="4169225"/>
            <a:ext cx="165000" cy="713400"/>
          </a:xfrm>
          <a:prstGeom prst="round2SameRect">
            <a:avLst>
              <a:gd fmla="val 25969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2"/>
          <p:cNvSpPr/>
          <p:nvPr/>
        </p:nvSpPr>
        <p:spPr>
          <a:xfrm flipH="1">
            <a:off x="2563804" y="4048125"/>
            <a:ext cx="1188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2"/>
          <p:cNvSpPr/>
          <p:nvPr/>
        </p:nvSpPr>
        <p:spPr>
          <a:xfrm flipH="1" rot="-5400000">
            <a:off x="410104" y="1916200"/>
            <a:ext cx="2586600" cy="1958400"/>
          </a:xfrm>
          <a:prstGeom prst="round2SameRect">
            <a:avLst>
              <a:gd fmla="val 8511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2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SNEAK </a:t>
            </a:r>
            <a:r>
              <a:rPr lang="en">
                <a:solidFill>
                  <a:schemeClr val="accent1"/>
                </a:solidFill>
              </a:rPr>
              <a:t>PEEK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94" name="Google Shape;694;p22"/>
          <p:cNvSpPr txBox="1"/>
          <p:nvPr>
            <p:ph idx="4294967295" type="body"/>
          </p:nvPr>
        </p:nvSpPr>
        <p:spPr>
          <a:xfrm flipH="1">
            <a:off x="5629375" y="3009900"/>
            <a:ext cx="28014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600">
                <a:latin typeface="Arvo"/>
                <a:ea typeface="Arvo"/>
                <a:cs typeface="Arvo"/>
                <a:sym typeface="Arvo"/>
              </a:rPr>
              <a:t>You can replace the image on th</a:t>
            </a:r>
            <a:r>
              <a:rPr lang="en" sz="1600"/>
              <a:t>is</a:t>
            </a:r>
            <a:r>
              <a:rPr lang="en" sz="1600">
                <a:latin typeface="Arvo"/>
                <a:ea typeface="Arvo"/>
                <a:cs typeface="Arvo"/>
                <a:sym typeface="Arvo"/>
              </a:rPr>
              <a:t> screen with your own one</a:t>
            </a:r>
            <a:endParaRPr sz="1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95" name="Google Shape;695;p22"/>
          <p:cNvSpPr/>
          <p:nvPr/>
        </p:nvSpPr>
        <p:spPr>
          <a:xfrm flipH="1">
            <a:off x="839764" y="1717664"/>
            <a:ext cx="3698776" cy="2125126"/>
          </a:xfrm>
          <a:custGeom>
            <a:rect b="b" l="l" r="r" t="t"/>
            <a:pathLst>
              <a:path extrusionOk="0" h="132696" w="230957">
                <a:moveTo>
                  <a:pt x="101" y="0"/>
                </a:moveTo>
                <a:cubicBezTo>
                  <a:pt x="44" y="0"/>
                  <a:pt x="1" y="43"/>
                  <a:pt x="1" y="100"/>
                </a:cubicBezTo>
                <a:lnTo>
                  <a:pt x="1" y="132593"/>
                </a:lnTo>
                <a:cubicBezTo>
                  <a:pt x="1" y="132649"/>
                  <a:pt x="44" y="132696"/>
                  <a:pt x="101" y="132696"/>
                </a:cubicBezTo>
                <a:lnTo>
                  <a:pt x="230857" y="132696"/>
                </a:lnTo>
                <a:cubicBezTo>
                  <a:pt x="230914" y="132696"/>
                  <a:pt x="230957" y="132649"/>
                  <a:pt x="230957" y="132593"/>
                </a:cubicBezTo>
                <a:lnTo>
                  <a:pt x="230957" y="100"/>
                </a:lnTo>
                <a:cubicBezTo>
                  <a:pt x="230957" y="43"/>
                  <a:pt x="230914" y="0"/>
                  <a:pt x="230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2"/>
          <p:cNvSpPr/>
          <p:nvPr/>
        </p:nvSpPr>
        <p:spPr>
          <a:xfrm flipH="1">
            <a:off x="2589620" y="3910166"/>
            <a:ext cx="184749" cy="184813"/>
          </a:xfrm>
          <a:custGeom>
            <a:rect b="b" l="l" r="r" t="t"/>
            <a:pathLst>
              <a:path extrusionOk="0" h="11540" w="11536">
                <a:moveTo>
                  <a:pt x="5768" y="0"/>
                </a:moveTo>
                <a:cubicBezTo>
                  <a:pt x="2584" y="0"/>
                  <a:pt x="0" y="2584"/>
                  <a:pt x="0" y="5772"/>
                </a:cubicBezTo>
                <a:cubicBezTo>
                  <a:pt x="0" y="8956"/>
                  <a:pt x="2584" y="11540"/>
                  <a:pt x="5768" y="11540"/>
                </a:cubicBezTo>
                <a:cubicBezTo>
                  <a:pt x="8952" y="11540"/>
                  <a:pt x="11535" y="8956"/>
                  <a:pt x="11535" y="5772"/>
                </a:cubicBezTo>
                <a:cubicBezTo>
                  <a:pt x="11535" y="2584"/>
                  <a:pt x="8952" y="0"/>
                  <a:pt x="57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2"/>
          <p:cNvSpPr/>
          <p:nvPr/>
        </p:nvSpPr>
        <p:spPr>
          <a:xfrm flipH="1" rot="-5400000">
            <a:off x="2251329" y="4178075"/>
            <a:ext cx="165000" cy="695700"/>
          </a:xfrm>
          <a:prstGeom prst="round2SameRect">
            <a:avLst>
              <a:gd fmla="val 24954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2"/>
          <p:cNvSpPr/>
          <p:nvPr/>
        </p:nvSpPr>
        <p:spPr>
          <a:xfrm flipH="1" rot="10800000">
            <a:off x="2589604" y="3910175"/>
            <a:ext cx="184800" cy="184800"/>
          </a:xfrm>
          <a:prstGeom prst="pie">
            <a:avLst>
              <a:gd fmla="val 5383780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501" y="1923393"/>
            <a:ext cx="2419147" cy="137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763" y="1741822"/>
            <a:ext cx="3688965" cy="2073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3"/>
          <p:cNvGrpSpPr/>
          <p:nvPr/>
        </p:nvGrpSpPr>
        <p:grpSpPr>
          <a:xfrm>
            <a:off x="2596046" y="2080751"/>
            <a:ext cx="3951901" cy="1460775"/>
            <a:chOff x="2596100" y="2124100"/>
            <a:chExt cx="3951901" cy="1460775"/>
          </a:xfrm>
        </p:grpSpPr>
        <p:cxnSp>
          <p:nvCxnSpPr>
            <p:cNvPr id="706" name="Google Shape;706;p23"/>
            <p:cNvCxnSpPr/>
            <p:nvPr/>
          </p:nvCxnSpPr>
          <p:spPr>
            <a:xfrm rot="10800000">
              <a:off x="2596100" y="2124100"/>
              <a:ext cx="1219155" cy="9474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7" name="Google Shape;707;p23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8" name="Google Shape;708;p23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23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10" name="Google Shape;710;p23"/>
          <p:cNvSpPr txBox="1"/>
          <p:nvPr>
            <p:ph idx="4294967295" type="title"/>
          </p:nvPr>
        </p:nvSpPr>
        <p:spPr>
          <a:xfrm>
            <a:off x="1187547" y="2299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500" u="none" cap="none" strike="noStrike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11" name="Google Shape;711;p23"/>
          <p:cNvSpPr/>
          <p:nvPr/>
        </p:nvSpPr>
        <p:spPr>
          <a:xfrm rot="-10543496">
            <a:off x="2973428" y="4027233"/>
            <a:ext cx="3641177" cy="955079"/>
          </a:xfrm>
          <a:custGeom>
            <a:rect b="b" l="l" r="r" t="t"/>
            <a:pathLst>
              <a:path extrusionOk="0" h="47334" w="278133">
                <a:moveTo>
                  <a:pt x="0" y="6471"/>
                </a:moveTo>
                <a:lnTo>
                  <a:pt x="160515" y="47334"/>
                </a:lnTo>
                <a:lnTo>
                  <a:pt x="278132" y="167"/>
                </a:lnTo>
                <a:lnTo>
                  <a:pt x="249779" y="0"/>
                </a:lnTo>
                <a:lnTo>
                  <a:pt x="220291" y="7606"/>
                </a:lnTo>
                <a:lnTo>
                  <a:pt x="196741" y="4170"/>
                </a:lnTo>
                <a:lnTo>
                  <a:pt x="172657" y="11108"/>
                </a:lnTo>
                <a:lnTo>
                  <a:pt x="157013" y="9007"/>
                </a:lnTo>
                <a:lnTo>
                  <a:pt x="134330" y="14811"/>
                </a:lnTo>
                <a:lnTo>
                  <a:pt x="91099" y="7772"/>
                </a:lnTo>
                <a:lnTo>
                  <a:pt x="60477" y="12342"/>
                </a:lnTo>
                <a:lnTo>
                  <a:pt x="37661" y="64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23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23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23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23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 i="0" sz="14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23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i="0" sz="14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23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4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23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4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0" name="Google Shape;7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495" y="1729431"/>
            <a:ext cx="2522716" cy="296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4"/>
          <p:cNvSpPr/>
          <p:nvPr/>
        </p:nvSpPr>
        <p:spPr>
          <a:xfrm>
            <a:off x="713225" y="3687275"/>
            <a:ext cx="2839500" cy="41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4"/>
          <p:cNvSpPr/>
          <p:nvPr/>
        </p:nvSpPr>
        <p:spPr>
          <a:xfrm>
            <a:off x="713225" y="2244300"/>
            <a:ext cx="2839500" cy="41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4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EXPANSION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728" name="Google Shape;728;p24"/>
          <p:cNvGrpSpPr/>
          <p:nvPr/>
        </p:nvGrpSpPr>
        <p:grpSpPr>
          <a:xfrm>
            <a:off x="3791940" y="1557935"/>
            <a:ext cx="5198117" cy="3350395"/>
            <a:chOff x="232350" y="552725"/>
            <a:chExt cx="7150525" cy="4608800"/>
          </a:xfrm>
        </p:grpSpPr>
        <p:sp>
          <p:nvSpPr>
            <p:cNvPr id="729" name="Google Shape;729;p24"/>
            <p:cNvSpPr/>
            <p:nvPr/>
          </p:nvSpPr>
          <p:spPr>
            <a:xfrm>
              <a:off x="6333825" y="5149150"/>
              <a:ext cx="425" cy="1500"/>
            </a:xfrm>
            <a:custGeom>
              <a:rect b="b" l="l" r="r" t="t"/>
              <a:pathLst>
                <a:path extrusionOk="0" h="60" w="17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6345125" y="5154125"/>
              <a:ext cx="6300" cy="7400"/>
            </a:xfrm>
            <a:custGeom>
              <a:rect b="b" l="l" r="r" t="t"/>
              <a:pathLst>
                <a:path extrusionOk="0" h="296" w="252">
                  <a:moveTo>
                    <a:pt x="43" y="0"/>
                  </a:moveTo>
                  <a:cubicBezTo>
                    <a:pt x="26" y="97"/>
                    <a:pt x="16" y="199"/>
                    <a:pt x="0" y="295"/>
                  </a:cubicBezTo>
                  <a:cubicBezTo>
                    <a:pt x="85" y="258"/>
                    <a:pt x="166" y="221"/>
                    <a:pt x="251" y="183"/>
                  </a:cubicBezTo>
                  <a:cubicBezTo>
                    <a:pt x="182" y="124"/>
                    <a:pt x="112" y="59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3057850" y="2490725"/>
              <a:ext cx="1012675" cy="560075"/>
            </a:xfrm>
            <a:custGeom>
              <a:rect b="b" l="l" r="r" t="t"/>
              <a:pathLst>
                <a:path extrusionOk="0" h="22403" w="40507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4470075" y="2044725"/>
              <a:ext cx="549300" cy="968625"/>
            </a:xfrm>
            <a:custGeom>
              <a:rect b="b" l="l" r="r" t="t"/>
              <a:pathLst>
                <a:path extrusionOk="0" h="38745" w="21972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4545275" y="1189325"/>
              <a:ext cx="1041025" cy="1037375"/>
            </a:xfrm>
            <a:custGeom>
              <a:rect b="b" l="l" r="r" t="t"/>
              <a:pathLst>
                <a:path extrusionOk="0" h="41495" w="41641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2882975" y="1455650"/>
              <a:ext cx="959900" cy="605225"/>
            </a:xfrm>
            <a:custGeom>
              <a:rect b="b" l="l" r="r" t="t"/>
              <a:pathLst>
                <a:path extrusionOk="0" h="24209" w="38396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4162775" y="3720375"/>
              <a:ext cx="790825" cy="670525"/>
            </a:xfrm>
            <a:custGeom>
              <a:rect b="b" l="l" r="r" t="t"/>
              <a:pathLst>
                <a:path extrusionOk="0" h="26821" w="31633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2338650" y="3105175"/>
              <a:ext cx="1914550" cy="1859725"/>
            </a:xfrm>
            <a:custGeom>
              <a:rect b="b" l="l" r="r" t="t"/>
              <a:pathLst>
                <a:path extrusionOk="0" h="74389" w="76582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835475" y="3609475"/>
              <a:ext cx="8500" cy="6075"/>
            </a:xfrm>
            <a:custGeom>
              <a:rect b="b" l="l" r="r" t="t"/>
              <a:pathLst>
                <a:path extrusionOk="0" h="243" w="34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25675" y="3020950"/>
              <a:ext cx="1172250" cy="600800"/>
            </a:xfrm>
            <a:custGeom>
              <a:rect b="b" l="l" r="r" t="t"/>
              <a:pathLst>
                <a:path extrusionOk="0" h="24032" w="4689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976425" y="2927475"/>
              <a:ext cx="960300" cy="987850"/>
            </a:xfrm>
            <a:custGeom>
              <a:rect b="b" l="l" r="r" t="t"/>
              <a:pathLst>
                <a:path extrusionOk="0" h="39514" w="38412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232350" y="1658175"/>
              <a:ext cx="1099850" cy="1868750"/>
            </a:xfrm>
            <a:custGeom>
              <a:rect b="b" l="l" r="r" t="t"/>
              <a:pathLst>
                <a:path extrusionOk="0" h="74750" w="43994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1181475" y="2825150"/>
              <a:ext cx="933175" cy="1074725"/>
            </a:xfrm>
            <a:custGeom>
              <a:rect b="b" l="l" r="r" t="t"/>
              <a:pathLst>
                <a:path extrusionOk="0" h="42989" w="37327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114750" y="2234225"/>
              <a:ext cx="995625" cy="794150"/>
            </a:xfrm>
            <a:custGeom>
              <a:rect b="b" l="l" r="r" t="t"/>
              <a:pathLst>
                <a:path extrusionOk="0" h="31766" w="39825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5311075" y="2027375"/>
              <a:ext cx="576600" cy="641200"/>
            </a:xfrm>
            <a:custGeom>
              <a:rect b="b" l="l" r="r" t="t"/>
              <a:pathLst>
                <a:path extrusionOk="0" h="25648" w="23064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5929025" y="1330075"/>
              <a:ext cx="820225" cy="710775"/>
            </a:xfrm>
            <a:custGeom>
              <a:rect b="b" l="l" r="r" t="t"/>
              <a:pathLst>
                <a:path extrusionOk="0" h="28431" w="32809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5840500" y="1889325"/>
              <a:ext cx="769600" cy="507500"/>
            </a:xfrm>
            <a:custGeom>
              <a:rect b="b" l="l" r="r" t="t"/>
              <a:pathLst>
                <a:path extrusionOk="0" h="20300" w="30784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6546025" y="1897500"/>
              <a:ext cx="435050" cy="499100"/>
            </a:xfrm>
            <a:custGeom>
              <a:rect b="b" l="l" r="r" t="t"/>
              <a:pathLst>
                <a:path extrusionOk="0" h="19964" w="17402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2921275" y="951475"/>
              <a:ext cx="891150" cy="556300"/>
            </a:xfrm>
            <a:custGeom>
              <a:rect b="b" l="l" r="r" t="t"/>
              <a:pathLst>
                <a:path extrusionOk="0" h="22252" w="35646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3740925" y="906475"/>
              <a:ext cx="901875" cy="1013375"/>
            </a:xfrm>
            <a:custGeom>
              <a:rect b="b" l="l" r="r" t="t"/>
              <a:pathLst>
                <a:path extrusionOk="0" h="40535" w="36075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4666025" y="2829850"/>
              <a:ext cx="4175" cy="3625"/>
            </a:xfrm>
            <a:custGeom>
              <a:rect b="b" l="l" r="r" t="t"/>
              <a:pathLst>
                <a:path extrusionOk="0" h="145" w="167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733450" y="1799325"/>
              <a:ext cx="871125" cy="1335825"/>
            </a:xfrm>
            <a:custGeom>
              <a:rect b="b" l="l" r="r" t="t"/>
              <a:pathLst>
                <a:path extrusionOk="0" h="53433" w="34845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4979500" y="3308650"/>
              <a:ext cx="518175" cy="716525"/>
            </a:xfrm>
            <a:custGeom>
              <a:rect b="b" l="l" r="r" t="t"/>
              <a:pathLst>
                <a:path extrusionOk="0" h="28661" w="20727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5005675" y="3951800"/>
              <a:ext cx="1375725" cy="940325"/>
            </a:xfrm>
            <a:custGeom>
              <a:rect b="b" l="l" r="r" t="t"/>
              <a:pathLst>
                <a:path extrusionOk="0" h="37613" w="55029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1443900" y="1960100"/>
              <a:ext cx="764900" cy="972325"/>
            </a:xfrm>
            <a:custGeom>
              <a:rect b="b" l="l" r="r" t="t"/>
              <a:pathLst>
                <a:path extrusionOk="0" h="38893" w="30596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568925" y="552725"/>
              <a:ext cx="921350" cy="673125"/>
            </a:xfrm>
            <a:custGeom>
              <a:rect b="b" l="l" r="r" t="t"/>
              <a:pathLst>
                <a:path extrusionOk="0" h="26925" w="36854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732625" y="1132775"/>
              <a:ext cx="425" cy="275"/>
            </a:xfrm>
            <a:custGeom>
              <a:rect b="b" l="l" r="r" t="t"/>
              <a:pathLst>
                <a:path extrusionOk="0" h="11" w="17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717925" y="1652675"/>
              <a:ext cx="321850" cy="185225"/>
            </a:xfrm>
            <a:custGeom>
              <a:rect b="b" l="l" r="r" t="t"/>
              <a:pathLst>
                <a:path extrusionOk="0" h="7409" w="12874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929850" y="1705975"/>
              <a:ext cx="252550" cy="202025"/>
            </a:xfrm>
            <a:custGeom>
              <a:rect b="b" l="l" r="r" t="t"/>
              <a:pathLst>
                <a:path extrusionOk="0" h="8081" w="10102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615700" y="1275950"/>
              <a:ext cx="225675" cy="441075"/>
            </a:xfrm>
            <a:custGeom>
              <a:rect b="b" l="l" r="r" t="t"/>
              <a:pathLst>
                <a:path extrusionOk="0" h="17643" w="9027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787350" y="1213100"/>
              <a:ext cx="247425" cy="482050"/>
            </a:xfrm>
            <a:custGeom>
              <a:rect b="b" l="l" r="r" t="t"/>
              <a:pathLst>
                <a:path extrusionOk="0" h="19282" w="9897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861500" y="787075"/>
              <a:ext cx="521375" cy="836050"/>
            </a:xfrm>
            <a:custGeom>
              <a:rect b="b" l="l" r="r" t="t"/>
              <a:pathLst>
                <a:path extrusionOk="0" h="33442" w="20855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4255075" y="1300525"/>
              <a:ext cx="732750" cy="777250"/>
            </a:xfrm>
            <a:custGeom>
              <a:rect b="b" l="l" r="r" t="t"/>
              <a:pathLst>
                <a:path extrusionOk="0" h="31090" w="2931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469975" y="2837225"/>
              <a:ext cx="1216675" cy="526650"/>
            </a:xfrm>
            <a:custGeom>
              <a:rect b="b" l="l" r="r" t="t"/>
              <a:pathLst>
                <a:path extrusionOk="0" h="21066" w="48667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4531200" y="3340750"/>
              <a:ext cx="490225" cy="851900"/>
            </a:xfrm>
            <a:custGeom>
              <a:rect b="b" l="l" r="r" t="t"/>
              <a:pathLst>
                <a:path extrusionOk="0" h="34076" w="19609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601600" y="2410275"/>
              <a:ext cx="1027825" cy="589500"/>
            </a:xfrm>
            <a:custGeom>
              <a:rect b="b" l="l" r="r" t="t"/>
              <a:pathLst>
                <a:path extrusionOk="0" h="23580" w="41113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044250" y="2292225"/>
              <a:ext cx="637175" cy="308675"/>
            </a:xfrm>
            <a:custGeom>
              <a:rect b="b" l="l" r="r" t="t"/>
              <a:pathLst>
                <a:path extrusionOk="0" h="12347" w="25487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25975" y="1781475"/>
              <a:ext cx="236000" cy="240275"/>
            </a:xfrm>
            <a:custGeom>
              <a:rect b="b" l="l" r="r" t="t"/>
              <a:pathLst>
                <a:path extrusionOk="0" h="9611" w="944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577450" y="2562875"/>
              <a:ext cx="70950" cy="152950"/>
            </a:xfrm>
            <a:custGeom>
              <a:rect b="b" l="l" r="r" t="t"/>
              <a:pathLst>
                <a:path extrusionOk="0" h="6118" w="2838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322350" y="972150"/>
              <a:ext cx="1107875" cy="919625"/>
            </a:xfrm>
            <a:custGeom>
              <a:rect b="b" l="l" r="r" t="t"/>
              <a:pathLst>
                <a:path extrusionOk="0" h="36785" w="44315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732625" y="1132775"/>
              <a:ext cx="425" cy="275"/>
            </a:xfrm>
            <a:custGeom>
              <a:rect b="b" l="l" r="r" t="t"/>
              <a:pathLst>
                <a:path extrusionOk="0" h="11" w="17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1572700" y="777150"/>
              <a:ext cx="1386975" cy="838925"/>
            </a:xfrm>
            <a:custGeom>
              <a:rect b="b" l="l" r="r" t="t"/>
              <a:pathLst>
                <a:path extrusionOk="0" h="33557" w="55479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2853300" y="1957275"/>
              <a:ext cx="1112350" cy="564100"/>
            </a:xfrm>
            <a:custGeom>
              <a:rect b="b" l="l" r="r" t="t"/>
              <a:pathLst>
                <a:path extrusionOk="0" h="22564" w="44494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232775" y="744750"/>
              <a:ext cx="805325" cy="1287100"/>
            </a:xfrm>
            <a:custGeom>
              <a:rect b="b" l="l" r="r" t="t"/>
              <a:pathLst>
                <a:path extrusionOk="0" h="51484" w="32213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4070525" y="3109475"/>
              <a:ext cx="679450" cy="624050"/>
            </a:xfrm>
            <a:custGeom>
              <a:rect b="b" l="l" r="r" t="t"/>
              <a:pathLst>
                <a:path extrusionOk="0" h="24962" w="27178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4696650" y="2976750"/>
              <a:ext cx="1106175" cy="382425"/>
            </a:xfrm>
            <a:custGeom>
              <a:rect b="b" l="l" r="r" t="t"/>
              <a:pathLst>
                <a:path extrusionOk="0" h="15297" w="44247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1957075" y="1520175"/>
              <a:ext cx="952250" cy="780950"/>
            </a:xfrm>
            <a:custGeom>
              <a:rect b="b" l="l" r="r" t="t"/>
              <a:pathLst>
                <a:path extrusionOk="0" h="31238" w="3809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1949300" y="2186000"/>
              <a:ext cx="30375" cy="20850"/>
            </a:xfrm>
            <a:custGeom>
              <a:rect b="b" l="l" r="r" t="t"/>
              <a:pathLst>
                <a:path extrusionOk="0" h="834" w="1215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4961225" y="2145825"/>
              <a:ext cx="403350" cy="702700"/>
            </a:xfrm>
            <a:custGeom>
              <a:rect b="b" l="l" r="r" t="t"/>
              <a:pathLst>
                <a:path extrusionOk="0" h="28108" w="16134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3919700" y="2407475"/>
              <a:ext cx="907900" cy="787175"/>
            </a:xfrm>
            <a:custGeom>
              <a:rect b="b" l="l" r="r" t="t"/>
              <a:pathLst>
                <a:path extrusionOk="0" h="31487" w="36316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4666025" y="2829850"/>
              <a:ext cx="4175" cy="3625"/>
            </a:xfrm>
            <a:custGeom>
              <a:rect b="b" l="l" r="r" t="t"/>
              <a:pathLst>
                <a:path extrusionOk="0" h="145" w="167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4570125" y="2247375"/>
              <a:ext cx="700" cy="575"/>
            </a:xfrm>
            <a:custGeom>
              <a:rect b="b" l="l" r="r" t="t"/>
              <a:pathLst>
                <a:path extrusionOk="0" h="23" w="28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5484750" y="3949950"/>
              <a:ext cx="275" cy="275"/>
            </a:xfrm>
            <a:custGeom>
              <a:rect b="b" l="l" r="r" t="t"/>
              <a:pathLst>
                <a:path extrusionOk="0" h="11" w="11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5478425" y="37824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5331225" y="3273675"/>
              <a:ext cx="753625" cy="762125"/>
            </a:xfrm>
            <a:custGeom>
              <a:rect b="b" l="l" r="r" t="t"/>
              <a:pathLst>
                <a:path extrusionOk="0" h="30485" w="30145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5845350" y="3475450"/>
              <a:ext cx="550" cy="450"/>
            </a:xfrm>
            <a:custGeom>
              <a:rect b="b" l="l" r="r" t="t"/>
              <a:pathLst>
                <a:path extrusionOk="0" h="18" w="22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6019150" y="3649250"/>
              <a:ext cx="275" cy="150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5658925" y="33224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5938825" y="3562225"/>
              <a:ext cx="550" cy="400"/>
            </a:xfrm>
            <a:custGeom>
              <a:rect b="b" l="l" r="r" t="t"/>
              <a:pathLst>
                <a:path extrusionOk="0" h="16" w="22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5978850" y="3602375"/>
              <a:ext cx="275" cy="300"/>
            </a:xfrm>
            <a:custGeom>
              <a:rect b="b" l="l" r="r" t="t"/>
              <a:pathLst>
                <a:path extrusionOk="0" h="12" w="11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5939350" y="35626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5658375" y="3321950"/>
              <a:ext cx="575" cy="550"/>
            </a:xfrm>
            <a:custGeom>
              <a:rect b="b" l="l" r="r" t="t"/>
              <a:pathLst>
                <a:path extrusionOk="0" h="22" w="23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5671575" y="3335225"/>
              <a:ext cx="825" cy="700"/>
            </a:xfrm>
            <a:custGeom>
              <a:rect b="b" l="l" r="r" t="t"/>
              <a:pathLst>
                <a:path extrusionOk="0" h="28" w="33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5851950" y="3482025"/>
              <a:ext cx="675" cy="700"/>
            </a:xfrm>
            <a:custGeom>
              <a:rect b="b" l="l" r="r" t="t"/>
              <a:pathLst>
                <a:path extrusionOk="0" h="28" w="27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5684975" y="3341950"/>
              <a:ext cx="700" cy="550"/>
            </a:xfrm>
            <a:custGeom>
              <a:rect b="b" l="l" r="r" t="t"/>
              <a:pathLst>
                <a:path extrusionOk="0" h="22" w="28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6018875" y="3649250"/>
              <a:ext cx="550" cy="150"/>
            </a:xfrm>
            <a:custGeom>
              <a:rect b="b" l="l" r="r" t="t"/>
              <a:pathLst>
                <a:path extrusionOk="0" h="6" w="22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6025450" y="3668975"/>
              <a:ext cx="575" cy="825"/>
            </a:xfrm>
            <a:custGeom>
              <a:rect b="b" l="l" r="r" t="t"/>
              <a:pathLst>
                <a:path extrusionOk="0" h="33" w="23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5658375" y="3308775"/>
              <a:ext cx="575" cy="825"/>
            </a:xfrm>
            <a:custGeom>
              <a:rect b="b" l="l" r="r" t="t"/>
              <a:pathLst>
                <a:path extrusionOk="0" h="33" w="23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5678525" y="3289300"/>
              <a:ext cx="325" cy="150"/>
            </a:xfrm>
            <a:custGeom>
              <a:rect b="b" l="l" r="r" t="t"/>
              <a:pathLst>
                <a:path extrusionOk="0" h="6" w="13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5825200" y="3462000"/>
              <a:ext cx="700" cy="700"/>
            </a:xfrm>
            <a:custGeom>
              <a:rect b="b" l="l" r="r" t="t"/>
              <a:pathLst>
                <a:path extrusionOk="0" h="28" w="28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5678525" y="3288925"/>
              <a:ext cx="450" cy="525"/>
            </a:xfrm>
            <a:custGeom>
              <a:rect b="b" l="l" r="r" t="t"/>
              <a:pathLst>
                <a:path extrusionOk="0" h="21" w="18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5845200" y="3475450"/>
              <a:ext cx="575" cy="575"/>
            </a:xfrm>
            <a:custGeom>
              <a:rect b="b" l="l" r="r" t="t"/>
              <a:pathLst>
                <a:path extrusionOk="0" h="23" w="23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5698300" y="3348675"/>
              <a:ext cx="825" cy="550"/>
            </a:xfrm>
            <a:custGeom>
              <a:rect b="b" l="l" r="r" t="t"/>
              <a:pathLst>
                <a:path extrusionOk="0" h="22" w="33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5665000" y="3295500"/>
              <a:ext cx="650" cy="700"/>
            </a:xfrm>
            <a:custGeom>
              <a:rect b="b" l="l" r="r" t="t"/>
              <a:pathLst>
                <a:path extrusionOk="0" h="28" w="26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3810775" y="1896150"/>
              <a:ext cx="826250" cy="553250"/>
            </a:xfrm>
            <a:custGeom>
              <a:rect b="b" l="l" r="r" t="t"/>
              <a:pathLst>
                <a:path extrusionOk="0" h="22130" w="3305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6305475" y="3322200"/>
              <a:ext cx="700" cy="725"/>
            </a:xfrm>
            <a:custGeom>
              <a:rect b="b" l="l" r="r" t="t"/>
              <a:pathLst>
                <a:path extrusionOk="0" h="29" w="28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6318775" y="33357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6292050" y="3315625"/>
              <a:ext cx="700" cy="550"/>
            </a:xfrm>
            <a:custGeom>
              <a:rect b="b" l="l" r="r" t="t"/>
              <a:pathLst>
                <a:path extrusionOk="0" h="22" w="28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6272050" y="3302325"/>
              <a:ext cx="575" cy="450"/>
            </a:xfrm>
            <a:custGeom>
              <a:rect b="b" l="l" r="r" t="t"/>
              <a:pathLst>
                <a:path extrusionOk="0" h="18" w="23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5771750" y="3222425"/>
              <a:ext cx="450" cy="275"/>
            </a:xfrm>
            <a:custGeom>
              <a:rect b="b" l="l" r="r" t="t"/>
              <a:pathLst>
                <a:path extrusionOk="0" h="11" w="18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6338925" y="334892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6225425" y="3268900"/>
              <a:ext cx="450" cy="550"/>
            </a:xfrm>
            <a:custGeom>
              <a:rect b="b" l="l" r="r" t="t"/>
              <a:pathLst>
                <a:path extrusionOk="0" h="22" w="18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6292050" y="33157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6225425" y="3269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6212000" y="3255450"/>
              <a:ext cx="700" cy="700"/>
            </a:xfrm>
            <a:custGeom>
              <a:rect b="b" l="l" r="r" t="t"/>
              <a:pathLst>
                <a:path extrusionOk="0" h="28" w="28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6178700" y="32355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6245450" y="32823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6258725" y="3288925"/>
              <a:ext cx="700" cy="525"/>
            </a:xfrm>
            <a:custGeom>
              <a:rect b="b" l="l" r="r" t="t"/>
              <a:pathLst>
                <a:path extrusionOk="0" h="21" w="28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6245450" y="3282175"/>
              <a:ext cx="575" cy="700"/>
            </a:xfrm>
            <a:custGeom>
              <a:rect b="b" l="l" r="r" t="t"/>
              <a:pathLst>
                <a:path extrusionOk="0" h="28" w="23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6272050" y="3302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6318775" y="3335650"/>
              <a:ext cx="575" cy="550"/>
            </a:xfrm>
            <a:custGeom>
              <a:rect b="b" l="l" r="r" t="t"/>
              <a:pathLst>
                <a:path extrusionOk="0" h="22" w="23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991750" y="3215575"/>
              <a:ext cx="575" cy="550"/>
            </a:xfrm>
            <a:custGeom>
              <a:rect b="b" l="l" r="r" t="t"/>
              <a:pathLst>
                <a:path extrusionOk="0" h="22" w="23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6005175" y="3222025"/>
              <a:ext cx="700" cy="675"/>
            </a:xfrm>
            <a:custGeom>
              <a:rect b="b" l="l" r="r" t="t"/>
              <a:pathLst>
                <a:path extrusionOk="0" h="27" w="28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5991750" y="32155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6178700" y="3235575"/>
              <a:ext cx="575" cy="450"/>
            </a:xfrm>
            <a:custGeom>
              <a:rect b="b" l="l" r="r" t="t"/>
              <a:pathLst>
                <a:path extrusionOk="0" h="18" w="23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6198700" y="32488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5751850" y="32355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4784725" y="2583250"/>
              <a:ext cx="978725" cy="519675"/>
            </a:xfrm>
            <a:custGeom>
              <a:rect b="b" l="l" r="r" t="t"/>
              <a:pathLst>
                <a:path extrusionOk="0" h="20787" w="39149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6385925" y="250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6379350" y="25151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392500" y="2487750"/>
              <a:ext cx="700" cy="850"/>
            </a:xfrm>
            <a:custGeom>
              <a:rect b="b" l="l" r="r" t="t"/>
              <a:pathLst>
                <a:path extrusionOk="0" h="34" w="28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6392650" y="2488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6312450" y="2414175"/>
              <a:ext cx="725" cy="575"/>
            </a:xfrm>
            <a:custGeom>
              <a:rect b="b" l="l" r="r" t="t"/>
              <a:pathLst>
                <a:path extrusionOk="0" h="23" w="29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379225" y="2514525"/>
              <a:ext cx="575" cy="650"/>
            </a:xfrm>
            <a:custGeom>
              <a:rect b="b" l="l" r="r" t="t"/>
              <a:pathLst>
                <a:path extrusionOk="0" h="26" w="23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385925" y="2501200"/>
              <a:ext cx="575" cy="700"/>
            </a:xfrm>
            <a:custGeom>
              <a:rect b="b" l="l" r="r" t="t"/>
              <a:pathLst>
                <a:path extrusionOk="0" h="28" w="23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5871800" y="2834950"/>
              <a:ext cx="700" cy="575"/>
            </a:xfrm>
            <a:custGeom>
              <a:rect b="b" l="l" r="r" t="t"/>
              <a:pathLst>
                <a:path extrusionOk="0" h="23" w="28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165550" y="2514525"/>
              <a:ext cx="525" cy="650"/>
            </a:xfrm>
            <a:custGeom>
              <a:rect b="b" l="l" r="r" t="t"/>
              <a:pathLst>
                <a:path extrusionOk="0" h="26" w="21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132075" y="2527800"/>
              <a:ext cx="575" cy="575"/>
            </a:xfrm>
            <a:custGeom>
              <a:rect b="b" l="l" r="r" t="t"/>
              <a:pathLst>
                <a:path extrusionOk="0" h="23" w="23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5992000" y="2788075"/>
              <a:ext cx="575" cy="700"/>
            </a:xfrm>
            <a:custGeom>
              <a:rect b="b" l="l" r="r" t="t"/>
              <a:pathLst>
                <a:path extrusionOk="0" h="28" w="23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085350" y="2594675"/>
              <a:ext cx="575" cy="575"/>
            </a:xfrm>
            <a:custGeom>
              <a:rect b="b" l="l" r="r" t="t"/>
              <a:pathLst>
                <a:path extrusionOk="0" h="23" w="23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252150" y="2434450"/>
              <a:ext cx="700" cy="575"/>
            </a:xfrm>
            <a:custGeom>
              <a:rect b="b" l="l" r="r" t="t"/>
              <a:pathLst>
                <a:path extrusionOk="0" h="23" w="28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4"/>
            <p:cNvSpPr/>
            <p:nvPr/>
          </p:nvSpPr>
          <p:spPr>
            <a:xfrm>
              <a:off x="6232125" y="2421175"/>
              <a:ext cx="725" cy="525"/>
            </a:xfrm>
            <a:custGeom>
              <a:rect b="b" l="l" r="r" t="t"/>
              <a:pathLst>
                <a:path extrusionOk="0" h="21" w="29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6245450" y="2427750"/>
              <a:ext cx="700" cy="700"/>
            </a:xfrm>
            <a:custGeom>
              <a:rect b="b" l="l" r="r" t="t"/>
              <a:pathLst>
                <a:path extrusionOk="0" h="28" w="28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6225425" y="2414425"/>
              <a:ext cx="700" cy="700"/>
            </a:xfrm>
            <a:custGeom>
              <a:rect b="b" l="l" r="r" t="t"/>
              <a:pathLst>
                <a:path extrusionOk="0" h="28" w="28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6025450" y="2694725"/>
              <a:ext cx="425" cy="575"/>
            </a:xfrm>
            <a:custGeom>
              <a:rect b="b" l="l" r="r" t="t"/>
              <a:pathLst>
                <a:path extrusionOk="0" h="23" w="17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5818350" y="2854950"/>
              <a:ext cx="700" cy="575"/>
            </a:xfrm>
            <a:custGeom>
              <a:rect b="b" l="l" r="r" t="t"/>
              <a:pathLst>
                <a:path extrusionOk="0" h="23" w="28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5811500" y="2848250"/>
              <a:ext cx="825" cy="825"/>
            </a:xfrm>
            <a:custGeom>
              <a:rect b="b" l="l" r="r" t="t"/>
              <a:pathLst>
                <a:path extrusionOk="0" h="33" w="33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5845075" y="2854950"/>
              <a:ext cx="700" cy="575"/>
            </a:xfrm>
            <a:custGeom>
              <a:rect b="b" l="l" r="r" t="t"/>
              <a:pathLst>
                <a:path extrusionOk="0" h="23" w="28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6005450" y="2768050"/>
              <a:ext cx="425" cy="700"/>
            </a:xfrm>
            <a:custGeom>
              <a:rect b="b" l="l" r="r" t="t"/>
              <a:pathLst>
                <a:path extrusionOk="0" h="28" w="17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018750" y="2701300"/>
              <a:ext cx="550" cy="700"/>
            </a:xfrm>
            <a:custGeom>
              <a:rect b="b" l="l" r="r" t="t"/>
              <a:pathLst>
                <a:path extrusionOk="0" h="28" w="22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6005300" y="2728050"/>
              <a:ext cx="575" cy="675"/>
            </a:xfrm>
            <a:custGeom>
              <a:rect b="b" l="l" r="r" t="t"/>
              <a:pathLst>
                <a:path extrusionOk="0" h="27" w="23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>
              <a:off x="6265475" y="2441175"/>
              <a:ext cx="700" cy="550"/>
            </a:xfrm>
            <a:custGeom>
              <a:rect b="b" l="l" r="r" t="t"/>
              <a:pathLst>
                <a:path extrusionOk="0" h="22" w="28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6279175" y="2387575"/>
              <a:ext cx="400" cy="575"/>
            </a:xfrm>
            <a:custGeom>
              <a:rect b="b" l="l" r="r" t="t"/>
              <a:pathLst>
                <a:path extrusionOk="0" h="23" w="16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6285875" y="2407475"/>
              <a:ext cx="700" cy="825"/>
            </a:xfrm>
            <a:custGeom>
              <a:rect b="b" l="l" r="r" t="t"/>
              <a:pathLst>
                <a:path extrusionOk="0" h="33" w="28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4"/>
            <p:cNvSpPr/>
            <p:nvPr/>
          </p:nvSpPr>
          <p:spPr>
            <a:xfrm>
              <a:off x="6178700" y="2387450"/>
              <a:ext cx="575" cy="700"/>
            </a:xfrm>
            <a:custGeom>
              <a:rect b="b" l="l" r="r" t="t"/>
              <a:pathLst>
                <a:path extrusionOk="0" h="28" w="23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6265600" y="2380875"/>
              <a:ext cx="825" cy="700"/>
            </a:xfrm>
            <a:custGeom>
              <a:rect b="b" l="l" r="r" t="t"/>
              <a:pathLst>
                <a:path extrusionOk="0" h="28" w="33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6071925" y="2454325"/>
              <a:ext cx="550" cy="425"/>
            </a:xfrm>
            <a:custGeom>
              <a:rect b="b" l="l" r="r" t="t"/>
              <a:pathLst>
                <a:path extrusionOk="0" h="17" w="22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6265725" y="2380575"/>
              <a:ext cx="700" cy="1000"/>
            </a:xfrm>
            <a:custGeom>
              <a:rect b="b" l="l" r="r" t="t"/>
              <a:pathLst>
                <a:path extrusionOk="0" h="40" w="28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6605775" y="2581100"/>
              <a:ext cx="575" cy="450"/>
            </a:xfrm>
            <a:custGeom>
              <a:rect b="b" l="l" r="r" t="t"/>
              <a:pathLst>
                <a:path extrusionOk="0" h="18" w="23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5012650" y="1479675"/>
              <a:ext cx="5275" cy="5025"/>
            </a:xfrm>
            <a:custGeom>
              <a:rect b="b" l="l" r="r" t="t"/>
              <a:pathLst>
                <a:path extrusionOk="0" h="201" w="211">
                  <a:moveTo>
                    <a:pt x="189" y="0"/>
                  </a:moveTo>
                  <a:cubicBezTo>
                    <a:pt x="125" y="22"/>
                    <a:pt x="65" y="44"/>
                    <a:pt x="1" y="60"/>
                  </a:cubicBezTo>
                  <a:cubicBezTo>
                    <a:pt x="33" y="109"/>
                    <a:pt x="60" y="151"/>
                    <a:pt x="92" y="200"/>
                  </a:cubicBezTo>
                  <a:cubicBezTo>
                    <a:pt x="130" y="141"/>
                    <a:pt x="167" y="87"/>
                    <a:pt x="211" y="27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5667125" y="2244950"/>
              <a:ext cx="632075" cy="617425"/>
            </a:xfrm>
            <a:custGeom>
              <a:rect b="b" l="l" r="r" t="t"/>
              <a:pathLst>
                <a:path extrusionOk="0" h="24697" w="25283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5648325" y="3196075"/>
              <a:ext cx="711700" cy="537400"/>
            </a:xfrm>
            <a:custGeom>
              <a:rect b="b" l="l" r="r" t="t"/>
              <a:pathLst>
                <a:path extrusionOk="0" h="21496" w="28468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>
              <a:off x="6515750" y="2274000"/>
              <a:ext cx="212275" cy="434800"/>
            </a:xfrm>
            <a:custGeom>
              <a:rect b="b" l="l" r="r" t="t"/>
              <a:pathLst>
                <a:path extrusionOk="0" h="17392" w="8491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" name="Google Shape;862;p24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Between 2010 and 2015</a:t>
            </a:r>
            <a:endParaRPr/>
          </a:p>
        </p:txBody>
      </p:sp>
      <p:sp>
        <p:nvSpPr>
          <p:cNvPr id="863" name="Google Shape;863;p24"/>
          <p:cNvSpPr txBox="1"/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accent5"/>
                </a:solidFill>
              </a:rPr>
              <a:t>+ 150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64" name="Google Shape;864;p24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Between 2015 and 2020</a:t>
            </a:r>
            <a:endParaRPr/>
          </a:p>
        </p:txBody>
      </p:sp>
      <p:sp>
        <p:nvSpPr>
          <p:cNvPr id="865" name="Google Shape;865;p24"/>
          <p:cNvSpPr txBox="1"/>
          <p:nvPr>
            <p:ph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+ 2,000</a:t>
            </a:r>
            <a:endParaRPr/>
          </a:p>
        </p:txBody>
      </p:sp>
      <p:pic>
        <p:nvPicPr>
          <p:cNvPr id="866" name="Google Shape;8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518" y="2129114"/>
            <a:ext cx="2144115" cy="158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5"/>
          <p:cNvSpPr/>
          <p:nvPr/>
        </p:nvSpPr>
        <p:spPr>
          <a:xfrm>
            <a:off x="2038550" y="1785203"/>
            <a:ext cx="1403700" cy="140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5"/>
          <p:cNvSpPr/>
          <p:nvPr/>
        </p:nvSpPr>
        <p:spPr>
          <a:xfrm>
            <a:off x="5701575" y="1785203"/>
            <a:ext cx="1403700" cy="140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OUR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TEACHERS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74" name="Google Shape;874;p25"/>
          <p:cNvSpPr txBox="1"/>
          <p:nvPr>
            <p:ph idx="4294967295" type="subTitle"/>
          </p:nvPr>
        </p:nvSpPr>
        <p:spPr>
          <a:xfrm>
            <a:off x="1259114" y="3935675"/>
            <a:ext cx="29628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You can replace the image on the screen with your own one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75" name="Google Shape;875;p25"/>
          <p:cNvSpPr txBox="1"/>
          <p:nvPr>
            <p:ph idx="4294967295" type="ctrTitle"/>
          </p:nvPr>
        </p:nvSpPr>
        <p:spPr>
          <a:xfrm>
            <a:off x="1620500" y="3460931"/>
            <a:ext cx="223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RICHARD ROE, 45</a:t>
            </a:r>
            <a:endParaRPr b="0" i="0" sz="18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76" name="Google Shape;876;p25"/>
          <p:cNvSpPr txBox="1"/>
          <p:nvPr>
            <p:ph idx="4294967295" type="subTitle"/>
          </p:nvPr>
        </p:nvSpPr>
        <p:spPr>
          <a:xfrm>
            <a:off x="4922089" y="3935675"/>
            <a:ext cx="29628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You can replace the image on the screen with your own one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77" name="Google Shape;877;p25"/>
          <p:cNvSpPr txBox="1"/>
          <p:nvPr>
            <p:ph idx="4294967295" type="ctrTitle"/>
          </p:nvPr>
        </p:nvSpPr>
        <p:spPr>
          <a:xfrm>
            <a:off x="5283525" y="3460931"/>
            <a:ext cx="223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JENNA DOE, 37</a:t>
            </a:r>
            <a:endParaRPr b="0" i="0" sz="18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878" name="Google Shape;8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194" y="768469"/>
            <a:ext cx="15075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817" y="898211"/>
            <a:ext cx="1067166" cy="242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6"/>
          <p:cNvSpPr txBox="1"/>
          <p:nvPr>
            <p:ph idx="4294967295" type="title"/>
          </p:nvPr>
        </p:nvSpPr>
        <p:spPr>
          <a:xfrm>
            <a:off x="1674615" y="291796"/>
            <a:ext cx="5771155" cy="481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3485B"/>
                </a:solidFill>
              </a:rPr>
              <a:t>Real Estate Infographics</a:t>
            </a:r>
            <a:endParaRPr b="1">
              <a:solidFill>
                <a:srgbClr val="03485B"/>
              </a:solidFill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b="0" i="0" sz="12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b="0" i="0" sz="12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b="0" i="0" sz="12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b="0" i="0" sz="1200" u="none" cap="none" strike="noStrike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26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26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26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26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26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26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26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7" name="Google Shape;897;p26"/>
          <p:cNvCxnSpPr>
            <a:stCxn id="889" idx="3"/>
            <a:endCxn id="896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98" name="Google Shape;898;p26"/>
          <p:cNvCxnSpPr>
            <a:stCxn id="890" idx="3"/>
            <a:endCxn id="895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99" name="Google Shape;899;p26"/>
          <p:cNvCxnSpPr>
            <a:stCxn id="891" idx="3"/>
            <a:endCxn id="894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900" name="Google Shape;900;p26"/>
          <p:cNvCxnSpPr>
            <a:stCxn id="892" idx="3"/>
            <a:endCxn id="893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901" name="Google Shape;9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658" y="1419422"/>
            <a:ext cx="2103813" cy="3345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7"/>
          <p:cNvSpPr txBox="1"/>
          <p:nvPr>
            <p:ph idx="4294967295" type="body"/>
          </p:nvPr>
        </p:nvSpPr>
        <p:spPr>
          <a:xfrm>
            <a:off x="0" y="109271"/>
            <a:ext cx="91440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200">
                <a:solidFill>
                  <a:srgbClr val="03485B"/>
                </a:solidFill>
              </a:rPr>
              <a:t>PowerPoint  Presentation</a:t>
            </a:r>
            <a:endParaRPr b="1" sz="3200">
              <a:solidFill>
                <a:srgbClr val="03485B"/>
              </a:solidFill>
            </a:endParaRPr>
          </a:p>
        </p:txBody>
      </p:sp>
      <p:grpSp>
        <p:nvGrpSpPr>
          <p:cNvPr id="907" name="Google Shape;907;p27"/>
          <p:cNvGrpSpPr/>
          <p:nvPr/>
        </p:nvGrpSpPr>
        <p:grpSpPr>
          <a:xfrm>
            <a:off x="508142" y="948015"/>
            <a:ext cx="2376264" cy="1889954"/>
            <a:chOff x="395536" y="913120"/>
            <a:chExt cx="2376264" cy="1889954"/>
          </a:xfrm>
        </p:grpSpPr>
        <p:sp>
          <p:nvSpPr>
            <p:cNvPr id="908" name="Google Shape;908;p27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909" name="Google Shape;909;p2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i="0" sz="1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27"/>
          <p:cNvGrpSpPr/>
          <p:nvPr/>
        </p:nvGrpSpPr>
        <p:grpSpPr>
          <a:xfrm>
            <a:off x="508142" y="2891846"/>
            <a:ext cx="2376264" cy="1889954"/>
            <a:chOff x="395536" y="913120"/>
            <a:chExt cx="2376264" cy="1889954"/>
          </a:xfrm>
        </p:grpSpPr>
        <p:sp>
          <p:nvSpPr>
            <p:cNvPr id="911" name="Google Shape;911;p27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912" name="Google Shape;912;p2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i="0" sz="1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27"/>
          <p:cNvGrpSpPr/>
          <p:nvPr/>
        </p:nvGrpSpPr>
        <p:grpSpPr>
          <a:xfrm flipH="1">
            <a:off x="5990262" y="980042"/>
            <a:ext cx="2645597" cy="1737566"/>
            <a:chOff x="395536" y="913120"/>
            <a:chExt cx="2376264" cy="1705289"/>
          </a:xfrm>
        </p:grpSpPr>
        <p:sp>
          <p:nvSpPr>
            <p:cNvPr id="914" name="Google Shape;914;p27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915" name="Google Shape;915;p2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i="0" sz="1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27"/>
          <p:cNvGrpSpPr/>
          <p:nvPr/>
        </p:nvGrpSpPr>
        <p:grpSpPr>
          <a:xfrm flipH="1">
            <a:off x="5990262" y="2891846"/>
            <a:ext cx="2491820" cy="1711352"/>
            <a:chOff x="395536" y="913120"/>
            <a:chExt cx="2376264" cy="1679562"/>
          </a:xfrm>
        </p:grpSpPr>
        <p:sp>
          <p:nvSpPr>
            <p:cNvPr id="917" name="Google Shape;917;p27"/>
            <p:cNvSpPr txBox="1"/>
            <p:nvPr/>
          </p:nvSpPr>
          <p:spPr>
            <a:xfrm>
              <a:off x="395536" y="1233414"/>
              <a:ext cx="2376264" cy="1359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918" name="Google Shape;918;p2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EEB24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i="0" sz="1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9" name="Google Shape;9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4406" y="1465135"/>
            <a:ext cx="3233606" cy="324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8"/>
          <p:cNvSpPr/>
          <p:nvPr/>
        </p:nvSpPr>
        <p:spPr>
          <a:xfrm flipH="1">
            <a:off x="2436337" y="1180978"/>
            <a:ext cx="1553400" cy="155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8"/>
          <p:cNvSpPr/>
          <p:nvPr/>
        </p:nvSpPr>
        <p:spPr>
          <a:xfrm flipH="1">
            <a:off x="3787426" y="2033268"/>
            <a:ext cx="1377000" cy="13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8"/>
          <p:cNvSpPr/>
          <p:nvPr/>
        </p:nvSpPr>
        <p:spPr>
          <a:xfrm flipH="1">
            <a:off x="2152420" y="2738768"/>
            <a:ext cx="1972200" cy="197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8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OUR</a:t>
            </a:r>
            <a:r>
              <a:rPr lang="en"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GOALS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28" name="Google Shape;928;p28"/>
          <p:cNvSpPr txBox="1"/>
          <p:nvPr/>
        </p:nvSpPr>
        <p:spPr>
          <a:xfrm flipH="1">
            <a:off x="5330242" y="2386403"/>
            <a:ext cx="19119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Despite being red, Mars is actually a cold place</a:t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29" name="Google Shape;929;p28"/>
          <p:cNvSpPr txBox="1"/>
          <p:nvPr/>
        </p:nvSpPr>
        <p:spPr>
          <a:xfrm flipH="1">
            <a:off x="358667" y="1624178"/>
            <a:ext cx="19119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Mercury is the smallest planet in the Solar System</a:t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30" name="Google Shape;930;p28"/>
          <p:cNvSpPr txBox="1"/>
          <p:nvPr/>
        </p:nvSpPr>
        <p:spPr>
          <a:xfrm flipH="1">
            <a:off x="3787479" y="2371703"/>
            <a:ext cx="1377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22%</a:t>
            </a:r>
            <a:endParaRPr b="0" i="0" sz="2700" u="none" cap="none" strike="noStrike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31" name="Google Shape;931;p28"/>
          <p:cNvSpPr txBox="1"/>
          <p:nvPr/>
        </p:nvSpPr>
        <p:spPr>
          <a:xfrm flipH="1">
            <a:off x="2436329" y="1607603"/>
            <a:ext cx="1553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33%</a:t>
            </a:r>
            <a:endParaRPr b="0" i="0" sz="27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32" name="Google Shape;932;p28"/>
          <p:cNvSpPr txBox="1"/>
          <p:nvPr/>
        </p:nvSpPr>
        <p:spPr>
          <a:xfrm flipH="1">
            <a:off x="74767" y="3389503"/>
            <a:ext cx="19119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Neptune is the farthest planet from the Sun</a:t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33" name="Google Shape;933;p28"/>
          <p:cNvSpPr txBox="1"/>
          <p:nvPr/>
        </p:nvSpPr>
        <p:spPr>
          <a:xfrm flipH="1">
            <a:off x="2361779" y="3374803"/>
            <a:ext cx="1553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" sz="39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45%</a:t>
            </a:r>
            <a:endParaRPr b="0" i="0" sz="3900" u="none" cap="none" strike="noStrik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34" name="Google Shape;934;p28"/>
          <p:cNvSpPr/>
          <p:nvPr/>
        </p:nvSpPr>
        <p:spPr>
          <a:xfrm flipH="1">
            <a:off x="4646088" y="3993378"/>
            <a:ext cx="360300" cy="360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5" name="Google Shape;9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5351" y="2420621"/>
            <a:ext cx="1869344" cy="223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60139"/>
            <a:ext cx="9144000" cy="3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9"/>
          <p:cNvSpPr/>
          <p:nvPr/>
        </p:nvSpPr>
        <p:spPr>
          <a:xfrm flipH="1">
            <a:off x="1708163" y="2608696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 flipH="1">
            <a:off x="3369075" y="2608696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 flipH="1">
            <a:off x="5042775" y="2608696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 flipH="1">
            <a:off x="6684638" y="2608696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STUDENT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PROGRESS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46" name="Google Shape;946;p29"/>
          <p:cNvSpPr txBox="1"/>
          <p:nvPr>
            <p:ph idx="4294967295" type="subTitle"/>
          </p:nvPr>
        </p:nvSpPr>
        <p:spPr>
          <a:xfrm>
            <a:off x="4344225" y="1398013"/>
            <a:ext cx="21483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Saturn is composed mostly of hydrogen and helium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47" name="Google Shape;947;p29"/>
          <p:cNvSpPr txBox="1"/>
          <p:nvPr>
            <p:ph idx="4294967295" type="subTitle"/>
          </p:nvPr>
        </p:nvSpPr>
        <p:spPr>
          <a:xfrm>
            <a:off x="2670525" y="3853763"/>
            <a:ext cx="21483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Venus is very hot and also the second planet from the Sun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48" name="Google Shape;948;p29"/>
          <p:cNvSpPr txBox="1"/>
          <p:nvPr>
            <p:ph idx="4294967295" type="subTitle"/>
          </p:nvPr>
        </p:nvSpPr>
        <p:spPr>
          <a:xfrm>
            <a:off x="5986088" y="3853763"/>
            <a:ext cx="21483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Despite being red, Mars is actually a cold place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49" name="Google Shape;949;p29"/>
          <p:cNvSpPr txBox="1"/>
          <p:nvPr>
            <p:ph idx="4294967295" type="subTitle"/>
          </p:nvPr>
        </p:nvSpPr>
        <p:spPr>
          <a:xfrm>
            <a:off x="1009613" y="1398013"/>
            <a:ext cx="21483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Mercury is the smallest planet in the Solar System</a:t>
            </a:r>
            <a:endParaRPr b="0" i="0" sz="14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50" name="Google Shape;950;p29"/>
          <p:cNvSpPr txBox="1"/>
          <p:nvPr>
            <p:ph idx="4294967295" type="subTitle"/>
          </p:nvPr>
        </p:nvSpPr>
        <p:spPr>
          <a:xfrm>
            <a:off x="1805325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  <a:endParaRPr b="0" i="0" sz="18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51" name="Google Shape;951;p29"/>
          <p:cNvSpPr txBox="1"/>
          <p:nvPr>
            <p:ph idx="4294967295" type="subTitle"/>
          </p:nvPr>
        </p:nvSpPr>
        <p:spPr>
          <a:xfrm>
            <a:off x="3466275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  <a:endParaRPr b="0" i="0" sz="1800" u="none" cap="none" strike="noStrik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52" name="Google Shape;952;p29"/>
          <p:cNvSpPr txBox="1"/>
          <p:nvPr>
            <p:ph idx="4294967295" type="subTitle"/>
          </p:nvPr>
        </p:nvSpPr>
        <p:spPr>
          <a:xfrm>
            <a:off x="6781838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04</a:t>
            </a:r>
            <a:endParaRPr b="0" i="0" sz="1800" u="none" cap="none" strike="noStrike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53" name="Google Shape;953;p29"/>
          <p:cNvSpPr txBox="1"/>
          <p:nvPr>
            <p:ph idx="4294967295" type="subTitle"/>
          </p:nvPr>
        </p:nvSpPr>
        <p:spPr>
          <a:xfrm>
            <a:off x="5139975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rvo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  <a:endParaRPr b="0" i="0" sz="18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954" name="Google Shape;954;p29"/>
          <p:cNvCxnSpPr>
            <a:stCxn id="941" idx="2"/>
            <a:endCxn id="942" idx="6"/>
          </p:cNvCxnSpPr>
          <p:nvPr/>
        </p:nvCxnSpPr>
        <p:spPr>
          <a:xfrm>
            <a:off x="2459363" y="2984296"/>
            <a:ext cx="9096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29"/>
          <p:cNvCxnSpPr>
            <a:stCxn id="942" idx="2"/>
            <a:endCxn id="943" idx="6"/>
          </p:cNvCxnSpPr>
          <p:nvPr/>
        </p:nvCxnSpPr>
        <p:spPr>
          <a:xfrm>
            <a:off x="4120275" y="2984296"/>
            <a:ext cx="9225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6" name="Google Shape;956;p29"/>
          <p:cNvCxnSpPr>
            <a:stCxn id="943" idx="2"/>
            <a:endCxn id="944" idx="6"/>
          </p:cNvCxnSpPr>
          <p:nvPr/>
        </p:nvCxnSpPr>
        <p:spPr>
          <a:xfrm>
            <a:off x="5793975" y="2984296"/>
            <a:ext cx="8907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7" name="Google Shape;957;p29"/>
          <p:cNvSpPr/>
          <p:nvPr/>
        </p:nvSpPr>
        <p:spPr>
          <a:xfrm flipH="1">
            <a:off x="2009215" y="2269296"/>
            <a:ext cx="149100" cy="14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 flipH="1">
            <a:off x="5343815" y="2269296"/>
            <a:ext cx="149100" cy="14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 flipH="1">
            <a:off x="3676515" y="3494184"/>
            <a:ext cx="149100" cy="1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 flipH="1">
            <a:off x="7011115" y="3494184"/>
            <a:ext cx="149100" cy="1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29"/>
          <p:cNvGrpSpPr/>
          <p:nvPr/>
        </p:nvGrpSpPr>
        <p:grpSpPr>
          <a:xfrm>
            <a:off x="3499406" y="2122327"/>
            <a:ext cx="490538" cy="592137"/>
            <a:chOff x="3506788" y="1679576"/>
            <a:chExt cx="490538" cy="592137"/>
          </a:xfrm>
        </p:grpSpPr>
        <p:sp>
          <p:nvSpPr>
            <p:cNvPr id="962" name="Google Shape;962;p29"/>
            <p:cNvSpPr/>
            <p:nvPr/>
          </p:nvSpPr>
          <p:spPr>
            <a:xfrm>
              <a:off x="3506788" y="1995488"/>
              <a:ext cx="490538" cy="276225"/>
            </a:xfrm>
            <a:custGeom>
              <a:rect b="b" l="l" r="r" t="t"/>
              <a:pathLst>
                <a:path extrusionOk="0" h="133" w="235">
                  <a:moveTo>
                    <a:pt x="234" y="133"/>
                  </a:moveTo>
                  <a:cubicBezTo>
                    <a:pt x="156" y="133"/>
                    <a:pt x="79" y="133"/>
                    <a:pt x="0" y="133"/>
                  </a:cubicBezTo>
                  <a:cubicBezTo>
                    <a:pt x="0" y="119"/>
                    <a:pt x="0" y="106"/>
                    <a:pt x="0" y="93"/>
                  </a:cubicBezTo>
                  <a:cubicBezTo>
                    <a:pt x="1" y="79"/>
                    <a:pt x="1" y="65"/>
                    <a:pt x="4" y="51"/>
                  </a:cubicBezTo>
                  <a:cubicBezTo>
                    <a:pt x="11" y="23"/>
                    <a:pt x="31" y="10"/>
                    <a:pt x="54" y="4"/>
                  </a:cubicBezTo>
                  <a:cubicBezTo>
                    <a:pt x="60" y="2"/>
                    <a:pt x="67" y="2"/>
                    <a:pt x="73" y="1"/>
                  </a:cubicBezTo>
                  <a:cubicBezTo>
                    <a:pt x="77" y="0"/>
                    <a:pt x="78" y="2"/>
                    <a:pt x="80" y="6"/>
                  </a:cubicBezTo>
                  <a:cubicBezTo>
                    <a:pt x="92" y="41"/>
                    <a:pt x="104" y="75"/>
                    <a:pt x="116" y="109"/>
                  </a:cubicBezTo>
                  <a:cubicBezTo>
                    <a:pt x="116" y="111"/>
                    <a:pt x="116" y="112"/>
                    <a:pt x="117" y="114"/>
                  </a:cubicBezTo>
                  <a:cubicBezTo>
                    <a:pt x="123" y="97"/>
                    <a:pt x="129" y="81"/>
                    <a:pt x="134" y="65"/>
                  </a:cubicBezTo>
                  <a:cubicBezTo>
                    <a:pt x="141" y="45"/>
                    <a:pt x="148" y="25"/>
                    <a:pt x="155" y="5"/>
                  </a:cubicBezTo>
                  <a:cubicBezTo>
                    <a:pt x="156" y="3"/>
                    <a:pt x="158" y="1"/>
                    <a:pt x="160" y="1"/>
                  </a:cubicBezTo>
                  <a:cubicBezTo>
                    <a:pt x="183" y="2"/>
                    <a:pt x="205" y="9"/>
                    <a:pt x="221" y="30"/>
                  </a:cubicBezTo>
                  <a:cubicBezTo>
                    <a:pt x="230" y="42"/>
                    <a:pt x="234" y="56"/>
                    <a:pt x="234" y="71"/>
                  </a:cubicBezTo>
                  <a:cubicBezTo>
                    <a:pt x="235" y="91"/>
                    <a:pt x="234" y="112"/>
                    <a:pt x="234" y="133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3621088" y="1679576"/>
              <a:ext cx="261938" cy="293688"/>
            </a:xfrm>
            <a:custGeom>
              <a:rect b="b" l="l" r="r" t="t"/>
              <a:pathLst>
                <a:path extrusionOk="0" h="141" w="125">
                  <a:moveTo>
                    <a:pt x="123" y="72"/>
                  </a:moveTo>
                  <a:cubicBezTo>
                    <a:pt x="122" y="111"/>
                    <a:pt x="94" y="141"/>
                    <a:pt x="60" y="139"/>
                  </a:cubicBezTo>
                  <a:cubicBezTo>
                    <a:pt x="24" y="138"/>
                    <a:pt x="0" y="104"/>
                    <a:pt x="1" y="67"/>
                  </a:cubicBezTo>
                  <a:cubicBezTo>
                    <a:pt x="3" y="29"/>
                    <a:pt x="32" y="0"/>
                    <a:pt x="67" y="2"/>
                  </a:cubicBezTo>
                  <a:cubicBezTo>
                    <a:pt x="98" y="4"/>
                    <a:pt x="125" y="36"/>
                    <a:pt x="123" y="72"/>
                  </a:cubicBezTo>
                  <a:close/>
                  <a:moveTo>
                    <a:pt x="10" y="72"/>
                  </a:moveTo>
                  <a:cubicBezTo>
                    <a:pt x="10" y="73"/>
                    <a:pt x="9" y="74"/>
                    <a:pt x="9" y="75"/>
                  </a:cubicBezTo>
                  <a:cubicBezTo>
                    <a:pt x="11" y="82"/>
                    <a:pt x="13" y="91"/>
                    <a:pt x="17" y="98"/>
                  </a:cubicBezTo>
                  <a:cubicBezTo>
                    <a:pt x="29" y="124"/>
                    <a:pt x="54" y="135"/>
                    <a:pt x="78" y="127"/>
                  </a:cubicBezTo>
                  <a:cubicBezTo>
                    <a:pt x="102" y="118"/>
                    <a:pt x="116" y="92"/>
                    <a:pt x="114" y="63"/>
                  </a:cubicBezTo>
                  <a:cubicBezTo>
                    <a:pt x="113" y="59"/>
                    <a:pt x="112" y="57"/>
                    <a:pt x="109" y="57"/>
                  </a:cubicBezTo>
                  <a:cubicBezTo>
                    <a:pt x="94" y="56"/>
                    <a:pt x="80" y="54"/>
                    <a:pt x="70" y="38"/>
                  </a:cubicBezTo>
                  <a:cubicBezTo>
                    <a:pt x="56" y="63"/>
                    <a:pt x="38" y="78"/>
                    <a:pt x="10" y="72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3729038" y="1997076"/>
              <a:ext cx="47625" cy="187325"/>
            </a:xfrm>
            <a:custGeom>
              <a:rect b="b" l="l" r="r" t="t"/>
              <a:pathLst>
                <a:path extrusionOk="0" h="90" w="23">
                  <a:moveTo>
                    <a:pt x="11" y="90"/>
                  </a:moveTo>
                  <a:cubicBezTo>
                    <a:pt x="7" y="83"/>
                    <a:pt x="4" y="78"/>
                    <a:pt x="1" y="72"/>
                  </a:cubicBezTo>
                  <a:cubicBezTo>
                    <a:pt x="0" y="70"/>
                    <a:pt x="0" y="68"/>
                    <a:pt x="0" y="66"/>
                  </a:cubicBezTo>
                  <a:cubicBezTo>
                    <a:pt x="2" y="49"/>
                    <a:pt x="4" y="33"/>
                    <a:pt x="6" y="17"/>
                  </a:cubicBezTo>
                  <a:cubicBezTo>
                    <a:pt x="6" y="14"/>
                    <a:pt x="5" y="12"/>
                    <a:pt x="5" y="9"/>
                  </a:cubicBezTo>
                  <a:cubicBezTo>
                    <a:pt x="5" y="6"/>
                    <a:pt x="5" y="1"/>
                    <a:pt x="6" y="1"/>
                  </a:cubicBezTo>
                  <a:cubicBezTo>
                    <a:pt x="9" y="0"/>
                    <a:pt x="13" y="0"/>
                    <a:pt x="16" y="1"/>
                  </a:cubicBezTo>
                  <a:cubicBezTo>
                    <a:pt x="17" y="1"/>
                    <a:pt x="17" y="6"/>
                    <a:pt x="17" y="9"/>
                  </a:cubicBezTo>
                  <a:cubicBezTo>
                    <a:pt x="17" y="12"/>
                    <a:pt x="16" y="15"/>
                    <a:pt x="16" y="18"/>
                  </a:cubicBezTo>
                  <a:cubicBezTo>
                    <a:pt x="18" y="32"/>
                    <a:pt x="20" y="46"/>
                    <a:pt x="22" y="61"/>
                  </a:cubicBezTo>
                  <a:cubicBezTo>
                    <a:pt x="23" y="66"/>
                    <a:pt x="22" y="71"/>
                    <a:pt x="19" y="76"/>
                  </a:cubicBezTo>
                  <a:cubicBezTo>
                    <a:pt x="16" y="80"/>
                    <a:pt x="14" y="85"/>
                    <a:pt x="11" y="90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p29"/>
          <p:cNvGrpSpPr/>
          <p:nvPr/>
        </p:nvGrpSpPr>
        <p:grpSpPr>
          <a:xfrm>
            <a:off x="6707644" y="2220024"/>
            <a:ext cx="704106" cy="574871"/>
            <a:chOff x="7331076" y="760413"/>
            <a:chExt cx="1254125" cy="1023938"/>
          </a:xfrm>
        </p:grpSpPr>
        <p:sp>
          <p:nvSpPr>
            <p:cNvPr id="966" name="Google Shape;966;p29"/>
            <p:cNvSpPr/>
            <p:nvPr/>
          </p:nvSpPr>
          <p:spPr>
            <a:xfrm>
              <a:off x="7342188" y="1519238"/>
              <a:ext cx="1243013" cy="265113"/>
            </a:xfrm>
            <a:custGeom>
              <a:rect b="b" l="l" r="r" t="t"/>
              <a:pathLst>
                <a:path extrusionOk="0" h="70" w="328">
                  <a:moveTo>
                    <a:pt x="231" y="70"/>
                  </a:moveTo>
                  <a:cubicBezTo>
                    <a:pt x="231" y="57"/>
                    <a:pt x="231" y="45"/>
                    <a:pt x="231" y="32"/>
                  </a:cubicBezTo>
                  <a:cubicBezTo>
                    <a:pt x="224" y="32"/>
                    <a:pt x="217" y="32"/>
                    <a:pt x="209" y="32"/>
                  </a:cubicBezTo>
                  <a:cubicBezTo>
                    <a:pt x="209" y="44"/>
                    <a:pt x="209" y="57"/>
                    <a:pt x="209" y="70"/>
                  </a:cubicBezTo>
                  <a:cubicBezTo>
                    <a:pt x="198" y="70"/>
                    <a:pt x="187" y="70"/>
                    <a:pt x="176" y="70"/>
                  </a:cubicBezTo>
                  <a:cubicBezTo>
                    <a:pt x="176" y="57"/>
                    <a:pt x="176" y="45"/>
                    <a:pt x="176" y="32"/>
                  </a:cubicBezTo>
                  <a:cubicBezTo>
                    <a:pt x="168" y="32"/>
                    <a:pt x="161" y="32"/>
                    <a:pt x="153" y="32"/>
                  </a:cubicBezTo>
                  <a:cubicBezTo>
                    <a:pt x="153" y="45"/>
                    <a:pt x="153" y="57"/>
                    <a:pt x="153" y="70"/>
                  </a:cubicBezTo>
                  <a:cubicBezTo>
                    <a:pt x="142" y="70"/>
                    <a:pt x="131" y="70"/>
                    <a:pt x="120" y="70"/>
                  </a:cubicBezTo>
                  <a:cubicBezTo>
                    <a:pt x="120" y="57"/>
                    <a:pt x="120" y="45"/>
                    <a:pt x="120" y="32"/>
                  </a:cubicBezTo>
                  <a:cubicBezTo>
                    <a:pt x="112" y="32"/>
                    <a:pt x="105" y="32"/>
                    <a:pt x="97" y="32"/>
                  </a:cubicBezTo>
                  <a:cubicBezTo>
                    <a:pt x="97" y="45"/>
                    <a:pt x="97" y="57"/>
                    <a:pt x="97" y="70"/>
                  </a:cubicBezTo>
                  <a:cubicBezTo>
                    <a:pt x="86" y="70"/>
                    <a:pt x="75" y="70"/>
                    <a:pt x="64" y="70"/>
                  </a:cubicBezTo>
                  <a:cubicBezTo>
                    <a:pt x="64" y="57"/>
                    <a:pt x="64" y="45"/>
                    <a:pt x="64" y="32"/>
                  </a:cubicBezTo>
                  <a:cubicBezTo>
                    <a:pt x="56" y="32"/>
                    <a:pt x="49" y="32"/>
                    <a:pt x="41" y="32"/>
                  </a:cubicBezTo>
                  <a:cubicBezTo>
                    <a:pt x="41" y="44"/>
                    <a:pt x="41" y="57"/>
                    <a:pt x="41" y="70"/>
                  </a:cubicBezTo>
                  <a:cubicBezTo>
                    <a:pt x="27" y="70"/>
                    <a:pt x="1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109" y="0"/>
                    <a:pt x="219" y="0"/>
                    <a:pt x="328" y="0"/>
                  </a:cubicBezTo>
                  <a:cubicBezTo>
                    <a:pt x="328" y="23"/>
                    <a:pt x="328" y="46"/>
                    <a:pt x="328" y="70"/>
                  </a:cubicBezTo>
                  <a:cubicBezTo>
                    <a:pt x="315" y="70"/>
                    <a:pt x="302" y="70"/>
                    <a:pt x="288" y="70"/>
                  </a:cubicBezTo>
                  <a:cubicBezTo>
                    <a:pt x="288" y="57"/>
                    <a:pt x="288" y="45"/>
                    <a:pt x="288" y="32"/>
                  </a:cubicBezTo>
                  <a:cubicBezTo>
                    <a:pt x="280" y="32"/>
                    <a:pt x="273" y="32"/>
                    <a:pt x="265" y="32"/>
                  </a:cubicBezTo>
                  <a:cubicBezTo>
                    <a:pt x="265" y="44"/>
                    <a:pt x="265" y="57"/>
                    <a:pt x="265" y="70"/>
                  </a:cubicBezTo>
                  <a:cubicBezTo>
                    <a:pt x="254" y="70"/>
                    <a:pt x="243" y="70"/>
                    <a:pt x="231" y="70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7672388" y="1244600"/>
              <a:ext cx="571500" cy="212725"/>
            </a:xfrm>
            <a:custGeom>
              <a:rect b="b" l="l" r="r" t="t"/>
              <a:pathLst>
                <a:path extrusionOk="0" h="56" w="151">
                  <a:moveTo>
                    <a:pt x="151" y="56"/>
                  </a:moveTo>
                  <a:cubicBezTo>
                    <a:pt x="102" y="56"/>
                    <a:pt x="53" y="56"/>
                    <a:pt x="4" y="56"/>
                  </a:cubicBezTo>
                  <a:cubicBezTo>
                    <a:pt x="0" y="27"/>
                    <a:pt x="17" y="3"/>
                    <a:pt x="44" y="1"/>
                  </a:cubicBezTo>
                  <a:cubicBezTo>
                    <a:pt x="66" y="0"/>
                    <a:pt x="89" y="0"/>
                    <a:pt x="111" y="1"/>
                  </a:cubicBezTo>
                  <a:cubicBezTo>
                    <a:pt x="137" y="3"/>
                    <a:pt x="151" y="23"/>
                    <a:pt x="151" y="56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8107363" y="774700"/>
              <a:ext cx="344488" cy="395288"/>
            </a:xfrm>
            <a:custGeom>
              <a:rect b="b" l="l" r="r" t="t"/>
              <a:pathLst>
                <a:path extrusionOk="0" h="104" w="91">
                  <a:moveTo>
                    <a:pt x="40" y="103"/>
                  </a:moveTo>
                  <a:cubicBezTo>
                    <a:pt x="28" y="104"/>
                    <a:pt x="17" y="97"/>
                    <a:pt x="8" y="86"/>
                  </a:cubicBezTo>
                  <a:cubicBezTo>
                    <a:pt x="6" y="84"/>
                    <a:pt x="6" y="80"/>
                    <a:pt x="6" y="77"/>
                  </a:cubicBezTo>
                  <a:cubicBezTo>
                    <a:pt x="9" y="64"/>
                    <a:pt x="7" y="51"/>
                    <a:pt x="2" y="39"/>
                  </a:cubicBezTo>
                  <a:cubicBezTo>
                    <a:pt x="1" y="36"/>
                    <a:pt x="0" y="32"/>
                    <a:pt x="2" y="29"/>
                  </a:cubicBezTo>
                  <a:cubicBezTo>
                    <a:pt x="11" y="10"/>
                    <a:pt x="25" y="0"/>
                    <a:pt x="45" y="2"/>
                  </a:cubicBezTo>
                  <a:cubicBezTo>
                    <a:pt x="64" y="3"/>
                    <a:pt x="77" y="14"/>
                    <a:pt x="84" y="34"/>
                  </a:cubicBezTo>
                  <a:cubicBezTo>
                    <a:pt x="91" y="53"/>
                    <a:pt x="87" y="71"/>
                    <a:pt x="75" y="87"/>
                  </a:cubicBezTo>
                  <a:cubicBezTo>
                    <a:pt x="66" y="98"/>
                    <a:pt x="55" y="104"/>
                    <a:pt x="40" y="103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7481888" y="760413"/>
              <a:ext cx="341313" cy="412750"/>
            </a:xfrm>
            <a:custGeom>
              <a:rect b="b" l="l" r="r" t="t"/>
              <a:pathLst>
                <a:path extrusionOk="0" h="109" w="90">
                  <a:moveTo>
                    <a:pt x="48" y="107"/>
                  </a:moveTo>
                  <a:cubicBezTo>
                    <a:pt x="26" y="107"/>
                    <a:pt x="6" y="89"/>
                    <a:pt x="3" y="66"/>
                  </a:cubicBezTo>
                  <a:cubicBezTo>
                    <a:pt x="0" y="39"/>
                    <a:pt x="12" y="15"/>
                    <a:pt x="34" y="8"/>
                  </a:cubicBezTo>
                  <a:cubicBezTo>
                    <a:pt x="55" y="0"/>
                    <a:pt x="78" y="11"/>
                    <a:pt x="88" y="33"/>
                  </a:cubicBezTo>
                  <a:cubicBezTo>
                    <a:pt x="89" y="37"/>
                    <a:pt x="90" y="39"/>
                    <a:pt x="88" y="43"/>
                  </a:cubicBezTo>
                  <a:cubicBezTo>
                    <a:pt x="83" y="53"/>
                    <a:pt x="81" y="63"/>
                    <a:pt x="82" y="74"/>
                  </a:cubicBezTo>
                  <a:cubicBezTo>
                    <a:pt x="84" y="88"/>
                    <a:pt x="82" y="94"/>
                    <a:pt x="71" y="100"/>
                  </a:cubicBezTo>
                  <a:cubicBezTo>
                    <a:pt x="64" y="104"/>
                    <a:pt x="56" y="106"/>
                    <a:pt x="48" y="109"/>
                  </a:cubicBezTo>
                  <a:cubicBezTo>
                    <a:pt x="48" y="109"/>
                    <a:pt x="48" y="108"/>
                    <a:pt x="48" y="107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7331076" y="1200150"/>
              <a:ext cx="514350" cy="257175"/>
            </a:xfrm>
            <a:custGeom>
              <a:rect b="b" l="l" r="r" t="t"/>
              <a:pathLst>
                <a:path extrusionOk="0" h="68" w="136">
                  <a:moveTo>
                    <a:pt x="136" y="4"/>
                  </a:moveTo>
                  <a:cubicBezTo>
                    <a:pt x="96" y="13"/>
                    <a:pt x="90" y="30"/>
                    <a:pt x="86" y="68"/>
                  </a:cubicBezTo>
                  <a:cubicBezTo>
                    <a:pt x="59" y="68"/>
                    <a:pt x="33" y="68"/>
                    <a:pt x="6" y="68"/>
                  </a:cubicBezTo>
                  <a:cubicBezTo>
                    <a:pt x="0" y="41"/>
                    <a:pt x="17" y="8"/>
                    <a:pt x="43" y="3"/>
                  </a:cubicBezTo>
                  <a:cubicBezTo>
                    <a:pt x="60" y="0"/>
                    <a:pt x="77" y="0"/>
                    <a:pt x="93" y="0"/>
                  </a:cubicBezTo>
                  <a:cubicBezTo>
                    <a:pt x="106" y="0"/>
                    <a:pt x="119" y="2"/>
                    <a:pt x="132" y="3"/>
                  </a:cubicBezTo>
                  <a:cubicBezTo>
                    <a:pt x="133" y="3"/>
                    <a:pt x="134" y="3"/>
                    <a:pt x="136" y="4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085138" y="1195388"/>
              <a:ext cx="492125" cy="261938"/>
            </a:xfrm>
            <a:custGeom>
              <a:rect b="b" l="l" r="r" t="t"/>
              <a:pathLst>
                <a:path extrusionOk="0" h="69" w="130">
                  <a:moveTo>
                    <a:pt x="0" y="4"/>
                  </a:moveTo>
                  <a:cubicBezTo>
                    <a:pt x="5" y="3"/>
                    <a:pt x="11" y="1"/>
                    <a:pt x="16" y="1"/>
                  </a:cubicBezTo>
                  <a:cubicBezTo>
                    <a:pt x="38" y="1"/>
                    <a:pt x="61" y="0"/>
                    <a:pt x="83" y="2"/>
                  </a:cubicBezTo>
                  <a:cubicBezTo>
                    <a:pt x="112" y="5"/>
                    <a:pt x="126" y="22"/>
                    <a:pt x="129" y="56"/>
                  </a:cubicBezTo>
                  <a:cubicBezTo>
                    <a:pt x="130" y="60"/>
                    <a:pt x="130" y="64"/>
                    <a:pt x="130" y="69"/>
                  </a:cubicBezTo>
                  <a:cubicBezTo>
                    <a:pt x="103" y="69"/>
                    <a:pt x="76" y="69"/>
                    <a:pt x="50" y="69"/>
                  </a:cubicBezTo>
                  <a:cubicBezTo>
                    <a:pt x="46" y="21"/>
                    <a:pt x="27" y="11"/>
                    <a:pt x="0" y="4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7820026" y="850900"/>
              <a:ext cx="290513" cy="333375"/>
            </a:xfrm>
            <a:custGeom>
              <a:rect b="b" l="l" r="r" t="t"/>
              <a:pathLst>
                <a:path extrusionOk="0" h="88" w="77">
                  <a:moveTo>
                    <a:pt x="38" y="88"/>
                  </a:moveTo>
                  <a:cubicBezTo>
                    <a:pt x="16" y="88"/>
                    <a:pt x="0" y="68"/>
                    <a:pt x="0" y="43"/>
                  </a:cubicBezTo>
                  <a:cubicBezTo>
                    <a:pt x="0" y="19"/>
                    <a:pt x="17" y="0"/>
                    <a:pt x="39" y="0"/>
                  </a:cubicBezTo>
                  <a:cubicBezTo>
                    <a:pt x="59" y="1"/>
                    <a:pt x="77" y="20"/>
                    <a:pt x="77" y="44"/>
                  </a:cubicBezTo>
                  <a:cubicBezTo>
                    <a:pt x="77" y="69"/>
                    <a:pt x="60" y="88"/>
                    <a:pt x="38" y="88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3" name="Google Shape;973;p29"/>
          <p:cNvGrpSpPr/>
          <p:nvPr/>
        </p:nvGrpSpPr>
        <p:grpSpPr>
          <a:xfrm>
            <a:off x="1646879" y="3077709"/>
            <a:ext cx="885824" cy="666750"/>
            <a:chOff x="1493838" y="3651250"/>
            <a:chExt cx="885824" cy="666750"/>
          </a:xfrm>
        </p:grpSpPr>
        <p:sp>
          <p:nvSpPr>
            <p:cNvPr id="974" name="Google Shape;974;p29"/>
            <p:cNvSpPr/>
            <p:nvPr/>
          </p:nvSpPr>
          <p:spPr>
            <a:xfrm>
              <a:off x="1493838" y="3651250"/>
              <a:ext cx="885824" cy="666750"/>
            </a:xfrm>
            <a:custGeom>
              <a:rect b="b" l="l" r="r" t="t"/>
              <a:pathLst>
                <a:path extrusionOk="0" h="175" w="233">
                  <a:moveTo>
                    <a:pt x="195" y="0"/>
                  </a:moveTo>
                  <a:cubicBezTo>
                    <a:pt x="208" y="58"/>
                    <a:pt x="220" y="116"/>
                    <a:pt x="233" y="175"/>
                  </a:cubicBezTo>
                  <a:cubicBezTo>
                    <a:pt x="155" y="175"/>
                    <a:pt x="78" y="175"/>
                    <a:pt x="0" y="175"/>
                  </a:cubicBezTo>
                  <a:cubicBezTo>
                    <a:pt x="4" y="158"/>
                    <a:pt x="7" y="142"/>
                    <a:pt x="11" y="126"/>
                  </a:cubicBezTo>
                  <a:cubicBezTo>
                    <a:pt x="20" y="86"/>
                    <a:pt x="28" y="46"/>
                    <a:pt x="37" y="6"/>
                  </a:cubicBezTo>
                  <a:cubicBezTo>
                    <a:pt x="38" y="2"/>
                    <a:pt x="39" y="0"/>
                    <a:pt x="42" y="0"/>
                  </a:cubicBezTo>
                  <a:cubicBezTo>
                    <a:pt x="93" y="0"/>
                    <a:pt x="144" y="0"/>
                    <a:pt x="195" y="0"/>
                  </a:cubicBezTo>
                  <a:close/>
                  <a:moveTo>
                    <a:pt x="190" y="6"/>
                  </a:moveTo>
                  <a:cubicBezTo>
                    <a:pt x="188" y="6"/>
                    <a:pt x="187" y="6"/>
                    <a:pt x="185" y="6"/>
                  </a:cubicBezTo>
                  <a:cubicBezTo>
                    <a:pt x="140" y="6"/>
                    <a:pt x="95" y="6"/>
                    <a:pt x="50" y="6"/>
                  </a:cubicBezTo>
                  <a:cubicBezTo>
                    <a:pt x="44" y="6"/>
                    <a:pt x="42" y="8"/>
                    <a:pt x="41" y="13"/>
                  </a:cubicBezTo>
                  <a:cubicBezTo>
                    <a:pt x="32" y="57"/>
                    <a:pt x="22" y="101"/>
                    <a:pt x="12" y="145"/>
                  </a:cubicBezTo>
                  <a:cubicBezTo>
                    <a:pt x="11" y="151"/>
                    <a:pt x="10" y="157"/>
                    <a:pt x="9" y="163"/>
                  </a:cubicBezTo>
                  <a:cubicBezTo>
                    <a:pt x="81" y="163"/>
                    <a:pt x="153" y="163"/>
                    <a:pt x="225" y="163"/>
                  </a:cubicBezTo>
                  <a:cubicBezTo>
                    <a:pt x="213" y="110"/>
                    <a:pt x="202" y="58"/>
                    <a:pt x="190" y="6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1619250" y="4127500"/>
              <a:ext cx="638175" cy="22225"/>
            </a:xfrm>
            <a:custGeom>
              <a:rect b="b" l="l" r="r" t="t"/>
              <a:pathLst>
                <a:path extrusionOk="0" h="6" w="168">
                  <a:moveTo>
                    <a:pt x="168" y="3"/>
                  </a:moveTo>
                  <a:cubicBezTo>
                    <a:pt x="166" y="4"/>
                    <a:pt x="164" y="5"/>
                    <a:pt x="162" y="5"/>
                  </a:cubicBezTo>
                  <a:cubicBezTo>
                    <a:pt x="142" y="5"/>
                    <a:pt x="122" y="5"/>
                    <a:pt x="102" y="5"/>
                  </a:cubicBezTo>
                  <a:cubicBezTo>
                    <a:pt x="71" y="5"/>
                    <a:pt x="39" y="5"/>
                    <a:pt x="8" y="5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2" y="5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8" y="0"/>
                    <a:pt x="111" y="0"/>
                    <a:pt x="165" y="0"/>
                  </a:cubicBezTo>
                  <a:cubicBezTo>
                    <a:pt x="165" y="0"/>
                    <a:pt x="166" y="1"/>
                    <a:pt x="167" y="1"/>
                  </a:cubicBezTo>
                  <a:cubicBezTo>
                    <a:pt x="167" y="1"/>
                    <a:pt x="167" y="2"/>
                    <a:pt x="168" y="3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660525" y="3951288"/>
              <a:ext cx="550862" cy="23812"/>
            </a:xfrm>
            <a:custGeom>
              <a:rect b="b" l="l" r="r" t="t"/>
              <a:pathLst>
                <a:path extrusionOk="0" h="6" w="145">
                  <a:moveTo>
                    <a:pt x="72" y="6"/>
                  </a:moveTo>
                  <a:cubicBezTo>
                    <a:pt x="51" y="6"/>
                    <a:pt x="29" y="6"/>
                    <a:pt x="7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1" y="1"/>
                    <a:pt x="20" y="1"/>
                    <a:pt x="28" y="1"/>
                  </a:cubicBezTo>
                  <a:cubicBezTo>
                    <a:pt x="65" y="1"/>
                    <a:pt x="102" y="1"/>
                    <a:pt x="139" y="1"/>
                  </a:cubicBezTo>
                  <a:cubicBezTo>
                    <a:pt x="140" y="1"/>
                    <a:pt x="141" y="0"/>
                    <a:pt x="142" y="1"/>
                  </a:cubicBezTo>
                  <a:cubicBezTo>
                    <a:pt x="143" y="1"/>
                    <a:pt x="144" y="2"/>
                    <a:pt x="145" y="3"/>
                  </a:cubicBezTo>
                  <a:cubicBezTo>
                    <a:pt x="144" y="4"/>
                    <a:pt x="143" y="6"/>
                    <a:pt x="141" y="6"/>
                  </a:cubicBezTo>
                  <a:cubicBezTo>
                    <a:pt x="132" y="6"/>
                    <a:pt x="122" y="6"/>
                    <a:pt x="113" y="6"/>
                  </a:cubicBezTo>
                  <a:cubicBezTo>
                    <a:pt x="99" y="6"/>
                    <a:pt x="86" y="6"/>
                    <a:pt x="72" y="6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638300" y="4038600"/>
              <a:ext cx="596900" cy="19050"/>
            </a:xfrm>
            <a:custGeom>
              <a:rect b="b" l="l" r="r" t="t"/>
              <a:pathLst>
                <a:path extrusionOk="0" h="5" w="157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55" y="0"/>
                    <a:pt x="102" y="0"/>
                    <a:pt x="150" y="0"/>
                  </a:cubicBezTo>
                  <a:cubicBezTo>
                    <a:pt x="151" y="0"/>
                    <a:pt x="153" y="0"/>
                    <a:pt x="154" y="0"/>
                  </a:cubicBezTo>
                  <a:cubicBezTo>
                    <a:pt x="155" y="0"/>
                    <a:pt x="156" y="1"/>
                    <a:pt x="157" y="2"/>
                  </a:cubicBezTo>
                  <a:cubicBezTo>
                    <a:pt x="156" y="3"/>
                    <a:pt x="155" y="4"/>
                    <a:pt x="154" y="4"/>
                  </a:cubicBezTo>
                  <a:cubicBezTo>
                    <a:pt x="153" y="5"/>
                    <a:pt x="152" y="5"/>
                    <a:pt x="150" y="5"/>
                  </a:cubicBezTo>
                  <a:cubicBezTo>
                    <a:pt x="103" y="5"/>
                    <a:pt x="55" y="5"/>
                    <a:pt x="7" y="5"/>
                  </a:cubicBezTo>
                  <a:cubicBezTo>
                    <a:pt x="5" y="5"/>
                    <a:pt x="3" y="4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1679575" y="3856038"/>
              <a:ext cx="509587" cy="26987"/>
            </a:xfrm>
            <a:custGeom>
              <a:rect b="b" l="l" r="r" t="t"/>
              <a:pathLst>
                <a:path extrusionOk="0" h="7" w="134">
                  <a:moveTo>
                    <a:pt x="0" y="7"/>
                  </a:moveTo>
                  <a:cubicBezTo>
                    <a:pt x="4" y="3"/>
                    <a:pt x="114" y="0"/>
                    <a:pt x="131" y="3"/>
                  </a:cubicBezTo>
                  <a:cubicBezTo>
                    <a:pt x="132" y="3"/>
                    <a:pt x="133" y="4"/>
                    <a:pt x="134" y="5"/>
                  </a:cubicBezTo>
                  <a:cubicBezTo>
                    <a:pt x="134" y="6"/>
                    <a:pt x="134" y="6"/>
                    <a:pt x="134" y="7"/>
                  </a:cubicBezTo>
                  <a:cubicBezTo>
                    <a:pt x="90" y="7"/>
                    <a:pt x="46" y="7"/>
                    <a:pt x="0" y="7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1701800" y="3771900"/>
              <a:ext cx="471487" cy="19050"/>
            </a:xfrm>
            <a:custGeom>
              <a:rect b="b" l="l" r="r" t="t"/>
              <a:pathLst>
                <a:path extrusionOk="0" h="5" w="124">
                  <a:moveTo>
                    <a:pt x="63" y="0"/>
                  </a:moveTo>
                  <a:cubicBezTo>
                    <a:pt x="81" y="0"/>
                    <a:pt x="99" y="0"/>
                    <a:pt x="117" y="0"/>
                  </a:cubicBezTo>
                  <a:cubicBezTo>
                    <a:pt x="119" y="0"/>
                    <a:pt x="120" y="0"/>
                    <a:pt x="122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4" y="4"/>
                    <a:pt x="123" y="5"/>
                    <a:pt x="122" y="5"/>
                  </a:cubicBezTo>
                  <a:cubicBezTo>
                    <a:pt x="121" y="5"/>
                    <a:pt x="120" y="5"/>
                    <a:pt x="118" y="5"/>
                  </a:cubicBezTo>
                  <a:cubicBezTo>
                    <a:pt x="81" y="5"/>
                    <a:pt x="43" y="5"/>
                    <a:pt x="6" y="5"/>
                  </a:cubicBez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25" y="0"/>
                    <a:pt x="44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29"/>
          <p:cNvSpPr/>
          <p:nvPr/>
        </p:nvSpPr>
        <p:spPr>
          <a:xfrm>
            <a:off x="5179707" y="3109764"/>
            <a:ext cx="475490" cy="765015"/>
          </a:xfrm>
          <a:custGeom>
            <a:rect b="b" l="l" r="r" t="t"/>
            <a:pathLst>
              <a:path extrusionOk="0" h="288" w="178">
                <a:moveTo>
                  <a:pt x="1" y="146"/>
                </a:moveTo>
                <a:cubicBezTo>
                  <a:pt x="1" y="109"/>
                  <a:pt x="2" y="72"/>
                  <a:pt x="1" y="34"/>
                </a:cubicBezTo>
                <a:cubicBezTo>
                  <a:pt x="0" y="9"/>
                  <a:pt x="14" y="1"/>
                  <a:pt x="30" y="0"/>
                </a:cubicBezTo>
                <a:cubicBezTo>
                  <a:pt x="75" y="0"/>
                  <a:pt x="120" y="0"/>
                  <a:pt x="165" y="0"/>
                </a:cubicBezTo>
                <a:cubicBezTo>
                  <a:pt x="167" y="0"/>
                  <a:pt x="169" y="1"/>
                  <a:pt x="170" y="1"/>
                </a:cubicBezTo>
                <a:cubicBezTo>
                  <a:pt x="172" y="3"/>
                  <a:pt x="174" y="5"/>
                  <a:pt x="174" y="7"/>
                </a:cubicBezTo>
                <a:cubicBezTo>
                  <a:pt x="174" y="9"/>
                  <a:pt x="171" y="11"/>
                  <a:pt x="169" y="13"/>
                </a:cubicBezTo>
                <a:cubicBezTo>
                  <a:pt x="168" y="14"/>
                  <a:pt x="166" y="13"/>
                  <a:pt x="164" y="13"/>
                </a:cubicBezTo>
                <a:cubicBezTo>
                  <a:pt x="123" y="13"/>
                  <a:pt x="81" y="13"/>
                  <a:pt x="39" y="13"/>
                </a:cubicBezTo>
                <a:cubicBezTo>
                  <a:pt x="31" y="13"/>
                  <a:pt x="24" y="14"/>
                  <a:pt x="19" y="21"/>
                </a:cubicBezTo>
                <a:cubicBezTo>
                  <a:pt x="15" y="26"/>
                  <a:pt x="13" y="32"/>
                  <a:pt x="16" y="38"/>
                </a:cubicBezTo>
                <a:cubicBezTo>
                  <a:pt x="18" y="44"/>
                  <a:pt x="22" y="48"/>
                  <a:pt x="29" y="48"/>
                </a:cubicBezTo>
                <a:cubicBezTo>
                  <a:pt x="72" y="48"/>
                  <a:pt x="115" y="48"/>
                  <a:pt x="158" y="48"/>
                </a:cubicBezTo>
                <a:cubicBezTo>
                  <a:pt x="173" y="48"/>
                  <a:pt x="178" y="55"/>
                  <a:pt x="178" y="70"/>
                </a:cubicBezTo>
                <a:cubicBezTo>
                  <a:pt x="178" y="136"/>
                  <a:pt x="178" y="201"/>
                  <a:pt x="178" y="266"/>
                </a:cubicBezTo>
                <a:cubicBezTo>
                  <a:pt x="178" y="280"/>
                  <a:pt x="172" y="287"/>
                  <a:pt x="160" y="287"/>
                </a:cubicBezTo>
                <a:cubicBezTo>
                  <a:pt x="113" y="287"/>
                  <a:pt x="67" y="287"/>
                  <a:pt x="21" y="288"/>
                </a:cubicBezTo>
                <a:cubicBezTo>
                  <a:pt x="6" y="288"/>
                  <a:pt x="1" y="278"/>
                  <a:pt x="1" y="264"/>
                </a:cubicBezTo>
                <a:cubicBezTo>
                  <a:pt x="1" y="225"/>
                  <a:pt x="1" y="186"/>
                  <a:pt x="1" y="146"/>
                </a:cubicBezTo>
                <a:close/>
                <a:moveTo>
                  <a:pt x="57" y="169"/>
                </a:moveTo>
                <a:cubicBezTo>
                  <a:pt x="55" y="166"/>
                  <a:pt x="54" y="165"/>
                  <a:pt x="53" y="164"/>
                </a:cubicBezTo>
                <a:cubicBezTo>
                  <a:pt x="49" y="156"/>
                  <a:pt x="46" y="148"/>
                  <a:pt x="42" y="140"/>
                </a:cubicBezTo>
                <a:cubicBezTo>
                  <a:pt x="38" y="132"/>
                  <a:pt x="32" y="129"/>
                  <a:pt x="26" y="133"/>
                </a:cubicBezTo>
                <a:cubicBezTo>
                  <a:pt x="19" y="137"/>
                  <a:pt x="18" y="144"/>
                  <a:pt x="22" y="152"/>
                </a:cubicBezTo>
                <a:cubicBezTo>
                  <a:pt x="32" y="175"/>
                  <a:pt x="46" y="197"/>
                  <a:pt x="51" y="223"/>
                </a:cubicBezTo>
                <a:cubicBezTo>
                  <a:pt x="53" y="233"/>
                  <a:pt x="60" y="241"/>
                  <a:pt x="65" y="249"/>
                </a:cubicBezTo>
                <a:cubicBezTo>
                  <a:pt x="66" y="252"/>
                  <a:pt x="69" y="253"/>
                  <a:pt x="72" y="253"/>
                </a:cubicBezTo>
                <a:cubicBezTo>
                  <a:pt x="83" y="254"/>
                  <a:pt x="94" y="252"/>
                  <a:pt x="104" y="254"/>
                </a:cubicBezTo>
                <a:cubicBezTo>
                  <a:pt x="120" y="256"/>
                  <a:pt x="129" y="249"/>
                  <a:pt x="137" y="235"/>
                </a:cubicBezTo>
                <a:cubicBezTo>
                  <a:pt x="143" y="225"/>
                  <a:pt x="148" y="216"/>
                  <a:pt x="148" y="204"/>
                </a:cubicBezTo>
                <a:cubicBezTo>
                  <a:pt x="148" y="178"/>
                  <a:pt x="148" y="152"/>
                  <a:pt x="148" y="126"/>
                </a:cubicBezTo>
                <a:cubicBezTo>
                  <a:pt x="148" y="118"/>
                  <a:pt x="144" y="113"/>
                  <a:pt x="137" y="113"/>
                </a:cubicBezTo>
                <a:cubicBezTo>
                  <a:pt x="132" y="113"/>
                  <a:pt x="128" y="118"/>
                  <a:pt x="128" y="126"/>
                </a:cubicBezTo>
                <a:cubicBezTo>
                  <a:pt x="128" y="138"/>
                  <a:pt x="128" y="151"/>
                  <a:pt x="128" y="164"/>
                </a:cubicBezTo>
                <a:cubicBezTo>
                  <a:pt x="128" y="165"/>
                  <a:pt x="127" y="166"/>
                  <a:pt x="127" y="168"/>
                </a:cubicBezTo>
                <a:cubicBezTo>
                  <a:pt x="125" y="166"/>
                  <a:pt x="125" y="165"/>
                  <a:pt x="125" y="164"/>
                </a:cubicBezTo>
                <a:cubicBezTo>
                  <a:pt x="125" y="144"/>
                  <a:pt x="125" y="123"/>
                  <a:pt x="125" y="103"/>
                </a:cubicBezTo>
                <a:cubicBezTo>
                  <a:pt x="125" y="94"/>
                  <a:pt x="122" y="89"/>
                  <a:pt x="115" y="88"/>
                </a:cubicBezTo>
                <a:cubicBezTo>
                  <a:pt x="108" y="88"/>
                  <a:pt x="105" y="91"/>
                  <a:pt x="104" y="102"/>
                </a:cubicBezTo>
                <a:cubicBezTo>
                  <a:pt x="104" y="117"/>
                  <a:pt x="104" y="133"/>
                  <a:pt x="104" y="149"/>
                </a:cubicBezTo>
                <a:cubicBezTo>
                  <a:pt x="104" y="155"/>
                  <a:pt x="104" y="160"/>
                  <a:pt x="103" y="166"/>
                </a:cubicBezTo>
                <a:cubicBezTo>
                  <a:pt x="102" y="165"/>
                  <a:pt x="101" y="164"/>
                  <a:pt x="101" y="162"/>
                </a:cubicBezTo>
                <a:cubicBezTo>
                  <a:pt x="101" y="139"/>
                  <a:pt x="101" y="115"/>
                  <a:pt x="101" y="92"/>
                </a:cubicBezTo>
                <a:cubicBezTo>
                  <a:pt x="101" y="84"/>
                  <a:pt x="97" y="79"/>
                  <a:pt x="91" y="78"/>
                </a:cubicBezTo>
                <a:cubicBezTo>
                  <a:pt x="86" y="78"/>
                  <a:pt x="80" y="83"/>
                  <a:pt x="80" y="90"/>
                </a:cubicBezTo>
                <a:cubicBezTo>
                  <a:pt x="80" y="100"/>
                  <a:pt x="80" y="110"/>
                  <a:pt x="80" y="121"/>
                </a:cubicBezTo>
                <a:cubicBezTo>
                  <a:pt x="80" y="133"/>
                  <a:pt x="80" y="146"/>
                  <a:pt x="80" y="158"/>
                </a:cubicBezTo>
                <a:cubicBezTo>
                  <a:pt x="80" y="161"/>
                  <a:pt x="80" y="163"/>
                  <a:pt x="79" y="166"/>
                </a:cubicBezTo>
                <a:cubicBezTo>
                  <a:pt x="78" y="165"/>
                  <a:pt x="78" y="163"/>
                  <a:pt x="78" y="162"/>
                </a:cubicBezTo>
                <a:cubicBezTo>
                  <a:pt x="77" y="142"/>
                  <a:pt x="77" y="123"/>
                  <a:pt x="77" y="103"/>
                </a:cubicBezTo>
                <a:cubicBezTo>
                  <a:pt x="77" y="94"/>
                  <a:pt x="74" y="90"/>
                  <a:pt x="67" y="90"/>
                </a:cubicBezTo>
                <a:cubicBezTo>
                  <a:pt x="60" y="89"/>
                  <a:pt x="57" y="94"/>
                  <a:pt x="57" y="103"/>
                </a:cubicBezTo>
                <a:cubicBezTo>
                  <a:pt x="57" y="121"/>
                  <a:pt x="57" y="139"/>
                  <a:pt x="57" y="157"/>
                </a:cubicBezTo>
                <a:cubicBezTo>
                  <a:pt x="57" y="161"/>
                  <a:pt x="57" y="164"/>
                  <a:pt x="57" y="169"/>
                </a:cubicBezTo>
                <a:close/>
              </a:path>
            </a:pathLst>
          </a:custGeom>
          <a:solidFill>
            <a:srgbClr val="F098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/>
          <p:nvPr/>
        </p:nvSpPr>
        <p:spPr>
          <a:xfrm>
            <a:off x="776366" y="81960"/>
            <a:ext cx="5436096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175037" y="1178164"/>
            <a:ext cx="45719" cy="3481512"/>
          </a:xfrm>
          <a:prstGeom prst="rect">
            <a:avLst/>
          </a:prstGeom>
          <a:solidFill>
            <a:srgbClr val="0348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400" u="none" cap="none" strike="noStrike"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400" u="none" cap="none" strike="noStrike"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400" u="none" cap="none" strike="noStrike"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400" u="none" cap="none" strike="noStrike"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400" u="none" cap="none" strike="noStrike"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2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94" name="Google Shape;194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2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7" name="Google Shape;197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00" name="Google Shape;200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03" name="Google Shape;203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06" name="Google Shape;206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Google Shape;2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903" y="1350127"/>
            <a:ext cx="2704343" cy="340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0"/>
          <p:cNvSpPr txBox="1"/>
          <p:nvPr>
            <p:ph idx="4294967295" type="title"/>
          </p:nvPr>
        </p:nvSpPr>
        <p:spPr>
          <a:xfrm>
            <a:off x="1239353" y="227583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</a:pPr>
            <a:r>
              <a:rPr b="0" i="0" lang="en" sz="2500" u="none" cap="none" strike="noStrike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1912112" y="2370175"/>
            <a:ext cx="1433871" cy="2300395"/>
          </a:xfrm>
          <a:custGeom>
            <a:rect b="b" l="l" r="r" t="t"/>
            <a:pathLst>
              <a:path extrusionOk="0" fill="none" h="135397" w="84395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cap="flat" cmpd="sng" w="19050">
            <a:solidFill>
              <a:srgbClr val="03485B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 flipH="1" rot="10800000">
            <a:off x="5920998" y="3452247"/>
            <a:ext cx="1179395" cy="1089297"/>
          </a:xfrm>
          <a:custGeom>
            <a:rect b="b" l="l" r="r" t="t"/>
            <a:pathLst>
              <a:path extrusionOk="0" fill="none" h="64114" w="69417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cap="flat" cmpd="sng" w="19050">
            <a:solidFill>
              <a:srgbClr val="03485B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 txBox="1"/>
          <p:nvPr/>
        </p:nvSpPr>
        <p:spPr>
          <a:xfrm>
            <a:off x="6740500" y="2735250"/>
            <a:ext cx="17961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b="1" i="0" sz="5000" u="none" cap="none" strike="noStrike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30"/>
          <p:cNvSpPr txBox="1"/>
          <p:nvPr/>
        </p:nvSpPr>
        <p:spPr>
          <a:xfrm>
            <a:off x="6750450" y="3514625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30"/>
          <p:cNvSpPr txBox="1"/>
          <p:nvPr/>
        </p:nvSpPr>
        <p:spPr>
          <a:xfrm>
            <a:off x="597450" y="2430418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30"/>
          <p:cNvSpPr txBox="1"/>
          <p:nvPr/>
        </p:nvSpPr>
        <p:spPr>
          <a:xfrm>
            <a:off x="581575" y="1554143"/>
            <a:ext cx="17961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b="1" i="0" sz="5000" u="none" cap="none" strike="noStrike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2" name="Google Shape;9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776" y="2122242"/>
            <a:ext cx="2917429" cy="266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31"/>
          <p:cNvGrpSpPr/>
          <p:nvPr/>
        </p:nvGrpSpPr>
        <p:grpSpPr>
          <a:xfrm>
            <a:off x="713243" y="1669250"/>
            <a:ext cx="7717472" cy="2559900"/>
            <a:chOff x="1497800" y="1669250"/>
            <a:chExt cx="6148400" cy="2559900"/>
          </a:xfrm>
        </p:grpSpPr>
        <p:sp>
          <p:nvSpPr>
            <p:cNvPr id="998" name="Google Shape;998;p31"/>
            <p:cNvSpPr/>
            <p:nvPr/>
          </p:nvSpPr>
          <p:spPr>
            <a:xfrm>
              <a:off x="1497800" y="16692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3556350" y="16692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614900" y="16692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1497800" y="23169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3556350" y="23169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5614900" y="23169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1497800" y="29646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3556350" y="29646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5614900" y="29646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1497800" y="36123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3556350" y="36123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5614900" y="3612350"/>
              <a:ext cx="2031300" cy="616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p31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ENROLLMENT </a:t>
            </a:r>
            <a:r>
              <a:rPr lang="en">
                <a:solidFill>
                  <a:schemeClr val="accent1"/>
                </a:solidFill>
              </a:rPr>
              <a:t>PROCESS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1011" name="Google Shape;1011;p31"/>
          <p:cNvGraphicFramePr/>
          <p:nvPr/>
        </p:nvGraphicFramePr>
        <p:xfrm>
          <a:off x="713250" y="16561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{EBD99CB7-89EF-46C5-BE5D-9F9ADA49B9A0}</a:tableStyleId>
              </a:tblPr>
              <a:tblGrid>
                <a:gridCol w="2572500"/>
                <a:gridCol w="2572500"/>
                <a:gridCol w="2572500"/>
              </a:tblGrid>
              <a:tr h="64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STEP 1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STEP 2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STEP 3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May 15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June 20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September 15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Saturn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Mercury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Mars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Saturn is a gas giant and has several rings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Mercury is the smallest planet in the Solar System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Despite being red, Mars is actually a cold place</a:t>
                      </a:r>
                      <a:endParaRPr sz="1300" u="none" cap="none" strike="noStrike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2"/>
          <p:cNvSpPr txBox="1"/>
          <p:nvPr>
            <p:ph idx="4294967295" type="title"/>
          </p:nvPr>
        </p:nvSpPr>
        <p:spPr>
          <a:xfrm>
            <a:off x="1186249" y="200356"/>
            <a:ext cx="6630593" cy="481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EB245"/>
                </a:solidFill>
              </a:rPr>
              <a:t>Real Estate Infographics</a:t>
            </a:r>
            <a:endParaRPr b="1">
              <a:solidFill>
                <a:srgbClr val="EEB245"/>
              </a:solidFill>
            </a:endParaRPr>
          </a:p>
        </p:txBody>
      </p:sp>
      <p:sp>
        <p:nvSpPr>
          <p:cNvPr id="1017" name="Google Shape;1017;p32"/>
          <p:cNvSpPr/>
          <p:nvPr/>
        </p:nvSpPr>
        <p:spPr>
          <a:xfrm>
            <a:off x="8458088" y="8338300"/>
            <a:ext cx="25" cy="25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B0B0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2"/>
          <p:cNvSpPr/>
          <p:nvPr/>
        </p:nvSpPr>
        <p:spPr>
          <a:xfrm>
            <a:off x="8632388" y="8341625"/>
            <a:ext cx="25" cy="25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A2C3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2"/>
          <p:cNvSpPr txBox="1"/>
          <p:nvPr/>
        </p:nvSpPr>
        <p:spPr>
          <a:xfrm>
            <a:off x="5182500" y="3563450"/>
            <a:ext cx="241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32"/>
          <p:cNvSpPr txBox="1"/>
          <p:nvPr/>
        </p:nvSpPr>
        <p:spPr>
          <a:xfrm>
            <a:off x="5182616" y="2931923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32"/>
          <p:cNvSpPr txBox="1"/>
          <p:nvPr/>
        </p:nvSpPr>
        <p:spPr>
          <a:xfrm>
            <a:off x="5182616" y="1668875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32"/>
          <p:cNvSpPr txBox="1"/>
          <p:nvPr/>
        </p:nvSpPr>
        <p:spPr>
          <a:xfrm>
            <a:off x="5182616" y="2300389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32"/>
          <p:cNvSpPr txBox="1"/>
          <p:nvPr/>
        </p:nvSpPr>
        <p:spPr>
          <a:xfrm>
            <a:off x="7725000" y="2427301"/>
            <a:ext cx="765900" cy="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b="1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32"/>
          <p:cNvSpPr txBox="1"/>
          <p:nvPr/>
        </p:nvSpPr>
        <p:spPr>
          <a:xfrm>
            <a:off x="7725000" y="3052677"/>
            <a:ext cx="7659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b="1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32"/>
          <p:cNvSpPr txBox="1"/>
          <p:nvPr/>
        </p:nvSpPr>
        <p:spPr>
          <a:xfrm>
            <a:off x="7725000" y="1801925"/>
            <a:ext cx="765900" cy="3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b="1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32"/>
          <p:cNvSpPr txBox="1"/>
          <p:nvPr/>
        </p:nvSpPr>
        <p:spPr>
          <a:xfrm>
            <a:off x="7725000" y="3645503"/>
            <a:ext cx="765900" cy="34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b="1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32"/>
          <p:cNvSpPr txBox="1"/>
          <p:nvPr/>
        </p:nvSpPr>
        <p:spPr>
          <a:xfrm>
            <a:off x="5056200" y="4268100"/>
            <a:ext cx="3510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edit the bars on the top, you can drag them up or down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8" name="Google Shape;10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297" y="1803983"/>
            <a:ext cx="3467053" cy="283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3"/>
          <p:cNvSpPr txBox="1"/>
          <p:nvPr>
            <p:ph idx="4294967295" type="title"/>
          </p:nvPr>
        </p:nvSpPr>
        <p:spPr>
          <a:xfrm>
            <a:off x="2920075" y="178304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500" u="none" cap="none" strike="noStrik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34" name="Google Shape;1034;p33"/>
          <p:cNvSpPr txBox="1"/>
          <p:nvPr/>
        </p:nvSpPr>
        <p:spPr>
          <a:xfrm>
            <a:off x="674025" y="149845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33"/>
          <p:cNvSpPr txBox="1"/>
          <p:nvPr/>
        </p:nvSpPr>
        <p:spPr>
          <a:xfrm>
            <a:off x="674025" y="400030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33"/>
          <p:cNvSpPr txBox="1"/>
          <p:nvPr/>
        </p:nvSpPr>
        <p:spPr>
          <a:xfrm>
            <a:off x="674025" y="2123913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33"/>
          <p:cNvSpPr txBox="1"/>
          <p:nvPr/>
        </p:nvSpPr>
        <p:spPr>
          <a:xfrm>
            <a:off x="674025" y="2749375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33"/>
          <p:cNvSpPr txBox="1"/>
          <p:nvPr/>
        </p:nvSpPr>
        <p:spPr>
          <a:xfrm>
            <a:off x="674025" y="3374838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9" name="Google Shape;1039;p33"/>
          <p:cNvSpPr txBox="1"/>
          <p:nvPr/>
        </p:nvSpPr>
        <p:spPr>
          <a:xfrm>
            <a:off x="3549600" y="4069575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33"/>
          <p:cNvSpPr txBox="1"/>
          <p:nvPr/>
        </p:nvSpPr>
        <p:spPr>
          <a:xfrm>
            <a:off x="3549600" y="3443734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33"/>
          <p:cNvSpPr txBox="1"/>
          <p:nvPr/>
        </p:nvSpPr>
        <p:spPr>
          <a:xfrm>
            <a:off x="3549600" y="2817881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33"/>
          <p:cNvSpPr txBox="1"/>
          <p:nvPr/>
        </p:nvSpPr>
        <p:spPr>
          <a:xfrm>
            <a:off x="3549600" y="2192028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33"/>
          <p:cNvSpPr txBox="1"/>
          <p:nvPr/>
        </p:nvSpPr>
        <p:spPr>
          <a:xfrm>
            <a:off x="3549600" y="156460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4" name="Google Shape;1044;p33"/>
          <p:cNvCxnSpPr/>
          <p:nvPr/>
        </p:nvCxnSpPr>
        <p:spPr>
          <a:xfrm>
            <a:off x="2675025" y="1781450"/>
            <a:ext cx="8508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045" name="Google Shape;1045;p33"/>
          <p:cNvCxnSpPr/>
          <p:nvPr/>
        </p:nvCxnSpPr>
        <p:spPr>
          <a:xfrm>
            <a:off x="2675025" y="2408878"/>
            <a:ext cx="850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046" name="Google Shape;1046;p33"/>
          <p:cNvCxnSpPr/>
          <p:nvPr/>
        </p:nvCxnSpPr>
        <p:spPr>
          <a:xfrm>
            <a:off x="2675025" y="3034731"/>
            <a:ext cx="850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047" name="Google Shape;1047;p33"/>
          <p:cNvCxnSpPr/>
          <p:nvPr/>
        </p:nvCxnSpPr>
        <p:spPr>
          <a:xfrm>
            <a:off x="2675025" y="3660584"/>
            <a:ext cx="850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048" name="Google Shape;1048;p33"/>
          <p:cNvCxnSpPr/>
          <p:nvPr/>
        </p:nvCxnSpPr>
        <p:spPr>
          <a:xfrm>
            <a:off x="2675025" y="4283300"/>
            <a:ext cx="850800" cy="3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diamond"/>
            <a:tailEnd len="med" w="med" type="diamond"/>
          </a:ln>
        </p:spPr>
      </p:cxnSp>
      <p:grpSp>
        <p:nvGrpSpPr>
          <p:cNvPr id="1049" name="Google Shape;1049;p33"/>
          <p:cNvGrpSpPr/>
          <p:nvPr/>
        </p:nvGrpSpPr>
        <p:grpSpPr>
          <a:xfrm rot="-900000">
            <a:off x="4891719" y="1463331"/>
            <a:ext cx="3944193" cy="3154579"/>
            <a:chOff x="5107214" y="1205314"/>
            <a:chExt cx="3944193" cy="3154579"/>
          </a:xfrm>
        </p:grpSpPr>
        <p:sp>
          <p:nvSpPr>
            <p:cNvPr id="1050" name="Google Shape;1050;p33"/>
            <p:cNvSpPr/>
            <p:nvPr/>
          </p:nvSpPr>
          <p:spPr>
            <a:xfrm flipH="1">
              <a:off x="5107214" y="2261457"/>
              <a:ext cx="3428957" cy="2098436"/>
            </a:xfrm>
            <a:custGeom>
              <a:rect b="b" l="l" r="r" t="t"/>
              <a:pathLst>
                <a:path extrusionOk="0" h="187235" w="305952">
                  <a:moveTo>
                    <a:pt x="305952" y="0"/>
                  </a:moveTo>
                  <a:lnTo>
                    <a:pt x="184665" y="23050"/>
                  </a:lnTo>
                  <a:lnTo>
                    <a:pt x="220491" y="43731"/>
                  </a:lnTo>
                  <a:lnTo>
                    <a:pt x="0" y="171056"/>
                  </a:lnTo>
                  <a:lnTo>
                    <a:pt x="28053" y="187234"/>
                  </a:lnTo>
                  <a:lnTo>
                    <a:pt x="248544" y="59943"/>
                  </a:lnTo>
                  <a:lnTo>
                    <a:pt x="284370" y="80624"/>
                  </a:lnTo>
                  <a:lnTo>
                    <a:pt x="3059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1" name="Google Shape;105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817529">
              <a:off x="6835473" y="1529444"/>
              <a:ext cx="1831741" cy="20191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SPECIAL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REMINDER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57" name="Google Shape;1057;p34"/>
          <p:cNvSpPr/>
          <p:nvPr/>
        </p:nvSpPr>
        <p:spPr>
          <a:xfrm>
            <a:off x="2711667" y="1312150"/>
            <a:ext cx="6285188" cy="3428015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4"/>
          <p:cNvSpPr txBox="1"/>
          <p:nvPr>
            <p:ph idx="4294967295" type="body"/>
          </p:nvPr>
        </p:nvSpPr>
        <p:spPr>
          <a:xfrm>
            <a:off x="4659575" y="1985575"/>
            <a:ext cx="4163853" cy="22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743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200">
                <a:solidFill>
                  <a:schemeClr val="dk1"/>
                </a:solidFill>
              </a:rPr>
              <a:t>You can list the values that define your center here</a:t>
            </a:r>
            <a:endParaRPr sz="12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</a:rPr>
              <a:t>You can list the values that define your center here</a:t>
            </a:r>
            <a:endParaRPr sz="12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</a:rPr>
              <a:t>You can list the values that define your center here</a:t>
            </a:r>
            <a:endParaRPr sz="12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</a:rPr>
              <a:t>You can list the values that define your center here</a:t>
            </a:r>
            <a:endParaRPr sz="12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</a:rPr>
              <a:t>You can list the values that define your center here</a:t>
            </a:r>
            <a:endParaRPr sz="12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</a:rPr>
              <a:t>You can list the values that define your center here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059" name="Google Shape;10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" y="497249"/>
            <a:ext cx="4635001" cy="464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5"/>
          <p:cNvSpPr txBox="1"/>
          <p:nvPr/>
        </p:nvSpPr>
        <p:spPr>
          <a:xfrm>
            <a:off x="4485085" y="3228569"/>
            <a:ext cx="43458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065" name="Google Shape;1065;p35"/>
          <p:cNvSpPr/>
          <p:nvPr/>
        </p:nvSpPr>
        <p:spPr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5"/>
          <p:cNvSpPr txBox="1"/>
          <p:nvPr/>
        </p:nvSpPr>
        <p:spPr>
          <a:xfrm>
            <a:off x="348043" y="322150"/>
            <a:ext cx="3989253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18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b="1" i="0" sz="28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5"/>
          <p:cNvSpPr txBox="1"/>
          <p:nvPr/>
        </p:nvSpPr>
        <p:spPr>
          <a:xfrm>
            <a:off x="4485085" y="1873604"/>
            <a:ext cx="43458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grpSp>
        <p:nvGrpSpPr>
          <p:cNvPr id="1068" name="Google Shape;1068;p35"/>
          <p:cNvGrpSpPr/>
          <p:nvPr/>
        </p:nvGrpSpPr>
        <p:grpSpPr>
          <a:xfrm>
            <a:off x="880967" y="2012771"/>
            <a:ext cx="2675525" cy="2431595"/>
            <a:chOff x="842963" y="2155825"/>
            <a:chExt cx="2751137" cy="2500313"/>
          </a:xfrm>
        </p:grpSpPr>
        <p:sp>
          <p:nvSpPr>
            <p:cNvPr id="1069" name="Google Shape;1069;p35"/>
            <p:cNvSpPr/>
            <p:nvPr/>
          </p:nvSpPr>
          <p:spPr>
            <a:xfrm>
              <a:off x="842963" y="2316163"/>
              <a:ext cx="1962150" cy="2339975"/>
            </a:xfrm>
            <a:custGeom>
              <a:rect b="b" l="l" r="r" t="t"/>
              <a:pathLst>
                <a:path extrusionOk="0" h="249" w="209">
                  <a:moveTo>
                    <a:pt x="209" y="249"/>
                  </a:moveTo>
                  <a:cubicBezTo>
                    <a:pt x="139" y="249"/>
                    <a:pt x="70" y="249"/>
                    <a:pt x="0" y="249"/>
                  </a:cubicBezTo>
                  <a:cubicBezTo>
                    <a:pt x="1" y="231"/>
                    <a:pt x="1" y="214"/>
                    <a:pt x="4" y="198"/>
                  </a:cubicBezTo>
                  <a:cubicBezTo>
                    <a:pt x="8" y="177"/>
                    <a:pt x="21" y="165"/>
                    <a:pt x="38" y="158"/>
                  </a:cubicBezTo>
                  <a:cubicBezTo>
                    <a:pt x="42" y="156"/>
                    <a:pt x="44" y="154"/>
                    <a:pt x="44" y="149"/>
                  </a:cubicBezTo>
                  <a:cubicBezTo>
                    <a:pt x="47" y="128"/>
                    <a:pt x="43" y="108"/>
                    <a:pt x="39" y="87"/>
                  </a:cubicBezTo>
                  <a:cubicBezTo>
                    <a:pt x="36" y="70"/>
                    <a:pt x="35" y="53"/>
                    <a:pt x="42" y="36"/>
                  </a:cubicBezTo>
                  <a:cubicBezTo>
                    <a:pt x="49" y="17"/>
                    <a:pt x="67" y="3"/>
                    <a:pt x="86" y="4"/>
                  </a:cubicBezTo>
                  <a:cubicBezTo>
                    <a:pt x="96" y="4"/>
                    <a:pt x="106" y="2"/>
                    <a:pt x="117" y="1"/>
                  </a:cubicBezTo>
                  <a:cubicBezTo>
                    <a:pt x="141" y="0"/>
                    <a:pt x="162" y="17"/>
                    <a:pt x="170" y="43"/>
                  </a:cubicBezTo>
                  <a:cubicBezTo>
                    <a:pt x="176" y="63"/>
                    <a:pt x="173" y="82"/>
                    <a:pt x="170" y="102"/>
                  </a:cubicBezTo>
                  <a:cubicBezTo>
                    <a:pt x="168" y="118"/>
                    <a:pt x="166" y="133"/>
                    <a:pt x="165" y="149"/>
                  </a:cubicBezTo>
                  <a:cubicBezTo>
                    <a:pt x="165" y="154"/>
                    <a:pt x="166" y="156"/>
                    <a:pt x="170" y="157"/>
                  </a:cubicBezTo>
                  <a:cubicBezTo>
                    <a:pt x="195" y="168"/>
                    <a:pt x="208" y="187"/>
                    <a:pt x="209" y="217"/>
                  </a:cubicBezTo>
                  <a:cubicBezTo>
                    <a:pt x="209" y="228"/>
                    <a:pt x="209" y="238"/>
                    <a:pt x="209" y="249"/>
                  </a:cubicBezTo>
                  <a:close/>
                  <a:moveTo>
                    <a:pt x="101" y="77"/>
                  </a:moveTo>
                  <a:cubicBezTo>
                    <a:pt x="97" y="88"/>
                    <a:pt x="95" y="91"/>
                    <a:pt x="84" y="91"/>
                  </a:cubicBezTo>
                  <a:cubicBezTo>
                    <a:pt x="73" y="91"/>
                    <a:pt x="70" y="89"/>
                    <a:pt x="66" y="76"/>
                  </a:cubicBezTo>
                  <a:cubicBezTo>
                    <a:pt x="64" y="76"/>
                    <a:pt x="62" y="77"/>
                    <a:pt x="59" y="77"/>
                  </a:cubicBezTo>
                  <a:cubicBezTo>
                    <a:pt x="58" y="96"/>
                    <a:pt x="61" y="113"/>
                    <a:pt x="73" y="126"/>
                  </a:cubicBezTo>
                  <a:cubicBezTo>
                    <a:pt x="80" y="133"/>
                    <a:pt x="80" y="141"/>
                    <a:pt x="80" y="148"/>
                  </a:cubicBezTo>
                  <a:cubicBezTo>
                    <a:pt x="68" y="160"/>
                    <a:pt x="66" y="175"/>
                    <a:pt x="59" y="187"/>
                  </a:cubicBezTo>
                  <a:cubicBezTo>
                    <a:pt x="63" y="186"/>
                    <a:pt x="67" y="184"/>
                    <a:pt x="71" y="182"/>
                  </a:cubicBezTo>
                  <a:cubicBezTo>
                    <a:pt x="75" y="180"/>
                    <a:pt x="78" y="178"/>
                    <a:pt x="82" y="176"/>
                  </a:cubicBezTo>
                  <a:cubicBezTo>
                    <a:pt x="98" y="191"/>
                    <a:pt x="109" y="192"/>
                    <a:pt x="125" y="178"/>
                  </a:cubicBezTo>
                  <a:cubicBezTo>
                    <a:pt x="126" y="177"/>
                    <a:pt x="128" y="177"/>
                    <a:pt x="130" y="178"/>
                  </a:cubicBezTo>
                  <a:cubicBezTo>
                    <a:pt x="136" y="181"/>
                    <a:pt x="143" y="185"/>
                    <a:pt x="151" y="189"/>
                  </a:cubicBezTo>
                  <a:cubicBezTo>
                    <a:pt x="145" y="177"/>
                    <a:pt x="141" y="167"/>
                    <a:pt x="136" y="157"/>
                  </a:cubicBezTo>
                  <a:cubicBezTo>
                    <a:pt x="136" y="155"/>
                    <a:pt x="135" y="153"/>
                    <a:pt x="134" y="153"/>
                  </a:cubicBezTo>
                  <a:cubicBezTo>
                    <a:pt x="128" y="151"/>
                    <a:pt x="130" y="146"/>
                    <a:pt x="130" y="142"/>
                  </a:cubicBezTo>
                  <a:cubicBezTo>
                    <a:pt x="130" y="138"/>
                    <a:pt x="130" y="134"/>
                    <a:pt x="134" y="130"/>
                  </a:cubicBezTo>
                  <a:cubicBezTo>
                    <a:pt x="147" y="116"/>
                    <a:pt x="152" y="98"/>
                    <a:pt x="150" y="77"/>
                  </a:cubicBezTo>
                  <a:cubicBezTo>
                    <a:pt x="147" y="77"/>
                    <a:pt x="145" y="77"/>
                    <a:pt x="143" y="77"/>
                  </a:cubicBezTo>
                  <a:cubicBezTo>
                    <a:pt x="139" y="94"/>
                    <a:pt x="126" y="92"/>
                    <a:pt x="116" y="89"/>
                  </a:cubicBezTo>
                  <a:cubicBezTo>
                    <a:pt x="113" y="88"/>
                    <a:pt x="111" y="85"/>
                    <a:pt x="110" y="82"/>
                  </a:cubicBezTo>
                  <a:cubicBezTo>
                    <a:pt x="108" y="76"/>
                    <a:pt x="106" y="76"/>
                    <a:pt x="101" y="77"/>
                  </a:cubicBezTo>
                  <a:close/>
                  <a:moveTo>
                    <a:pt x="114" y="27"/>
                  </a:moveTo>
                  <a:cubicBezTo>
                    <a:pt x="106" y="40"/>
                    <a:pt x="98" y="50"/>
                    <a:pt x="91" y="61"/>
                  </a:cubicBezTo>
                  <a:cubicBezTo>
                    <a:pt x="93" y="62"/>
                    <a:pt x="96" y="64"/>
                    <a:pt x="98" y="66"/>
                  </a:cubicBezTo>
                  <a:cubicBezTo>
                    <a:pt x="102" y="71"/>
                    <a:pt x="108" y="71"/>
                    <a:pt x="112" y="66"/>
                  </a:cubicBezTo>
                  <a:cubicBezTo>
                    <a:pt x="118" y="58"/>
                    <a:pt x="133" y="59"/>
                    <a:pt x="140" y="66"/>
                  </a:cubicBezTo>
                  <a:cubicBezTo>
                    <a:pt x="142" y="68"/>
                    <a:pt x="145" y="69"/>
                    <a:pt x="148" y="70"/>
                  </a:cubicBezTo>
                  <a:cubicBezTo>
                    <a:pt x="143" y="48"/>
                    <a:pt x="133" y="33"/>
                    <a:pt x="114" y="27"/>
                  </a:cubicBezTo>
                  <a:close/>
                  <a:moveTo>
                    <a:pt x="126" y="64"/>
                  </a:moveTo>
                  <a:cubicBezTo>
                    <a:pt x="118" y="64"/>
                    <a:pt x="115" y="65"/>
                    <a:pt x="113" y="70"/>
                  </a:cubicBezTo>
                  <a:cubicBezTo>
                    <a:pt x="109" y="78"/>
                    <a:pt x="114" y="89"/>
                    <a:pt x="126" y="88"/>
                  </a:cubicBezTo>
                  <a:cubicBezTo>
                    <a:pt x="134" y="87"/>
                    <a:pt x="140" y="83"/>
                    <a:pt x="140" y="76"/>
                  </a:cubicBezTo>
                  <a:cubicBezTo>
                    <a:pt x="140" y="68"/>
                    <a:pt x="135" y="64"/>
                    <a:pt x="126" y="64"/>
                  </a:cubicBezTo>
                  <a:close/>
                  <a:moveTo>
                    <a:pt x="84" y="89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5" y="88"/>
                    <a:pt x="86" y="88"/>
                  </a:cubicBezTo>
                  <a:cubicBezTo>
                    <a:pt x="91" y="88"/>
                    <a:pt x="96" y="86"/>
                    <a:pt x="97" y="80"/>
                  </a:cubicBezTo>
                  <a:cubicBezTo>
                    <a:pt x="98" y="76"/>
                    <a:pt x="97" y="71"/>
                    <a:pt x="95" y="68"/>
                  </a:cubicBezTo>
                  <a:cubicBezTo>
                    <a:pt x="91" y="63"/>
                    <a:pt x="86" y="63"/>
                    <a:pt x="81" y="65"/>
                  </a:cubicBezTo>
                  <a:cubicBezTo>
                    <a:pt x="80" y="66"/>
                    <a:pt x="78" y="67"/>
                    <a:pt x="76" y="68"/>
                  </a:cubicBezTo>
                  <a:cubicBezTo>
                    <a:pt x="69" y="71"/>
                    <a:pt x="67" y="80"/>
                    <a:pt x="74" y="85"/>
                  </a:cubicBezTo>
                  <a:cubicBezTo>
                    <a:pt x="77" y="87"/>
                    <a:pt x="80" y="87"/>
                    <a:pt x="84" y="89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2138363" y="2155825"/>
              <a:ext cx="1455737" cy="1382713"/>
            </a:xfrm>
            <a:custGeom>
              <a:rect b="b" l="l" r="r" t="t"/>
              <a:pathLst>
                <a:path extrusionOk="0" h="147" w="155">
                  <a:moveTo>
                    <a:pt x="34" y="147"/>
                  </a:moveTo>
                  <a:cubicBezTo>
                    <a:pt x="35" y="143"/>
                    <a:pt x="35" y="140"/>
                    <a:pt x="36" y="136"/>
                  </a:cubicBezTo>
                  <a:cubicBezTo>
                    <a:pt x="72" y="136"/>
                    <a:pt x="108" y="136"/>
                    <a:pt x="144" y="136"/>
                  </a:cubicBezTo>
                  <a:cubicBezTo>
                    <a:pt x="144" y="98"/>
                    <a:pt x="144" y="60"/>
                    <a:pt x="144" y="22"/>
                  </a:cubicBezTo>
                  <a:cubicBezTo>
                    <a:pt x="142" y="22"/>
                    <a:pt x="140" y="22"/>
                    <a:pt x="138" y="22"/>
                  </a:cubicBezTo>
                  <a:cubicBezTo>
                    <a:pt x="99" y="22"/>
                    <a:pt x="60" y="22"/>
                    <a:pt x="21" y="22"/>
                  </a:cubicBezTo>
                  <a:cubicBezTo>
                    <a:pt x="12" y="22"/>
                    <a:pt x="7" y="15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9" y="9"/>
                    <a:pt x="37" y="9"/>
                    <a:pt x="56" y="9"/>
                  </a:cubicBezTo>
                  <a:cubicBezTo>
                    <a:pt x="56" y="6"/>
                    <a:pt x="56" y="3"/>
                    <a:pt x="56" y="0"/>
                  </a:cubicBezTo>
                  <a:cubicBezTo>
                    <a:pt x="71" y="0"/>
                    <a:pt x="85" y="0"/>
                    <a:pt x="99" y="0"/>
                  </a:cubicBezTo>
                  <a:cubicBezTo>
                    <a:pt x="99" y="3"/>
                    <a:pt x="99" y="5"/>
                    <a:pt x="100" y="9"/>
                  </a:cubicBezTo>
                  <a:cubicBezTo>
                    <a:pt x="118" y="9"/>
                    <a:pt x="136" y="9"/>
                    <a:pt x="155" y="9"/>
                  </a:cubicBezTo>
                  <a:cubicBezTo>
                    <a:pt x="155" y="55"/>
                    <a:pt x="155" y="101"/>
                    <a:pt x="155" y="147"/>
                  </a:cubicBezTo>
                  <a:cubicBezTo>
                    <a:pt x="115" y="147"/>
                    <a:pt x="75" y="147"/>
                    <a:pt x="34" y="147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701925" y="3603625"/>
              <a:ext cx="666750" cy="695325"/>
            </a:xfrm>
            <a:custGeom>
              <a:rect b="b" l="l" r="r" t="t"/>
              <a:pathLst>
                <a:path extrusionOk="0" h="74" w="71">
                  <a:moveTo>
                    <a:pt x="71" y="73"/>
                  </a:moveTo>
                  <a:cubicBezTo>
                    <a:pt x="68" y="74"/>
                    <a:pt x="65" y="73"/>
                    <a:pt x="61" y="69"/>
                  </a:cubicBezTo>
                  <a:cubicBezTo>
                    <a:pt x="49" y="55"/>
                    <a:pt x="36" y="42"/>
                    <a:pt x="23" y="27"/>
                  </a:cubicBezTo>
                  <a:cubicBezTo>
                    <a:pt x="23" y="40"/>
                    <a:pt x="23" y="52"/>
                    <a:pt x="23" y="64"/>
                  </a:cubicBezTo>
                  <a:cubicBezTo>
                    <a:pt x="19" y="66"/>
                    <a:pt x="16" y="65"/>
                    <a:pt x="16" y="60"/>
                  </a:cubicBezTo>
                  <a:cubicBezTo>
                    <a:pt x="14" y="50"/>
                    <a:pt x="12" y="40"/>
                    <a:pt x="10" y="29"/>
                  </a:cubicBezTo>
                  <a:cubicBezTo>
                    <a:pt x="9" y="30"/>
                    <a:pt x="7" y="32"/>
                    <a:pt x="4" y="34"/>
                  </a:cubicBezTo>
                  <a:cubicBezTo>
                    <a:pt x="3" y="32"/>
                    <a:pt x="2" y="31"/>
                    <a:pt x="0" y="29"/>
                  </a:cubicBezTo>
                  <a:cubicBezTo>
                    <a:pt x="8" y="22"/>
                    <a:pt x="14" y="13"/>
                    <a:pt x="11" y="0"/>
                  </a:cubicBezTo>
                  <a:cubicBezTo>
                    <a:pt x="15" y="0"/>
                    <a:pt x="19" y="0"/>
                    <a:pt x="22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0" y="14"/>
                    <a:pt x="27" y="21"/>
                    <a:pt x="34" y="29"/>
                  </a:cubicBezTo>
                  <a:cubicBezTo>
                    <a:pt x="47" y="43"/>
                    <a:pt x="59" y="59"/>
                    <a:pt x="71" y="73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79613" y="2974975"/>
              <a:ext cx="84137" cy="130175"/>
            </a:xfrm>
            <a:custGeom>
              <a:rect b="b" l="l" r="r" t="t"/>
              <a:pathLst>
                <a:path extrusionOk="0" h="14" w="9">
                  <a:moveTo>
                    <a:pt x="4" y="14"/>
                  </a:moveTo>
                  <a:cubicBezTo>
                    <a:pt x="2" y="10"/>
                    <a:pt x="0" y="7"/>
                    <a:pt x="0" y="6"/>
                  </a:cubicBezTo>
                  <a:cubicBezTo>
                    <a:pt x="0" y="4"/>
                    <a:pt x="3" y="2"/>
                    <a:pt x="4" y="0"/>
                  </a:cubicBezTo>
                  <a:cubicBezTo>
                    <a:pt x="6" y="2"/>
                    <a:pt x="8" y="4"/>
                    <a:pt x="9" y="6"/>
                  </a:cubicBezTo>
                  <a:cubicBezTo>
                    <a:pt x="9" y="8"/>
                    <a:pt x="7" y="10"/>
                    <a:pt x="4" y="14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1584325" y="2955925"/>
              <a:ext cx="85725" cy="122238"/>
            </a:xfrm>
            <a:custGeom>
              <a:rect b="b" l="l" r="r" t="t"/>
              <a:pathLst>
                <a:path extrusionOk="0" h="13" w="9">
                  <a:moveTo>
                    <a:pt x="5" y="0"/>
                  </a:moveTo>
                  <a:cubicBezTo>
                    <a:pt x="7" y="4"/>
                    <a:pt x="9" y="6"/>
                    <a:pt x="9" y="8"/>
                  </a:cubicBezTo>
                  <a:cubicBezTo>
                    <a:pt x="9" y="10"/>
                    <a:pt x="6" y="13"/>
                    <a:pt x="4" y="13"/>
                  </a:cubicBezTo>
                  <a:cubicBezTo>
                    <a:pt x="3" y="12"/>
                    <a:pt x="0" y="9"/>
                    <a:pt x="0" y="7"/>
                  </a:cubicBezTo>
                  <a:cubicBezTo>
                    <a:pt x="0" y="6"/>
                    <a:pt x="2" y="3"/>
                    <a:pt x="5" y="0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6"/>
          <p:cNvSpPr/>
          <p:nvPr/>
        </p:nvSpPr>
        <p:spPr>
          <a:xfrm>
            <a:off x="2751292" y="2596055"/>
            <a:ext cx="3260736" cy="2557955"/>
          </a:xfrm>
          <a:custGeom>
            <a:rect b="b" l="l" r="r" t="t"/>
            <a:pathLst>
              <a:path extrusionOk="0" h="245" w="313">
                <a:moveTo>
                  <a:pt x="163" y="245"/>
                </a:moveTo>
                <a:cubicBezTo>
                  <a:pt x="163" y="191"/>
                  <a:pt x="163" y="139"/>
                  <a:pt x="163" y="86"/>
                </a:cubicBezTo>
                <a:cubicBezTo>
                  <a:pt x="159" y="86"/>
                  <a:pt x="156" y="86"/>
                  <a:pt x="152" y="86"/>
                </a:cubicBezTo>
                <a:cubicBezTo>
                  <a:pt x="152" y="138"/>
                  <a:pt x="152" y="191"/>
                  <a:pt x="152" y="244"/>
                </a:cubicBezTo>
                <a:cubicBezTo>
                  <a:pt x="147" y="244"/>
                  <a:pt x="143" y="244"/>
                  <a:pt x="138" y="244"/>
                </a:cubicBezTo>
                <a:cubicBezTo>
                  <a:pt x="138" y="192"/>
                  <a:pt x="138" y="139"/>
                  <a:pt x="138" y="86"/>
                </a:cubicBezTo>
                <a:cubicBezTo>
                  <a:pt x="134" y="86"/>
                  <a:pt x="131" y="86"/>
                  <a:pt x="127" y="86"/>
                </a:cubicBezTo>
                <a:cubicBezTo>
                  <a:pt x="127" y="139"/>
                  <a:pt x="127" y="191"/>
                  <a:pt x="127" y="244"/>
                </a:cubicBezTo>
                <a:cubicBezTo>
                  <a:pt x="122" y="244"/>
                  <a:pt x="117" y="244"/>
                  <a:pt x="112" y="244"/>
                </a:cubicBezTo>
                <a:cubicBezTo>
                  <a:pt x="112" y="192"/>
                  <a:pt x="112" y="139"/>
                  <a:pt x="112" y="86"/>
                </a:cubicBezTo>
                <a:cubicBezTo>
                  <a:pt x="109" y="86"/>
                  <a:pt x="106" y="86"/>
                  <a:pt x="103" y="86"/>
                </a:cubicBezTo>
                <a:cubicBezTo>
                  <a:pt x="103" y="139"/>
                  <a:pt x="103" y="191"/>
                  <a:pt x="103" y="244"/>
                </a:cubicBezTo>
                <a:cubicBezTo>
                  <a:pt x="97" y="244"/>
                  <a:pt x="92" y="244"/>
                  <a:pt x="86" y="244"/>
                </a:cubicBezTo>
                <a:cubicBezTo>
                  <a:pt x="86" y="230"/>
                  <a:pt x="86" y="216"/>
                  <a:pt x="86" y="201"/>
                </a:cubicBezTo>
                <a:cubicBezTo>
                  <a:pt x="86" y="160"/>
                  <a:pt x="86" y="119"/>
                  <a:pt x="86" y="78"/>
                </a:cubicBezTo>
                <a:cubicBezTo>
                  <a:pt x="85" y="54"/>
                  <a:pt x="66" y="37"/>
                  <a:pt x="46" y="42"/>
                </a:cubicBezTo>
                <a:cubicBezTo>
                  <a:pt x="36" y="45"/>
                  <a:pt x="30" y="54"/>
                  <a:pt x="27" y="65"/>
                </a:cubicBezTo>
                <a:cubicBezTo>
                  <a:pt x="25" y="76"/>
                  <a:pt x="27" y="86"/>
                  <a:pt x="34" y="93"/>
                </a:cubicBezTo>
                <a:cubicBezTo>
                  <a:pt x="41" y="101"/>
                  <a:pt x="51" y="102"/>
                  <a:pt x="57" y="94"/>
                </a:cubicBezTo>
                <a:cubicBezTo>
                  <a:pt x="59" y="91"/>
                  <a:pt x="61" y="84"/>
                  <a:pt x="60" y="80"/>
                </a:cubicBezTo>
                <a:cubicBezTo>
                  <a:pt x="59" y="77"/>
                  <a:pt x="54" y="75"/>
                  <a:pt x="51" y="72"/>
                </a:cubicBezTo>
                <a:cubicBezTo>
                  <a:pt x="48" y="71"/>
                  <a:pt x="45" y="70"/>
                  <a:pt x="44" y="68"/>
                </a:cubicBezTo>
                <a:cubicBezTo>
                  <a:pt x="40" y="62"/>
                  <a:pt x="44" y="54"/>
                  <a:pt x="51" y="53"/>
                </a:cubicBezTo>
                <a:cubicBezTo>
                  <a:pt x="69" y="52"/>
                  <a:pt x="82" y="73"/>
                  <a:pt x="76" y="94"/>
                </a:cubicBezTo>
                <a:cubicBezTo>
                  <a:pt x="72" y="107"/>
                  <a:pt x="64" y="116"/>
                  <a:pt x="52" y="118"/>
                </a:cubicBezTo>
                <a:cubicBezTo>
                  <a:pt x="39" y="121"/>
                  <a:pt x="28" y="116"/>
                  <a:pt x="20" y="105"/>
                </a:cubicBezTo>
                <a:cubicBezTo>
                  <a:pt x="0" y="80"/>
                  <a:pt x="9" y="37"/>
                  <a:pt x="38" y="25"/>
                </a:cubicBezTo>
                <a:cubicBezTo>
                  <a:pt x="39" y="24"/>
                  <a:pt x="41" y="24"/>
                  <a:pt x="42" y="22"/>
                </a:cubicBezTo>
                <a:cubicBezTo>
                  <a:pt x="34" y="22"/>
                  <a:pt x="26" y="22"/>
                  <a:pt x="17" y="22"/>
                </a:cubicBezTo>
                <a:cubicBezTo>
                  <a:pt x="17" y="14"/>
                  <a:pt x="17" y="7"/>
                  <a:pt x="17" y="0"/>
                </a:cubicBezTo>
                <a:cubicBezTo>
                  <a:pt x="110" y="0"/>
                  <a:pt x="203" y="0"/>
                  <a:pt x="297" y="0"/>
                </a:cubicBezTo>
                <a:cubicBezTo>
                  <a:pt x="297" y="7"/>
                  <a:pt x="297" y="14"/>
                  <a:pt x="297" y="22"/>
                </a:cubicBezTo>
                <a:cubicBezTo>
                  <a:pt x="289" y="22"/>
                  <a:pt x="281" y="22"/>
                  <a:pt x="273" y="22"/>
                </a:cubicBezTo>
                <a:cubicBezTo>
                  <a:pt x="283" y="27"/>
                  <a:pt x="291" y="33"/>
                  <a:pt x="298" y="43"/>
                </a:cubicBezTo>
                <a:cubicBezTo>
                  <a:pt x="313" y="68"/>
                  <a:pt x="307" y="101"/>
                  <a:pt x="284" y="115"/>
                </a:cubicBezTo>
                <a:cubicBezTo>
                  <a:pt x="272" y="122"/>
                  <a:pt x="257" y="120"/>
                  <a:pt x="247" y="109"/>
                </a:cubicBezTo>
                <a:cubicBezTo>
                  <a:pt x="237" y="98"/>
                  <a:pt x="235" y="82"/>
                  <a:pt x="240" y="70"/>
                </a:cubicBezTo>
                <a:cubicBezTo>
                  <a:pt x="245" y="59"/>
                  <a:pt x="254" y="53"/>
                  <a:pt x="264" y="53"/>
                </a:cubicBezTo>
                <a:cubicBezTo>
                  <a:pt x="269" y="53"/>
                  <a:pt x="272" y="56"/>
                  <a:pt x="273" y="62"/>
                </a:cubicBezTo>
                <a:cubicBezTo>
                  <a:pt x="273" y="67"/>
                  <a:pt x="270" y="71"/>
                  <a:pt x="266" y="72"/>
                </a:cubicBezTo>
                <a:cubicBezTo>
                  <a:pt x="261" y="73"/>
                  <a:pt x="256" y="75"/>
                  <a:pt x="255" y="82"/>
                </a:cubicBezTo>
                <a:cubicBezTo>
                  <a:pt x="254" y="88"/>
                  <a:pt x="256" y="94"/>
                  <a:pt x="262" y="97"/>
                </a:cubicBezTo>
                <a:cubicBezTo>
                  <a:pt x="267" y="101"/>
                  <a:pt x="273" y="101"/>
                  <a:pt x="278" y="97"/>
                </a:cubicBezTo>
                <a:cubicBezTo>
                  <a:pt x="286" y="91"/>
                  <a:pt x="290" y="82"/>
                  <a:pt x="289" y="71"/>
                </a:cubicBezTo>
                <a:cubicBezTo>
                  <a:pt x="288" y="59"/>
                  <a:pt x="283" y="48"/>
                  <a:pt x="272" y="43"/>
                </a:cubicBezTo>
                <a:cubicBezTo>
                  <a:pt x="256" y="36"/>
                  <a:pt x="234" y="49"/>
                  <a:pt x="231" y="68"/>
                </a:cubicBezTo>
                <a:cubicBezTo>
                  <a:pt x="230" y="73"/>
                  <a:pt x="230" y="78"/>
                  <a:pt x="230" y="83"/>
                </a:cubicBezTo>
                <a:cubicBezTo>
                  <a:pt x="230" y="135"/>
                  <a:pt x="230" y="187"/>
                  <a:pt x="230" y="239"/>
                </a:cubicBezTo>
                <a:cubicBezTo>
                  <a:pt x="230" y="240"/>
                  <a:pt x="230" y="242"/>
                  <a:pt x="230" y="244"/>
                </a:cubicBezTo>
                <a:cubicBezTo>
                  <a:pt x="224" y="244"/>
                  <a:pt x="218" y="244"/>
                  <a:pt x="212" y="244"/>
                </a:cubicBezTo>
                <a:cubicBezTo>
                  <a:pt x="212" y="191"/>
                  <a:pt x="212" y="139"/>
                  <a:pt x="212" y="86"/>
                </a:cubicBezTo>
                <a:cubicBezTo>
                  <a:pt x="209" y="86"/>
                  <a:pt x="206" y="86"/>
                  <a:pt x="203" y="86"/>
                </a:cubicBezTo>
                <a:cubicBezTo>
                  <a:pt x="203" y="139"/>
                  <a:pt x="203" y="191"/>
                  <a:pt x="203" y="244"/>
                </a:cubicBezTo>
                <a:cubicBezTo>
                  <a:pt x="198" y="244"/>
                  <a:pt x="194" y="244"/>
                  <a:pt x="189" y="244"/>
                </a:cubicBezTo>
                <a:cubicBezTo>
                  <a:pt x="189" y="242"/>
                  <a:pt x="189" y="239"/>
                  <a:pt x="189" y="236"/>
                </a:cubicBezTo>
                <a:cubicBezTo>
                  <a:pt x="189" y="199"/>
                  <a:pt x="189" y="162"/>
                  <a:pt x="189" y="125"/>
                </a:cubicBezTo>
                <a:cubicBezTo>
                  <a:pt x="189" y="114"/>
                  <a:pt x="188" y="104"/>
                  <a:pt x="189" y="93"/>
                </a:cubicBezTo>
                <a:cubicBezTo>
                  <a:pt x="189" y="85"/>
                  <a:pt x="189" y="85"/>
                  <a:pt x="181" y="85"/>
                </a:cubicBezTo>
                <a:cubicBezTo>
                  <a:pt x="180" y="85"/>
                  <a:pt x="179" y="85"/>
                  <a:pt x="177" y="85"/>
                </a:cubicBezTo>
                <a:cubicBezTo>
                  <a:pt x="177" y="138"/>
                  <a:pt x="177" y="191"/>
                  <a:pt x="177" y="245"/>
                </a:cubicBezTo>
                <a:cubicBezTo>
                  <a:pt x="173" y="245"/>
                  <a:pt x="168" y="245"/>
                  <a:pt x="163" y="245"/>
                </a:cubicBezTo>
                <a:close/>
                <a:moveTo>
                  <a:pt x="252" y="22"/>
                </a:moveTo>
                <a:cubicBezTo>
                  <a:pt x="189" y="22"/>
                  <a:pt x="126" y="22"/>
                  <a:pt x="62" y="22"/>
                </a:cubicBezTo>
                <a:cubicBezTo>
                  <a:pt x="86" y="32"/>
                  <a:pt x="88" y="35"/>
                  <a:pt x="100" y="60"/>
                </a:cubicBezTo>
                <a:cubicBezTo>
                  <a:pt x="100" y="62"/>
                  <a:pt x="103" y="63"/>
                  <a:pt x="104" y="63"/>
                </a:cubicBezTo>
                <a:cubicBezTo>
                  <a:pt x="139" y="63"/>
                  <a:pt x="175" y="63"/>
                  <a:pt x="210" y="63"/>
                </a:cubicBezTo>
                <a:cubicBezTo>
                  <a:pt x="212" y="63"/>
                  <a:pt x="215" y="61"/>
                  <a:pt x="216" y="60"/>
                </a:cubicBezTo>
                <a:cubicBezTo>
                  <a:pt x="222" y="40"/>
                  <a:pt x="234" y="28"/>
                  <a:pt x="252" y="22"/>
                </a:cubicBezTo>
                <a:close/>
              </a:path>
            </a:pathLst>
          </a:custGeom>
          <a:solidFill>
            <a:srgbClr val="F09800">
              <a:alpha val="2784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 txBox="1"/>
          <p:nvPr>
            <p:ph idx="4294967295" type="body"/>
          </p:nvPr>
        </p:nvSpPr>
        <p:spPr>
          <a:xfrm>
            <a:off x="381228" y="841757"/>
            <a:ext cx="5199790" cy="3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solidFill>
                  <a:srgbClr val="000000"/>
                </a:solidFill>
              </a:rPr>
              <a:t>Insert the title of your subtitle Here</a:t>
            </a:r>
            <a:endParaRPr/>
          </a:p>
        </p:txBody>
      </p:sp>
      <p:sp>
        <p:nvSpPr>
          <p:cNvPr id="1080" name="Google Shape;1080;p36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1082" name="Google Shape;1082;p36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1084" name="Google Shape;1084;p36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7"/>
          <p:cNvSpPr txBox="1"/>
          <p:nvPr>
            <p:ph idx="1" type="subTitle"/>
          </p:nvPr>
        </p:nvSpPr>
        <p:spPr>
          <a:xfrm>
            <a:off x="6042453" y="844582"/>
            <a:ext cx="27237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solidFill>
                  <a:srgbClr val="FFC000"/>
                </a:solidFill>
              </a:rPr>
              <a:t>Columns Layout</a:t>
            </a:r>
            <a:endParaRPr sz="4000">
              <a:solidFill>
                <a:srgbClr val="FFC000"/>
              </a:solidFill>
            </a:endParaRPr>
          </a:p>
        </p:txBody>
      </p:sp>
      <p:sp>
        <p:nvSpPr>
          <p:cNvPr id="1091" name="Google Shape;1091;p37"/>
          <p:cNvSpPr txBox="1"/>
          <p:nvPr>
            <p:ph idx="4294967295" type="body"/>
          </p:nvPr>
        </p:nvSpPr>
        <p:spPr>
          <a:xfrm>
            <a:off x="447249" y="949088"/>
            <a:ext cx="91440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000000"/>
                </a:solidFill>
              </a:rPr>
              <a:t>Insert the title of your subtitle Here</a:t>
            </a:r>
            <a:endParaRPr/>
          </a:p>
        </p:txBody>
      </p:sp>
      <p:sp>
        <p:nvSpPr>
          <p:cNvPr id="1092" name="Google Shape;1092;p37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7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1094" name="Google Shape;1094;p37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7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724" y="2306051"/>
            <a:ext cx="2415429" cy="224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8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THANKS</a:t>
            </a:r>
            <a:r>
              <a:rPr b="1" lang="en">
                <a:solidFill>
                  <a:schemeClr val="accent1"/>
                </a:solidFill>
              </a:rPr>
              <a:t>!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104" name="Google Shape;1104;p38"/>
          <p:cNvSpPr txBox="1"/>
          <p:nvPr>
            <p:ph idx="1" type="subTitle"/>
          </p:nvPr>
        </p:nvSpPr>
        <p:spPr>
          <a:xfrm>
            <a:off x="2766250" y="1563175"/>
            <a:ext cx="3611500" cy="439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Do you have any questions?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105" name="Google Shape;11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2371" y="2196662"/>
            <a:ext cx="2839258" cy="263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5"/>
                </a:solidFill>
              </a:rPr>
              <a:t>ALTERNATIVE </a:t>
            </a:r>
            <a:r>
              <a:rPr lang="en"/>
              <a:t>ICONS</a:t>
            </a:r>
            <a:endParaRPr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111" name="Google Shape;1111;p39"/>
          <p:cNvGrpSpPr/>
          <p:nvPr/>
        </p:nvGrpSpPr>
        <p:grpSpPr>
          <a:xfrm>
            <a:off x="1146364" y="1376558"/>
            <a:ext cx="307016" cy="424843"/>
            <a:chOff x="1914775" y="238125"/>
            <a:chExt cx="3771700" cy="5219200"/>
          </a:xfrm>
        </p:grpSpPr>
        <p:sp>
          <p:nvSpPr>
            <p:cNvPr id="1112" name="Google Shape;1112;p39"/>
            <p:cNvSpPr/>
            <p:nvPr/>
          </p:nvSpPr>
          <p:spPr>
            <a:xfrm>
              <a:off x="1914775" y="238125"/>
              <a:ext cx="3771700" cy="5219200"/>
            </a:xfrm>
            <a:custGeom>
              <a:rect b="b" l="l" r="r" t="t"/>
              <a:pathLst>
                <a:path extrusionOk="0" h="208768" w="150868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3800200" y="238125"/>
              <a:ext cx="1886275" cy="5219200"/>
            </a:xfrm>
            <a:custGeom>
              <a:rect b="b" l="l" r="r" t="t"/>
              <a:pathLst>
                <a:path extrusionOk="0" h="208768" w="75451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526400" y="4417525"/>
              <a:ext cx="2548450" cy="305850"/>
            </a:xfrm>
            <a:custGeom>
              <a:rect b="b" l="l" r="r" t="t"/>
              <a:pathLst>
                <a:path extrusionOk="0" h="12234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526400" y="3805900"/>
              <a:ext cx="2548450" cy="305850"/>
            </a:xfrm>
            <a:custGeom>
              <a:rect b="b" l="l" r="r" t="t"/>
              <a:pathLst>
                <a:path extrusionOk="0" h="12234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3800200" y="4417525"/>
              <a:ext cx="1274650" cy="305850"/>
            </a:xfrm>
            <a:custGeom>
              <a:rect b="b" l="l" r="r" t="t"/>
              <a:pathLst>
                <a:path extrusionOk="0" h="12234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3800200" y="3805900"/>
              <a:ext cx="1274650" cy="305850"/>
            </a:xfrm>
            <a:custGeom>
              <a:rect b="b" l="l" r="r" t="t"/>
              <a:pathLst>
                <a:path extrusionOk="0" h="12234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3953525" y="3194300"/>
              <a:ext cx="1121325" cy="305825"/>
            </a:xfrm>
            <a:custGeom>
              <a:rect b="b" l="l" r="r" t="t"/>
              <a:pathLst>
                <a:path extrusionOk="0" h="12233" w="44853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cubicBezTo>
                    <a:pt x="0" y="9492"/>
                    <a:pt x="2708" y="12232"/>
                    <a:pt x="6100" y="12232"/>
                  </a:cubicBezTo>
                  <a:lnTo>
                    <a:pt x="38720" y="12232"/>
                  </a:lnTo>
                  <a:cubicBezTo>
                    <a:pt x="42112" y="12232"/>
                    <a:pt x="44852" y="9492"/>
                    <a:pt x="44852" y="6133"/>
                  </a:cubicBezTo>
                  <a:cubicBezTo>
                    <a:pt x="44852" y="2740"/>
                    <a:pt x="42112" y="0"/>
                    <a:pt x="3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3253000" y="988375"/>
              <a:ext cx="1089525" cy="1819400"/>
            </a:xfrm>
            <a:custGeom>
              <a:rect b="b" l="l" r="r" t="t"/>
              <a:pathLst>
                <a:path extrusionOk="0" h="72776" w="43581">
                  <a:moveTo>
                    <a:pt x="20258" y="16604"/>
                  </a:moveTo>
                  <a:lnTo>
                    <a:pt x="20258" y="27140"/>
                  </a:lnTo>
                  <a:cubicBezTo>
                    <a:pt x="16865" y="25737"/>
                    <a:pt x="14582" y="24139"/>
                    <a:pt x="14582" y="21562"/>
                  </a:cubicBezTo>
                  <a:cubicBezTo>
                    <a:pt x="14582" y="19442"/>
                    <a:pt x="16245" y="17387"/>
                    <a:pt x="20258" y="16604"/>
                  </a:cubicBezTo>
                  <a:close/>
                  <a:moveTo>
                    <a:pt x="25216" y="43580"/>
                  </a:moveTo>
                  <a:cubicBezTo>
                    <a:pt x="28413" y="45081"/>
                    <a:pt x="30631" y="46940"/>
                    <a:pt x="30631" y="49876"/>
                  </a:cubicBezTo>
                  <a:cubicBezTo>
                    <a:pt x="30631" y="53073"/>
                    <a:pt x="28249" y="54769"/>
                    <a:pt x="25216" y="55454"/>
                  </a:cubicBezTo>
                  <a:lnTo>
                    <a:pt x="25216" y="43580"/>
                  </a:lnTo>
                  <a:close/>
                  <a:moveTo>
                    <a:pt x="22737" y="0"/>
                  </a:moveTo>
                  <a:cubicBezTo>
                    <a:pt x="20779" y="0"/>
                    <a:pt x="19344" y="1142"/>
                    <a:pt x="19344" y="2382"/>
                  </a:cubicBezTo>
                  <a:lnTo>
                    <a:pt x="19344" y="4861"/>
                  </a:lnTo>
                  <a:cubicBezTo>
                    <a:pt x="9950" y="6198"/>
                    <a:pt x="1599" y="11613"/>
                    <a:pt x="1599" y="22899"/>
                  </a:cubicBezTo>
                  <a:cubicBezTo>
                    <a:pt x="1599" y="34251"/>
                    <a:pt x="11189" y="38068"/>
                    <a:pt x="19344" y="41167"/>
                  </a:cubicBezTo>
                  <a:lnTo>
                    <a:pt x="19344" y="55552"/>
                  </a:lnTo>
                  <a:cubicBezTo>
                    <a:pt x="12788" y="54410"/>
                    <a:pt x="9787" y="49158"/>
                    <a:pt x="6035" y="49158"/>
                  </a:cubicBezTo>
                  <a:cubicBezTo>
                    <a:pt x="2675" y="49158"/>
                    <a:pt x="1" y="53595"/>
                    <a:pt x="1" y="56628"/>
                  </a:cubicBezTo>
                  <a:cubicBezTo>
                    <a:pt x="1" y="62304"/>
                    <a:pt x="8710" y="67817"/>
                    <a:pt x="19344" y="68176"/>
                  </a:cubicBezTo>
                  <a:lnTo>
                    <a:pt x="19344" y="70394"/>
                  </a:lnTo>
                  <a:cubicBezTo>
                    <a:pt x="19344" y="71633"/>
                    <a:pt x="20779" y="72775"/>
                    <a:pt x="22737" y="72775"/>
                  </a:cubicBezTo>
                  <a:cubicBezTo>
                    <a:pt x="24433" y="72775"/>
                    <a:pt x="26097" y="71633"/>
                    <a:pt x="26097" y="70394"/>
                  </a:cubicBezTo>
                  <a:lnTo>
                    <a:pt x="26097" y="67817"/>
                  </a:lnTo>
                  <a:cubicBezTo>
                    <a:pt x="36502" y="66121"/>
                    <a:pt x="43581" y="59466"/>
                    <a:pt x="43581" y="48441"/>
                  </a:cubicBezTo>
                  <a:cubicBezTo>
                    <a:pt x="43581" y="36469"/>
                    <a:pt x="34186" y="32294"/>
                    <a:pt x="26097" y="29293"/>
                  </a:cubicBezTo>
                  <a:lnTo>
                    <a:pt x="26097" y="16310"/>
                  </a:lnTo>
                  <a:cubicBezTo>
                    <a:pt x="31870" y="16767"/>
                    <a:pt x="33566" y="19605"/>
                    <a:pt x="36502" y="19605"/>
                  </a:cubicBezTo>
                  <a:cubicBezTo>
                    <a:pt x="40384" y="19605"/>
                    <a:pt x="41982" y="14712"/>
                    <a:pt x="41982" y="12331"/>
                  </a:cubicBezTo>
                  <a:cubicBezTo>
                    <a:pt x="41982" y="6198"/>
                    <a:pt x="31609" y="4795"/>
                    <a:pt x="26097" y="4600"/>
                  </a:cubicBezTo>
                  <a:lnTo>
                    <a:pt x="26097" y="2382"/>
                  </a:lnTo>
                  <a:cubicBezTo>
                    <a:pt x="26097" y="1142"/>
                    <a:pt x="24433" y="0"/>
                    <a:pt x="22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3797750" y="988375"/>
              <a:ext cx="544775" cy="1819400"/>
            </a:xfrm>
            <a:custGeom>
              <a:rect b="b" l="l" r="r" t="t"/>
              <a:pathLst>
                <a:path extrusionOk="0" h="72776" w="21791">
                  <a:moveTo>
                    <a:pt x="3426" y="43580"/>
                  </a:moveTo>
                  <a:cubicBezTo>
                    <a:pt x="6623" y="45081"/>
                    <a:pt x="8841" y="46940"/>
                    <a:pt x="8841" y="49876"/>
                  </a:cubicBezTo>
                  <a:cubicBezTo>
                    <a:pt x="8841" y="53073"/>
                    <a:pt x="6459" y="54769"/>
                    <a:pt x="3426" y="55454"/>
                  </a:cubicBezTo>
                  <a:lnTo>
                    <a:pt x="3426" y="43580"/>
                  </a:lnTo>
                  <a:close/>
                  <a:moveTo>
                    <a:pt x="947" y="0"/>
                  </a:moveTo>
                  <a:cubicBezTo>
                    <a:pt x="620" y="0"/>
                    <a:pt x="294" y="33"/>
                    <a:pt x="1" y="98"/>
                  </a:cubicBezTo>
                  <a:lnTo>
                    <a:pt x="1" y="72677"/>
                  </a:lnTo>
                  <a:cubicBezTo>
                    <a:pt x="294" y="72743"/>
                    <a:pt x="620" y="72775"/>
                    <a:pt x="947" y="72775"/>
                  </a:cubicBezTo>
                  <a:cubicBezTo>
                    <a:pt x="2643" y="72775"/>
                    <a:pt x="4307" y="71633"/>
                    <a:pt x="4307" y="70394"/>
                  </a:cubicBezTo>
                  <a:lnTo>
                    <a:pt x="4307" y="67817"/>
                  </a:lnTo>
                  <a:cubicBezTo>
                    <a:pt x="14712" y="66121"/>
                    <a:pt x="21791" y="59466"/>
                    <a:pt x="21791" y="48473"/>
                  </a:cubicBezTo>
                  <a:cubicBezTo>
                    <a:pt x="21791" y="36469"/>
                    <a:pt x="12396" y="32294"/>
                    <a:pt x="4307" y="29293"/>
                  </a:cubicBezTo>
                  <a:lnTo>
                    <a:pt x="4307" y="16310"/>
                  </a:lnTo>
                  <a:cubicBezTo>
                    <a:pt x="10080" y="16767"/>
                    <a:pt x="11776" y="19605"/>
                    <a:pt x="14712" y="19605"/>
                  </a:cubicBezTo>
                  <a:cubicBezTo>
                    <a:pt x="18594" y="19605"/>
                    <a:pt x="20192" y="14712"/>
                    <a:pt x="20192" y="12331"/>
                  </a:cubicBezTo>
                  <a:cubicBezTo>
                    <a:pt x="20192" y="6198"/>
                    <a:pt x="9819" y="4795"/>
                    <a:pt x="4307" y="4600"/>
                  </a:cubicBezTo>
                  <a:lnTo>
                    <a:pt x="4307" y="2382"/>
                  </a:lnTo>
                  <a:cubicBezTo>
                    <a:pt x="4307" y="1142"/>
                    <a:pt x="2643" y="0"/>
                    <a:pt x="9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9"/>
          <p:cNvGrpSpPr/>
          <p:nvPr/>
        </p:nvGrpSpPr>
        <p:grpSpPr>
          <a:xfrm>
            <a:off x="5816590" y="3285658"/>
            <a:ext cx="224039" cy="424843"/>
            <a:chOff x="2424450" y="238125"/>
            <a:chExt cx="2752325" cy="5219200"/>
          </a:xfrm>
        </p:grpSpPr>
        <p:sp>
          <p:nvSpPr>
            <p:cNvPr id="1122" name="Google Shape;1122;p39"/>
            <p:cNvSpPr/>
            <p:nvPr/>
          </p:nvSpPr>
          <p:spPr>
            <a:xfrm>
              <a:off x="2424450" y="2276850"/>
              <a:ext cx="2752325" cy="3180475"/>
            </a:xfrm>
            <a:custGeom>
              <a:rect b="b" l="l" r="r" t="t"/>
              <a:pathLst>
                <a:path extrusionOk="0" h="127219" w="110093">
                  <a:moveTo>
                    <a:pt x="55031" y="1"/>
                  </a:moveTo>
                  <a:cubicBezTo>
                    <a:pt x="24694" y="1"/>
                    <a:pt x="1" y="24694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08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694"/>
                    <a:pt x="85367" y="1"/>
                    <a:pt x="55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800200" y="2276850"/>
              <a:ext cx="1376575" cy="3180475"/>
            </a:xfrm>
            <a:custGeom>
              <a:rect b="b" l="l" r="r" t="t"/>
              <a:pathLst>
                <a:path extrusionOk="0" h="127219" w="55063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337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3407950" y="3424250"/>
              <a:ext cx="784525" cy="1132750"/>
            </a:xfrm>
            <a:custGeom>
              <a:rect b="b" l="l" r="r" t="t"/>
              <a:pathLst>
                <a:path extrusionOk="0" h="45310" w="31381">
                  <a:moveTo>
                    <a:pt x="6100" y="1"/>
                  </a:moveTo>
                  <a:cubicBezTo>
                    <a:pt x="2740" y="1"/>
                    <a:pt x="0" y="2741"/>
                    <a:pt x="0" y="6133"/>
                  </a:cubicBezTo>
                  <a:lnTo>
                    <a:pt x="0" y="39177"/>
                  </a:lnTo>
                  <a:cubicBezTo>
                    <a:pt x="0" y="42570"/>
                    <a:pt x="2740" y="45310"/>
                    <a:pt x="6100" y="45310"/>
                  </a:cubicBezTo>
                  <a:lnTo>
                    <a:pt x="25281" y="45310"/>
                  </a:lnTo>
                  <a:cubicBezTo>
                    <a:pt x="28641" y="45310"/>
                    <a:pt x="31381" y="42570"/>
                    <a:pt x="31381" y="39177"/>
                  </a:cubicBezTo>
                  <a:lnTo>
                    <a:pt x="31381" y="6133"/>
                  </a:lnTo>
                  <a:cubicBezTo>
                    <a:pt x="31381" y="2741"/>
                    <a:pt x="28641" y="1"/>
                    <a:pt x="25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3800200" y="3424250"/>
              <a:ext cx="392275" cy="1132750"/>
            </a:xfrm>
            <a:custGeom>
              <a:rect b="b" l="l" r="r" t="t"/>
              <a:pathLst>
                <a:path extrusionOk="0" h="45310" w="15691">
                  <a:moveTo>
                    <a:pt x="1" y="1"/>
                  </a:moveTo>
                  <a:lnTo>
                    <a:pt x="1" y="45310"/>
                  </a:lnTo>
                  <a:lnTo>
                    <a:pt x="9591" y="45310"/>
                  </a:lnTo>
                  <a:cubicBezTo>
                    <a:pt x="12951" y="45310"/>
                    <a:pt x="15691" y="42570"/>
                    <a:pt x="15691" y="39177"/>
                  </a:cubicBezTo>
                  <a:lnTo>
                    <a:pt x="15691" y="6133"/>
                  </a:lnTo>
                  <a:cubicBezTo>
                    <a:pt x="15691" y="2741"/>
                    <a:pt x="12951" y="1"/>
                    <a:pt x="9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978175" y="2276850"/>
              <a:ext cx="1644075" cy="1453250"/>
            </a:xfrm>
            <a:custGeom>
              <a:rect b="b" l="l" r="r" t="t"/>
              <a:pathLst>
                <a:path extrusionOk="0" h="58130" w="65763">
                  <a:moveTo>
                    <a:pt x="32882" y="1"/>
                  </a:moveTo>
                  <a:cubicBezTo>
                    <a:pt x="30696" y="1"/>
                    <a:pt x="28674" y="1175"/>
                    <a:pt x="27597" y="3067"/>
                  </a:cubicBezTo>
                  <a:lnTo>
                    <a:pt x="1077" y="48963"/>
                  </a:lnTo>
                  <a:cubicBezTo>
                    <a:pt x="1" y="50855"/>
                    <a:pt x="1" y="53204"/>
                    <a:pt x="1077" y="55096"/>
                  </a:cubicBezTo>
                  <a:cubicBezTo>
                    <a:pt x="2186" y="56988"/>
                    <a:pt x="4176" y="58129"/>
                    <a:pt x="6362" y="58129"/>
                  </a:cubicBezTo>
                  <a:lnTo>
                    <a:pt x="59402" y="58129"/>
                  </a:lnTo>
                  <a:cubicBezTo>
                    <a:pt x="61587" y="58129"/>
                    <a:pt x="63577" y="56988"/>
                    <a:pt x="64686" y="55096"/>
                  </a:cubicBezTo>
                  <a:cubicBezTo>
                    <a:pt x="65762" y="53204"/>
                    <a:pt x="65762" y="50855"/>
                    <a:pt x="64686" y="48963"/>
                  </a:cubicBezTo>
                  <a:lnTo>
                    <a:pt x="38166" y="3067"/>
                  </a:lnTo>
                  <a:cubicBezTo>
                    <a:pt x="37090" y="1175"/>
                    <a:pt x="35067" y="1"/>
                    <a:pt x="32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3800200" y="2276850"/>
              <a:ext cx="822050" cy="1453250"/>
            </a:xfrm>
            <a:custGeom>
              <a:rect b="b" l="l" r="r" t="t"/>
              <a:pathLst>
                <a:path extrusionOk="0" h="58130" w="32882">
                  <a:moveTo>
                    <a:pt x="1" y="1"/>
                  </a:moveTo>
                  <a:lnTo>
                    <a:pt x="1" y="58129"/>
                  </a:lnTo>
                  <a:lnTo>
                    <a:pt x="26521" y="58129"/>
                  </a:lnTo>
                  <a:cubicBezTo>
                    <a:pt x="28706" y="58129"/>
                    <a:pt x="30696" y="56988"/>
                    <a:pt x="31805" y="55096"/>
                  </a:cubicBezTo>
                  <a:cubicBezTo>
                    <a:pt x="32881" y="53204"/>
                    <a:pt x="32881" y="50855"/>
                    <a:pt x="31805" y="48963"/>
                  </a:cubicBezTo>
                  <a:lnTo>
                    <a:pt x="5285" y="3067"/>
                  </a:lnTo>
                  <a:cubicBezTo>
                    <a:pt x="4209" y="1175"/>
                    <a:pt x="2186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628325" y="238125"/>
              <a:ext cx="2344575" cy="2344575"/>
            </a:xfrm>
            <a:custGeom>
              <a:rect b="b" l="l" r="r" t="t"/>
              <a:pathLst>
                <a:path extrusionOk="0" h="93783" w="93783">
                  <a:moveTo>
                    <a:pt x="46876" y="0"/>
                  </a:moveTo>
                  <a:cubicBezTo>
                    <a:pt x="21008" y="0"/>
                    <a:pt x="1" y="21040"/>
                    <a:pt x="1" y="46875"/>
                  </a:cubicBezTo>
                  <a:cubicBezTo>
                    <a:pt x="1" y="48995"/>
                    <a:pt x="131" y="51050"/>
                    <a:pt x="392" y="53073"/>
                  </a:cubicBezTo>
                  <a:cubicBezTo>
                    <a:pt x="3426" y="76037"/>
                    <a:pt x="23128" y="93782"/>
                    <a:pt x="46876" y="93782"/>
                  </a:cubicBezTo>
                  <a:cubicBezTo>
                    <a:pt x="70623" y="93782"/>
                    <a:pt x="90325" y="76037"/>
                    <a:pt x="93359" y="53073"/>
                  </a:cubicBezTo>
                  <a:cubicBezTo>
                    <a:pt x="93620" y="51050"/>
                    <a:pt x="93783" y="48995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3800200" y="238125"/>
              <a:ext cx="1172700" cy="2344575"/>
            </a:xfrm>
            <a:custGeom>
              <a:rect b="b" l="l" r="r" t="t"/>
              <a:pathLst>
                <a:path extrusionOk="0" h="93783" w="46908">
                  <a:moveTo>
                    <a:pt x="1" y="0"/>
                  </a:moveTo>
                  <a:lnTo>
                    <a:pt x="1" y="93782"/>
                  </a:lnTo>
                  <a:cubicBezTo>
                    <a:pt x="23748" y="93782"/>
                    <a:pt x="43450" y="76037"/>
                    <a:pt x="46484" y="53073"/>
                  </a:cubicBezTo>
                  <a:cubicBezTo>
                    <a:pt x="46745" y="51050"/>
                    <a:pt x="46908" y="48995"/>
                    <a:pt x="46908" y="46875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628325" y="238125"/>
              <a:ext cx="2344575" cy="1326825"/>
            </a:xfrm>
            <a:custGeom>
              <a:rect b="b" l="l" r="r" t="t"/>
              <a:pathLst>
                <a:path extrusionOk="0" h="53073" w="93783">
                  <a:moveTo>
                    <a:pt x="46876" y="0"/>
                  </a:moveTo>
                  <a:cubicBezTo>
                    <a:pt x="21008" y="0"/>
                    <a:pt x="1" y="21040"/>
                    <a:pt x="1" y="46875"/>
                  </a:cubicBezTo>
                  <a:cubicBezTo>
                    <a:pt x="1" y="48995"/>
                    <a:pt x="131" y="51050"/>
                    <a:pt x="392" y="53073"/>
                  </a:cubicBezTo>
                  <a:lnTo>
                    <a:pt x="6199" y="53007"/>
                  </a:lnTo>
                  <a:cubicBezTo>
                    <a:pt x="7308" y="52975"/>
                    <a:pt x="31088" y="52453"/>
                    <a:pt x="46876" y="36469"/>
                  </a:cubicBezTo>
                  <a:cubicBezTo>
                    <a:pt x="62696" y="52453"/>
                    <a:pt x="86443" y="53007"/>
                    <a:pt x="87553" y="53007"/>
                  </a:cubicBezTo>
                  <a:lnTo>
                    <a:pt x="93359" y="53073"/>
                  </a:lnTo>
                  <a:cubicBezTo>
                    <a:pt x="93620" y="51050"/>
                    <a:pt x="93783" y="48995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3800200" y="238125"/>
              <a:ext cx="1172700" cy="1326825"/>
            </a:xfrm>
            <a:custGeom>
              <a:rect b="b" l="l" r="r" t="t"/>
              <a:pathLst>
                <a:path extrusionOk="0" h="53073" w="46908">
                  <a:moveTo>
                    <a:pt x="1" y="0"/>
                  </a:moveTo>
                  <a:lnTo>
                    <a:pt x="1" y="36469"/>
                  </a:lnTo>
                  <a:cubicBezTo>
                    <a:pt x="15821" y="52453"/>
                    <a:pt x="39568" y="52975"/>
                    <a:pt x="40678" y="53007"/>
                  </a:cubicBezTo>
                  <a:lnTo>
                    <a:pt x="46484" y="53073"/>
                  </a:lnTo>
                  <a:cubicBezTo>
                    <a:pt x="46745" y="51050"/>
                    <a:pt x="46908" y="48995"/>
                    <a:pt x="46908" y="46875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9"/>
          <p:cNvGrpSpPr/>
          <p:nvPr/>
        </p:nvGrpSpPr>
        <p:grpSpPr>
          <a:xfrm>
            <a:off x="5051185" y="3261104"/>
            <a:ext cx="425439" cy="424847"/>
            <a:chOff x="1188175" y="238075"/>
            <a:chExt cx="5226525" cy="5219250"/>
          </a:xfrm>
        </p:grpSpPr>
        <p:sp>
          <p:nvSpPr>
            <p:cNvPr id="1133" name="Google Shape;1133;p39"/>
            <p:cNvSpPr/>
            <p:nvPr/>
          </p:nvSpPr>
          <p:spPr>
            <a:xfrm>
              <a:off x="1188175" y="2028600"/>
              <a:ext cx="3446300" cy="3428725"/>
            </a:xfrm>
            <a:custGeom>
              <a:rect b="b" l="l" r="r" t="t"/>
              <a:pathLst>
                <a:path extrusionOk="0" h="137149" w="137852">
                  <a:moveTo>
                    <a:pt x="117472" y="1"/>
                  </a:moveTo>
                  <a:cubicBezTo>
                    <a:pt x="115977" y="1"/>
                    <a:pt x="114483" y="548"/>
                    <a:pt x="113322" y="1645"/>
                  </a:cubicBezTo>
                  <a:lnTo>
                    <a:pt x="6720" y="101136"/>
                  </a:lnTo>
                  <a:cubicBezTo>
                    <a:pt x="2544" y="105018"/>
                    <a:pt x="196" y="110302"/>
                    <a:pt x="98" y="115978"/>
                  </a:cubicBezTo>
                  <a:cubicBezTo>
                    <a:pt x="0" y="121686"/>
                    <a:pt x="2153" y="127036"/>
                    <a:pt x="6198" y="131048"/>
                  </a:cubicBezTo>
                  <a:cubicBezTo>
                    <a:pt x="10145" y="134995"/>
                    <a:pt x="15331" y="137148"/>
                    <a:pt x="20877" y="137148"/>
                  </a:cubicBezTo>
                  <a:lnTo>
                    <a:pt x="21268" y="137148"/>
                  </a:lnTo>
                  <a:cubicBezTo>
                    <a:pt x="26944" y="137050"/>
                    <a:pt x="32229" y="134702"/>
                    <a:pt x="36110" y="130526"/>
                  </a:cubicBezTo>
                  <a:lnTo>
                    <a:pt x="135601" y="23925"/>
                  </a:lnTo>
                  <a:cubicBezTo>
                    <a:pt x="137852" y="21543"/>
                    <a:pt x="137786" y="17759"/>
                    <a:pt x="135438" y="15443"/>
                  </a:cubicBezTo>
                  <a:lnTo>
                    <a:pt x="121803" y="1808"/>
                  </a:lnTo>
                  <a:cubicBezTo>
                    <a:pt x="120616" y="605"/>
                    <a:pt x="119044" y="1"/>
                    <a:pt x="11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1343100" y="2244225"/>
              <a:ext cx="3291375" cy="3213100"/>
            </a:xfrm>
            <a:custGeom>
              <a:rect b="b" l="l" r="r" t="t"/>
              <a:pathLst>
                <a:path extrusionOk="0" h="128524" w="131655">
                  <a:moveTo>
                    <a:pt x="122423" y="1"/>
                  </a:moveTo>
                  <a:lnTo>
                    <a:pt x="1" y="122423"/>
                  </a:lnTo>
                  <a:cubicBezTo>
                    <a:pt x="3948" y="126370"/>
                    <a:pt x="9134" y="128523"/>
                    <a:pt x="14680" y="128523"/>
                  </a:cubicBezTo>
                  <a:lnTo>
                    <a:pt x="15071" y="128523"/>
                  </a:lnTo>
                  <a:cubicBezTo>
                    <a:pt x="20747" y="128425"/>
                    <a:pt x="26032" y="126077"/>
                    <a:pt x="29913" y="121901"/>
                  </a:cubicBezTo>
                  <a:lnTo>
                    <a:pt x="129404" y="15300"/>
                  </a:lnTo>
                  <a:cubicBezTo>
                    <a:pt x="131655" y="12918"/>
                    <a:pt x="131589" y="9134"/>
                    <a:pt x="129241" y="6818"/>
                  </a:cubicBezTo>
                  <a:lnTo>
                    <a:pt x="1224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3623250" y="927200"/>
              <a:ext cx="2112975" cy="2082800"/>
            </a:xfrm>
            <a:custGeom>
              <a:rect b="b" l="l" r="r" t="t"/>
              <a:pathLst>
                <a:path extrusionOk="0" h="83312" w="84519">
                  <a:moveTo>
                    <a:pt x="37415" y="1"/>
                  </a:moveTo>
                  <a:cubicBezTo>
                    <a:pt x="35784" y="1"/>
                    <a:pt x="34218" y="653"/>
                    <a:pt x="33077" y="1795"/>
                  </a:cubicBezTo>
                  <a:lnTo>
                    <a:pt x="2381" y="32490"/>
                  </a:lnTo>
                  <a:cubicBezTo>
                    <a:pt x="0" y="34871"/>
                    <a:pt x="0" y="38753"/>
                    <a:pt x="2381" y="41134"/>
                  </a:cubicBezTo>
                  <a:lnTo>
                    <a:pt x="42765" y="81518"/>
                  </a:lnTo>
                  <a:cubicBezTo>
                    <a:pt x="43906" y="82660"/>
                    <a:pt x="45472" y="83312"/>
                    <a:pt x="47103" y="83312"/>
                  </a:cubicBezTo>
                  <a:cubicBezTo>
                    <a:pt x="48702" y="83312"/>
                    <a:pt x="50267" y="82660"/>
                    <a:pt x="51409" y="81518"/>
                  </a:cubicBezTo>
                  <a:lnTo>
                    <a:pt x="82104" y="50823"/>
                  </a:lnTo>
                  <a:cubicBezTo>
                    <a:pt x="84518" y="48441"/>
                    <a:pt x="84518" y="44560"/>
                    <a:pt x="82104" y="42178"/>
                  </a:cubicBezTo>
                  <a:lnTo>
                    <a:pt x="41721" y="1795"/>
                  </a:lnTo>
                  <a:cubicBezTo>
                    <a:pt x="40579" y="653"/>
                    <a:pt x="39013" y="1"/>
                    <a:pt x="37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4187575" y="1476850"/>
              <a:ext cx="1548650" cy="1533150"/>
            </a:xfrm>
            <a:custGeom>
              <a:rect b="b" l="l" r="r" t="t"/>
              <a:pathLst>
                <a:path extrusionOk="0" h="61326" w="61946">
                  <a:moveTo>
                    <a:pt x="39340" y="1"/>
                  </a:moveTo>
                  <a:lnTo>
                    <a:pt x="0" y="39340"/>
                  </a:lnTo>
                  <a:lnTo>
                    <a:pt x="20192" y="59532"/>
                  </a:lnTo>
                  <a:cubicBezTo>
                    <a:pt x="21333" y="60674"/>
                    <a:pt x="22899" y="61326"/>
                    <a:pt x="24530" y="61326"/>
                  </a:cubicBezTo>
                  <a:cubicBezTo>
                    <a:pt x="26129" y="61326"/>
                    <a:pt x="27694" y="60674"/>
                    <a:pt x="28836" y="59532"/>
                  </a:cubicBezTo>
                  <a:lnTo>
                    <a:pt x="59531" y="28837"/>
                  </a:lnTo>
                  <a:cubicBezTo>
                    <a:pt x="61945" y="26455"/>
                    <a:pt x="61945" y="22574"/>
                    <a:pt x="59531" y="20192"/>
                  </a:cubicBezTo>
                  <a:lnTo>
                    <a:pt x="39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944750" y="238075"/>
              <a:ext cx="1993900" cy="1975200"/>
            </a:xfrm>
            <a:custGeom>
              <a:rect b="b" l="l" r="r" t="t"/>
              <a:pathLst>
                <a:path extrusionOk="0" h="79008" w="79756">
                  <a:moveTo>
                    <a:pt x="60871" y="0"/>
                  </a:moveTo>
                  <a:cubicBezTo>
                    <a:pt x="59242" y="0"/>
                    <a:pt x="57683" y="644"/>
                    <a:pt x="56531" y="1796"/>
                  </a:cubicBezTo>
                  <a:lnTo>
                    <a:pt x="1958" y="56369"/>
                  </a:lnTo>
                  <a:cubicBezTo>
                    <a:pt x="653" y="57674"/>
                    <a:pt x="0" y="59501"/>
                    <a:pt x="196" y="61360"/>
                  </a:cubicBezTo>
                  <a:cubicBezTo>
                    <a:pt x="392" y="63187"/>
                    <a:pt x="1436" y="64850"/>
                    <a:pt x="2969" y="65829"/>
                  </a:cubicBezTo>
                  <a:lnTo>
                    <a:pt x="22019" y="78061"/>
                  </a:lnTo>
                  <a:cubicBezTo>
                    <a:pt x="23030" y="78681"/>
                    <a:pt x="24172" y="79007"/>
                    <a:pt x="25313" y="79007"/>
                  </a:cubicBezTo>
                  <a:cubicBezTo>
                    <a:pt x="26879" y="79007"/>
                    <a:pt x="28445" y="78388"/>
                    <a:pt x="29652" y="77213"/>
                  </a:cubicBezTo>
                  <a:lnTo>
                    <a:pt x="77407" y="29458"/>
                  </a:lnTo>
                  <a:cubicBezTo>
                    <a:pt x="79430" y="27435"/>
                    <a:pt x="79756" y="24271"/>
                    <a:pt x="78223" y="21857"/>
                  </a:cubicBezTo>
                  <a:lnTo>
                    <a:pt x="66023" y="2807"/>
                  </a:lnTo>
                  <a:cubicBezTo>
                    <a:pt x="65012" y="1242"/>
                    <a:pt x="63348" y="230"/>
                    <a:pt x="61521" y="35"/>
                  </a:cubicBezTo>
                  <a:cubicBezTo>
                    <a:pt x="61304" y="12"/>
                    <a:pt x="61087" y="0"/>
                    <a:pt x="60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4419975" y="1723600"/>
              <a:ext cx="1993925" cy="1975500"/>
            </a:xfrm>
            <a:custGeom>
              <a:rect b="b" l="l" r="r" t="t"/>
              <a:pathLst>
                <a:path extrusionOk="0" h="79020" w="79757">
                  <a:moveTo>
                    <a:pt x="54439" y="0"/>
                  </a:moveTo>
                  <a:cubicBezTo>
                    <a:pt x="52867" y="0"/>
                    <a:pt x="51310" y="603"/>
                    <a:pt x="50137" y="1776"/>
                  </a:cubicBezTo>
                  <a:lnTo>
                    <a:pt x="2382" y="49531"/>
                  </a:lnTo>
                  <a:cubicBezTo>
                    <a:pt x="327" y="51586"/>
                    <a:pt x="1" y="54751"/>
                    <a:pt x="1534" y="57164"/>
                  </a:cubicBezTo>
                  <a:lnTo>
                    <a:pt x="13766" y="76214"/>
                  </a:lnTo>
                  <a:cubicBezTo>
                    <a:pt x="14745" y="77748"/>
                    <a:pt x="16408" y="78791"/>
                    <a:pt x="18235" y="78987"/>
                  </a:cubicBezTo>
                  <a:cubicBezTo>
                    <a:pt x="18464" y="78987"/>
                    <a:pt x="18692" y="79020"/>
                    <a:pt x="18920" y="79020"/>
                  </a:cubicBezTo>
                  <a:cubicBezTo>
                    <a:pt x="20519" y="79020"/>
                    <a:pt x="22084" y="78367"/>
                    <a:pt x="23226" y="77226"/>
                  </a:cubicBezTo>
                  <a:lnTo>
                    <a:pt x="77799" y="22653"/>
                  </a:lnTo>
                  <a:cubicBezTo>
                    <a:pt x="79104" y="21348"/>
                    <a:pt x="79756" y="19521"/>
                    <a:pt x="79561" y="17662"/>
                  </a:cubicBezTo>
                  <a:cubicBezTo>
                    <a:pt x="79365" y="15835"/>
                    <a:pt x="78354" y="14171"/>
                    <a:pt x="76788" y="13160"/>
                  </a:cubicBezTo>
                  <a:lnTo>
                    <a:pt x="57738" y="960"/>
                  </a:lnTo>
                  <a:cubicBezTo>
                    <a:pt x="56724" y="316"/>
                    <a:pt x="55578" y="0"/>
                    <a:pt x="54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3856475" y="4481150"/>
              <a:ext cx="2558225" cy="976175"/>
            </a:xfrm>
            <a:custGeom>
              <a:rect b="b" l="l" r="r" t="t"/>
              <a:pathLst>
                <a:path extrusionOk="0" h="39047" w="102329">
                  <a:moveTo>
                    <a:pt x="10406" y="0"/>
                  </a:moveTo>
                  <a:cubicBezTo>
                    <a:pt x="7372" y="0"/>
                    <a:pt x="4795" y="2186"/>
                    <a:pt x="4339" y="5187"/>
                  </a:cubicBezTo>
                  <a:lnTo>
                    <a:pt x="261" y="32000"/>
                  </a:lnTo>
                  <a:cubicBezTo>
                    <a:pt x="0" y="33762"/>
                    <a:pt x="522" y="35556"/>
                    <a:pt x="1664" y="36926"/>
                  </a:cubicBezTo>
                  <a:cubicBezTo>
                    <a:pt x="2838" y="38263"/>
                    <a:pt x="4535" y="39046"/>
                    <a:pt x="6329" y="39046"/>
                  </a:cubicBezTo>
                  <a:lnTo>
                    <a:pt x="96033" y="39046"/>
                  </a:lnTo>
                  <a:cubicBezTo>
                    <a:pt x="97795" y="39046"/>
                    <a:pt x="99491" y="38263"/>
                    <a:pt x="100665" y="36926"/>
                  </a:cubicBezTo>
                  <a:cubicBezTo>
                    <a:pt x="101807" y="35556"/>
                    <a:pt x="102329" y="33762"/>
                    <a:pt x="102068" y="32000"/>
                  </a:cubicBezTo>
                  <a:lnTo>
                    <a:pt x="97990" y="5187"/>
                  </a:lnTo>
                  <a:cubicBezTo>
                    <a:pt x="97534" y="2186"/>
                    <a:pt x="94957" y="0"/>
                    <a:pt x="9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5135975" y="4481150"/>
              <a:ext cx="1278725" cy="976175"/>
            </a:xfrm>
            <a:custGeom>
              <a:rect b="b" l="l" r="r" t="t"/>
              <a:pathLst>
                <a:path extrusionOk="0" h="39047" w="51149">
                  <a:moveTo>
                    <a:pt x="1" y="0"/>
                  </a:moveTo>
                  <a:lnTo>
                    <a:pt x="1" y="39046"/>
                  </a:lnTo>
                  <a:lnTo>
                    <a:pt x="44853" y="39046"/>
                  </a:lnTo>
                  <a:cubicBezTo>
                    <a:pt x="46615" y="39046"/>
                    <a:pt x="48311" y="38263"/>
                    <a:pt x="49485" y="36926"/>
                  </a:cubicBezTo>
                  <a:cubicBezTo>
                    <a:pt x="50627" y="35556"/>
                    <a:pt x="51149" y="33762"/>
                    <a:pt x="50888" y="32000"/>
                  </a:cubicBezTo>
                  <a:lnTo>
                    <a:pt x="46810" y="5187"/>
                  </a:lnTo>
                  <a:cubicBezTo>
                    <a:pt x="46354" y="2186"/>
                    <a:pt x="43777" y="0"/>
                    <a:pt x="40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1" name="Google Shape;1141;p39"/>
          <p:cNvGrpSpPr/>
          <p:nvPr/>
        </p:nvGrpSpPr>
        <p:grpSpPr>
          <a:xfrm>
            <a:off x="4378027" y="3299131"/>
            <a:ext cx="426967" cy="419914"/>
            <a:chOff x="1177575" y="268500"/>
            <a:chExt cx="5245300" cy="5158650"/>
          </a:xfrm>
        </p:grpSpPr>
        <p:sp>
          <p:nvSpPr>
            <p:cNvPr id="1142" name="Google Shape;1142;p39"/>
            <p:cNvSpPr/>
            <p:nvPr/>
          </p:nvSpPr>
          <p:spPr>
            <a:xfrm>
              <a:off x="4824475" y="2501125"/>
              <a:ext cx="917450" cy="1865875"/>
            </a:xfrm>
            <a:custGeom>
              <a:rect b="b" l="l" r="r" t="t"/>
              <a:pathLst>
                <a:path extrusionOk="0" h="74635" w="36698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68502"/>
                  </a:lnTo>
                  <a:cubicBezTo>
                    <a:pt x="0" y="71894"/>
                    <a:pt x="2740" y="74634"/>
                    <a:pt x="6100" y="74634"/>
                  </a:cubicBezTo>
                  <a:lnTo>
                    <a:pt x="30565" y="74634"/>
                  </a:lnTo>
                  <a:cubicBezTo>
                    <a:pt x="33957" y="74634"/>
                    <a:pt x="36697" y="71894"/>
                    <a:pt x="36697" y="68502"/>
                  </a:cubicBezTo>
                  <a:lnTo>
                    <a:pt x="36697" y="6133"/>
                  </a:lnTo>
                  <a:cubicBezTo>
                    <a:pt x="36697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4620600" y="1971050"/>
              <a:ext cx="1325200" cy="835900"/>
            </a:xfrm>
            <a:custGeom>
              <a:rect b="b" l="l" r="r" t="t"/>
              <a:pathLst>
                <a:path extrusionOk="0" h="33436" w="53008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7336"/>
                  </a:lnTo>
                  <a:cubicBezTo>
                    <a:pt x="0" y="30696"/>
                    <a:pt x="2740" y="33436"/>
                    <a:pt x="6100" y="33436"/>
                  </a:cubicBezTo>
                  <a:lnTo>
                    <a:pt x="46875" y="33436"/>
                  </a:lnTo>
                  <a:cubicBezTo>
                    <a:pt x="50267" y="33436"/>
                    <a:pt x="53007" y="30696"/>
                    <a:pt x="53007" y="27336"/>
                  </a:cubicBezTo>
                  <a:lnTo>
                    <a:pt x="53007" y="6133"/>
                  </a:lnTo>
                  <a:cubicBezTo>
                    <a:pt x="53007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3341900" y="2501125"/>
              <a:ext cx="917450" cy="1865875"/>
            </a:xfrm>
            <a:custGeom>
              <a:rect b="b" l="l" r="r" t="t"/>
              <a:pathLst>
                <a:path extrusionOk="0" h="74635" w="3669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68502"/>
                  </a:lnTo>
                  <a:cubicBezTo>
                    <a:pt x="0" y="71894"/>
                    <a:pt x="2708" y="74634"/>
                    <a:pt x="6100" y="74634"/>
                  </a:cubicBezTo>
                  <a:lnTo>
                    <a:pt x="30565" y="74634"/>
                  </a:lnTo>
                  <a:cubicBezTo>
                    <a:pt x="33957" y="74634"/>
                    <a:pt x="36698" y="71894"/>
                    <a:pt x="36698" y="68502"/>
                  </a:cubicBezTo>
                  <a:lnTo>
                    <a:pt x="36698" y="6133"/>
                  </a:ln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3800200" y="2501125"/>
              <a:ext cx="459150" cy="1865875"/>
            </a:xfrm>
            <a:custGeom>
              <a:rect b="b" l="l" r="r" t="t"/>
              <a:pathLst>
                <a:path extrusionOk="0" h="74635" w="18366">
                  <a:moveTo>
                    <a:pt x="1" y="0"/>
                  </a:moveTo>
                  <a:lnTo>
                    <a:pt x="1" y="74634"/>
                  </a:lnTo>
                  <a:lnTo>
                    <a:pt x="12233" y="74634"/>
                  </a:lnTo>
                  <a:cubicBezTo>
                    <a:pt x="15625" y="74634"/>
                    <a:pt x="18366" y="71894"/>
                    <a:pt x="18366" y="68502"/>
                  </a:cubicBezTo>
                  <a:lnTo>
                    <a:pt x="18366" y="6133"/>
                  </a:ln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858500" y="2501125"/>
              <a:ext cx="917475" cy="1865875"/>
            </a:xfrm>
            <a:custGeom>
              <a:rect b="b" l="l" r="r" t="t"/>
              <a:pathLst>
                <a:path extrusionOk="0" h="74635" w="36699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68502"/>
                  </a:lnTo>
                  <a:cubicBezTo>
                    <a:pt x="1" y="71894"/>
                    <a:pt x="2741" y="74634"/>
                    <a:pt x="6133" y="74634"/>
                  </a:cubicBezTo>
                  <a:lnTo>
                    <a:pt x="30598" y="74634"/>
                  </a:lnTo>
                  <a:cubicBezTo>
                    <a:pt x="33958" y="74634"/>
                    <a:pt x="36698" y="71894"/>
                    <a:pt x="36698" y="68502"/>
                  </a:cubicBez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1608950" y="4061150"/>
              <a:ext cx="4382525" cy="835925"/>
            </a:xfrm>
            <a:custGeom>
              <a:rect b="b" l="l" r="r" t="t"/>
              <a:pathLst>
                <a:path extrusionOk="0" h="33437" w="175301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27304"/>
                  </a:lnTo>
                  <a:cubicBezTo>
                    <a:pt x="1" y="30696"/>
                    <a:pt x="2708" y="33436"/>
                    <a:pt x="6101" y="33436"/>
                  </a:cubicBezTo>
                  <a:lnTo>
                    <a:pt x="169200" y="33436"/>
                  </a:lnTo>
                  <a:cubicBezTo>
                    <a:pt x="172593" y="33436"/>
                    <a:pt x="175300" y="30696"/>
                    <a:pt x="175300" y="27304"/>
                  </a:cubicBezTo>
                  <a:lnTo>
                    <a:pt x="175300" y="6101"/>
                  </a:lnTo>
                  <a:cubicBezTo>
                    <a:pt x="175300" y="2708"/>
                    <a:pt x="172593" y="1"/>
                    <a:pt x="169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3800200" y="4061150"/>
              <a:ext cx="2191275" cy="835925"/>
            </a:xfrm>
            <a:custGeom>
              <a:rect b="b" l="l" r="r" t="t"/>
              <a:pathLst>
                <a:path extrusionOk="0" h="33437" w="87651">
                  <a:moveTo>
                    <a:pt x="1" y="1"/>
                  </a:moveTo>
                  <a:lnTo>
                    <a:pt x="1" y="33436"/>
                  </a:lnTo>
                  <a:lnTo>
                    <a:pt x="81550" y="33436"/>
                  </a:lnTo>
                  <a:cubicBezTo>
                    <a:pt x="84943" y="33436"/>
                    <a:pt x="87650" y="30696"/>
                    <a:pt x="87650" y="27304"/>
                  </a:cubicBezTo>
                  <a:lnTo>
                    <a:pt x="87650" y="6101"/>
                  </a:lnTo>
                  <a:cubicBezTo>
                    <a:pt x="87650" y="2708"/>
                    <a:pt x="84943" y="1"/>
                    <a:pt x="81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1190625" y="4591225"/>
              <a:ext cx="5219200" cy="835925"/>
            </a:xfrm>
            <a:custGeom>
              <a:rect b="b" l="l" r="r" t="t"/>
              <a:pathLst>
                <a:path extrusionOk="0" h="33437" w="208768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27304"/>
                  </a:lnTo>
                  <a:cubicBezTo>
                    <a:pt x="0" y="30696"/>
                    <a:pt x="2740" y="33436"/>
                    <a:pt x="6133" y="33436"/>
                  </a:cubicBezTo>
                  <a:lnTo>
                    <a:pt x="202635" y="33436"/>
                  </a:lnTo>
                  <a:cubicBezTo>
                    <a:pt x="206027" y="33436"/>
                    <a:pt x="208767" y="30696"/>
                    <a:pt x="208767" y="27304"/>
                  </a:cubicBezTo>
                  <a:lnTo>
                    <a:pt x="208767" y="6101"/>
                  </a:lnTo>
                  <a:cubicBezTo>
                    <a:pt x="208767" y="2708"/>
                    <a:pt x="206027" y="1"/>
                    <a:pt x="20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3800200" y="4591225"/>
              <a:ext cx="2609625" cy="835925"/>
            </a:xfrm>
            <a:custGeom>
              <a:rect b="b" l="l" r="r" t="t"/>
              <a:pathLst>
                <a:path extrusionOk="0" h="33437" w="104385">
                  <a:moveTo>
                    <a:pt x="1" y="1"/>
                  </a:moveTo>
                  <a:lnTo>
                    <a:pt x="1" y="33436"/>
                  </a:lnTo>
                  <a:lnTo>
                    <a:pt x="98252" y="33436"/>
                  </a:lnTo>
                  <a:cubicBezTo>
                    <a:pt x="101644" y="33436"/>
                    <a:pt x="104384" y="30696"/>
                    <a:pt x="104384" y="27304"/>
                  </a:cubicBezTo>
                  <a:lnTo>
                    <a:pt x="104384" y="6101"/>
                  </a:lnTo>
                  <a:cubicBezTo>
                    <a:pt x="104384" y="2708"/>
                    <a:pt x="101644" y="1"/>
                    <a:pt x="98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3138025" y="1971050"/>
              <a:ext cx="1325200" cy="835900"/>
            </a:xfrm>
            <a:custGeom>
              <a:rect b="b" l="l" r="r" t="t"/>
              <a:pathLst>
                <a:path extrusionOk="0" h="33436" w="5300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7336"/>
                  </a:lnTo>
                  <a:cubicBezTo>
                    <a:pt x="0" y="30696"/>
                    <a:pt x="2708" y="33436"/>
                    <a:pt x="6100" y="33436"/>
                  </a:cubicBezTo>
                  <a:lnTo>
                    <a:pt x="46875" y="33436"/>
                  </a:lnTo>
                  <a:cubicBezTo>
                    <a:pt x="50267" y="33436"/>
                    <a:pt x="53008" y="30696"/>
                    <a:pt x="53008" y="27336"/>
                  </a:cubicBezTo>
                  <a:lnTo>
                    <a:pt x="53008" y="6133"/>
                  </a:lnTo>
                  <a:cubicBezTo>
                    <a:pt x="53008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3800200" y="1971050"/>
              <a:ext cx="663025" cy="835900"/>
            </a:xfrm>
            <a:custGeom>
              <a:rect b="b" l="l" r="r" t="t"/>
              <a:pathLst>
                <a:path extrusionOk="0" h="33436" w="26521">
                  <a:moveTo>
                    <a:pt x="1" y="0"/>
                  </a:moveTo>
                  <a:lnTo>
                    <a:pt x="1" y="33436"/>
                  </a:lnTo>
                  <a:lnTo>
                    <a:pt x="20388" y="33436"/>
                  </a:lnTo>
                  <a:cubicBezTo>
                    <a:pt x="23780" y="33436"/>
                    <a:pt x="26521" y="30696"/>
                    <a:pt x="26521" y="27336"/>
                  </a:cubicBezTo>
                  <a:lnTo>
                    <a:pt x="26521" y="6133"/>
                  </a:lnTo>
                  <a:cubicBezTo>
                    <a:pt x="26521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1654625" y="1971050"/>
              <a:ext cx="1325200" cy="835900"/>
            </a:xfrm>
            <a:custGeom>
              <a:rect b="b" l="l" r="r" t="t"/>
              <a:pathLst>
                <a:path extrusionOk="0" h="33436" w="53008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7336"/>
                  </a:lnTo>
                  <a:cubicBezTo>
                    <a:pt x="1" y="30696"/>
                    <a:pt x="2741" y="33436"/>
                    <a:pt x="6133" y="33436"/>
                  </a:cubicBezTo>
                  <a:lnTo>
                    <a:pt x="46908" y="33436"/>
                  </a:lnTo>
                  <a:cubicBezTo>
                    <a:pt x="50268" y="33436"/>
                    <a:pt x="53008" y="30696"/>
                    <a:pt x="53008" y="27336"/>
                  </a:cubicBezTo>
                  <a:lnTo>
                    <a:pt x="53008" y="6133"/>
                  </a:lnTo>
                  <a:cubicBezTo>
                    <a:pt x="53008" y="2740"/>
                    <a:pt x="50268" y="0"/>
                    <a:pt x="46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1177575" y="268500"/>
              <a:ext cx="5245300" cy="2008375"/>
            </a:xfrm>
            <a:custGeom>
              <a:rect b="b" l="l" r="r" t="t"/>
              <a:pathLst>
                <a:path extrusionOk="0" h="80335" w="209812">
                  <a:moveTo>
                    <a:pt x="104906" y="0"/>
                  </a:moveTo>
                  <a:cubicBezTo>
                    <a:pt x="103682" y="0"/>
                    <a:pt x="102459" y="367"/>
                    <a:pt x="101415" y="1101"/>
                  </a:cubicBezTo>
                  <a:lnTo>
                    <a:pt x="3164" y="69179"/>
                  </a:lnTo>
                  <a:cubicBezTo>
                    <a:pt x="946" y="70712"/>
                    <a:pt x="0" y="73484"/>
                    <a:pt x="816" y="76029"/>
                  </a:cubicBezTo>
                  <a:cubicBezTo>
                    <a:pt x="1598" y="78606"/>
                    <a:pt x="3980" y="80335"/>
                    <a:pt x="6655" y="80335"/>
                  </a:cubicBezTo>
                  <a:lnTo>
                    <a:pt x="203157" y="80335"/>
                  </a:lnTo>
                  <a:cubicBezTo>
                    <a:pt x="205831" y="80335"/>
                    <a:pt x="208213" y="78606"/>
                    <a:pt x="208996" y="76029"/>
                  </a:cubicBezTo>
                  <a:cubicBezTo>
                    <a:pt x="209811" y="73484"/>
                    <a:pt x="208865" y="70712"/>
                    <a:pt x="206647" y="69179"/>
                  </a:cubicBezTo>
                  <a:lnTo>
                    <a:pt x="108396" y="1101"/>
                  </a:lnTo>
                  <a:cubicBezTo>
                    <a:pt x="107352" y="367"/>
                    <a:pt x="106129" y="0"/>
                    <a:pt x="104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3800200" y="269100"/>
              <a:ext cx="2622675" cy="2007775"/>
            </a:xfrm>
            <a:custGeom>
              <a:rect b="b" l="l" r="r" t="t"/>
              <a:pathLst>
                <a:path extrusionOk="0" h="80311" w="104907">
                  <a:moveTo>
                    <a:pt x="1" y="1"/>
                  </a:moveTo>
                  <a:lnTo>
                    <a:pt x="1" y="80311"/>
                  </a:lnTo>
                  <a:lnTo>
                    <a:pt x="98252" y="80311"/>
                  </a:lnTo>
                  <a:cubicBezTo>
                    <a:pt x="100926" y="80311"/>
                    <a:pt x="103308" y="78582"/>
                    <a:pt x="104091" y="76005"/>
                  </a:cubicBezTo>
                  <a:cubicBezTo>
                    <a:pt x="104906" y="73460"/>
                    <a:pt x="103960" y="70688"/>
                    <a:pt x="101742" y="69155"/>
                  </a:cubicBezTo>
                  <a:lnTo>
                    <a:pt x="3491" y="1077"/>
                  </a:lnTo>
                  <a:cubicBezTo>
                    <a:pt x="2447" y="359"/>
                    <a:pt x="120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596325" y="109927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3800200" y="1099275"/>
              <a:ext cx="203900" cy="407775"/>
            </a:xfrm>
            <a:custGeom>
              <a:rect b="b" l="l" r="r" t="t"/>
              <a:pathLst>
                <a:path extrusionOk="0" h="16311" w="8156">
                  <a:moveTo>
                    <a:pt x="1" y="1"/>
                  </a:moveTo>
                  <a:lnTo>
                    <a:pt x="1" y="16311"/>
                  </a:lnTo>
                  <a:cubicBezTo>
                    <a:pt x="4502" y="16311"/>
                    <a:pt x="8156" y="12657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8" name="Google Shape;1158;p39"/>
          <p:cNvGrpSpPr/>
          <p:nvPr/>
        </p:nvGrpSpPr>
        <p:grpSpPr>
          <a:xfrm>
            <a:off x="3722178" y="3299133"/>
            <a:ext cx="307016" cy="424843"/>
            <a:chOff x="1914775" y="238125"/>
            <a:chExt cx="3771700" cy="5219200"/>
          </a:xfrm>
        </p:grpSpPr>
        <p:sp>
          <p:nvSpPr>
            <p:cNvPr id="1159" name="Google Shape;1159;p39"/>
            <p:cNvSpPr/>
            <p:nvPr/>
          </p:nvSpPr>
          <p:spPr>
            <a:xfrm>
              <a:off x="1914775" y="238125"/>
              <a:ext cx="3771700" cy="5219200"/>
            </a:xfrm>
            <a:custGeom>
              <a:rect b="b" l="l" r="r" t="t"/>
              <a:pathLst>
                <a:path extrusionOk="0" h="208768" w="150868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3800200" y="238125"/>
              <a:ext cx="1886275" cy="5219200"/>
            </a:xfrm>
            <a:custGeom>
              <a:rect b="b" l="l" r="r" t="t"/>
              <a:pathLst>
                <a:path extrusionOk="0" h="208768" w="75451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2526400" y="2276850"/>
              <a:ext cx="2548450" cy="305850"/>
            </a:xfrm>
            <a:custGeom>
              <a:rect b="b" l="l" r="r" t="t"/>
              <a:pathLst>
                <a:path extrusionOk="0" h="12234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2526400" y="2888475"/>
              <a:ext cx="2548450" cy="305825"/>
            </a:xfrm>
            <a:custGeom>
              <a:rect b="b" l="l" r="r" t="t"/>
              <a:pathLst>
                <a:path extrusionOk="0" h="12233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2526400" y="3500100"/>
              <a:ext cx="1121325" cy="305825"/>
            </a:xfrm>
            <a:custGeom>
              <a:rect b="b" l="l" r="r" t="t"/>
              <a:pathLst>
                <a:path extrusionOk="0" h="12233" w="44853">
                  <a:moveTo>
                    <a:pt x="6100" y="0"/>
                  </a:moveTo>
                  <a:cubicBezTo>
                    <a:pt x="2708" y="0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8720" y="12233"/>
                  </a:lnTo>
                  <a:cubicBezTo>
                    <a:pt x="42113" y="12233"/>
                    <a:pt x="44853" y="9493"/>
                    <a:pt x="44853" y="6133"/>
                  </a:cubicBezTo>
                  <a:cubicBezTo>
                    <a:pt x="44853" y="2741"/>
                    <a:pt x="42113" y="0"/>
                    <a:pt x="38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3953525" y="849725"/>
              <a:ext cx="1121325" cy="1121350"/>
            </a:xfrm>
            <a:custGeom>
              <a:rect b="b" l="l" r="r" t="t"/>
              <a:pathLst>
                <a:path extrusionOk="0" h="44854" w="44853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8753"/>
                  </a:lnTo>
                  <a:cubicBezTo>
                    <a:pt x="0" y="42113"/>
                    <a:pt x="2708" y="44853"/>
                    <a:pt x="6100" y="44853"/>
                  </a:cubicBezTo>
                  <a:lnTo>
                    <a:pt x="38720" y="44853"/>
                  </a:lnTo>
                  <a:cubicBezTo>
                    <a:pt x="42112" y="44853"/>
                    <a:pt x="44852" y="42113"/>
                    <a:pt x="44852" y="38753"/>
                  </a:cubicBezTo>
                  <a:lnTo>
                    <a:pt x="44852" y="6133"/>
                  </a:lnTo>
                  <a:cubicBezTo>
                    <a:pt x="44852" y="2741"/>
                    <a:pt x="42112" y="1"/>
                    <a:pt x="38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3800200" y="2276850"/>
              <a:ext cx="1274650" cy="305850"/>
            </a:xfrm>
            <a:custGeom>
              <a:rect b="b" l="l" r="r" t="t"/>
              <a:pathLst>
                <a:path extrusionOk="0" h="12234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3800200" y="2888475"/>
              <a:ext cx="1274650" cy="305825"/>
            </a:xfrm>
            <a:custGeom>
              <a:rect b="b" l="l" r="r" t="t"/>
              <a:pathLst>
                <a:path extrusionOk="0" h="12233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3995100" y="3965600"/>
              <a:ext cx="1100950" cy="880225"/>
            </a:xfrm>
            <a:custGeom>
              <a:rect b="b" l="l" r="r" t="t"/>
              <a:pathLst>
                <a:path extrusionOk="0" h="35209" w="44038">
                  <a:moveTo>
                    <a:pt x="18115" y="0"/>
                  </a:moveTo>
                  <a:cubicBezTo>
                    <a:pt x="18025" y="0"/>
                    <a:pt x="17934" y="2"/>
                    <a:pt x="17844" y="6"/>
                  </a:cubicBezTo>
                  <a:cubicBezTo>
                    <a:pt x="15626" y="137"/>
                    <a:pt x="13636" y="1442"/>
                    <a:pt x="12657" y="3464"/>
                  </a:cubicBezTo>
                  <a:lnTo>
                    <a:pt x="1469" y="26428"/>
                  </a:lnTo>
                  <a:cubicBezTo>
                    <a:pt x="1" y="29462"/>
                    <a:pt x="1273" y="33116"/>
                    <a:pt x="4307" y="34583"/>
                  </a:cubicBezTo>
                  <a:cubicBezTo>
                    <a:pt x="5175" y="35009"/>
                    <a:pt x="6091" y="35209"/>
                    <a:pt x="6991" y="35209"/>
                  </a:cubicBezTo>
                  <a:cubicBezTo>
                    <a:pt x="9267" y="35209"/>
                    <a:pt x="11442" y="33929"/>
                    <a:pt x="12494" y="31778"/>
                  </a:cubicBezTo>
                  <a:lnTo>
                    <a:pt x="19018" y="18339"/>
                  </a:lnTo>
                  <a:cubicBezTo>
                    <a:pt x="21269" y="20590"/>
                    <a:pt x="24107" y="22188"/>
                    <a:pt x="27304" y="22938"/>
                  </a:cubicBezTo>
                  <a:cubicBezTo>
                    <a:pt x="28618" y="23245"/>
                    <a:pt x="29943" y="23397"/>
                    <a:pt x="31259" y="23397"/>
                  </a:cubicBezTo>
                  <a:cubicBezTo>
                    <a:pt x="34418" y="23397"/>
                    <a:pt x="37523" y="22522"/>
                    <a:pt x="40286" y="20818"/>
                  </a:cubicBezTo>
                  <a:cubicBezTo>
                    <a:pt x="43157" y="19024"/>
                    <a:pt x="44038" y="15240"/>
                    <a:pt x="42243" y="12402"/>
                  </a:cubicBezTo>
                  <a:cubicBezTo>
                    <a:pt x="41096" y="10531"/>
                    <a:pt x="39089" y="9506"/>
                    <a:pt x="37035" y="9506"/>
                  </a:cubicBezTo>
                  <a:cubicBezTo>
                    <a:pt x="35938" y="9506"/>
                    <a:pt x="34827" y="9799"/>
                    <a:pt x="33828" y="10412"/>
                  </a:cubicBezTo>
                  <a:cubicBezTo>
                    <a:pt x="33025" y="10917"/>
                    <a:pt x="32142" y="11163"/>
                    <a:pt x="31235" y="11163"/>
                  </a:cubicBezTo>
                  <a:cubicBezTo>
                    <a:pt x="30851" y="11163"/>
                    <a:pt x="30464" y="11119"/>
                    <a:pt x="30076" y="11032"/>
                  </a:cubicBezTo>
                  <a:cubicBezTo>
                    <a:pt x="28804" y="10738"/>
                    <a:pt x="27695" y="9955"/>
                    <a:pt x="27010" y="8814"/>
                  </a:cubicBezTo>
                  <a:lnTo>
                    <a:pt x="23357" y="2910"/>
                  </a:lnTo>
                  <a:cubicBezTo>
                    <a:pt x="22230" y="1095"/>
                    <a:pt x="20234" y="0"/>
                    <a:pt x="18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8" name="Google Shape;1168;p39"/>
          <p:cNvGrpSpPr/>
          <p:nvPr/>
        </p:nvGrpSpPr>
        <p:grpSpPr>
          <a:xfrm>
            <a:off x="2986994" y="3376645"/>
            <a:ext cx="425905" cy="333602"/>
            <a:chOff x="1184100" y="798775"/>
            <a:chExt cx="5232250" cy="4098300"/>
          </a:xfrm>
        </p:grpSpPr>
        <p:sp>
          <p:nvSpPr>
            <p:cNvPr id="1169" name="Google Shape;1169;p39"/>
            <p:cNvSpPr/>
            <p:nvPr/>
          </p:nvSpPr>
          <p:spPr>
            <a:xfrm>
              <a:off x="1184100" y="798775"/>
              <a:ext cx="5232250" cy="4098300"/>
            </a:xfrm>
            <a:custGeom>
              <a:rect b="b" l="l" r="r" t="t"/>
              <a:pathLst>
                <a:path extrusionOk="0" h="163932" w="209290">
                  <a:moveTo>
                    <a:pt x="104645" y="0"/>
                  </a:moveTo>
                  <a:cubicBezTo>
                    <a:pt x="103715" y="0"/>
                    <a:pt x="102785" y="212"/>
                    <a:pt x="101937" y="636"/>
                  </a:cubicBezTo>
                  <a:lnTo>
                    <a:pt x="3686" y="49012"/>
                  </a:lnTo>
                  <a:cubicBezTo>
                    <a:pt x="2022" y="49827"/>
                    <a:pt x="848" y="51360"/>
                    <a:pt x="424" y="53122"/>
                  </a:cubicBezTo>
                  <a:cubicBezTo>
                    <a:pt x="0" y="54916"/>
                    <a:pt x="424" y="56808"/>
                    <a:pt x="1533" y="58243"/>
                  </a:cubicBezTo>
                  <a:lnTo>
                    <a:pt x="29227" y="93962"/>
                  </a:lnTo>
                  <a:lnTo>
                    <a:pt x="29227" y="114251"/>
                  </a:lnTo>
                  <a:lnTo>
                    <a:pt x="12232" y="135878"/>
                  </a:lnTo>
                  <a:cubicBezTo>
                    <a:pt x="11091" y="137346"/>
                    <a:pt x="10667" y="139271"/>
                    <a:pt x="11123" y="141097"/>
                  </a:cubicBezTo>
                  <a:cubicBezTo>
                    <a:pt x="11547" y="142924"/>
                    <a:pt x="12820" y="144425"/>
                    <a:pt x="14516" y="145207"/>
                  </a:cubicBezTo>
                  <a:cubicBezTo>
                    <a:pt x="41525" y="157440"/>
                    <a:pt x="72677" y="163931"/>
                    <a:pt x="104645" y="163931"/>
                  </a:cubicBezTo>
                  <a:cubicBezTo>
                    <a:pt x="136612" y="163931"/>
                    <a:pt x="167764" y="157440"/>
                    <a:pt x="194773" y="145207"/>
                  </a:cubicBezTo>
                  <a:cubicBezTo>
                    <a:pt x="196469" y="144425"/>
                    <a:pt x="197742" y="142924"/>
                    <a:pt x="198166" y="141097"/>
                  </a:cubicBezTo>
                  <a:cubicBezTo>
                    <a:pt x="198622" y="139271"/>
                    <a:pt x="198198" y="137346"/>
                    <a:pt x="197057" y="135878"/>
                  </a:cubicBezTo>
                  <a:lnTo>
                    <a:pt x="180062" y="114251"/>
                  </a:lnTo>
                  <a:lnTo>
                    <a:pt x="180062" y="93962"/>
                  </a:lnTo>
                  <a:lnTo>
                    <a:pt x="207756" y="58243"/>
                  </a:lnTo>
                  <a:cubicBezTo>
                    <a:pt x="208865" y="56808"/>
                    <a:pt x="209289" y="54916"/>
                    <a:pt x="208865" y="53122"/>
                  </a:cubicBezTo>
                  <a:cubicBezTo>
                    <a:pt x="208441" y="51360"/>
                    <a:pt x="207267" y="49827"/>
                    <a:pt x="205603" y="49012"/>
                  </a:cubicBezTo>
                  <a:lnTo>
                    <a:pt x="107352" y="636"/>
                  </a:lnTo>
                  <a:cubicBezTo>
                    <a:pt x="106504" y="212"/>
                    <a:pt x="105574" y="0"/>
                    <a:pt x="104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800200" y="799175"/>
              <a:ext cx="2616150" cy="4097900"/>
            </a:xfrm>
            <a:custGeom>
              <a:rect b="b" l="l" r="r" t="t"/>
              <a:pathLst>
                <a:path extrusionOk="0" h="163916" w="104646">
                  <a:moveTo>
                    <a:pt x="1" y="0"/>
                  </a:moveTo>
                  <a:lnTo>
                    <a:pt x="1" y="163915"/>
                  </a:lnTo>
                  <a:cubicBezTo>
                    <a:pt x="31968" y="163915"/>
                    <a:pt x="63120" y="157424"/>
                    <a:pt x="90129" y="145191"/>
                  </a:cubicBezTo>
                  <a:cubicBezTo>
                    <a:pt x="91825" y="144409"/>
                    <a:pt x="93098" y="142908"/>
                    <a:pt x="93522" y="141081"/>
                  </a:cubicBezTo>
                  <a:cubicBezTo>
                    <a:pt x="93978" y="139255"/>
                    <a:pt x="93554" y="137330"/>
                    <a:pt x="92413" y="135862"/>
                  </a:cubicBezTo>
                  <a:lnTo>
                    <a:pt x="75418" y="114235"/>
                  </a:lnTo>
                  <a:lnTo>
                    <a:pt x="75418" y="93946"/>
                  </a:lnTo>
                  <a:lnTo>
                    <a:pt x="103112" y="58227"/>
                  </a:lnTo>
                  <a:cubicBezTo>
                    <a:pt x="104221" y="56792"/>
                    <a:pt x="104645" y="54900"/>
                    <a:pt x="104221" y="53106"/>
                  </a:cubicBezTo>
                  <a:cubicBezTo>
                    <a:pt x="103797" y="51344"/>
                    <a:pt x="102623" y="49811"/>
                    <a:pt x="100959" y="48996"/>
                  </a:cubicBezTo>
                  <a:lnTo>
                    <a:pt x="2708" y="620"/>
                  </a:lnTo>
                  <a:cubicBezTo>
                    <a:pt x="1860" y="196"/>
                    <a:pt x="91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3143725" y="1401000"/>
              <a:ext cx="1312975" cy="1245300"/>
            </a:xfrm>
            <a:custGeom>
              <a:rect b="b" l="l" r="r" t="t"/>
              <a:pathLst>
                <a:path extrusionOk="0" h="49812" w="52519">
                  <a:moveTo>
                    <a:pt x="26260" y="1"/>
                  </a:moveTo>
                  <a:cubicBezTo>
                    <a:pt x="23944" y="1"/>
                    <a:pt x="21791" y="1306"/>
                    <a:pt x="20779" y="3393"/>
                  </a:cubicBezTo>
                  <a:lnTo>
                    <a:pt x="16082" y="12886"/>
                  </a:lnTo>
                  <a:lnTo>
                    <a:pt x="5644" y="14419"/>
                  </a:lnTo>
                  <a:cubicBezTo>
                    <a:pt x="3328" y="14745"/>
                    <a:pt x="1436" y="16343"/>
                    <a:pt x="718" y="18562"/>
                  </a:cubicBezTo>
                  <a:cubicBezTo>
                    <a:pt x="1" y="20780"/>
                    <a:pt x="588" y="23226"/>
                    <a:pt x="2251" y="24825"/>
                  </a:cubicBezTo>
                  <a:lnTo>
                    <a:pt x="9819" y="32229"/>
                  </a:lnTo>
                  <a:lnTo>
                    <a:pt x="8025" y="42668"/>
                  </a:lnTo>
                  <a:cubicBezTo>
                    <a:pt x="7634" y="44951"/>
                    <a:pt x="8580" y="47267"/>
                    <a:pt x="10472" y="48637"/>
                  </a:cubicBezTo>
                  <a:cubicBezTo>
                    <a:pt x="11542" y="49412"/>
                    <a:pt x="12799" y="49811"/>
                    <a:pt x="14062" y="49811"/>
                  </a:cubicBezTo>
                  <a:cubicBezTo>
                    <a:pt x="15032" y="49811"/>
                    <a:pt x="16005" y="49576"/>
                    <a:pt x="16898" y="49094"/>
                  </a:cubicBezTo>
                  <a:lnTo>
                    <a:pt x="26260" y="44168"/>
                  </a:lnTo>
                  <a:lnTo>
                    <a:pt x="35621" y="49094"/>
                  </a:lnTo>
                  <a:cubicBezTo>
                    <a:pt x="36519" y="49564"/>
                    <a:pt x="37497" y="49798"/>
                    <a:pt x="38472" y="49798"/>
                  </a:cubicBezTo>
                  <a:cubicBezTo>
                    <a:pt x="39730" y="49798"/>
                    <a:pt x="40982" y="49409"/>
                    <a:pt x="42048" y="48637"/>
                  </a:cubicBezTo>
                  <a:cubicBezTo>
                    <a:pt x="43940" y="47267"/>
                    <a:pt x="44886" y="44951"/>
                    <a:pt x="44494" y="42668"/>
                  </a:cubicBezTo>
                  <a:lnTo>
                    <a:pt x="42700" y="32229"/>
                  </a:lnTo>
                  <a:lnTo>
                    <a:pt x="50268" y="24825"/>
                  </a:lnTo>
                  <a:cubicBezTo>
                    <a:pt x="51931" y="23226"/>
                    <a:pt x="52519" y="20780"/>
                    <a:pt x="51801" y="18562"/>
                  </a:cubicBezTo>
                  <a:cubicBezTo>
                    <a:pt x="51083" y="16343"/>
                    <a:pt x="49191" y="14745"/>
                    <a:pt x="46875" y="14419"/>
                  </a:cubicBezTo>
                  <a:lnTo>
                    <a:pt x="36437" y="12886"/>
                  </a:lnTo>
                  <a:lnTo>
                    <a:pt x="31740" y="3393"/>
                  </a:lnTo>
                  <a:cubicBezTo>
                    <a:pt x="30728" y="1306"/>
                    <a:pt x="28576" y="1"/>
                    <a:pt x="26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1914775" y="3151875"/>
              <a:ext cx="3771700" cy="499125"/>
            </a:xfrm>
            <a:custGeom>
              <a:rect b="b" l="l" r="r" t="t"/>
              <a:pathLst>
                <a:path extrusionOk="0" h="19965" w="150868">
                  <a:moveTo>
                    <a:pt x="0" y="1"/>
                  </a:moveTo>
                  <a:lnTo>
                    <a:pt x="0" y="19964"/>
                  </a:lnTo>
                  <a:lnTo>
                    <a:pt x="150867" y="19964"/>
                  </a:lnTo>
                  <a:lnTo>
                    <a:pt x="150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3800200" y="1401000"/>
              <a:ext cx="656500" cy="1244950"/>
            </a:xfrm>
            <a:custGeom>
              <a:rect b="b" l="l" r="r" t="t"/>
              <a:pathLst>
                <a:path extrusionOk="0" h="49798" w="26260">
                  <a:moveTo>
                    <a:pt x="1" y="1"/>
                  </a:moveTo>
                  <a:lnTo>
                    <a:pt x="1" y="44168"/>
                  </a:lnTo>
                  <a:lnTo>
                    <a:pt x="9362" y="49094"/>
                  </a:lnTo>
                  <a:cubicBezTo>
                    <a:pt x="10260" y="49564"/>
                    <a:pt x="11238" y="49798"/>
                    <a:pt x="12213" y="49798"/>
                  </a:cubicBezTo>
                  <a:cubicBezTo>
                    <a:pt x="13471" y="49798"/>
                    <a:pt x="14723" y="49409"/>
                    <a:pt x="15789" y="48637"/>
                  </a:cubicBezTo>
                  <a:cubicBezTo>
                    <a:pt x="17681" y="47267"/>
                    <a:pt x="18627" y="44951"/>
                    <a:pt x="18235" y="42668"/>
                  </a:cubicBezTo>
                  <a:lnTo>
                    <a:pt x="16441" y="32229"/>
                  </a:lnTo>
                  <a:lnTo>
                    <a:pt x="24009" y="24825"/>
                  </a:lnTo>
                  <a:cubicBezTo>
                    <a:pt x="25672" y="23226"/>
                    <a:pt x="26260" y="20780"/>
                    <a:pt x="25542" y="18562"/>
                  </a:cubicBezTo>
                  <a:cubicBezTo>
                    <a:pt x="24824" y="16343"/>
                    <a:pt x="22932" y="14745"/>
                    <a:pt x="20616" y="14419"/>
                  </a:cubicBezTo>
                  <a:lnTo>
                    <a:pt x="10178" y="12886"/>
                  </a:lnTo>
                  <a:lnTo>
                    <a:pt x="5481" y="3393"/>
                  </a:lnTo>
                  <a:cubicBezTo>
                    <a:pt x="4469" y="1306"/>
                    <a:pt x="23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3800200" y="3151875"/>
              <a:ext cx="1886275" cy="499125"/>
            </a:xfrm>
            <a:custGeom>
              <a:rect b="b" l="l" r="r" t="t"/>
              <a:pathLst>
                <a:path extrusionOk="0" h="19965" w="75451">
                  <a:moveTo>
                    <a:pt x="1" y="1"/>
                  </a:moveTo>
                  <a:lnTo>
                    <a:pt x="1" y="19964"/>
                  </a:lnTo>
                  <a:lnTo>
                    <a:pt x="75450" y="19964"/>
                  </a:lnTo>
                  <a:lnTo>
                    <a:pt x="75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39"/>
          <p:cNvGrpSpPr/>
          <p:nvPr/>
        </p:nvGrpSpPr>
        <p:grpSpPr>
          <a:xfrm>
            <a:off x="2380068" y="3331033"/>
            <a:ext cx="358593" cy="424843"/>
            <a:chOff x="1597550" y="238125"/>
            <a:chExt cx="4405325" cy="5219200"/>
          </a:xfrm>
        </p:grpSpPr>
        <p:sp>
          <p:nvSpPr>
            <p:cNvPr id="1176" name="Google Shape;1176;p39"/>
            <p:cNvSpPr/>
            <p:nvPr/>
          </p:nvSpPr>
          <p:spPr>
            <a:xfrm>
              <a:off x="1597550" y="238125"/>
              <a:ext cx="4405325" cy="5219200"/>
            </a:xfrm>
            <a:custGeom>
              <a:rect b="b" l="l" r="r" t="t"/>
              <a:pathLst>
                <a:path extrusionOk="0" h="208768" w="176213">
                  <a:moveTo>
                    <a:pt x="88107" y="0"/>
                  </a:moveTo>
                  <a:cubicBezTo>
                    <a:pt x="86149" y="0"/>
                    <a:pt x="84323" y="946"/>
                    <a:pt x="83181" y="2512"/>
                  </a:cubicBezTo>
                  <a:cubicBezTo>
                    <a:pt x="83116" y="2577"/>
                    <a:pt x="78712" y="8416"/>
                    <a:pt x="70916" y="12102"/>
                  </a:cubicBezTo>
                  <a:cubicBezTo>
                    <a:pt x="66709" y="14101"/>
                    <a:pt x="62335" y="15100"/>
                    <a:pt x="57812" y="15100"/>
                  </a:cubicBezTo>
                  <a:cubicBezTo>
                    <a:pt x="51042" y="15100"/>
                    <a:pt x="43939" y="12861"/>
                    <a:pt x="36567" y="8383"/>
                  </a:cubicBezTo>
                  <a:cubicBezTo>
                    <a:pt x="35590" y="7804"/>
                    <a:pt x="34482" y="7506"/>
                    <a:pt x="33371" y="7506"/>
                  </a:cubicBezTo>
                  <a:cubicBezTo>
                    <a:pt x="32481" y="7506"/>
                    <a:pt x="31588" y="7698"/>
                    <a:pt x="30761" y="8090"/>
                  </a:cubicBezTo>
                  <a:cubicBezTo>
                    <a:pt x="13994" y="16114"/>
                    <a:pt x="3817" y="21431"/>
                    <a:pt x="3719" y="21496"/>
                  </a:cubicBezTo>
                  <a:cubicBezTo>
                    <a:pt x="1272" y="22769"/>
                    <a:pt x="0" y="25509"/>
                    <a:pt x="587" y="28184"/>
                  </a:cubicBezTo>
                  <a:cubicBezTo>
                    <a:pt x="4274" y="45309"/>
                    <a:pt x="13081" y="92771"/>
                    <a:pt x="9623" y="106667"/>
                  </a:cubicBezTo>
                  <a:cubicBezTo>
                    <a:pt x="4045" y="129109"/>
                    <a:pt x="6133" y="146757"/>
                    <a:pt x="16180" y="162251"/>
                  </a:cubicBezTo>
                  <a:cubicBezTo>
                    <a:pt x="27825" y="180192"/>
                    <a:pt x="50659" y="195295"/>
                    <a:pt x="85986" y="208376"/>
                  </a:cubicBezTo>
                  <a:cubicBezTo>
                    <a:pt x="86671" y="208637"/>
                    <a:pt x="87389" y="208767"/>
                    <a:pt x="88107" y="208767"/>
                  </a:cubicBezTo>
                  <a:cubicBezTo>
                    <a:pt x="88824" y="208767"/>
                    <a:pt x="89542" y="208637"/>
                    <a:pt x="90227" y="208376"/>
                  </a:cubicBezTo>
                  <a:cubicBezTo>
                    <a:pt x="125554" y="195295"/>
                    <a:pt x="148388" y="180192"/>
                    <a:pt x="160033" y="162251"/>
                  </a:cubicBezTo>
                  <a:cubicBezTo>
                    <a:pt x="170080" y="146757"/>
                    <a:pt x="172168" y="129109"/>
                    <a:pt x="166590" y="106667"/>
                  </a:cubicBezTo>
                  <a:cubicBezTo>
                    <a:pt x="163132" y="92771"/>
                    <a:pt x="171940" y="45309"/>
                    <a:pt x="175626" y="28184"/>
                  </a:cubicBezTo>
                  <a:cubicBezTo>
                    <a:pt x="176213" y="25509"/>
                    <a:pt x="174941" y="22769"/>
                    <a:pt x="172494" y="21496"/>
                  </a:cubicBezTo>
                  <a:cubicBezTo>
                    <a:pt x="172396" y="21431"/>
                    <a:pt x="162219" y="16114"/>
                    <a:pt x="145452" y="8090"/>
                  </a:cubicBezTo>
                  <a:cubicBezTo>
                    <a:pt x="144625" y="7698"/>
                    <a:pt x="143733" y="7506"/>
                    <a:pt x="142842" y="7506"/>
                  </a:cubicBezTo>
                  <a:cubicBezTo>
                    <a:pt x="141732" y="7506"/>
                    <a:pt x="140623" y="7804"/>
                    <a:pt x="139646" y="8383"/>
                  </a:cubicBezTo>
                  <a:cubicBezTo>
                    <a:pt x="132274" y="12862"/>
                    <a:pt x="125167" y="15101"/>
                    <a:pt x="118397" y="15101"/>
                  </a:cubicBezTo>
                  <a:cubicBezTo>
                    <a:pt x="114024" y="15101"/>
                    <a:pt x="109792" y="14167"/>
                    <a:pt x="105721" y="12298"/>
                  </a:cubicBezTo>
                  <a:cubicBezTo>
                    <a:pt x="97664" y="8644"/>
                    <a:pt x="93065" y="2544"/>
                    <a:pt x="93032" y="2512"/>
                  </a:cubicBezTo>
                  <a:cubicBezTo>
                    <a:pt x="91890" y="946"/>
                    <a:pt x="90064" y="0"/>
                    <a:pt x="88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3800200" y="238125"/>
              <a:ext cx="2202675" cy="5219200"/>
            </a:xfrm>
            <a:custGeom>
              <a:rect b="b" l="l" r="r" t="t"/>
              <a:pathLst>
                <a:path extrusionOk="0" h="208768" w="88107">
                  <a:moveTo>
                    <a:pt x="1" y="0"/>
                  </a:moveTo>
                  <a:lnTo>
                    <a:pt x="1" y="208767"/>
                  </a:lnTo>
                  <a:cubicBezTo>
                    <a:pt x="718" y="208767"/>
                    <a:pt x="1436" y="208637"/>
                    <a:pt x="2121" y="208376"/>
                  </a:cubicBezTo>
                  <a:cubicBezTo>
                    <a:pt x="37448" y="195295"/>
                    <a:pt x="60282" y="180192"/>
                    <a:pt x="71927" y="162251"/>
                  </a:cubicBezTo>
                  <a:cubicBezTo>
                    <a:pt x="81974" y="146757"/>
                    <a:pt x="84062" y="129109"/>
                    <a:pt x="78484" y="106667"/>
                  </a:cubicBezTo>
                  <a:cubicBezTo>
                    <a:pt x="75026" y="92771"/>
                    <a:pt x="83834" y="45309"/>
                    <a:pt x="87520" y="28184"/>
                  </a:cubicBezTo>
                  <a:cubicBezTo>
                    <a:pt x="88107" y="25509"/>
                    <a:pt x="86835" y="22769"/>
                    <a:pt x="84388" y="21496"/>
                  </a:cubicBezTo>
                  <a:cubicBezTo>
                    <a:pt x="84290" y="21431"/>
                    <a:pt x="74113" y="16114"/>
                    <a:pt x="57346" y="8090"/>
                  </a:cubicBezTo>
                  <a:cubicBezTo>
                    <a:pt x="56519" y="7698"/>
                    <a:pt x="55627" y="7506"/>
                    <a:pt x="54736" y="7506"/>
                  </a:cubicBezTo>
                  <a:cubicBezTo>
                    <a:pt x="53626" y="7506"/>
                    <a:pt x="52517" y="7804"/>
                    <a:pt x="51540" y="8383"/>
                  </a:cubicBezTo>
                  <a:cubicBezTo>
                    <a:pt x="44168" y="12862"/>
                    <a:pt x="37061" y="15101"/>
                    <a:pt x="30291" y="15101"/>
                  </a:cubicBezTo>
                  <a:cubicBezTo>
                    <a:pt x="25918" y="15101"/>
                    <a:pt x="21686" y="14167"/>
                    <a:pt x="17615" y="12298"/>
                  </a:cubicBezTo>
                  <a:cubicBezTo>
                    <a:pt x="9558" y="8644"/>
                    <a:pt x="4959" y="2544"/>
                    <a:pt x="4926" y="2512"/>
                  </a:cubicBezTo>
                  <a:cubicBezTo>
                    <a:pt x="3784" y="946"/>
                    <a:pt x="195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2293975" y="1026075"/>
              <a:ext cx="3012475" cy="3775575"/>
            </a:xfrm>
            <a:custGeom>
              <a:rect b="b" l="l" r="r" t="t"/>
              <a:pathLst>
                <a:path extrusionOk="0" h="151023" w="120499">
                  <a:moveTo>
                    <a:pt x="60250" y="1"/>
                  </a:moveTo>
                  <a:cubicBezTo>
                    <a:pt x="59206" y="1"/>
                    <a:pt x="58162" y="270"/>
                    <a:pt x="57216" y="808"/>
                  </a:cubicBezTo>
                  <a:cubicBezTo>
                    <a:pt x="48764" y="5595"/>
                    <a:pt x="39487" y="8013"/>
                    <a:pt x="29980" y="8013"/>
                  </a:cubicBezTo>
                  <a:cubicBezTo>
                    <a:pt x="22903" y="8013"/>
                    <a:pt x="15698" y="6673"/>
                    <a:pt x="8612" y="3972"/>
                  </a:cubicBezTo>
                  <a:cubicBezTo>
                    <a:pt x="7903" y="3717"/>
                    <a:pt x="7167" y="3590"/>
                    <a:pt x="6437" y="3590"/>
                  </a:cubicBezTo>
                  <a:cubicBezTo>
                    <a:pt x="5022" y="3590"/>
                    <a:pt x="3632" y="4069"/>
                    <a:pt x="2512" y="5016"/>
                  </a:cubicBezTo>
                  <a:cubicBezTo>
                    <a:pt x="816" y="6419"/>
                    <a:pt x="1" y="8637"/>
                    <a:pt x="392" y="10790"/>
                  </a:cubicBezTo>
                  <a:cubicBezTo>
                    <a:pt x="2773" y="23773"/>
                    <a:pt x="9917" y="63275"/>
                    <a:pt x="5513" y="81053"/>
                  </a:cubicBezTo>
                  <a:cubicBezTo>
                    <a:pt x="523" y="101082"/>
                    <a:pt x="4698" y="110998"/>
                    <a:pt x="8841" y="117424"/>
                  </a:cubicBezTo>
                  <a:cubicBezTo>
                    <a:pt x="16539" y="129265"/>
                    <a:pt x="33077" y="140421"/>
                    <a:pt x="57934" y="150566"/>
                  </a:cubicBezTo>
                  <a:cubicBezTo>
                    <a:pt x="58684" y="150860"/>
                    <a:pt x="59467" y="151023"/>
                    <a:pt x="60250" y="151023"/>
                  </a:cubicBezTo>
                  <a:cubicBezTo>
                    <a:pt x="61032" y="151023"/>
                    <a:pt x="61815" y="150860"/>
                    <a:pt x="62566" y="150566"/>
                  </a:cubicBezTo>
                  <a:cubicBezTo>
                    <a:pt x="87422" y="140421"/>
                    <a:pt x="103960" y="129265"/>
                    <a:pt x="111658" y="117424"/>
                  </a:cubicBezTo>
                  <a:cubicBezTo>
                    <a:pt x="115801" y="110998"/>
                    <a:pt x="119977" y="101082"/>
                    <a:pt x="114986" y="81053"/>
                  </a:cubicBezTo>
                  <a:cubicBezTo>
                    <a:pt x="113909" y="76649"/>
                    <a:pt x="110582" y="63275"/>
                    <a:pt x="120107" y="10790"/>
                  </a:cubicBezTo>
                  <a:cubicBezTo>
                    <a:pt x="120498" y="8637"/>
                    <a:pt x="119683" y="6419"/>
                    <a:pt x="117987" y="5016"/>
                  </a:cubicBezTo>
                  <a:cubicBezTo>
                    <a:pt x="116867" y="4069"/>
                    <a:pt x="115477" y="3576"/>
                    <a:pt x="114060" y="3576"/>
                  </a:cubicBezTo>
                  <a:cubicBezTo>
                    <a:pt x="113332" y="3576"/>
                    <a:pt x="112596" y="3706"/>
                    <a:pt x="111887" y="3972"/>
                  </a:cubicBezTo>
                  <a:cubicBezTo>
                    <a:pt x="104801" y="6673"/>
                    <a:pt x="97596" y="8013"/>
                    <a:pt x="90519" y="8013"/>
                  </a:cubicBezTo>
                  <a:cubicBezTo>
                    <a:pt x="81012" y="8013"/>
                    <a:pt x="71735" y="5595"/>
                    <a:pt x="63283" y="808"/>
                  </a:cubicBezTo>
                  <a:cubicBezTo>
                    <a:pt x="62337" y="270"/>
                    <a:pt x="61293" y="1"/>
                    <a:pt x="60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3800200" y="1025875"/>
              <a:ext cx="1506250" cy="3775775"/>
            </a:xfrm>
            <a:custGeom>
              <a:rect b="b" l="l" r="r" t="t"/>
              <a:pathLst>
                <a:path extrusionOk="0" h="151031" w="60250">
                  <a:moveTo>
                    <a:pt x="1" y="1"/>
                  </a:moveTo>
                  <a:lnTo>
                    <a:pt x="1" y="151031"/>
                  </a:lnTo>
                  <a:cubicBezTo>
                    <a:pt x="783" y="151031"/>
                    <a:pt x="1566" y="150868"/>
                    <a:pt x="2317" y="150574"/>
                  </a:cubicBezTo>
                  <a:cubicBezTo>
                    <a:pt x="27173" y="140429"/>
                    <a:pt x="43711" y="129273"/>
                    <a:pt x="51409" y="117432"/>
                  </a:cubicBezTo>
                  <a:cubicBezTo>
                    <a:pt x="55552" y="111006"/>
                    <a:pt x="59728" y="101057"/>
                    <a:pt x="54737" y="81061"/>
                  </a:cubicBezTo>
                  <a:cubicBezTo>
                    <a:pt x="53660" y="76657"/>
                    <a:pt x="50333" y="63283"/>
                    <a:pt x="59858" y="10798"/>
                  </a:cubicBezTo>
                  <a:cubicBezTo>
                    <a:pt x="60249" y="8645"/>
                    <a:pt x="59434" y="6427"/>
                    <a:pt x="57738" y="5024"/>
                  </a:cubicBezTo>
                  <a:cubicBezTo>
                    <a:pt x="56618" y="4077"/>
                    <a:pt x="55228" y="3584"/>
                    <a:pt x="53811" y="3584"/>
                  </a:cubicBezTo>
                  <a:cubicBezTo>
                    <a:pt x="53083" y="3584"/>
                    <a:pt x="52347" y="3714"/>
                    <a:pt x="51638" y="3980"/>
                  </a:cubicBezTo>
                  <a:cubicBezTo>
                    <a:pt x="44552" y="6681"/>
                    <a:pt x="37347" y="8021"/>
                    <a:pt x="30270" y="8021"/>
                  </a:cubicBezTo>
                  <a:cubicBezTo>
                    <a:pt x="20763" y="8021"/>
                    <a:pt x="11486" y="5603"/>
                    <a:pt x="3034" y="816"/>
                  </a:cubicBezTo>
                  <a:cubicBezTo>
                    <a:pt x="2088" y="262"/>
                    <a:pt x="104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2939850" y="1894375"/>
              <a:ext cx="1720725" cy="1631025"/>
            </a:xfrm>
            <a:custGeom>
              <a:rect b="b" l="l" r="r" t="t"/>
              <a:pathLst>
                <a:path extrusionOk="0" h="65241" w="68829">
                  <a:moveTo>
                    <a:pt x="34415" y="1"/>
                  </a:moveTo>
                  <a:cubicBezTo>
                    <a:pt x="32099" y="1"/>
                    <a:pt x="29946" y="1306"/>
                    <a:pt x="28934" y="3393"/>
                  </a:cubicBezTo>
                  <a:lnTo>
                    <a:pt x="21758" y="17974"/>
                  </a:lnTo>
                  <a:lnTo>
                    <a:pt x="5676" y="20291"/>
                  </a:lnTo>
                  <a:cubicBezTo>
                    <a:pt x="3360" y="20649"/>
                    <a:pt x="1436" y="22248"/>
                    <a:pt x="718" y="24466"/>
                  </a:cubicBezTo>
                  <a:cubicBezTo>
                    <a:pt x="1" y="26684"/>
                    <a:pt x="620" y="29098"/>
                    <a:pt x="2284" y="30729"/>
                  </a:cubicBezTo>
                  <a:lnTo>
                    <a:pt x="13897" y="42081"/>
                  </a:lnTo>
                  <a:lnTo>
                    <a:pt x="11157" y="58097"/>
                  </a:lnTo>
                  <a:cubicBezTo>
                    <a:pt x="10765" y="60380"/>
                    <a:pt x="11711" y="62696"/>
                    <a:pt x="13603" y="64066"/>
                  </a:cubicBezTo>
                  <a:cubicBezTo>
                    <a:pt x="14669" y="64838"/>
                    <a:pt x="15921" y="65227"/>
                    <a:pt x="17178" y="65227"/>
                  </a:cubicBezTo>
                  <a:cubicBezTo>
                    <a:pt x="18153" y="65227"/>
                    <a:pt x="19132" y="64993"/>
                    <a:pt x="20029" y="64523"/>
                  </a:cubicBezTo>
                  <a:lnTo>
                    <a:pt x="34415" y="56988"/>
                  </a:lnTo>
                  <a:lnTo>
                    <a:pt x="48800" y="64523"/>
                  </a:lnTo>
                  <a:cubicBezTo>
                    <a:pt x="49707" y="65005"/>
                    <a:pt x="50688" y="65240"/>
                    <a:pt x="51660" y="65240"/>
                  </a:cubicBezTo>
                  <a:cubicBezTo>
                    <a:pt x="52925" y="65240"/>
                    <a:pt x="54174" y="64841"/>
                    <a:pt x="55226" y="64066"/>
                  </a:cubicBezTo>
                  <a:cubicBezTo>
                    <a:pt x="57118" y="62696"/>
                    <a:pt x="58064" y="60380"/>
                    <a:pt x="57673" y="58097"/>
                  </a:cubicBezTo>
                  <a:lnTo>
                    <a:pt x="54932" y="42081"/>
                  </a:lnTo>
                  <a:lnTo>
                    <a:pt x="66545" y="30729"/>
                  </a:lnTo>
                  <a:cubicBezTo>
                    <a:pt x="68209" y="29098"/>
                    <a:pt x="68829" y="26684"/>
                    <a:pt x="68111" y="24466"/>
                  </a:cubicBezTo>
                  <a:cubicBezTo>
                    <a:pt x="67393" y="22248"/>
                    <a:pt x="65469" y="20649"/>
                    <a:pt x="63153" y="20291"/>
                  </a:cubicBezTo>
                  <a:lnTo>
                    <a:pt x="47104" y="17974"/>
                  </a:lnTo>
                  <a:lnTo>
                    <a:pt x="39895" y="3393"/>
                  </a:lnTo>
                  <a:cubicBezTo>
                    <a:pt x="38883" y="1306"/>
                    <a:pt x="36731" y="1"/>
                    <a:pt x="34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3800200" y="1894375"/>
              <a:ext cx="860375" cy="1631025"/>
            </a:xfrm>
            <a:custGeom>
              <a:rect b="b" l="l" r="r" t="t"/>
              <a:pathLst>
                <a:path extrusionOk="0" h="65241" w="34415">
                  <a:moveTo>
                    <a:pt x="1" y="1"/>
                  </a:moveTo>
                  <a:lnTo>
                    <a:pt x="1" y="56988"/>
                  </a:lnTo>
                  <a:lnTo>
                    <a:pt x="14386" y="64523"/>
                  </a:lnTo>
                  <a:cubicBezTo>
                    <a:pt x="15293" y="65005"/>
                    <a:pt x="16274" y="65240"/>
                    <a:pt x="17246" y="65240"/>
                  </a:cubicBezTo>
                  <a:cubicBezTo>
                    <a:pt x="18511" y="65240"/>
                    <a:pt x="19760" y="64841"/>
                    <a:pt x="20812" y="64066"/>
                  </a:cubicBezTo>
                  <a:cubicBezTo>
                    <a:pt x="22704" y="62696"/>
                    <a:pt x="23650" y="60380"/>
                    <a:pt x="23259" y="58097"/>
                  </a:cubicBezTo>
                  <a:lnTo>
                    <a:pt x="20518" y="42081"/>
                  </a:lnTo>
                  <a:lnTo>
                    <a:pt x="32131" y="30729"/>
                  </a:lnTo>
                  <a:cubicBezTo>
                    <a:pt x="33795" y="29098"/>
                    <a:pt x="34415" y="26684"/>
                    <a:pt x="33697" y="24466"/>
                  </a:cubicBezTo>
                  <a:cubicBezTo>
                    <a:pt x="32979" y="22248"/>
                    <a:pt x="31055" y="20649"/>
                    <a:pt x="28739" y="20291"/>
                  </a:cubicBezTo>
                  <a:lnTo>
                    <a:pt x="12690" y="17974"/>
                  </a:lnTo>
                  <a:lnTo>
                    <a:pt x="5481" y="3393"/>
                  </a:lnTo>
                  <a:cubicBezTo>
                    <a:pt x="4469" y="1306"/>
                    <a:pt x="23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39"/>
          <p:cNvGrpSpPr/>
          <p:nvPr/>
        </p:nvGrpSpPr>
        <p:grpSpPr>
          <a:xfrm>
            <a:off x="1795961" y="3331033"/>
            <a:ext cx="290421" cy="424843"/>
            <a:chOff x="2016700" y="238125"/>
            <a:chExt cx="3567825" cy="5219200"/>
          </a:xfrm>
        </p:grpSpPr>
        <p:sp>
          <p:nvSpPr>
            <p:cNvPr id="1183" name="Google Shape;1183;p39"/>
            <p:cNvSpPr/>
            <p:nvPr/>
          </p:nvSpPr>
          <p:spPr>
            <a:xfrm>
              <a:off x="4667075" y="1257475"/>
              <a:ext cx="917450" cy="1437750"/>
            </a:xfrm>
            <a:custGeom>
              <a:rect b="b" l="l" r="r" t="t"/>
              <a:pathLst>
                <a:path extrusionOk="0" h="57510" w="3669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9145"/>
                  </a:lnTo>
                  <a:cubicBezTo>
                    <a:pt x="0" y="49257"/>
                    <a:pt x="8221" y="57510"/>
                    <a:pt x="18333" y="57510"/>
                  </a:cubicBezTo>
                  <a:cubicBezTo>
                    <a:pt x="28445" y="57510"/>
                    <a:pt x="36698" y="49257"/>
                    <a:pt x="36698" y="39145"/>
                  </a:cubicBezTo>
                  <a:cubicBezTo>
                    <a:pt x="36698" y="29033"/>
                    <a:pt x="28445" y="20812"/>
                    <a:pt x="18333" y="20812"/>
                  </a:cubicBezTo>
                  <a:cubicBezTo>
                    <a:pt x="16180" y="20812"/>
                    <a:pt x="14125" y="21171"/>
                    <a:pt x="12233" y="21856"/>
                  </a:cubicBezTo>
                  <a:lnTo>
                    <a:pt x="12233" y="6133"/>
                  </a:lnTo>
                  <a:cubicBezTo>
                    <a:pt x="12233" y="2741"/>
                    <a:pt x="9493" y="1"/>
                    <a:pt x="6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2424450" y="2276850"/>
              <a:ext cx="2752325" cy="3180475"/>
            </a:xfrm>
            <a:custGeom>
              <a:rect b="b" l="l" r="r" t="t"/>
              <a:pathLst>
                <a:path extrusionOk="0" h="127219" w="110093">
                  <a:moveTo>
                    <a:pt x="55031" y="1"/>
                  </a:moveTo>
                  <a:cubicBezTo>
                    <a:pt x="45440" y="1"/>
                    <a:pt x="36437" y="2415"/>
                    <a:pt x="28543" y="6786"/>
                  </a:cubicBezTo>
                  <a:cubicBezTo>
                    <a:pt x="11189" y="16311"/>
                    <a:pt x="1" y="34643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694"/>
                    <a:pt x="85465" y="1"/>
                    <a:pt x="55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3800200" y="2276850"/>
              <a:ext cx="1376575" cy="3180475"/>
            </a:xfrm>
            <a:custGeom>
              <a:rect b="b" l="l" r="r" t="t"/>
              <a:pathLst>
                <a:path extrusionOk="0" h="127219" w="55063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435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3138025" y="2276850"/>
              <a:ext cx="1325200" cy="1146625"/>
            </a:xfrm>
            <a:custGeom>
              <a:rect b="b" l="l" r="r" t="t"/>
              <a:pathLst>
                <a:path extrusionOk="0" h="45865" w="53008">
                  <a:moveTo>
                    <a:pt x="26488" y="1"/>
                  </a:moveTo>
                  <a:cubicBezTo>
                    <a:pt x="16897" y="1"/>
                    <a:pt x="7894" y="2415"/>
                    <a:pt x="0" y="6786"/>
                  </a:cubicBezTo>
                  <a:lnTo>
                    <a:pt x="0" y="27532"/>
                  </a:lnTo>
                  <a:cubicBezTo>
                    <a:pt x="0" y="29685"/>
                    <a:pt x="1109" y="31675"/>
                    <a:pt x="2969" y="32784"/>
                  </a:cubicBezTo>
                  <a:lnTo>
                    <a:pt x="23356" y="45016"/>
                  </a:lnTo>
                  <a:cubicBezTo>
                    <a:pt x="24302" y="45571"/>
                    <a:pt x="25411" y="45864"/>
                    <a:pt x="26488" y="45864"/>
                  </a:cubicBezTo>
                  <a:cubicBezTo>
                    <a:pt x="27564" y="45864"/>
                    <a:pt x="28673" y="45571"/>
                    <a:pt x="29652" y="45016"/>
                  </a:cubicBezTo>
                  <a:lnTo>
                    <a:pt x="50039" y="32784"/>
                  </a:lnTo>
                  <a:cubicBezTo>
                    <a:pt x="51866" y="31675"/>
                    <a:pt x="53008" y="29685"/>
                    <a:pt x="53008" y="27532"/>
                  </a:cubicBezTo>
                  <a:lnTo>
                    <a:pt x="53008" y="6786"/>
                  </a:lnTo>
                  <a:cubicBezTo>
                    <a:pt x="45081" y="2415"/>
                    <a:pt x="36078" y="1"/>
                    <a:pt x="26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3800200" y="2276850"/>
              <a:ext cx="663025" cy="1146625"/>
            </a:xfrm>
            <a:custGeom>
              <a:rect b="b" l="l" r="r" t="t"/>
              <a:pathLst>
                <a:path extrusionOk="0" h="45865" w="26521">
                  <a:moveTo>
                    <a:pt x="1" y="1"/>
                  </a:moveTo>
                  <a:lnTo>
                    <a:pt x="1" y="45864"/>
                  </a:lnTo>
                  <a:cubicBezTo>
                    <a:pt x="1077" y="45864"/>
                    <a:pt x="2186" y="45571"/>
                    <a:pt x="3165" y="45016"/>
                  </a:cubicBezTo>
                  <a:lnTo>
                    <a:pt x="23552" y="32784"/>
                  </a:lnTo>
                  <a:cubicBezTo>
                    <a:pt x="25379" y="31675"/>
                    <a:pt x="26521" y="29685"/>
                    <a:pt x="26521" y="27532"/>
                  </a:cubicBezTo>
                  <a:lnTo>
                    <a:pt x="26521" y="6786"/>
                  </a:lnTo>
                  <a:cubicBezTo>
                    <a:pt x="18594" y="2415"/>
                    <a:pt x="959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3120900" y="2914050"/>
              <a:ext cx="1358625" cy="1111250"/>
            </a:xfrm>
            <a:custGeom>
              <a:rect b="b" l="l" r="r" t="t"/>
              <a:pathLst>
                <a:path extrusionOk="0" h="44450" w="54345">
                  <a:moveTo>
                    <a:pt x="27176" y="1"/>
                  </a:moveTo>
                  <a:cubicBezTo>
                    <a:pt x="25527" y="1"/>
                    <a:pt x="23882" y="653"/>
                    <a:pt x="22671" y="1946"/>
                  </a:cubicBezTo>
                  <a:lnTo>
                    <a:pt x="2284" y="23997"/>
                  </a:lnTo>
                  <a:cubicBezTo>
                    <a:pt x="0" y="26476"/>
                    <a:pt x="163" y="30358"/>
                    <a:pt x="2642" y="32641"/>
                  </a:cubicBezTo>
                  <a:cubicBezTo>
                    <a:pt x="3823" y="33728"/>
                    <a:pt x="5313" y="34268"/>
                    <a:pt x="6801" y="34268"/>
                  </a:cubicBezTo>
                  <a:cubicBezTo>
                    <a:pt x="8439" y="34268"/>
                    <a:pt x="10073" y="33614"/>
                    <a:pt x="11287" y="32315"/>
                  </a:cubicBezTo>
                  <a:lnTo>
                    <a:pt x="21073" y="21746"/>
                  </a:lnTo>
                  <a:lnTo>
                    <a:pt x="21073" y="38317"/>
                  </a:lnTo>
                  <a:cubicBezTo>
                    <a:pt x="21073" y="41710"/>
                    <a:pt x="23780" y="44450"/>
                    <a:pt x="27173" y="44450"/>
                  </a:cubicBezTo>
                  <a:cubicBezTo>
                    <a:pt x="30565" y="44450"/>
                    <a:pt x="33305" y="41710"/>
                    <a:pt x="33305" y="38317"/>
                  </a:cubicBezTo>
                  <a:lnTo>
                    <a:pt x="33305" y="21746"/>
                  </a:lnTo>
                  <a:lnTo>
                    <a:pt x="43058" y="32315"/>
                  </a:lnTo>
                  <a:cubicBezTo>
                    <a:pt x="44272" y="33614"/>
                    <a:pt x="45906" y="34268"/>
                    <a:pt x="47544" y="34268"/>
                  </a:cubicBezTo>
                  <a:cubicBezTo>
                    <a:pt x="49032" y="34268"/>
                    <a:pt x="50523" y="33728"/>
                    <a:pt x="51703" y="32641"/>
                  </a:cubicBezTo>
                  <a:cubicBezTo>
                    <a:pt x="54182" y="30358"/>
                    <a:pt x="54345" y="26476"/>
                    <a:pt x="52062" y="23997"/>
                  </a:cubicBezTo>
                  <a:lnTo>
                    <a:pt x="31674" y="1946"/>
                  </a:lnTo>
                  <a:cubicBezTo>
                    <a:pt x="30455" y="645"/>
                    <a:pt x="28814" y="1"/>
                    <a:pt x="27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2016700" y="1257475"/>
              <a:ext cx="917475" cy="1437750"/>
            </a:xfrm>
            <a:custGeom>
              <a:rect b="b" l="l" r="r" t="t"/>
              <a:pathLst>
                <a:path extrusionOk="0" h="57510" w="36699">
                  <a:moveTo>
                    <a:pt x="30566" y="1"/>
                  </a:moveTo>
                  <a:cubicBezTo>
                    <a:pt x="27173" y="1"/>
                    <a:pt x="24466" y="2741"/>
                    <a:pt x="24466" y="6133"/>
                  </a:cubicBezTo>
                  <a:lnTo>
                    <a:pt x="24466" y="21856"/>
                  </a:lnTo>
                  <a:cubicBezTo>
                    <a:pt x="22541" y="21171"/>
                    <a:pt x="20486" y="20812"/>
                    <a:pt x="18333" y="20812"/>
                  </a:cubicBezTo>
                  <a:cubicBezTo>
                    <a:pt x="8221" y="20812"/>
                    <a:pt x="1" y="29033"/>
                    <a:pt x="1" y="39145"/>
                  </a:cubicBezTo>
                  <a:cubicBezTo>
                    <a:pt x="1" y="49257"/>
                    <a:pt x="8221" y="57510"/>
                    <a:pt x="18333" y="57510"/>
                  </a:cubicBezTo>
                  <a:cubicBezTo>
                    <a:pt x="28445" y="57510"/>
                    <a:pt x="36698" y="49257"/>
                    <a:pt x="36698" y="39145"/>
                  </a:cubicBezTo>
                  <a:lnTo>
                    <a:pt x="36698" y="6133"/>
                  </a:lnTo>
                  <a:cubicBezTo>
                    <a:pt x="36698" y="2741"/>
                    <a:pt x="33958" y="1"/>
                    <a:pt x="30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2628325" y="238125"/>
              <a:ext cx="2344575" cy="2344575"/>
            </a:xfrm>
            <a:custGeom>
              <a:rect b="b" l="l" r="r" t="t"/>
              <a:pathLst>
                <a:path extrusionOk="0" h="93783" w="93783">
                  <a:moveTo>
                    <a:pt x="46876" y="0"/>
                  </a:moveTo>
                  <a:cubicBezTo>
                    <a:pt x="23683" y="0"/>
                    <a:pt x="4372" y="16930"/>
                    <a:pt x="653" y="39079"/>
                  </a:cubicBezTo>
                  <a:cubicBezTo>
                    <a:pt x="197" y="41623"/>
                    <a:pt x="1" y="44233"/>
                    <a:pt x="1" y="46907"/>
                  </a:cubicBezTo>
                  <a:cubicBezTo>
                    <a:pt x="1" y="72742"/>
                    <a:pt x="21008" y="93782"/>
                    <a:pt x="46876" y="93782"/>
                  </a:cubicBezTo>
                  <a:cubicBezTo>
                    <a:pt x="72743" y="93782"/>
                    <a:pt x="93783" y="72742"/>
                    <a:pt x="93783" y="46907"/>
                  </a:cubicBezTo>
                  <a:cubicBezTo>
                    <a:pt x="93783" y="44233"/>
                    <a:pt x="93555" y="41623"/>
                    <a:pt x="93098" y="39079"/>
                  </a:cubicBezTo>
                  <a:cubicBezTo>
                    <a:pt x="89379" y="16930"/>
                    <a:pt x="70068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3800200" y="238125"/>
              <a:ext cx="1172700" cy="2344575"/>
            </a:xfrm>
            <a:custGeom>
              <a:rect b="b" l="l" r="r" t="t"/>
              <a:pathLst>
                <a:path extrusionOk="0" h="93783" w="46908">
                  <a:moveTo>
                    <a:pt x="1" y="0"/>
                  </a:moveTo>
                  <a:lnTo>
                    <a:pt x="1" y="93782"/>
                  </a:lnTo>
                  <a:cubicBezTo>
                    <a:pt x="25868" y="93782"/>
                    <a:pt x="46908" y="72742"/>
                    <a:pt x="46908" y="46907"/>
                  </a:cubicBezTo>
                  <a:cubicBezTo>
                    <a:pt x="46908" y="44233"/>
                    <a:pt x="46680" y="41623"/>
                    <a:pt x="46223" y="39079"/>
                  </a:cubicBez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2644650" y="238125"/>
              <a:ext cx="2311125" cy="976975"/>
            </a:xfrm>
            <a:custGeom>
              <a:rect b="b" l="l" r="r" t="t"/>
              <a:pathLst>
                <a:path extrusionOk="0" h="39079" w="92445">
                  <a:moveTo>
                    <a:pt x="46223" y="0"/>
                  </a:moveTo>
                  <a:cubicBezTo>
                    <a:pt x="23030" y="0"/>
                    <a:pt x="3719" y="16930"/>
                    <a:pt x="0" y="39079"/>
                  </a:cubicBezTo>
                  <a:lnTo>
                    <a:pt x="92445" y="39079"/>
                  </a:lnTo>
                  <a:cubicBezTo>
                    <a:pt x="88726" y="16930"/>
                    <a:pt x="69415" y="0"/>
                    <a:pt x="46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3800200" y="2913750"/>
              <a:ext cx="679325" cy="1111550"/>
            </a:xfrm>
            <a:custGeom>
              <a:rect b="b" l="l" r="r" t="t"/>
              <a:pathLst>
                <a:path extrusionOk="0" h="44462" w="27173">
                  <a:moveTo>
                    <a:pt x="1" y="1"/>
                  </a:moveTo>
                  <a:lnTo>
                    <a:pt x="1" y="44462"/>
                  </a:lnTo>
                  <a:cubicBezTo>
                    <a:pt x="3393" y="44462"/>
                    <a:pt x="6133" y="41722"/>
                    <a:pt x="6133" y="38329"/>
                  </a:cubicBezTo>
                  <a:lnTo>
                    <a:pt x="6133" y="21758"/>
                  </a:lnTo>
                  <a:lnTo>
                    <a:pt x="15886" y="32327"/>
                  </a:lnTo>
                  <a:cubicBezTo>
                    <a:pt x="17100" y="33626"/>
                    <a:pt x="18734" y="34280"/>
                    <a:pt x="20372" y="34280"/>
                  </a:cubicBezTo>
                  <a:cubicBezTo>
                    <a:pt x="21860" y="34280"/>
                    <a:pt x="23351" y="33740"/>
                    <a:pt x="24531" y="32653"/>
                  </a:cubicBezTo>
                  <a:cubicBezTo>
                    <a:pt x="27010" y="30370"/>
                    <a:pt x="27173" y="26488"/>
                    <a:pt x="24890" y="24009"/>
                  </a:cubicBezTo>
                  <a:lnTo>
                    <a:pt x="4502" y="1958"/>
                  </a:lnTo>
                  <a:cubicBezTo>
                    <a:pt x="3295" y="653"/>
                    <a:pt x="163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3800200" y="238125"/>
              <a:ext cx="1155575" cy="976975"/>
            </a:xfrm>
            <a:custGeom>
              <a:rect b="b" l="l" r="r" t="t"/>
              <a:pathLst>
                <a:path extrusionOk="0" h="39079" w="46223">
                  <a:moveTo>
                    <a:pt x="1" y="0"/>
                  </a:moveTo>
                  <a:lnTo>
                    <a:pt x="1" y="39079"/>
                  </a:lnTo>
                  <a:lnTo>
                    <a:pt x="46223" y="39079"/>
                  </a:ln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39"/>
          <p:cNvGrpSpPr/>
          <p:nvPr/>
        </p:nvGrpSpPr>
        <p:grpSpPr>
          <a:xfrm>
            <a:off x="1087450" y="3334350"/>
            <a:ext cx="424843" cy="418207"/>
            <a:chOff x="1190625" y="278875"/>
            <a:chExt cx="5219200" cy="5137675"/>
          </a:xfrm>
        </p:grpSpPr>
        <p:sp>
          <p:nvSpPr>
            <p:cNvPr id="1196" name="Google Shape;1196;p39"/>
            <p:cNvSpPr/>
            <p:nvPr/>
          </p:nvSpPr>
          <p:spPr>
            <a:xfrm>
              <a:off x="3647700" y="1012825"/>
              <a:ext cx="305850" cy="1753350"/>
            </a:xfrm>
            <a:custGeom>
              <a:rect b="b" l="l" r="r" t="t"/>
              <a:pathLst>
                <a:path extrusionOk="0" h="70134" w="12234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64034"/>
                  </a:lnTo>
                  <a:cubicBezTo>
                    <a:pt x="1" y="67394"/>
                    <a:pt x="2708" y="70134"/>
                    <a:pt x="6101" y="70134"/>
                  </a:cubicBezTo>
                  <a:cubicBezTo>
                    <a:pt x="9493" y="70134"/>
                    <a:pt x="12233" y="67394"/>
                    <a:pt x="12233" y="64034"/>
                  </a:cubicBezTo>
                  <a:lnTo>
                    <a:pt x="12233" y="6133"/>
                  </a:lnTo>
                  <a:cubicBezTo>
                    <a:pt x="12233" y="2741"/>
                    <a:pt x="9493" y="1"/>
                    <a:pt x="6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3335375" y="2802625"/>
              <a:ext cx="929675" cy="640800"/>
            </a:xfrm>
            <a:custGeom>
              <a:rect b="b" l="l" r="r" t="t"/>
              <a:pathLst>
                <a:path extrusionOk="0" h="25632" w="37187">
                  <a:moveTo>
                    <a:pt x="30198" y="1"/>
                  </a:moveTo>
                  <a:cubicBezTo>
                    <a:pt x="29160" y="1"/>
                    <a:pt x="28108" y="266"/>
                    <a:pt x="27140" y="825"/>
                  </a:cubicBezTo>
                  <a:lnTo>
                    <a:pt x="3947" y="14232"/>
                  </a:lnTo>
                  <a:cubicBezTo>
                    <a:pt x="1011" y="15895"/>
                    <a:pt x="0" y="19647"/>
                    <a:pt x="1696" y="22582"/>
                  </a:cubicBezTo>
                  <a:cubicBezTo>
                    <a:pt x="2830" y="24544"/>
                    <a:pt x="4881" y="25632"/>
                    <a:pt x="6983" y="25632"/>
                  </a:cubicBezTo>
                  <a:cubicBezTo>
                    <a:pt x="8027" y="25632"/>
                    <a:pt x="9084" y="25363"/>
                    <a:pt x="10047" y="24801"/>
                  </a:cubicBezTo>
                  <a:lnTo>
                    <a:pt x="33240" y="11426"/>
                  </a:lnTo>
                  <a:cubicBezTo>
                    <a:pt x="36176" y="9730"/>
                    <a:pt x="37187" y="5979"/>
                    <a:pt x="35491" y="3043"/>
                  </a:cubicBezTo>
                  <a:cubicBezTo>
                    <a:pt x="34354" y="1097"/>
                    <a:pt x="32307" y="1"/>
                    <a:pt x="30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3036075" y="3312325"/>
              <a:ext cx="1529075" cy="2104225"/>
            </a:xfrm>
            <a:custGeom>
              <a:rect b="b" l="l" r="r" t="t"/>
              <a:pathLst>
                <a:path extrusionOk="0" h="84169" w="61163">
                  <a:moveTo>
                    <a:pt x="30566" y="20527"/>
                  </a:moveTo>
                  <a:cubicBezTo>
                    <a:pt x="36698" y="25648"/>
                    <a:pt x="48931" y="37848"/>
                    <a:pt x="48931" y="53603"/>
                  </a:cubicBezTo>
                  <a:cubicBezTo>
                    <a:pt x="48931" y="63715"/>
                    <a:pt x="40678" y="71936"/>
                    <a:pt x="30566" y="71936"/>
                  </a:cubicBezTo>
                  <a:cubicBezTo>
                    <a:pt x="20453" y="71936"/>
                    <a:pt x="12233" y="63715"/>
                    <a:pt x="12233" y="53603"/>
                  </a:cubicBezTo>
                  <a:cubicBezTo>
                    <a:pt x="12233" y="37946"/>
                    <a:pt x="24466" y="25681"/>
                    <a:pt x="30566" y="20527"/>
                  </a:cubicBezTo>
                  <a:close/>
                  <a:moveTo>
                    <a:pt x="42170" y="0"/>
                  </a:moveTo>
                  <a:cubicBezTo>
                    <a:pt x="41132" y="0"/>
                    <a:pt x="40080" y="265"/>
                    <a:pt x="39112" y="824"/>
                  </a:cubicBezTo>
                  <a:cubicBezTo>
                    <a:pt x="27728" y="7381"/>
                    <a:pt x="27434" y="7544"/>
                    <a:pt x="27173" y="7740"/>
                  </a:cubicBezTo>
                  <a:cubicBezTo>
                    <a:pt x="26064" y="8490"/>
                    <a:pt x="1" y="26268"/>
                    <a:pt x="1" y="53603"/>
                  </a:cubicBezTo>
                  <a:cubicBezTo>
                    <a:pt x="1" y="70435"/>
                    <a:pt x="13701" y="84168"/>
                    <a:pt x="30566" y="84168"/>
                  </a:cubicBezTo>
                  <a:cubicBezTo>
                    <a:pt x="47430" y="84168"/>
                    <a:pt x="61163" y="70435"/>
                    <a:pt x="61163" y="53603"/>
                  </a:cubicBezTo>
                  <a:cubicBezTo>
                    <a:pt x="61163" y="35206"/>
                    <a:pt x="49355" y="21147"/>
                    <a:pt x="41298" y="13677"/>
                  </a:cubicBezTo>
                  <a:lnTo>
                    <a:pt x="45212" y="11426"/>
                  </a:lnTo>
                  <a:cubicBezTo>
                    <a:pt x="48148" y="9730"/>
                    <a:pt x="49159" y="5978"/>
                    <a:pt x="47463" y="3043"/>
                  </a:cubicBezTo>
                  <a:cubicBezTo>
                    <a:pt x="46326" y="1096"/>
                    <a:pt x="44279" y="0"/>
                    <a:pt x="42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190625" y="278875"/>
              <a:ext cx="5219200" cy="1039800"/>
            </a:xfrm>
            <a:custGeom>
              <a:rect b="b" l="l" r="r" t="t"/>
              <a:pathLst>
                <a:path extrusionOk="0" h="41592" w="208768">
                  <a:moveTo>
                    <a:pt x="6133" y="1"/>
                  </a:moveTo>
                  <a:cubicBezTo>
                    <a:pt x="2740" y="1"/>
                    <a:pt x="0" y="2741"/>
                    <a:pt x="0" y="6134"/>
                  </a:cubicBezTo>
                  <a:lnTo>
                    <a:pt x="0" y="35491"/>
                  </a:lnTo>
                  <a:cubicBezTo>
                    <a:pt x="0" y="38851"/>
                    <a:pt x="2740" y="41591"/>
                    <a:pt x="6133" y="41591"/>
                  </a:cubicBezTo>
                  <a:lnTo>
                    <a:pt x="202667" y="41591"/>
                  </a:lnTo>
                  <a:cubicBezTo>
                    <a:pt x="206027" y="41591"/>
                    <a:pt x="208767" y="38851"/>
                    <a:pt x="208767" y="35491"/>
                  </a:cubicBezTo>
                  <a:lnTo>
                    <a:pt x="208767" y="6134"/>
                  </a:lnTo>
                  <a:cubicBezTo>
                    <a:pt x="208767" y="2741"/>
                    <a:pt x="206027" y="1"/>
                    <a:pt x="20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3800200" y="2802625"/>
              <a:ext cx="464850" cy="496875"/>
            </a:xfrm>
            <a:custGeom>
              <a:rect b="b" l="l" r="r" t="t"/>
              <a:pathLst>
                <a:path extrusionOk="0" h="19875" w="18594">
                  <a:moveTo>
                    <a:pt x="11605" y="1"/>
                  </a:moveTo>
                  <a:cubicBezTo>
                    <a:pt x="10567" y="1"/>
                    <a:pt x="9515" y="266"/>
                    <a:pt x="8547" y="825"/>
                  </a:cubicBezTo>
                  <a:lnTo>
                    <a:pt x="1" y="5751"/>
                  </a:lnTo>
                  <a:lnTo>
                    <a:pt x="1" y="19875"/>
                  </a:lnTo>
                  <a:lnTo>
                    <a:pt x="14647" y="11426"/>
                  </a:lnTo>
                  <a:cubicBezTo>
                    <a:pt x="17583" y="9730"/>
                    <a:pt x="18594" y="5979"/>
                    <a:pt x="16898" y="3043"/>
                  </a:cubicBezTo>
                  <a:cubicBezTo>
                    <a:pt x="15761" y="1097"/>
                    <a:pt x="13714" y="1"/>
                    <a:pt x="11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3800200" y="3312325"/>
              <a:ext cx="764950" cy="2104225"/>
            </a:xfrm>
            <a:custGeom>
              <a:rect b="b" l="l" r="r" t="t"/>
              <a:pathLst>
                <a:path extrusionOk="0" h="84169" w="30598">
                  <a:moveTo>
                    <a:pt x="11605" y="0"/>
                  </a:moveTo>
                  <a:cubicBezTo>
                    <a:pt x="10567" y="0"/>
                    <a:pt x="9515" y="265"/>
                    <a:pt x="8547" y="824"/>
                  </a:cubicBezTo>
                  <a:cubicBezTo>
                    <a:pt x="4404" y="3206"/>
                    <a:pt x="1729" y="4739"/>
                    <a:pt x="1" y="5750"/>
                  </a:cubicBezTo>
                  <a:lnTo>
                    <a:pt x="1" y="20527"/>
                  </a:lnTo>
                  <a:cubicBezTo>
                    <a:pt x="6133" y="25681"/>
                    <a:pt x="18366" y="37881"/>
                    <a:pt x="18366" y="53603"/>
                  </a:cubicBezTo>
                  <a:cubicBezTo>
                    <a:pt x="18366" y="63715"/>
                    <a:pt x="10113" y="71936"/>
                    <a:pt x="1" y="71936"/>
                  </a:cubicBezTo>
                  <a:lnTo>
                    <a:pt x="1" y="84168"/>
                  </a:lnTo>
                  <a:cubicBezTo>
                    <a:pt x="16865" y="84168"/>
                    <a:pt x="30598" y="70468"/>
                    <a:pt x="30598" y="53603"/>
                  </a:cubicBezTo>
                  <a:cubicBezTo>
                    <a:pt x="30598" y="35206"/>
                    <a:pt x="18790" y="21147"/>
                    <a:pt x="10733" y="13677"/>
                  </a:cubicBezTo>
                  <a:lnTo>
                    <a:pt x="14647" y="11426"/>
                  </a:lnTo>
                  <a:cubicBezTo>
                    <a:pt x="17583" y="9730"/>
                    <a:pt x="18594" y="5978"/>
                    <a:pt x="16898" y="3043"/>
                  </a:cubicBezTo>
                  <a:cubicBezTo>
                    <a:pt x="15761" y="1096"/>
                    <a:pt x="13714" y="0"/>
                    <a:pt x="1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3800200" y="278875"/>
              <a:ext cx="2609625" cy="1039800"/>
            </a:xfrm>
            <a:custGeom>
              <a:rect b="b" l="l" r="r" t="t"/>
              <a:pathLst>
                <a:path extrusionOk="0" h="41592" w="104385">
                  <a:moveTo>
                    <a:pt x="1" y="1"/>
                  </a:moveTo>
                  <a:lnTo>
                    <a:pt x="1" y="41591"/>
                  </a:lnTo>
                  <a:lnTo>
                    <a:pt x="98284" y="41591"/>
                  </a:lnTo>
                  <a:cubicBezTo>
                    <a:pt x="101644" y="41591"/>
                    <a:pt x="104384" y="38851"/>
                    <a:pt x="104384" y="35491"/>
                  </a:cubicBezTo>
                  <a:lnTo>
                    <a:pt x="104384" y="6134"/>
                  </a:lnTo>
                  <a:cubicBezTo>
                    <a:pt x="104384" y="2741"/>
                    <a:pt x="101644" y="1"/>
                    <a:pt x="98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9"/>
          <p:cNvGrpSpPr/>
          <p:nvPr/>
        </p:nvGrpSpPr>
        <p:grpSpPr>
          <a:xfrm>
            <a:off x="7691172" y="3297158"/>
            <a:ext cx="386208" cy="424843"/>
            <a:chOff x="1427925" y="238125"/>
            <a:chExt cx="4744575" cy="5219200"/>
          </a:xfrm>
        </p:grpSpPr>
        <p:sp>
          <p:nvSpPr>
            <p:cNvPr id="1204" name="Google Shape;1204;p39"/>
            <p:cNvSpPr/>
            <p:nvPr/>
          </p:nvSpPr>
          <p:spPr>
            <a:xfrm>
              <a:off x="1963700" y="758400"/>
              <a:ext cx="3673025" cy="4179450"/>
            </a:xfrm>
            <a:custGeom>
              <a:rect b="b" l="l" r="r" t="t"/>
              <a:pathLst>
                <a:path extrusionOk="0" h="167178" w="146921">
                  <a:moveTo>
                    <a:pt x="73461" y="0"/>
                  </a:moveTo>
                  <a:cubicBezTo>
                    <a:pt x="71275" y="0"/>
                    <a:pt x="69220" y="1175"/>
                    <a:pt x="68144" y="3067"/>
                  </a:cubicBezTo>
                  <a:lnTo>
                    <a:pt x="47723" y="38981"/>
                  </a:lnTo>
                  <a:lnTo>
                    <a:pt x="6459" y="38720"/>
                  </a:lnTo>
                  <a:lnTo>
                    <a:pt x="6394" y="38720"/>
                  </a:lnTo>
                  <a:cubicBezTo>
                    <a:pt x="4209" y="38720"/>
                    <a:pt x="2186" y="39895"/>
                    <a:pt x="1110" y="41787"/>
                  </a:cubicBezTo>
                  <a:cubicBezTo>
                    <a:pt x="1" y="43678"/>
                    <a:pt x="33" y="46027"/>
                    <a:pt x="1142" y="47919"/>
                  </a:cubicBezTo>
                  <a:lnTo>
                    <a:pt x="22019" y="83573"/>
                  </a:lnTo>
                  <a:lnTo>
                    <a:pt x="1142" y="119226"/>
                  </a:lnTo>
                  <a:cubicBezTo>
                    <a:pt x="33" y="121118"/>
                    <a:pt x="1" y="123467"/>
                    <a:pt x="1110" y="125359"/>
                  </a:cubicBezTo>
                  <a:cubicBezTo>
                    <a:pt x="2186" y="127251"/>
                    <a:pt x="4209" y="128425"/>
                    <a:pt x="6394" y="128425"/>
                  </a:cubicBezTo>
                  <a:lnTo>
                    <a:pt x="6459" y="128425"/>
                  </a:lnTo>
                  <a:lnTo>
                    <a:pt x="47723" y="128164"/>
                  </a:lnTo>
                  <a:lnTo>
                    <a:pt x="68144" y="164078"/>
                  </a:lnTo>
                  <a:cubicBezTo>
                    <a:pt x="69220" y="165970"/>
                    <a:pt x="71275" y="167177"/>
                    <a:pt x="73461" y="167177"/>
                  </a:cubicBezTo>
                  <a:cubicBezTo>
                    <a:pt x="75646" y="167177"/>
                    <a:pt x="77701" y="165970"/>
                    <a:pt x="78778" y="164078"/>
                  </a:cubicBezTo>
                  <a:lnTo>
                    <a:pt x="99198" y="128164"/>
                  </a:lnTo>
                  <a:lnTo>
                    <a:pt x="140494" y="128425"/>
                  </a:lnTo>
                  <a:lnTo>
                    <a:pt x="140527" y="128425"/>
                  </a:lnTo>
                  <a:cubicBezTo>
                    <a:pt x="142713" y="128425"/>
                    <a:pt x="144735" y="127251"/>
                    <a:pt x="145811" y="125359"/>
                  </a:cubicBezTo>
                  <a:cubicBezTo>
                    <a:pt x="146921" y="123467"/>
                    <a:pt x="146888" y="121118"/>
                    <a:pt x="145779" y="119226"/>
                  </a:cubicBezTo>
                  <a:lnTo>
                    <a:pt x="124902" y="83573"/>
                  </a:lnTo>
                  <a:lnTo>
                    <a:pt x="145779" y="47919"/>
                  </a:lnTo>
                  <a:cubicBezTo>
                    <a:pt x="146888" y="46027"/>
                    <a:pt x="146921" y="43678"/>
                    <a:pt x="145811" y="41787"/>
                  </a:cubicBezTo>
                  <a:cubicBezTo>
                    <a:pt x="144735" y="39895"/>
                    <a:pt x="142713" y="38720"/>
                    <a:pt x="140527" y="38720"/>
                  </a:cubicBezTo>
                  <a:lnTo>
                    <a:pt x="140494" y="38720"/>
                  </a:lnTo>
                  <a:lnTo>
                    <a:pt x="99198" y="38981"/>
                  </a:lnTo>
                  <a:lnTo>
                    <a:pt x="78778" y="3067"/>
                  </a:lnTo>
                  <a:cubicBezTo>
                    <a:pt x="77701" y="1175"/>
                    <a:pt x="75646" y="0"/>
                    <a:pt x="7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3800200" y="758400"/>
              <a:ext cx="1836525" cy="4179450"/>
            </a:xfrm>
            <a:custGeom>
              <a:rect b="b" l="l" r="r" t="t"/>
              <a:pathLst>
                <a:path extrusionOk="0" h="167178" w="73461">
                  <a:moveTo>
                    <a:pt x="1" y="0"/>
                  </a:moveTo>
                  <a:lnTo>
                    <a:pt x="1" y="167177"/>
                  </a:lnTo>
                  <a:cubicBezTo>
                    <a:pt x="2186" y="167177"/>
                    <a:pt x="4241" y="165970"/>
                    <a:pt x="5318" y="164078"/>
                  </a:cubicBezTo>
                  <a:lnTo>
                    <a:pt x="25738" y="128164"/>
                  </a:lnTo>
                  <a:lnTo>
                    <a:pt x="67034" y="128425"/>
                  </a:lnTo>
                  <a:lnTo>
                    <a:pt x="67067" y="128425"/>
                  </a:lnTo>
                  <a:cubicBezTo>
                    <a:pt x="69253" y="128425"/>
                    <a:pt x="71275" y="127251"/>
                    <a:pt x="72351" y="125359"/>
                  </a:cubicBezTo>
                  <a:cubicBezTo>
                    <a:pt x="73461" y="123467"/>
                    <a:pt x="73428" y="121118"/>
                    <a:pt x="72319" y="119226"/>
                  </a:cubicBezTo>
                  <a:lnTo>
                    <a:pt x="51442" y="83573"/>
                  </a:lnTo>
                  <a:lnTo>
                    <a:pt x="72319" y="47919"/>
                  </a:lnTo>
                  <a:cubicBezTo>
                    <a:pt x="73428" y="46027"/>
                    <a:pt x="73461" y="43678"/>
                    <a:pt x="72351" y="41787"/>
                  </a:cubicBezTo>
                  <a:cubicBezTo>
                    <a:pt x="71275" y="39895"/>
                    <a:pt x="69253" y="38720"/>
                    <a:pt x="67067" y="38720"/>
                  </a:cubicBezTo>
                  <a:lnTo>
                    <a:pt x="67034" y="38720"/>
                  </a:lnTo>
                  <a:lnTo>
                    <a:pt x="25738" y="38981"/>
                  </a:lnTo>
                  <a:lnTo>
                    <a:pt x="5318" y="3067"/>
                  </a:lnTo>
                  <a:cubicBezTo>
                    <a:pt x="4241" y="1175"/>
                    <a:pt x="218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3387550" y="238125"/>
              <a:ext cx="825325" cy="826100"/>
            </a:xfrm>
            <a:custGeom>
              <a:rect b="b" l="l" r="r" t="t"/>
              <a:pathLst>
                <a:path extrusionOk="0" h="33044" w="33013">
                  <a:moveTo>
                    <a:pt x="16507" y="0"/>
                  </a:moveTo>
                  <a:cubicBezTo>
                    <a:pt x="7406" y="0"/>
                    <a:pt x="1" y="7405"/>
                    <a:pt x="1" y="16506"/>
                  </a:cubicBezTo>
                  <a:cubicBezTo>
                    <a:pt x="1" y="25607"/>
                    <a:pt x="7406" y="33044"/>
                    <a:pt x="16507" y="33044"/>
                  </a:cubicBezTo>
                  <a:cubicBezTo>
                    <a:pt x="25608" y="33044"/>
                    <a:pt x="33012" y="25607"/>
                    <a:pt x="33012" y="16506"/>
                  </a:cubicBezTo>
                  <a:cubicBezTo>
                    <a:pt x="33012" y="7405"/>
                    <a:pt x="25608" y="0"/>
                    <a:pt x="16507" y="0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3387550" y="4632000"/>
              <a:ext cx="825325" cy="825325"/>
            </a:xfrm>
            <a:custGeom>
              <a:rect b="b" l="l" r="r" t="t"/>
              <a:pathLst>
                <a:path extrusionOk="0" h="33013" w="33013">
                  <a:moveTo>
                    <a:pt x="16507" y="1"/>
                  </a:moveTo>
                  <a:cubicBezTo>
                    <a:pt x="7406" y="1"/>
                    <a:pt x="1" y="7406"/>
                    <a:pt x="1" y="16506"/>
                  </a:cubicBezTo>
                  <a:cubicBezTo>
                    <a:pt x="1" y="25607"/>
                    <a:pt x="7406" y="33012"/>
                    <a:pt x="16507" y="33012"/>
                  </a:cubicBezTo>
                  <a:cubicBezTo>
                    <a:pt x="25608" y="33012"/>
                    <a:pt x="33012" y="25607"/>
                    <a:pt x="33012" y="16506"/>
                  </a:cubicBezTo>
                  <a:cubicBezTo>
                    <a:pt x="33012" y="7406"/>
                    <a:pt x="25608" y="1"/>
                    <a:pt x="16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1427925" y="1336225"/>
              <a:ext cx="941925" cy="826150"/>
            </a:xfrm>
            <a:custGeom>
              <a:rect b="b" l="l" r="r" t="t"/>
              <a:pathLst>
                <a:path extrusionOk="0" h="33046" w="37677">
                  <a:moveTo>
                    <a:pt x="18847" y="0"/>
                  </a:moveTo>
                  <a:cubicBezTo>
                    <a:pt x="17416" y="0"/>
                    <a:pt x="15973" y="189"/>
                    <a:pt x="14549" y="569"/>
                  </a:cubicBezTo>
                  <a:cubicBezTo>
                    <a:pt x="10308" y="1711"/>
                    <a:pt x="6753" y="4451"/>
                    <a:pt x="4535" y="8268"/>
                  </a:cubicBezTo>
                  <a:cubicBezTo>
                    <a:pt x="0" y="16162"/>
                    <a:pt x="2708" y="26274"/>
                    <a:pt x="10569" y="30841"/>
                  </a:cubicBezTo>
                  <a:cubicBezTo>
                    <a:pt x="13166" y="32337"/>
                    <a:pt x="15997" y="33045"/>
                    <a:pt x="18789" y="33045"/>
                  </a:cubicBezTo>
                  <a:cubicBezTo>
                    <a:pt x="24522" y="33045"/>
                    <a:pt x="30093" y="30060"/>
                    <a:pt x="33142" y="24773"/>
                  </a:cubicBezTo>
                  <a:cubicBezTo>
                    <a:pt x="37676" y="16879"/>
                    <a:pt x="35001" y="6800"/>
                    <a:pt x="27075" y="2233"/>
                  </a:cubicBezTo>
                  <a:cubicBezTo>
                    <a:pt x="24531" y="754"/>
                    <a:pt x="21711" y="0"/>
                    <a:pt x="18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1427925" y="3533250"/>
              <a:ext cx="941925" cy="825625"/>
            </a:xfrm>
            <a:custGeom>
              <a:rect b="b" l="l" r="r" t="t"/>
              <a:pathLst>
                <a:path extrusionOk="0" h="33025" w="37677">
                  <a:moveTo>
                    <a:pt x="18788" y="1"/>
                  </a:moveTo>
                  <a:cubicBezTo>
                    <a:pt x="15993" y="1"/>
                    <a:pt x="13161" y="709"/>
                    <a:pt x="10569" y="2197"/>
                  </a:cubicBezTo>
                  <a:cubicBezTo>
                    <a:pt x="2708" y="6764"/>
                    <a:pt x="0" y="16876"/>
                    <a:pt x="4535" y="24770"/>
                  </a:cubicBezTo>
                  <a:cubicBezTo>
                    <a:pt x="7597" y="30063"/>
                    <a:pt x="13137" y="33025"/>
                    <a:pt x="18836" y="33025"/>
                  </a:cubicBezTo>
                  <a:cubicBezTo>
                    <a:pt x="21636" y="33025"/>
                    <a:pt x="24474" y="32310"/>
                    <a:pt x="27075" y="30805"/>
                  </a:cubicBezTo>
                  <a:cubicBezTo>
                    <a:pt x="35001" y="26238"/>
                    <a:pt x="37676" y="16159"/>
                    <a:pt x="33142" y="8265"/>
                  </a:cubicBezTo>
                  <a:cubicBezTo>
                    <a:pt x="30075" y="2963"/>
                    <a:pt x="24506" y="1"/>
                    <a:pt x="18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3138025" y="2185525"/>
              <a:ext cx="1324375" cy="1324375"/>
            </a:xfrm>
            <a:custGeom>
              <a:rect b="b" l="l" r="r" t="t"/>
              <a:pathLst>
                <a:path extrusionOk="0" h="52975" w="52975">
                  <a:moveTo>
                    <a:pt x="26488" y="0"/>
                  </a:moveTo>
                  <a:cubicBezTo>
                    <a:pt x="11841" y="0"/>
                    <a:pt x="0" y="11841"/>
                    <a:pt x="0" y="26488"/>
                  </a:cubicBezTo>
                  <a:cubicBezTo>
                    <a:pt x="0" y="41134"/>
                    <a:pt x="11841" y="52975"/>
                    <a:pt x="26488" y="52975"/>
                  </a:cubicBezTo>
                  <a:cubicBezTo>
                    <a:pt x="41134" y="52975"/>
                    <a:pt x="52975" y="41134"/>
                    <a:pt x="52975" y="26488"/>
                  </a:cubicBezTo>
                  <a:cubicBezTo>
                    <a:pt x="52975" y="11841"/>
                    <a:pt x="41134" y="0"/>
                    <a:pt x="2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3800200" y="238125"/>
              <a:ext cx="412675" cy="826100"/>
            </a:xfrm>
            <a:custGeom>
              <a:rect b="b" l="l" r="r" t="t"/>
              <a:pathLst>
                <a:path extrusionOk="0" h="33044" w="16507">
                  <a:moveTo>
                    <a:pt x="1" y="0"/>
                  </a:moveTo>
                  <a:lnTo>
                    <a:pt x="1" y="33044"/>
                  </a:lnTo>
                  <a:cubicBezTo>
                    <a:pt x="9102" y="33044"/>
                    <a:pt x="16506" y="25607"/>
                    <a:pt x="16506" y="16506"/>
                  </a:cubicBezTo>
                  <a:cubicBezTo>
                    <a:pt x="16506" y="7405"/>
                    <a:pt x="910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3800200" y="4632000"/>
              <a:ext cx="412675" cy="825325"/>
            </a:xfrm>
            <a:custGeom>
              <a:rect b="b" l="l" r="r" t="t"/>
              <a:pathLst>
                <a:path extrusionOk="0" h="33013" w="16507">
                  <a:moveTo>
                    <a:pt x="1" y="1"/>
                  </a:moveTo>
                  <a:lnTo>
                    <a:pt x="1" y="33012"/>
                  </a:lnTo>
                  <a:cubicBezTo>
                    <a:pt x="9102" y="33012"/>
                    <a:pt x="16506" y="25607"/>
                    <a:pt x="16506" y="16506"/>
                  </a:cubicBezTo>
                  <a:cubicBezTo>
                    <a:pt x="16506" y="7406"/>
                    <a:pt x="910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5230575" y="3533250"/>
              <a:ext cx="941925" cy="825625"/>
            </a:xfrm>
            <a:custGeom>
              <a:rect b="b" l="l" r="r" t="t"/>
              <a:pathLst>
                <a:path extrusionOk="0" h="33025" w="37677">
                  <a:moveTo>
                    <a:pt x="18889" y="1"/>
                  </a:moveTo>
                  <a:cubicBezTo>
                    <a:pt x="13171" y="1"/>
                    <a:pt x="7602" y="2963"/>
                    <a:pt x="4535" y="8265"/>
                  </a:cubicBezTo>
                  <a:cubicBezTo>
                    <a:pt x="1" y="16159"/>
                    <a:pt x="2676" y="26238"/>
                    <a:pt x="10602" y="30805"/>
                  </a:cubicBezTo>
                  <a:cubicBezTo>
                    <a:pt x="13203" y="32310"/>
                    <a:pt x="16041" y="33025"/>
                    <a:pt x="18841" y="33025"/>
                  </a:cubicBezTo>
                  <a:cubicBezTo>
                    <a:pt x="24540" y="33025"/>
                    <a:pt x="30080" y="30063"/>
                    <a:pt x="33143" y="24770"/>
                  </a:cubicBezTo>
                  <a:cubicBezTo>
                    <a:pt x="37677" y="16876"/>
                    <a:pt x="34969" y="6764"/>
                    <a:pt x="27108" y="2197"/>
                  </a:cubicBezTo>
                  <a:cubicBezTo>
                    <a:pt x="24516" y="709"/>
                    <a:pt x="21685" y="1"/>
                    <a:pt x="18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5230575" y="1336550"/>
              <a:ext cx="941925" cy="825825"/>
            </a:xfrm>
            <a:custGeom>
              <a:rect b="b" l="l" r="r" t="t"/>
              <a:pathLst>
                <a:path extrusionOk="0" h="33033" w="37677">
                  <a:moveTo>
                    <a:pt x="18841" y="0"/>
                  </a:moveTo>
                  <a:cubicBezTo>
                    <a:pt x="16041" y="0"/>
                    <a:pt x="13203" y="715"/>
                    <a:pt x="10602" y="2220"/>
                  </a:cubicBezTo>
                  <a:cubicBezTo>
                    <a:pt x="2676" y="6787"/>
                    <a:pt x="1" y="16866"/>
                    <a:pt x="4535" y="24760"/>
                  </a:cubicBezTo>
                  <a:cubicBezTo>
                    <a:pt x="7584" y="30047"/>
                    <a:pt x="13155" y="33032"/>
                    <a:pt x="18888" y="33032"/>
                  </a:cubicBezTo>
                  <a:cubicBezTo>
                    <a:pt x="21680" y="33032"/>
                    <a:pt x="24511" y="32324"/>
                    <a:pt x="27108" y="30828"/>
                  </a:cubicBezTo>
                  <a:cubicBezTo>
                    <a:pt x="34969" y="26261"/>
                    <a:pt x="37677" y="16149"/>
                    <a:pt x="33143" y="8255"/>
                  </a:cubicBezTo>
                  <a:cubicBezTo>
                    <a:pt x="30080" y="2962"/>
                    <a:pt x="24540" y="0"/>
                    <a:pt x="18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3800200" y="2185525"/>
              <a:ext cx="662200" cy="1324375"/>
            </a:xfrm>
            <a:custGeom>
              <a:rect b="b" l="l" r="r" t="t"/>
              <a:pathLst>
                <a:path extrusionOk="0" h="52975" w="26488">
                  <a:moveTo>
                    <a:pt x="1" y="0"/>
                  </a:moveTo>
                  <a:lnTo>
                    <a:pt x="1" y="52975"/>
                  </a:lnTo>
                  <a:cubicBezTo>
                    <a:pt x="14647" y="52975"/>
                    <a:pt x="26488" y="41134"/>
                    <a:pt x="26488" y="26488"/>
                  </a:cubicBezTo>
                  <a:cubicBezTo>
                    <a:pt x="26488" y="11841"/>
                    <a:pt x="1464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9"/>
          <p:cNvGrpSpPr/>
          <p:nvPr/>
        </p:nvGrpSpPr>
        <p:grpSpPr>
          <a:xfrm>
            <a:off x="7670858" y="2691170"/>
            <a:ext cx="426835" cy="382492"/>
            <a:chOff x="1178375" y="498250"/>
            <a:chExt cx="5243675" cy="4698925"/>
          </a:xfrm>
        </p:grpSpPr>
        <p:sp>
          <p:nvSpPr>
            <p:cNvPr id="1217" name="Google Shape;1217;p39"/>
            <p:cNvSpPr/>
            <p:nvPr/>
          </p:nvSpPr>
          <p:spPr>
            <a:xfrm>
              <a:off x="1178375" y="1833225"/>
              <a:ext cx="5243675" cy="3363950"/>
            </a:xfrm>
            <a:custGeom>
              <a:rect b="b" l="l" r="r" t="t"/>
              <a:pathLst>
                <a:path extrusionOk="0" h="134558" w="209747">
                  <a:moveTo>
                    <a:pt x="104874" y="0"/>
                  </a:moveTo>
                  <a:cubicBezTo>
                    <a:pt x="83964" y="0"/>
                    <a:pt x="60217" y="10765"/>
                    <a:pt x="34284" y="31968"/>
                  </a:cubicBezTo>
                  <a:cubicBezTo>
                    <a:pt x="15365" y="47462"/>
                    <a:pt x="2447" y="62696"/>
                    <a:pt x="1925" y="63348"/>
                  </a:cubicBezTo>
                  <a:cubicBezTo>
                    <a:pt x="1" y="65632"/>
                    <a:pt x="1" y="68959"/>
                    <a:pt x="1925" y="71210"/>
                  </a:cubicBezTo>
                  <a:cubicBezTo>
                    <a:pt x="2447" y="71862"/>
                    <a:pt x="15365" y="87128"/>
                    <a:pt x="34284" y="102590"/>
                  </a:cubicBezTo>
                  <a:cubicBezTo>
                    <a:pt x="60217" y="123825"/>
                    <a:pt x="83964" y="134557"/>
                    <a:pt x="104874" y="134557"/>
                  </a:cubicBezTo>
                  <a:cubicBezTo>
                    <a:pt x="125783" y="134557"/>
                    <a:pt x="149530" y="123825"/>
                    <a:pt x="175463" y="102590"/>
                  </a:cubicBezTo>
                  <a:cubicBezTo>
                    <a:pt x="194382" y="87128"/>
                    <a:pt x="207300" y="71862"/>
                    <a:pt x="207822" y="71210"/>
                  </a:cubicBezTo>
                  <a:cubicBezTo>
                    <a:pt x="209746" y="68959"/>
                    <a:pt x="209746" y="65632"/>
                    <a:pt x="207822" y="63348"/>
                  </a:cubicBezTo>
                  <a:cubicBezTo>
                    <a:pt x="207300" y="62696"/>
                    <a:pt x="194382" y="47462"/>
                    <a:pt x="175463" y="31968"/>
                  </a:cubicBezTo>
                  <a:cubicBezTo>
                    <a:pt x="149530" y="10765"/>
                    <a:pt x="125783" y="0"/>
                    <a:pt x="104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3800200" y="1833225"/>
              <a:ext cx="2621850" cy="3363950"/>
            </a:xfrm>
            <a:custGeom>
              <a:rect b="b" l="l" r="r" t="t"/>
              <a:pathLst>
                <a:path extrusionOk="0" h="134558" w="104874">
                  <a:moveTo>
                    <a:pt x="1" y="0"/>
                  </a:moveTo>
                  <a:lnTo>
                    <a:pt x="1" y="134557"/>
                  </a:lnTo>
                  <a:cubicBezTo>
                    <a:pt x="20910" y="134557"/>
                    <a:pt x="44657" y="123825"/>
                    <a:pt x="70590" y="102590"/>
                  </a:cubicBezTo>
                  <a:cubicBezTo>
                    <a:pt x="89509" y="87128"/>
                    <a:pt x="102427" y="71862"/>
                    <a:pt x="102949" y="71210"/>
                  </a:cubicBezTo>
                  <a:cubicBezTo>
                    <a:pt x="104873" y="68959"/>
                    <a:pt x="104873" y="65632"/>
                    <a:pt x="102949" y="63348"/>
                  </a:cubicBezTo>
                  <a:cubicBezTo>
                    <a:pt x="102427" y="62696"/>
                    <a:pt x="89509" y="47462"/>
                    <a:pt x="70590" y="31968"/>
                  </a:cubicBezTo>
                  <a:cubicBezTo>
                    <a:pt x="44657" y="10765"/>
                    <a:pt x="2091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2780825" y="2496225"/>
              <a:ext cx="2038775" cy="2038775"/>
            </a:xfrm>
            <a:custGeom>
              <a:rect b="b" l="l" r="r" t="t"/>
              <a:pathLst>
                <a:path extrusionOk="0" h="81551" w="81551">
                  <a:moveTo>
                    <a:pt x="40776" y="0"/>
                  </a:moveTo>
                  <a:cubicBezTo>
                    <a:pt x="18300" y="0"/>
                    <a:pt x="1" y="18268"/>
                    <a:pt x="1" y="40775"/>
                  </a:cubicBezTo>
                  <a:cubicBezTo>
                    <a:pt x="1" y="63250"/>
                    <a:pt x="18300" y="81550"/>
                    <a:pt x="40776" y="81550"/>
                  </a:cubicBezTo>
                  <a:cubicBezTo>
                    <a:pt x="63251" y="81550"/>
                    <a:pt x="81550" y="63250"/>
                    <a:pt x="81550" y="40775"/>
                  </a:cubicBezTo>
                  <a:cubicBezTo>
                    <a:pt x="81550" y="18268"/>
                    <a:pt x="63251" y="0"/>
                    <a:pt x="40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3800200" y="2496225"/>
              <a:ext cx="1019400" cy="2038775"/>
            </a:xfrm>
            <a:custGeom>
              <a:rect b="b" l="l" r="r" t="t"/>
              <a:pathLst>
                <a:path extrusionOk="0" h="81551" w="40776">
                  <a:moveTo>
                    <a:pt x="1" y="0"/>
                  </a:moveTo>
                  <a:lnTo>
                    <a:pt x="1" y="81550"/>
                  </a:lnTo>
                  <a:cubicBezTo>
                    <a:pt x="22476" y="81550"/>
                    <a:pt x="40775" y="63250"/>
                    <a:pt x="40775" y="40775"/>
                  </a:cubicBezTo>
                  <a:cubicBezTo>
                    <a:pt x="40775" y="18268"/>
                    <a:pt x="2247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3596325" y="3209775"/>
              <a:ext cx="407775" cy="611650"/>
            </a:xfrm>
            <a:custGeom>
              <a:rect b="b" l="l" r="r" t="t"/>
              <a:pathLst>
                <a:path extrusionOk="0" h="24466" w="16311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0211"/>
                    <a:pt x="783" y="12103"/>
                    <a:pt x="2023" y="13538"/>
                  </a:cubicBezTo>
                  <a:lnTo>
                    <a:pt x="2023" y="18333"/>
                  </a:lnTo>
                  <a:cubicBezTo>
                    <a:pt x="2023" y="21726"/>
                    <a:pt x="4763" y="24466"/>
                    <a:pt x="8156" y="24466"/>
                  </a:cubicBezTo>
                  <a:cubicBezTo>
                    <a:pt x="11548" y="24466"/>
                    <a:pt x="14255" y="21726"/>
                    <a:pt x="14255" y="18333"/>
                  </a:cubicBezTo>
                  <a:lnTo>
                    <a:pt x="14255" y="13538"/>
                  </a:lnTo>
                  <a:cubicBezTo>
                    <a:pt x="15528" y="12103"/>
                    <a:pt x="16311" y="10211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3647700" y="498250"/>
              <a:ext cx="305850" cy="937850"/>
            </a:xfrm>
            <a:custGeom>
              <a:rect b="b" l="l" r="r" t="t"/>
              <a:pathLst>
                <a:path extrusionOk="0" h="37514" w="12234">
                  <a:moveTo>
                    <a:pt x="6101" y="1"/>
                  </a:moveTo>
                  <a:cubicBezTo>
                    <a:pt x="2708" y="1"/>
                    <a:pt x="1" y="2741"/>
                    <a:pt x="1" y="6101"/>
                  </a:cubicBezTo>
                  <a:lnTo>
                    <a:pt x="1" y="31381"/>
                  </a:lnTo>
                  <a:cubicBezTo>
                    <a:pt x="1" y="34774"/>
                    <a:pt x="2708" y="37514"/>
                    <a:pt x="6101" y="37514"/>
                  </a:cubicBezTo>
                  <a:cubicBezTo>
                    <a:pt x="9493" y="37514"/>
                    <a:pt x="12233" y="34774"/>
                    <a:pt x="12233" y="31381"/>
                  </a:cubicBezTo>
                  <a:lnTo>
                    <a:pt x="12233" y="6101"/>
                  </a:lnTo>
                  <a:cubicBezTo>
                    <a:pt x="12233" y="2741"/>
                    <a:pt x="9493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1606525" y="1336800"/>
              <a:ext cx="782900" cy="753125"/>
            </a:xfrm>
            <a:custGeom>
              <a:rect b="b" l="l" r="r" t="t"/>
              <a:pathLst>
                <a:path extrusionOk="0" h="30125" w="31316">
                  <a:moveTo>
                    <a:pt x="6736" y="0"/>
                  </a:moveTo>
                  <a:cubicBezTo>
                    <a:pt x="5170" y="0"/>
                    <a:pt x="3605" y="595"/>
                    <a:pt x="2414" y="1786"/>
                  </a:cubicBezTo>
                  <a:cubicBezTo>
                    <a:pt x="0" y="4200"/>
                    <a:pt x="0" y="8049"/>
                    <a:pt x="2414" y="10463"/>
                  </a:cubicBezTo>
                  <a:lnTo>
                    <a:pt x="20290" y="28339"/>
                  </a:lnTo>
                  <a:cubicBezTo>
                    <a:pt x="21480" y="29529"/>
                    <a:pt x="23046" y="30125"/>
                    <a:pt x="24612" y="30125"/>
                  </a:cubicBezTo>
                  <a:cubicBezTo>
                    <a:pt x="26178" y="30125"/>
                    <a:pt x="27743" y="29529"/>
                    <a:pt x="28934" y="28339"/>
                  </a:cubicBezTo>
                  <a:cubicBezTo>
                    <a:pt x="31315" y="25925"/>
                    <a:pt x="31315" y="22076"/>
                    <a:pt x="28934" y="19662"/>
                  </a:cubicBezTo>
                  <a:lnTo>
                    <a:pt x="11058" y="1786"/>
                  </a:lnTo>
                  <a:cubicBezTo>
                    <a:pt x="9868" y="595"/>
                    <a:pt x="8302" y="0"/>
                    <a:pt x="6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3800200" y="3209775"/>
              <a:ext cx="203900" cy="611650"/>
            </a:xfrm>
            <a:custGeom>
              <a:rect b="b" l="l" r="r" t="t"/>
              <a:pathLst>
                <a:path extrusionOk="0" h="24466" w="8156">
                  <a:moveTo>
                    <a:pt x="1" y="1"/>
                  </a:moveTo>
                  <a:lnTo>
                    <a:pt x="1" y="24466"/>
                  </a:lnTo>
                  <a:cubicBezTo>
                    <a:pt x="3393" y="24466"/>
                    <a:pt x="6133" y="21726"/>
                    <a:pt x="6133" y="18333"/>
                  </a:cubicBezTo>
                  <a:lnTo>
                    <a:pt x="6133" y="13538"/>
                  </a:lnTo>
                  <a:cubicBezTo>
                    <a:pt x="7373" y="12103"/>
                    <a:pt x="8156" y="10211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5211000" y="1336800"/>
              <a:ext cx="782900" cy="753125"/>
            </a:xfrm>
            <a:custGeom>
              <a:rect b="b" l="l" r="r" t="t"/>
              <a:pathLst>
                <a:path extrusionOk="0" h="30125" w="31316">
                  <a:moveTo>
                    <a:pt x="24580" y="0"/>
                  </a:moveTo>
                  <a:cubicBezTo>
                    <a:pt x="23014" y="0"/>
                    <a:pt x="21448" y="595"/>
                    <a:pt x="20258" y="1786"/>
                  </a:cubicBezTo>
                  <a:lnTo>
                    <a:pt x="2382" y="19662"/>
                  </a:lnTo>
                  <a:cubicBezTo>
                    <a:pt x="1" y="22076"/>
                    <a:pt x="1" y="25925"/>
                    <a:pt x="2382" y="28339"/>
                  </a:cubicBezTo>
                  <a:cubicBezTo>
                    <a:pt x="3573" y="29529"/>
                    <a:pt x="5139" y="30125"/>
                    <a:pt x="6704" y="30125"/>
                  </a:cubicBezTo>
                  <a:cubicBezTo>
                    <a:pt x="8270" y="30125"/>
                    <a:pt x="9836" y="29529"/>
                    <a:pt x="11026" y="28339"/>
                  </a:cubicBezTo>
                  <a:lnTo>
                    <a:pt x="28902" y="10463"/>
                  </a:lnTo>
                  <a:cubicBezTo>
                    <a:pt x="31316" y="8049"/>
                    <a:pt x="31316" y="4200"/>
                    <a:pt x="28902" y="1786"/>
                  </a:cubicBezTo>
                  <a:cubicBezTo>
                    <a:pt x="27712" y="595"/>
                    <a:pt x="26146" y="0"/>
                    <a:pt x="2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6" name="Google Shape;1226;p39"/>
          <p:cNvGrpSpPr/>
          <p:nvPr/>
        </p:nvGrpSpPr>
        <p:grpSpPr>
          <a:xfrm>
            <a:off x="7126636" y="2669983"/>
            <a:ext cx="290421" cy="424865"/>
            <a:chOff x="2016700" y="238125"/>
            <a:chExt cx="3567825" cy="5219475"/>
          </a:xfrm>
        </p:grpSpPr>
        <p:sp>
          <p:nvSpPr>
            <p:cNvPr id="1227" name="Google Shape;1227;p39"/>
            <p:cNvSpPr/>
            <p:nvPr/>
          </p:nvSpPr>
          <p:spPr>
            <a:xfrm>
              <a:off x="3036075" y="3602025"/>
              <a:ext cx="2548450" cy="1223275"/>
            </a:xfrm>
            <a:custGeom>
              <a:rect b="b" l="l" r="r" t="t"/>
              <a:pathLst>
                <a:path extrusionOk="0" h="48931" w="101938">
                  <a:moveTo>
                    <a:pt x="95805" y="1"/>
                  </a:moveTo>
                  <a:cubicBezTo>
                    <a:pt x="92413" y="1"/>
                    <a:pt x="89705" y="2741"/>
                    <a:pt x="89705" y="6133"/>
                  </a:cubicBezTo>
                  <a:cubicBezTo>
                    <a:pt x="89705" y="9493"/>
                    <a:pt x="86933" y="12233"/>
                    <a:pt x="83573" y="12233"/>
                  </a:cubicBezTo>
                  <a:lnTo>
                    <a:pt x="6101" y="12233"/>
                  </a:lnTo>
                  <a:cubicBezTo>
                    <a:pt x="2708" y="12233"/>
                    <a:pt x="1" y="14973"/>
                    <a:pt x="1" y="18366"/>
                  </a:cubicBezTo>
                  <a:lnTo>
                    <a:pt x="1" y="42831"/>
                  </a:lnTo>
                  <a:cubicBezTo>
                    <a:pt x="1" y="46191"/>
                    <a:pt x="2708" y="48931"/>
                    <a:pt x="6101" y="48931"/>
                  </a:cubicBezTo>
                  <a:lnTo>
                    <a:pt x="83573" y="48931"/>
                  </a:lnTo>
                  <a:cubicBezTo>
                    <a:pt x="93685" y="48931"/>
                    <a:pt x="101938" y="40711"/>
                    <a:pt x="101938" y="30598"/>
                  </a:cubicBezTo>
                  <a:lnTo>
                    <a:pt x="101938" y="6133"/>
                  </a:lnTo>
                  <a:cubicBezTo>
                    <a:pt x="101938" y="2741"/>
                    <a:pt x="99198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3800200" y="3602025"/>
              <a:ext cx="1784325" cy="1223275"/>
            </a:xfrm>
            <a:custGeom>
              <a:rect b="b" l="l" r="r" t="t"/>
              <a:pathLst>
                <a:path extrusionOk="0" h="48931" w="71373">
                  <a:moveTo>
                    <a:pt x="65240" y="1"/>
                  </a:moveTo>
                  <a:cubicBezTo>
                    <a:pt x="61848" y="1"/>
                    <a:pt x="59140" y="2741"/>
                    <a:pt x="59140" y="6133"/>
                  </a:cubicBezTo>
                  <a:cubicBezTo>
                    <a:pt x="59140" y="9493"/>
                    <a:pt x="56368" y="12233"/>
                    <a:pt x="53008" y="12233"/>
                  </a:cubicBezTo>
                  <a:lnTo>
                    <a:pt x="1" y="12233"/>
                  </a:lnTo>
                  <a:lnTo>
                    <a:pt x="1" y="48931"/>
                  </a:lnTo>
                  <a:lnTo>
                    <a:pt x="53008" y="48931"/>
                  </a:lnTo>
                  <a:cubicBezTo>
                    <a:pt x="63120" y="48931"/>
                    <a:pt x="71373" y="40711"/>
                    <a:pt x="71373" y="30598"/>
                  </a:cubicBezTo>
                  <a:lnTo>
                    <a:pt x="71373" y="6133"/>
                  </a:lnTo>
                  <a:cubicBezTo>
                    <a:pt x="71373" y="2741"/>
                    <a:pt x="68633" y="1"/>
                    <a:pt x="65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016700" y="3907850"/>
              <a:ext cx="1325225" cy="1549750"/>
            </a:xfrm>
            <a:custGeom>
              <a:rect b="b" l="l" r="r" t="t"/>
              <a:pathLst>
                <a:path extrusionOk="0" h="61990" w="53009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55878"/>
                  </a:lnTo>
                  <a:cubicBezTo>
                    <a:pt x="1" y="57901"/>
                    <a:pt x="980" y="59793"/>
                    <a:pt x="2676" y="60934"/>
                  </a:cubicBezTo>
                  <a:cubicBezTo>
                    <a:pt x="3693" y="61633"/>
                    <a:pt x="4894" y="61989"/>
                    <a:pt x="6106" y="61989"/>
                  </a:cubicBezTo>
                  <a:cubicBezTo>
                    <a:pt x="6875" y="61989"/>
                    <a:pt x="7649" y="61845"/>
                    <a:pt x="8384" y="61554"/>
                  </a:cubicBezTo>
                  <a:lnTo>
                    <a:pt x="26488" y="54280"/>
                  </a:lnTo>
                  <a:lnTo>
                    <a:pt x="44592" y="61554"/>
                  </a:lnTo>
                  <a:cubicBezTo>
                    <a:pt x="45327" y="61845"/>
                    <a:pt x="46101" y="61989"/>
                    <a:pt x="46871" y="61989"/>
                  </a:cubicBezTo>
                  <a:cubicBezTo>
                    <a:pt x="48083" y="61989"/>
                    <a:pt x="49283" y="61633"/>
                    <a:pt x="50301" y="60934"/>
                  </a:cubicBezTo>
                  <a:cubicBezTo>
                    <a:pt x="51997" y="59793"/>
                    <a:pt x="53008" y="57901"/>
                    <a:pt x="53008" y="55878"/>
                  </a:cubicBezTo>
                  <a:lnTo>
                    <a:pt x="53008" y="6133"/>
                  </a:lnTo>
                  <a:cubicBezTo>
                    <a:pt x="53008" y="2740"/>
                    <a:pt x="50268" y="0"/>
                    <a:pt x="46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2678900" y="3907850"/>
              <a:ext cx="663025" cy="1549750"/>
            </a:xfrm>
            <a:custGeom>
              <a:rect b="b" l="l" r="r" t="t"/>
              <a:pathLst>
                <a:path extrusionOk="0" h="61990" w="26521">
                  <a:moveTo>
                    <a:pt x="0" y="0"/>
                  </a:moveTo>
                  <a:lnTo>
                    <a:pt x="0" y="54280"/>
                  </a:lnTo>
                  <a:lnTo>
                    <a:pt x="18104" y="61554"/>
                  </a:lnTo>
                  <a:cubicBezTo>
                    <a:pt x="18839" y="61845"/>
                    <a:pt x="19613" y="61989"/>
                    <a:pt x="20383" y="61989"/>
                  </a:cubicBezTo>
                  <a:cubicBezTo>
                    <a:pt x="21595" y="61989"/>
                    <a:pt x="22795" y="61633"/>
                    <a:pt x="23813" y="60934"/>
                  </a:cubicBezTo>
                  <a:cubicBezTo>
                    <a:pt x="25509" y="59793"/>
                    <a:pt x="26520" y="57901"/>
                    <a:pt x="26520" y="55878"/>
                  </a:cubicBezTo>
                  <a:lnTo>
                    <a:pt x="26520" y="6133"/>
                  </a:lnTo>
                  <a:cubicBezTo>
                    <a:pt x="26520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2016700" y="238125"/>
              <a:ext cx="3567825" cy="3975550"/>
            </a:xfrm>
            <a:custGeom>
              <a:rect b="b" l="l" r="r" t="t"/>
              <a:pathLst>
                <a:path extrusionOk="0" h="159022" w="14271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152922"/>
                  </a:lnTo>
                  <a:cubicBezTo>
                    <a:pt x="1" y="156282"/>
                    <a:pt x="2708" y="159022"/>
                    <a:pt x="6101" y="159022"/>
                  </a:cubicBezTo>
                  <a:lnTo>
                    <a:pt x="124348" y="159022"/>
                  </a:lnTo>
                  <a:cubicBezTo>
                    <a:pt x="134460" y="159022"/>
                    <a:pt x="142713" y="150802"/>
                    <a:pt x="142713" y="140689"/>
                  </a:cubicBezTo>
                  <a:lnTo>
                    <a:pt x="142713" y="18365"/>
                  </a:lnTo>
                  <a:cubicBezTo>
                    <a:pt x="142713" y="8220"/>
                    <a:pt x="134460" y="0"/>
                    <a:pt x="12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3800200" y="238125"/>
              <a:ext cx="1784325" cy="3975550"/>
            </a:xfrm>
            <a:custGeom>
              <a:rect b="b" l="l" r="r" t="t"/>
              <a:pathLst>
                <a:path extrusionOk="0" h="159022" w="71373">
                  <a:moveTo>
                    <a:pt x="1" y="0"/>
                  </a:moveTo>
                  <a:lnTo>
                    <a:pt x="1" y="159022"/>
                  </a:lnTo>
                  <a:lnTo>
                    <a:pt x="53008" y="159022"/>
                  </a:lnTo>
                  <a:cubicBezTo>
                    <a:pt x="63120" y="159022"/>
                    <a:pt x="71373" y="150802"/>
                    <a:pt x="71373" y="140689"/>
                  </a:cubicBezTo>
                  <a:lnTo>
                    <a:pt x="71373" y="18365"/>
                  </a:lnTo>
                  <a:cubicBezTo>
                    <a:pt x="71373" y="8220"/>
                    <a:pt x="63120" y="0"/>
                    <a:pt x="5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756375" y="1175125"/>
              <a:ext cx="2087675" cy="2101550"/>
            </a:xfrm>
            <a:custGeom>
              <a:rect b="b" l="l" r="r" t="t"/>
              <a:pathLst>
                <a:path extrusionOk="0" h="84062" w="83507">
                  <a:moveTo>
                    <a:pt x="15658" y="0"/>
                  </a:moveTo>
                  <a:cubicBezTo>
                    <a:pt x="13831" y="0"/>
                    <a:pt x="12069" y="848"/>
                    <a:pt x="10928" y="2251"/>
                  </a:cubicBezTo>
                  <a:cubicBezTo>
                    <a:pt x="9753" y="3686"/>
                    <a:pt x="9297" y="5546"/>
                    <a:pt x="9688" y="7372"/>
                  </a:cubicBezTo>
                  <a:lnTo>
                    <a:pt x="12233" y="19768"/>
                  </a:lnTo>
                  <a:cubicBezTo>
                    <a:pt x="10471" y="21660"/>
                    <a:pt x="7307" y="24889"/>
                    <a:pt x="2251" y="29489"/>
                  </a:cubicBezTo>
                  <a:cubicBezTo>
                    <a:pt x="718" y="30891"/>
                    <a:pt x="0" y="32946"/>
                    <a:pt x="326" y="35001"/>
                  </a:cubicBezTo>
                  <a:cubicBezTo>
                    <a:pt x="5872" y="69220"/>
                    <a:pt x="38035" y="83018"/>
                    <a:pt x="39405" y="83572"/>
                  </a:cubicBezTo>
                  <a:cubicBezTo>
                    <a:pt x="40155" y="83899"/>
                    <a:pt x="40954" y="84062"/>
                    <a:pt x="41754" y="84062"/>
                  </a:cubicBezTo>
                  <a:cubicBezTo>
                    <a:pt x="42553" y="84062"/>
                    <a:pt x="43352" y="83899"/>
                    <a:pt x="44102" y="83572"/>
                  </a:cubicBezTo>
                  <a:cubicBezTo>
                    <a:pt x="45472" y="83018"/>
                    <a:pt x="77635" y="69220"/>
                    <a:pt x="83181" y="35001"/>
                  </a:cubicBezTo>
                  <a:cubicBezTo>
                    <a:pt x="83507" y="32946"/>
                    <a:pt x="82789" y="30891"/>
                    <a:pt x="81256" y="29489"/>
                  </a:cubicBezTo>
                  <a:cubicBezTo>
                    <a:pt x="76200" y="24889"/>
                    <a:pt x="73036" y="21660"/>
                    <a:pt x="71275" y="19768"/>
                  </a:cubicBezTo>
                  <a:lnTo>
                    <a:pt x="73819" y="7372"/>
                  </a:lnTo>
                  <a:cubicBezTo>
                    <a:pt x="74210" y="5546"/>
                    <a:pt x="73754" y="3686"/>
                    <a:pt x="72579" y="2251"/>
                  </a:cubicBezTo>
                  <a:cubicBezTo>
                    <a:pt x="71438" y="848"/>
                    <a:pt x="69676" y="0"/>
                    <a:pt x="67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800200" y="1175125"/>
              <a:ext cx="1043850" cy="2101550"/>
            </a:xfrm>
            <a:custGeom>
              <a:rect b="b" l="l" r="r" t="t"/>
              <a:pathLst>
                <a:path extrusionOk="0" h="84062" w="41754">
                  <a:moveTo>
                    <a:pt x="1" y="0"/>
                  </a:moveTo>
                  <a:lnTo>
                    <a:pt x="1" y="84062"/>
                  </a:lnTo>
                  <a:cubicBezTo>
                    <a:pt x="816" y="84062"/>
                    <a:pt x="1599" y="83899"/>
                    <a:pt x="2349" y="83572"/>
                  </a:cubicBezTo>
                  <a:cubicBezTo>
                    <a:pt x="3719" y="83018"/>
                    <a:pt x="35882" y="69220"/>
                    <a:pt x="41428" y="35001"/>
                  </a:cubicBezTo>
                  <a:cubicBezTo>
                    <a:pt x="41754" y="32946"/>
                    <a:pt x="41036" y="30891"/>
                    <a:pt x="39503" y="29489"/>
                  </a:cubicBezTo>
                  <a:cubicBezTo>
                    <a:pt x="34447" y="24889"/>
                    <a:pt x="31283" y="21660"/>
                    <a:pt x="29522" y="19768"/>
                  </a:cubicBezTo>
                  <a:lnTo>
                    <a:pt x="32066" y="7372"/>
                  </a:lnTo>
                  <a:cubicBezTo>
                    <a:pt x="32457" y="5546"/>
                    <a:pt x="32001" y="3686"/>
                    <a:pt x="30826" y="2251"/>
                  </a:cubicBezTo>
                  <a:cubicBezTo>
                    <a:pt x="29685" y="848"/>
                    <a:pt x="27923" y="0"/>
                    <a:pt x="2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5" name="Google Shape;1235;p39"/>
          <p:cNvGrpSpPr/>
          <p:nvPr/>
        </p:nvGrpSpPr>
        <p:grpSpPr>
          <a:xfrm>
            <a:off x="6439800" y="3313449"/>
            <a:ext cx="424843" cy="389660"/>
            <a:chOff x="1190625" y="454225"/>
            <a:chExt cx="5219200" cy="4786975"/>
          </a:xfrm>
        </p:grpSpPr>
        <p:sp>
          <p:nvSpPr>
            <p:cNvPr id="1236" name="Google Shape;1236;p39"/>
            <p:cNvSpPr/>
            <p:nvPr/>
          </p:nvSpPr>
          <p:spPr>
            <a:xfrm>
              <a:off x="2509275" y="454225"/>
              <a:ext cx="2581875" cy="1116775"/>
            </a:xfrm>
            <a:custGeom>
              <a:rect b="b" l="l" r="r" t="t"/>
              <a:pathLst>
                <a:path extrusionOk="0" h="44671" w="103275">
                  <a:moveTo>
                    <a:pt x="51638" y="0"/>
                  </a:moveTo>
                  <a:cubicBezTo>
                    <a:pt x="43972" y="0"/>
                    <a:pt x="36600" y="2871"/>
                    <a:pt x="30957" y="8057"/>
                  </a:cubicBezTo>
                  <a:lnTo>
                    <a:pt x="2643" y="34055"/>
                  </a:lnTo>
                  <a:cubicBezTo>
                    <a:pt x="163" y="36339"/>
                    <a:pt x="0" y="40221"/>
                    <a:pt x="2284" y="42700"/>
                  </a:cubicBezTo>
                  <a:cubicBezTo>
                    <a:pt x="3488" y="44007"/>
                    <a:pt x="5137" y="44670"/>
                    <a:pt x="6790" y="44670"/>
                  </a:cubicBezTo>
                  <a:cubicBezTo>
                    <a:pt x="8271" y="44670"/>
                    <a:pt x="9756" y="44138"/>
                    <a:pt x="10928" y="43058"/>
                  </a:cubicBezTo>
                  <a:lnTo>
                    <a:pt x="39242" y="17093"/>
                  </a:lnTo>
                  <a:cubicBezTo>
                    <a:pt x="42765" y="13831"/>
                    <a:pt x="47201" y="12200"/>
                    <a:pt x="51638" y="12200"/>
                  </a:cubicBezTo>
                  <a:cubicBezTo>
                    <a:pt x="56074" y="12200"/>
                    <a:pt x="60510" y="13831"/>
                    <a:pt x="64033" y="17093"/>
                  </a:cubicBezTo>
                  <a:lnTo>
                    <a:pt x="92347" y="43058"/>
                  </a:lnTo>
                  <a:cubicBezTo>
                    <a:pt x="93519" y="44138"/>
                    <a:pt x="95004" y="44670"/>
                    <a:pt x="96485" y="44670"/>
                  </a:cubicBezTo>
                  <a:cubicBezTo>
                    <a:pt x="98138" y="44670"/>
                    <a:pt x="99787" y="44007"/>
                    <a:pt x="100991" y="42700"/>
                  </a:cubicBezTo>
                  <a:cubicBezTo>
                    <a:pt x="103275" y="40221"/>
                    <a:pt x="103112" y="36339"/>
                    <a:pt x="100633" y="34055"/>
                  </a:cubicBezTo>
                  <a:lnTo>
                    <a:pt x="72319" y="8057"/>
                  </a:lnTo>
                  <a:cubicBezTo>
                    <a:pt x="66675" y="2871"/>
                    <a:pt x="59303" y="0"/>
                    <a:pt x="51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3800200" y="454225"/>
              <a:ext cx="1290950" cy="1116775"/>
            </a:xfrm>
            <a:custGeom>
              <a:rect b="b" l="l" r="r" t="t"/>
              <a:pathLst>
                <a:path extrusionOk="0" h="44671" w="51638">
                  <a:moveTo>
                    <a:pt x="1" y="0"/>
                  </a:moveTo>
                  <a:lnTo>
                    <a:pt x="1" y="12200"/>
                  </a:lnTo>
                  <a:cubicBezTo>
                    <a:pt x="4437" y="12200"/>
                    <a:pt x="8873" y="13831"/>
                    <a:pt x="12396" y="17093"/>
                  </a:cubicBezTo>
                  <a:lnTo>
                    <a:pt x="40710" y="43058"/>
                  </a:lnTo>
                  <a:cubicBezTo>
                    <a:pt x="41882" y="44138"/>
                    <a:pt x="43367" y="44670"/>
                    <a:pt x="44848" y="44670"/>
                  </a:cubicBezTo>
                  <a:cubicBezTo>
                    <a:pt x="46501" y="44670"/>
                    <a:pt x="48150" y="44007"/>
                    <a:pt x="49354" y="42700"/>
                  </a:cubicBezTo>
                  <a:cubicBezTo>
                    <a:pt x="51638" y="40221"/>
                    <a:pt x="51475" y="36339"/>
                    <a:pt x="48996" y="34055"/>
                  </a:cubicBezTo>
                  <a:lnTo>
                    <a:pt x="20682" y="8057"/>
                  </a:lnTo>
                  <a:cubicBezTo>
                    <a:pt x="15038" y="2871"/>
                    <a:pt x="766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1190625" y="1265650"/>
              <a:ext cx="5219200" cy="3975550"/>
            </a:xfrm>
            <a:custGeom>
              <a:rect b="b" l="l" r="r" t="t"/>
              <a:pathLst>
                <a:path extrusionOk="0" h="159022" w="208768">
                  <a:moveTo>
                    <a:pt x="6133" y="0"/>
                  </a:moveTo>
                  <a:cubicBezTo>
                    <a:pt x="2740" y="0"/>
                    <a:pt x="0" y="2740"/>
                    <a:pt x="0" y="6100"/>
                  </a:cubicBezTo>
                  <a:lnTo>
                    <a:pt x="0" y="152889"/>
                  </a:lnTo>
                  <a:cubicBezTo>
                    <a:pt x="0" y="156282"/>
                    <a:pt x="2740" y="159022"/>
                    <a:pt x="6133" y="159022"/>
                  </a:cubicBezTo>
                  <a:lnTo>
                    <a:pt x="202667" y="159022"/>
                  </a:lnTo>
                  <a:cubicBezTo>
                    <a:pt x="206027" y="159022"/>
                    <a:pt x="208767" y="156282"/>
                    <a:pt x="208767" y="152889"/>
                  </a:cubicBezTo>
                  <a:lnTo>
                    <a:pt x="208767" y="6100"/>
                  </a:lnTo>
                  <a:cubicBezTo>
                    <a:pt x="208767" y="2740"/>
                    <a:pt x="206027" y="0"/>
                    <a:pt x="202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3800200" y="1265650"/>
              <a:ext cx="2609625" cy="3975550"/>
            </a:xfrm>
            <a:custGeom>
              <a:rect b="b" l="l" r="r" t="t"/>
              <a:pathLst>
                <a:path extrusionOk="0" h="159022" w="104385">
                  <a:moveTo>
                    <a:pt x="1" y="0"/>
                  </a:moveTo>
                  <a:lnTo>
                    <a:pt x="1" y="159022"/>
                  </a:lnTo>
                  <a:lnTo>
                    <a:pt x="98284" y="159022"/>
                  </a:lnTo>
                  <a:cubicBezTo>
                    <a:pt x="101644" y="159022"/>
                    <a:pt x="104384" y="156282"/>
                    <a:pt x="104384" y="152889"/>
                  </a:cubicBezTo>
                  <a:lnTo>
                    <a:pt x="104384" y="6100"/>
                  </a:lnTo>
                  <a:cubicBezTo>
                    <a:pt x="104384" y="2740"/>
                    <a:pt x="101644" y="0"/>
                    <a:pt x="98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1190625" y="1265650"/>
              <a:ext cx="5219200" cy="2889725"/>
            </a:xfrm>
            <a:custGeom>
              <a:rect b="b" l="l" r="r" t="t"/>
              <a:pathLst>
                <a:path extrusionOk="0" h="115589" w="208768">
                  <a:moveTo>
                    <a:pt x="6133" y="0"/>
                  </a:moveTo>
                  <a:cubicBezTo>
                    <a:pt x="2740" y="0"/>
                    <a:pt x="0" y="2740"/>
                    <a:pt x="0" y="6100"/>
                  </a:cubicBezTo>
                  <a:lnTo>
                    <a:pt x="0" y="56922"/>
                  </a:lnTo>
                  <a:lnTo>
                    <a:pt x="28640" y="99393"/>
                  </a:lnTo>
                  <a:cubicBezTo>
                    <a:pt x="29260" y="100306"/>
                    <a:pt x="30141" y="101056"/>
                    <a:pt x="31185" y="101546"/>
                  </a:cubicBezTo>
                  <a:cubicBezTo>
                    <a:pt x="47136" y="108755"/>
                    <a:pt x="64685" y="113485"/>
                    <a:pt x="83311" y="115540"/>
                  </a:cubicBezTo>
                  <a:cubicBezTo>
                    <a:pt x="83605" y="115572"/>
                    <a:pt x="94027" y="115589"/>
                    <a:pt x="104432" y="115589"/>
                  </a:cubicBezTo>
                  <a:cubicBezTo>
                    <a:pt x="114838" y="115589"/>
                    <a:pt x="125228" y="115572"/>
                    <a:pt x="125456" y="115540"/>
                  </a:cubicBezTo>
                  <a:cubicBezTo>
                    <a:pt x="144082" y="113485"/>
                    <a:pt x="161631" y="108755"/>
                    <a:pt x="177583" y="101546"/>
                  </a:cubicBezTo>
                  <a:cubicBezTo>
                    <a:pt x="178626" y="101056"/>
                    <a:pt x="179507" y="100306"/>
                    <a:pt x="180127" y="99393"/>
                  </a:cubicBezTo>
                  <a:lnTo>
                    <a:pt x="208767" y="56922"/>
                  </a:lnTo>
                  <a:lnTo>
                    <a:pt x="208767" y="6100"/>
                  </a:lnTo>
                  <a:cubicBezTo>
                    <a:pt x="208767" y="2740"/>
                    <a:pt x="206027" y="0"/>
                    <a:pt x="202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3800200" y="1265650"/>
              <a:ext cx="2609625" cy="2889325"/>
            </a:xfrm>
            <a:custGeom>
              <a:rect b="b" l="l" r="r" t="t"/>
              <a:pathLst>
                <a:path extrusionOk="0" h="115573" w="104385">
                  <a:moveTo>
                    <a:pt x="1" y="0"/>
                  </a:moveTo>
                  <a:lnTo>
                    <a:pt x="1" y="115572"/>
                  </a:lnTo>
                  <a:cubicBezTo>
                    <a:pt x="10406" y="115572"/>
                    <a:pt x="20845" y="115572"/>
                    <a:pt x="21073" y="115540"/>
                  </a:cubicBezTo>
                  <a:cubicBezTo>
                    <a:pt x="39699" y="113485"/>
                    <a:pt x="57248" y="108755"/>
                    <a:pt x="73200" y="101546"/>
                  </a:cubicBezTo>
                  <a:cubicBezTo>
                    <a:pt x="74243" y="101056"/>
                    <a:pt x="75124" y="100306"/>
                    <a:pt x="75744" y="99393"/>
                  </a:cubicBezTo>
                  <a:lnTo>
                    <a:pt x="104384" y="56922"/>
                  </a:lnTo>
                  <a:lnTo>
                    <a:pt x="104384" y="6100"/>
                  </a:lnTo>
                  <a:cubicBezTo>
                    <a:pt x="104384" y="2740"/>
                    <a:pt x="101644" y="0"/>
                    <a:pt x="98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138025" y="3304375"/>
              <a:ext cx="1325200" cy="1325200"/>
            </a:xfrm>
            <a:custGeom>
              <a:rect b="b" l="l" r="r" t="t"/>
              <a:pathLst>
                <a:path extrusionOk="0" h="53008" w="53008">
                  <a:moveTo>
                    <a:pt x="6100" y="1"/>
                  </a:moveTo>
                  <a:cubicBezTo>
                    <a:pt x="2708" y="1"/>
                    <a:pt x="0" y="2741"/>
                    <a:pt x="0" y="6101"/>
                  </a:cubicBezTo>
                  <a:lnTo>
                    <a:pt x="0" y="46875"/>
                  </a:lnTo>
                  <a:cubicBezTo>
                    <a:pt x="0" y="50268"/>
                    <a:pt x="2708" y="53008"/>
                    <a:pt x="6100" y="53008"/>
                  </a:cubicBezTo>
                  <a:lnTo>
                    <a:pt x="46875" y="53008"/>
                  </a:lnTo>
                  <a:cubicBezTo>
                    <a:pt x="50267" y="53008"/>
                    <a:pt x="53008" y="50268"/>
                    <a:pt x="53008" y="46875"/>
                  </a:cubicBezTo>
                  <a:lnTo>
                    <a:pt x="53008" y="6101"/>
                  </a:lnTo>
                  <a:cubicBezTo>
                    <a:pt x="53008" y="2741"/>
                    <a:pt x="50267" y="1"/>
                    <a:pt x="46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3800200" y="3304375"/>
              <a:ext cx="663025" cy="1325200"/>
            </a:xfrm>
            <a:custGeom>
              <a:rect b="b" l="l" r="r" t="t"/>
              <a:pathLst>
                <a:path extrusionOk="0" h="53008" w="26521">
                  <a:moveTo>
                    <a:pt x="1" y="1"/>
                  </a:moveTo>
                  <a:lnTo>
                    <a:pt x="1" y="53008"/>
                  </a:lnTo>
                  <a:lnTo>
                    <a:pt x="20388" y="53008"/>
                  </a:lnTo>
                  <a:cubicBezTo>
                    <a:pt x="23780" y="53008"/>
                    <a:pt x="26521" y="50268"/>
                    <a:pt x="26521" y="46875"/>
                  </a:cubicBezTo>
                  <a:lnTo>
                    <a:pt x="26521" y="6101"/>
                  </a:lnTo>
                  <a:cubicBezTo>
                    <a:pt x="26521" y="2741"/>
                    <a:pt x="23780" y="1"/>
                    <a:pt x="20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3596325" y="3762700"/>
              <a:ext cx="407775" cy="407750"/>
            </a:xfrm>
            <a:custGeom>
              <a:rect b="b" l="l" r="r" t="t"/>
              <a:pathLst>
                <a:path extrusionOk="0" h="16310" w="16311">
                  <a:moveTo>
                    <a:pt x="8156" y="0"/>
                  </a:moveTo>
                  <a:cubicBezTo>
                    <a:pt x="3654" y="0"/>
                    <a:pt x="1" y="3653"/>
                    <a:pt x="1" y="8155"/>
                  </a:cubicBezTo>
                  <a:cubicBezTo>
                    <a:pt x="1" y="12657"/>
                    <a:pt x="3654" y="16310"/>
                    <a:pt x="8156" y="16310"/>
                  </a:cubicBezTo>
                  <a:cubicBezTo>
                    <a:pt x="12657" y="16310"/>
                    <a:pt x="16311" y="12657"/>
                    <a:pt x="16311" y="8155"/>
                  </a:cubicBezTo>
                  <a:cubicBezTo>
                    <a:pt x="16311" y="3653"/>
                    <a:pt x="12657" y="0"/>
                    <a:pt x="8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3800200" y="3762700"/>
              <a:ext cx="203900" cy="407750"/>
            </a:xfrm>
            <a:custGeom>
              <a:rect b="b" l="l" r="r" t="t"/>
              <a:pathLst>
                <a:path extrusionOk="0" h="16310" w="8156">
                  <a:moveTo>
                    <a:pt x="1" y="0"/>
                  </a:moveTo>
                  <a:lnTo>
                    <a:pt x="1" y="16310"/>
                  </a:lnTo>
                  <a:cubicBezTo>
                    <a:pt x="4502" y="16310"/>
                    <a:pt x="8156" y="12657"/>
                    <a:pt x="8156" y="8155"/>
                  </a:cubicBezTo>
                  <a:cubicBezTo>
                    <a:pt x="8156" y="3653"/>
                    <a:pt x="450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39"/>
          <p:cNvGrpSpPr/>
          <p:nvPr/>
        </p:nvGrpSpPr>
        <p:grpSpPr>
          <a:xfrm>
            <a:off x="6482118" y="2652383"/>
            <a:ext cx="340207" cy="424843"/>
            <a:chOff x="1710900" y="238125"/>
            <a:chExt cx="4179450" cy="5219200"/>
          </a:xfrm>
        </p:grpSpPr>
        <p:sp>
          <p:nvSpPr>
            <p:cNvPr id="1247" name="Google Shape;1247;p39"/>
            <p:cNvSpPr/>
            <p:nvPr/>
          </p:nvSpPr>
          <p:spPr>
            <a:xfrm>
              <a:off x="1710900" y="238125"/>
              <a:ext cx="4179450" cy="5219200"/>
            </a:xfrm>
            <a:custGeom>
              <a:rect b="b" l="l" r="r" t="t"/>
              <a:pathLst>
                <a:path extrusionOk="0" h="208768" w="16717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61045" y="208767"/>
                  </a:lnTo>
                  <a:cubicBezTo>
                    <a:pt x="164437" y="208767"/>
                    <a:pt x="167177" y="206027"/>
                    <a:pt x="167177" y="202667"/>
                  </a:cubicBezTo>
                  <a:lnTo>
                    <a:pt x="167177" y="6133"/>
                  </a:lnTo>
                  <a:cubicBezTo>
                    <a:pt x="167177" y="2740"/>
                    <a:pt x="164437" y="0"/>
                    <a:pt x="161045" y="0"/>
                  </a:cubicBezTo>
                  <a:lnTo>
                    <a:pt x="134557" y="0"/>
                  </a:lnTo>
                  <a:cubicBezTo>
                    <a:pt x="131165" y="0"/>
                    <a:pt x="128425" y="2740"/>
                    <a:pt x="128425" y="6133"/>
                  </a:cubicBezTo>
                  <a:cubicBezTo>
                    <a:pt x="128425" y="10601"/>
                    <a:pt x="124771" y="14288"/>
                    <a:pt x="120270" y="14288"/>
                  </a:cubicBezTo>
                  <a:cubicBezTo>
                    <a:pt x="115768" y="14288"/>
                    <a:pt x="112115" y="10601"/>
                    <a:pt x="112115" y="6133"/>
                  </a:cubicBezTo>
                  <a:cubicBezTo>
                    <a:pt x="112115" y="2740"/>
                    <a:pt x="109375" y="0"/>
                    <a:pt x="106015" y="0"/>
                  </a:cubicBezTo>
                  <a:lnTo>
                    <a:pt x="61163" y="0"/>
                  </a:lnTo>
                  <a:cubicBezTo>
                    <a:pt x="57770" y="0"/>
                    <a:pt x="55030" y="2740"/>
                    <a:pt x="55030" y="6133"/>
                  </a:cubicBezTo>
                  <a:cubicBezTo>
                    <a:pt x="55030" y="10601"/>
                    <a:pt x="51377" y="14288"/>
                    <a:pt x="46875" y="14288"/>
                  </a:cubicBezTo>
                  <a:cubicBezTo>
                    <a:pt x="42374" y="14288"/>
                    <a:pt x="38720" y="10601"/>
                    <a:pt x="38720" y="6133"/>
                  </a:cubicBezTo>
                  <a:cubicBezTo>
                    <a:pt x="38720" y="2740"/>
                    <a:pt x="35980" y="0"/>
                    <a:pt x="32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3800200" y="238125"/>
              <a:ext cx="2090150" cy="5219200"/>
            </a:xfrm>
            <a:custGeom>
              <a:rect b="b" l="l" r="r" t="t"/>
              <a:pathLst>
                <a:path extrusionOk="0" h="208768" w="83606">
                  <a:moveTo>
                    <a:pt x="1" y="0"/>
                  </a:moveTo>
                  <a:lnTo>
                    <a:pt x="1" y="208767"/>
                  </a:lnTo>
                  <a:lnTo>
                    <a:pt x="77473" y="208767"/>
                  </a:lnTo>
                  <a:cubicBezTo>
                    <a:pt x="80865" y="208767"/>
                    <a:pt x="83605" y="206027"/>
                    <a:pt x="83605" y="202667"/>
                  </a:cubicBezTo>
                  <a:lnTo>
                    <a:pt x="83605" y="6133"/>
                  </a:lnTo>
                  <a:cubicBezTo>
                    <a:pt x="83605" y="2740"/>
                    <a:pt x="80865" y="0"/>
                    <a:pt x="77473" y="0"/>
                  </a:cubicBezTo>
                  <a:lnTo>
                    <a:pt x="50985" y="0"/>
                  </a:lnTo>
                  <a:cubicBezTo>
                    <a:pt x="47593" y="0"/>
                    <a:pt x="44853" y="2740"/>
                    <a:pt x="44853" y="6133"/>
                  </a:cubicBezTo>
                  <a:cubicBezTo>
                    <a:pt x="44853" y="10601"/>
                    <a:pt x="41199" y="14288"/>
                    <a:pt x="36698" y="14288"/>
                  </a:cubicBezTo>
                  <a:cubicBezTo>
                    <a:pt x="32196" y="14288"/>
                    <a:pt x="28543" y="10601"/>
                    <a:pt x="28543" y="6133"/>
                  </a:cubicBezTo>
                  <a:cubicBezTo>
                    <a:pt x="28543" y="2740"/>
                    <a:pt x="25803" y="0"/>
                    <a:pt x="22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2934150" y="1268075"/>
              <a:ext cx="1732950" cy="917475"/>
            </a:xfrm>
            <a:custGeom>
              <a:rect b="b" l="l" r="r" t="t"/>
              <a:pathLst>
                <a:path extrusionOk="0" h="36699" w="69318">
                  <a:moveTo>
                    <a:pt x="6100" y="1"/>
                  </a:moveTo>
                  <a:cubicBezTo>
                    <a:pt x="2708" y="1"/>
                    <a:pt x="0" y="2708"/>
                    <a:pt x="0" y="6101"/>
                  </a:cubicBezTo>
                  <a:lnTo>
                    <a:pt x="0" y="30566"/>
                  </a:lnTo>
                  <a:cubicBezTo>
                    <a:pt x="0" y="33958"/>
                    <a:pt x="2708" y="36698"/>
                    <a:pt x="6100" y="36698"/>
                  </a:cubicBezTo>
                  <a:lnTo>
                    <a:pt x="63185" y="36698"/>
                  </a:lnTo>
                  <a:cubicBezTo>
                    <a:pt x="66577" y="36698"/>
                    <a:pt x="69317" y="33958"/>
                    <a:pt x="69317" y="30566"/>
                  </a:cubicBezTo>
                  <a:lnTo>
                    <a:pt x="69317" y="6101"/>
                  </a:lnTo>
                  <a:cubicBezTo>
                    <a:pt x="69317" y="2708"/>
                    <a:pt x="66577" y="1"/>
                    <a:pt x="63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2475025" y="274577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0"/>
                  </a:moveTo>
                  <a:cubicBezTo>
                    <a:pt x="3654" y="0"/>
                    <a:pt x="0" y="3654"/>
                    <a:pt x="0" y="8155"/>
                  </a:cubicBezTo>
                  <a:cubicBezTo>
                    <a:pt x="0" y="12657"/>
                    <a:pt x="3654" y="16310"/>
                    <a:pt x="8155" y="16310"/>
                  </a:cubicBezTo>
                  <a:cubicBezTo>
                    <a:pt x="12657" y="16310"/>
                    <a:pt x="16310" y="12657"/>
                    <a:pt x="16310" y="8155"/>
                  </a:cubicBezTo>
                  <a:cubicBezTo>
                    <a:pt x="16310" y="3654"/>
                    <a:pt x="12657" y="0"/>
                    <a:pt x="8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3239950" y="2797150"/>
              <a:ext cx="1936825" cy="305825"/>
            </a:xfrm>
            <a:custGeom>
              <a:rect b="b" l="l" r="r" t="t"/>
              <a:pathLst>
                <a:path extrusionOk="0" h="12233" w="77473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0"/>
                  </a:cubicBezTo>
                  <a:cubicBezTo>
                    <a:pt x="77473" y="2708"/>
                    <a:pt x="74733" y="0"/>
                    <a:pt x="71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2475025" y="345932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0"/>
                  </a:moveTo>
                  <a:cubicBezTo>
                    <a:pt x="3654" y="0"/>
                    <a:pt x="0" y="3654"/>
                    <a:pt x="0" y="8155"/>
                  </a:cubicBezTo>
                  <a:cubicBezTo>
                    <a:pt x="0" y="12657"/>
                    <a:pt x="3654" y="16310"/>
                    <a:pt x="8155" y="16310"/>
                  </a:cubicBezTo>
                  <a:cubicBezTo>
                    <a:pt x="12657" y="16310"/>
                    <a:pt x="16310" y="12657"/>
                    <a:pt x="16310" y="8155"/>
                  </a:cubicBezTo>
                  <a:cubicBezTo>
                    <a:pt x="16310" y="3654"/>
                    <a:pt x="12657" y="0"/>
                    <a:pt x="8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3239950" y="3510700"/>
              <a:ext cx="1936825" cy="305825"/>
            </a:xfrm>
            <a:custGeom>
              <a:rect b="b" l="l" r="r" t="t"/>
              <a:pathLst>
                <a:path extrusionOk="0" h="12233" w="77473">
                  <a:moveTo>
                    <a:pt x="6101" y="1"/>
                  </a:moveTo>
                  <a:cubicBezTo>
                    <a:pt x="2708" y="1"/>
                    <a:pt x="1" y="2708"/>
                    <a:pt x="1" y="6100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0"/>
                  </a:cubicBez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2475025" y="417287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1"/>
                  </a:moveTo>
                  <a:cubicBezTo>
                    <a:pt x="3654" y="1"/>
                    <a:pt x="0" y="3654"/>
                    <a:pt x="0" y="8156"/>
                  </a:cubicBezTo>
                  <a:cubicBezTo>
                    <a:pt x="0" y="12657"/>
                    <a:pt x="3654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3239950" y="4224250"/>
              <a:ext cx="1936825" cy="305850"/>
            </a:xfrm>
            <a:custGeom>
              <a:rect b="b" l="l" r="r" t="t"/>
              <a:pathLst>
                <a:path extrusionOk="0" h="12234" w="77473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1"/>
                  </a:cubicBez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3800200" y="1268075"/>
              <a:ext cx="866900" cy="917475"/>
            </a:xfrm>
            <a:custGeom>
              <a:rect b="b" l="l" r="r" t="t"/>
              <a:pathLst>
                <a:path extrusionOk="0" h="36699" w="34676">
                  <a:moveTo>
                    <a:pt x="1" y="1"/>
                  </a:moveTo>
                  <a:lnTo>
                    <a:pt x="1" y="36698"/>
                  </a:lnTo>
                  <a:lnTo>
                    <a:pt x="28543" y="36698"/>
                  </a:lnTo>
                  <a:cubicBezTo>
                    <a:pt x="31935" y="36698"/>
                    <a:pt x="34675" y="33958"/>
                    <a:pt x="34675" y="30566"/>
                  </a:cubicBezTo>
                  <a:lnTo>
                    <a:pt x="34675" y="6101"/>
                  </a:lnTo>
                  <a:cubicBezTo>
                    <a:pt x="34675" y="2708"/>
                    <a:pt x="31935" y="1"/>
                    <a:pt x="28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3800200" y="2797150"/>
              <a:ext cx="1376575" cy="305825"/>
            </a:xfrm>
            <a:custGeom>
              <a:rect b="b" l="l" r="r" t="t"/>
              <a:pathLst>
                <a:path extrusionOk="0" h="12233" w="55063">
                  <a:moveTo>
                    <a:pt x="1" y="0"/>
                  </a:moveTo>
                  <a:lnTo>
                    <a:pt x="1" y="12233"/>
                  </a:lnTo>
                  <a:lnTo>
                    <a:pt x="48930" y="12233"/>
                  </a:lnTo>
                  <a:cubicBezTo>
                    <a:pt x="52323" y="12233"/>
                    <a:pt x="55063" y="9493"/>
                    <a:pt x="55063" y="6100"/>
                  </a:cubicBezTo>
                  <a:cubicBezTo>
                    <a:pt x="55063" y="2708"/>
                    <a:pt x="52323" y="0"/>
                    <a:pt x="48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3800200" y="3510700"/>
              <a:ext cx="1376575" cy="305825"/>
            </a:xfrm>
            <a:custGeom>
              <a:rect b="b" l="l" r="r" t="t"/>
              <a:pathLst>
                <a:path extrusionOk="0" h="12233" w="55063">
                  <a:moveTo>
                    <a:pt x="1" y="1"/>
                  </a:moveTo>
                  <a:lnTo>
                    <a:pt x="1" y="12233"/>
                  </a:lnTo>
                  <a:lnTo>
                    <a:pt x="48930" y="12233"/>
                  </a:lnTo>
                  <a:cubicBezTo>
                    <a:pt x="52323" y="12233"/>
                    <a:pt x="55063" y="9493"/>
                    <a:pt x="55063" y="6100"/>
                  </a:cubicBezTo>
                  <a:cubicBezTo>
                    <a:pt x="55063" y="2708"/>
                    <a:pt x="52323" y="1"/>
                    <a:pt x="48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3800200" y="4224250"/>
              <a:ext cx="1376575" cy="305850"/>
            </a:xfrm>
            <a:custGeom>
              <a:rect b="b" l="l" r="r" t="t"/>
              <a:pathLst>
                <a:path extrusionOk="0" h="12234" w="55063">
                  <a:moveTo>
                    <a:pt x="1" y="1"/>
                  </a:moveTo>
                  <a:lnTo>
                    <a:pt x="1" y="12233"/>
                  </a:lnTo>
                  <a:lnTo>
                    <a:pt x="48930" y="12233"/>
                  </a:lnTo>
                  <a:cubicBezTo>
                    <a:pt x="52323" y="12233"/>
                    <a:pt x="55063" y="9493"/>
                    <a:pt x="55063" y="6101"/>
                  </a:cubicBezTo>
                  <a:cubicBezTo>
                    <a:pt x="55063" y="2708"/>
                    <a:pt x="52323" y="1"/>
                    <a:pt x="48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5783399" y="2652383"/>
            <a:ext cx="290421" cy="424843"/>
            <a:chOff x="2016700" y="238125"/>
            <a:chExt cx="3567825" cy="5219200"/>
          </a:xfrm>
        </p:grpSpPr>
        <p:sp>
          <p:nvSpPr>
            <p:cNvPr id="1261" name="Google Shape;1261;p39"/>
            <p:cNvSpPr/>
            <p:nvPr/>
          </p:nvSpPr>
          <p:spPr>
            <a:xfrm>
              <a:off x="2417125" y="870125"/>
              <a:ext cx="2766175" cy="3955175"/>
            </a:xfrm>
            <a:custGeom>
              <a:rect b="b" l="l" r="r" t="t"/>
              <a:pathLst>
                <a:path extrusionOk="0" h="158207" w="110647">
                  <a:moveTo>
                    <a:pt x="6426" y="0"/>
                  </a:moveTo>
                  <a:cubicBezTo>
                    <a:pt x="4339" y="0"/>
                    <a:pt x="2382" y="1077"/>
                    <a:pt x="1272" y="2838"/>
                  </a:cubicBezTo>
                  <a:cubicBezTo>
                    <a:pt x="131" y="4600"/>
                    <a:pt x="0" y="6818"/>
                    <a:pt x="881" y="8710"/>
                  </a:cubicBezTo>
                  <a:lnTo>
                    <a:pt x="31935" y="74765"/>
                  </a:lnTo>
                  <a:cubicBezTo>
                    <a:pt x="33207" y="77538"/>
                    <a:pt x="33207" y="80669"/>
                    <a:pt x="31935" y="83442"/>
                  </a:cubicBezTo>
                  <a:lnTo>
                    <a:pt x="26944" y="94043"/>
                  </a:lnTo>
                  <a:lnTo>
                    <a:pt x="881" y="149497"/>
                  </a:lnTo>
                  <a:cubicBezTo>
                    <a:pt x="0" y="151389"/>
                    <a:pt x="131" y="153607"/>
                    <a:pt x="1272" y="155369"/>
                  </a:cubicBezTo>
                  <a:cubicBezTo>
                    <a:pt x="2382" y="157130"/>
                    <a:pt x="4339" y="158207"/>
                    <a:pt x="6426" y="158207"/>
                  </a:cubicBezTo>
                  <a:lnTo>
                    <a:pt x="104221" y="158207"/>
                  </a:lnTo>
                  <a:cubicBezTo>
                    <a:pt x="106308" y="158207"/>
                    <a:pt x="108266" y="157130"/>
                    <a:pt x="109375" y="155369"/>
                  </a:cubicBezTo>
                  <a:cubicBezTo>
                    <a:pt x="110516" y="153607"/>
                    <a:pt x="110647" y="151389"/>
                    <a:pt x="109766" y="149497"/>
                  </a:cubicBezTo>
                  <a:lnTo>
                    <a:pt x="83703" y="94043"/>
                  </a:lnTo>
                  <a:lnTo>
                    <a:pt x="78745" y="83442"/>
                  </a:lnTo>
                  <a:cubicBezTo>
                    <a:pt x="77440" y="80669"/>
                    <a:pt x="77440" y="77538"/>
                    <a:pt x="78745" y="74765"/>
                  </a:cubicBezTo>
                  <a:lnTo>
                    <a:pt x="109766" y="8710"/>
                  </a:lnTo>
                  <a:cubicBezTo>
                    <a:pt x="110647" y="6818"/>
                    <a:pt x="110516" y="4600"/>
                    <a:pt x="109375" y="2838"/>
                  </a:cubicBezTo>
                  <a:cubicBezTo>
                    <a:pt x="108266" y="1077"/>
                    <a:pt x="106308" y="0"/>
                    <a:pt x="10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3800200" y="870125"/>
              <a:ext cx="1383100" cy="3955175"/>
            </a:xfrm>
            <a:custGeom>
              <a:rect b="b" l="l" r="r" t="t"/>
              <a:pathLst>
                <a:path extrusionOk="0" h="158207" w="55324">
                  <a:moveTo>
                    <a:pt x="1" y="0"/>
                  </a:moveTo>
                  <a:lnTo>
                    <a:pt x="1" y="158207"/>
                  </a:lnTo>
                  <a:lnTo>
                    <a:pt x="48898" y="158207"/>
                  </a:lnTo>
                  <a:cubicBezTo>
                    <a:pt x="50985" y="158207"/>
                    <a:pt x="52943" y="157130"/>
                    <a:pt x="54052" y="155369"/>
                  </a:cubicBezTo>
                  <a:cubicBezTo>
                    <a:pt x="55193" y="153607"/>
                    <a:pt x="55324" y="151389"/>
                    <a:pt x="54443" y="149497"/>
                  </a:cubicBezTo>
                  <a:lnTo>
                    <a:pt x="28380" y="94043"/>
                  </a:lnTo>
                  <a:lnTo>
                    <a:pt x="23422" y="83442"/>
                  </a:lnTo>
                  <a:cubicBezTo>
                    <a:pt x="22117" y="80669"/>
                    <a:pt x="22117" y="77538"/>
                    <a:pt x="23422" y="74765"/>
                  </a:cubicBezTo>
                  <a:lnTo>
                    <a:pt x="54443" y="8710"/>
                  </a:lnTo>
                  <a:cubicBezTo>
                    <a:pt x="55324" y="6818"/>
                    <a:pt x="55193" y="4600"/>
                    <a:pt x="54052" y="2838"/>
                  </a:cubicBezTo>
                  <a:cubicBezTo>
                    <a:pt x="52943" y="1077"/>
                    <a:pt x="50985" y="0"/>
                    <a:pt x="48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2417125" y="3221200"/>
              <a:ext cx="2766175" cy="1604100"/>
            </a:xfrm>
            <a:custGeom>
              <a:rect b="b" l="l" r="r" t="t"/>
              <a:pathLst>
                <a:path extrusionOk="0" h="64164" w="110647">
                  <a:moveTo>
                    <a:pt x="26944" y="0"/>
                  </a:moveTo>
                  <a:lnTo>
                    <a:pt x="881" y="55454"/>
                  </a:lnTo>
                  <a:cubicBezTo>
                    <a:pt x="0" y="57346"/>
                    <a:pt x="131" y="59564"/>
                    <a:pt x="1272" y="61326"/>
                  </a:cubicBezTo>
                  <a:cubicBezTo>
                    <a:pt x="2382" y="63087"/>
                    <a:pt x="4339" y="64164"/>
                    <a:pt x="6426" y="64164"/>
                  </a:cubicBezTo>
                  <a:lnTo>
                    <a:pt x="104221" y="64164"/>
                  </a:lnTo>
                  <a:cubicBezTo>
                    <a:pt x="106308" y="64164"/>
                    <a:pt x="108266" y="63087"/>
                    <a:pt x="109375" y="61326"/>
                  </a:cubicBezTo>
                  <a:cubicBezTo>
                    <a:pt x="110516" y="59564"/>
                    <a:pt x="110647" y="57346"/>
                    <a:pt x="109766" y="55454"/>
                  </a:cubicBezTo>
                  <a:lnTo>
                    <a:pt x="83703" y="0"/>
                  </a:lnTo>
                  <a:cubicBezTo>
                    <a:pt x="70329" y="2316"/>
                    <a:pt x="69220" y="9134"/>
                    <a:pt x="55324" y="9134"/>
                  </a:cubicBezTo>
                  <a:cubicBezTo>
                    <a:pt x="41525" y="9134"/>
                    <a:pt x="40188" y="2284"/>
                    <a:pt x="26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3800200" y="3221200"/>
              <a:ext cx="1383100" cy="1604100"/>
            </a:xfrm>
            <a:custGeom>
              <a:rect b="b" l="l" r="r" t="t"/>
              <a:pathLst>
                <a:path extrusionOk="0" h="64164" w="55324">
                  <a:moveTo>
                    <a:pt x="28380" y="0"/>
                  </a:moveTo>
                  <a:cubicBezTo>
                    <a:pt x="15006" y="2316"/>
                    <a:pt x="13897" y="9134"/>
                    <a:pt x="1" y="9134"/>
                  </a:cubicBezTo>
                  <a:lnTo>
                    <a:pt x="1" y="64164"/>
                  </a:lnTo>
                  <a:lnTo>
                    <a:pt x="48898" y="64164"/>
                  </a:lnTo>
                  <a:cubicBezTo>
                    <a:pt x="50985" y="64164"/>
                    <a:pt x="52943" y="63087"/>
                    <a:pt x="54052" y="61326"/>
                  </a:cubicBezTo>
                  <a:cubicBezTo>
                    <a:pt x="55193" y="59564"/>
                    <a:pt x="55324" y="57346"/>
                    <a:pt x="54443" y="55454"/>
                  </a:cubicBezTo>
                  <a:lnTo>
                    <a:pt x="28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2016700" y="238125"/>
              <a:ext cx="3567825" cy="937825"/>
            </a:xfrm>
            <a:custGeom>
              <a:rect b="b" l="l" r="r" t="t"/>
              <a:pathLst>
                <a:path extrusionOk="0" h="37513" w="14271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31413"/>
                  </a:lnTo>
                  <a:cubicBezTo>
                    <a:pt x="1" y="34773"/>
                    <a:pt x="2708" y="37513"/>
                    <a:pt x="6101" y="37513"/>
                  </a:cubicBezTo>
                  <a:lnTo>
                    <a:pt x="136580" y="37513"/>
                  </a:lnTo>
                  <a:cubicBezTo>
                    <a:pt x="139973" y="37513"/>
                    <a:pt x="142713" y="34773"/>
                    <a:pt x="142713" y="31413"/>
                  </a:cubicBezTo>
                  <a:lnTo>
                    <a:pt x="142713" y="6133"/>
                  </a:lnTo>
                  <a:cubicBezTo>
                    <a:pt x="142713" y="2740"/>
                    <a:pt x="139973" y="0"/>
                    <a:pt x="136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2016700" y="4519475"/>
              <a:ext cx="3567825" cy="937850"/>
            </a:xfrm>
            <a:custGeom>
              <a:rect b="b" l="l" r="r" t="t"/>
              <a:pathLst>
                <a:path extrusionOk="0" h="37514" w="14271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31413"/>
                  </a:lnTo>
                  <a:cubicBezTo>
                    <a:pt x="1" y="34773"/>
                    <a:pt x="2708" y="37513"/>
                    <a:pt x="6101" y="37513"/>
                  </a:cubicBezTo>
                  <a:lnTo>
                    <a:pt x="136580" y="37513"/>
                  </a:lnTo>
                  <a:cubicBezTo>
                    <a:pt x="139973" y="37513"/>
                    <a:pt x="142713" y="34773"/>
                    <a:pt x="142713" y="31413"/>
                  </a:cubicBezTo>
                  <a:lnTo>
                    <a:pt x="142713" y="6133"/>
                  </a:lnTo>
                  <a:cubicBezTo>
                    <a:pt x="142713" y="2740"/>
                    <a:pt x="139973" y="0"/>
                    <a:pt x="136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3800200" y="238125"/>
              <a:ext cx="1784325" cy="937825"/>
            </a:xfrm>
            <a:custGeom>
              <a:rect b="b" l="l" r="r" t="t"/>
              <a:pathLst>
                <a:path extrusionOk="0" h="37513" w="71373">
                  <a:moveTo>
                    <a:pt x="1" y="0"/>
                  </a:moveTo>
                  <a:lnTo>
                    <a:pt x="1" y="37513"/>
                  </a:lnTo>
                  <a:lnTo>
                    <a:pt x="65240" y="37513"/>
                  </a:lnTo>
                  <a:cubicBezTo>
                    <a:pt x="68633" y="37513"/>
                    <a:pt x="71373" y="34773"/>
                    <a:pt x="71373" y="31413"/>
                  </a:cubicBezTo>
                  <a:lnTo>
                    <a:pt x="71373" y="6133"/>
                  </a:lnTo>
                  <a:cubicBezTo>
                    <a:pt x="71373" y="2740"/>
                    <a:pt x="68633" y="0"/>
                    <a:pt x="65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3800200" y="4519475"/>
              <a:ext cx="1784325" cy="937850"/>
            </a:xfrm>
            <a:custGeom>
              <a:rect b="b" l="l" r="r" t="t"/>
              <a:pathLst>
                <a:path extrusionOk="0" h="37514" w="71373">
                  <a:moveTo>
                    <a:pt x="1" y="0"/>
                  </a:moveTo>
                  <a:lnTo>
                    <a:pt x="1" y="37513"/>
                  </a:lnTo>
                  <a:lnTo>
                    <a:pt x="65240" y="37513"/>
                  </a:lnTo>
                  <a:cubicBezTo>
                    <a:pt x="68633" y="37513"/>
                    <a:pt x="71373" y="34773"/>
                    <a:pt x="71373" y="31413"/>
                  </a:cubicBezTo>
                  <a:lnTo>
                    <a:pt x="71373" y="6133"/>
                  </a:lnTo>
                  <a:cubicBezTo>
                    <a:pt x="71373" y="2740"/>
                    <a:pt x="68633" y="0"/>
                    <a:pt x="65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39"/>
          <p:cNvGrpSpPr/>
          <p:nvPr/>
        </p:nvGrpSpPr>
        <p:grpSpPr>
          <a:xfrm>
            <a:off x="5050952" y="2632908"/>
            <a:ext cx="425905" cy="424843"/>
            <a:chOff x="1184100" y="238125"/>
            <a:chExt cx="5232250" cy="5219200"/>
          </a:xfrm>
        </p:grpSpPr>
        <p:sp>
          <p:nvSpPr>
            <p:cNvPr id="1270" name="Google Shape;1270;p39"/>
            <p:cNvSpPr/>
            <p:nvPr/>
          </p:nvSpPr>
          <p:spPr>
            <a:xfrm>
              <a:off x="2220575" y="1277875"/>
              <a:ext cx="3160075" cy="2548450"/>
            </a:xfrm>
            <a:custGeom>
              <a:rect b="b" l="l" r="r" t="t"/>
              <a:pathLst>
                <a:path extrusionOk="0" h="101938" w="126403">
                  <a:moveTo>
                    <a:pt x="63186" y="0"/>
                  </a:moveTo>
                  <a:cubicBezTo>
                    <a:pt x="28348" y="0"/>
                    <a:pt x="1" y="28347"/>
                    <a:pt x="1" y="63218"/>
                  </a:cubicBezTo>
                  <a:lnTo>
                    <a:pt x="1" y="95837"/>
                  </a:lnTo>
                  <a:cubicBezTo>
                    <a:pt x="1" y="99197"/>
                    <a:pt x="2708" y="101937"/>
                    <a:pt x="6101" y="101937"/>
                  </a:cubicBezTo>
                  <a:lnTo>
                    <a:pt x="120270" y="101937"/>
                  </a:lnTo>
                  <a:cubicBezTo>
                    <a:pt x="123663" y="101937"/>
                    <a:pt x="126403" y="99197"/>
                    <a:pt x="126403" y="95837"/>
                  </a:cubicBezTo>
                  <a:lnTo>
                    <a:pt x="126403" y="63218"/>
                  </a:lnTo>
                  <a:cubicBezTo>
                    <a:pt x="126403" y="28347"/>
                    <a:pt x="98024" y="0"/>
                    <a:pt x="63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3800200" y="1277875"/>
              <a:ext cx="1580450" cy="2548450"/>
            </a:xfrm>
            <a:custGeom>
              <a:rect b="b" l="l" r="r" t="t"/>
              <a:pathLst>
                <a:path extrusionOk="0" h="101938" w="63218">
                  <a:moveTo>
                    <a:pt x="1" y="0"/>
                  </a:moveTo>
                  <a:lnTo>
                    <a:pt x="1" y="101937"/>
                  </a:lnTo>
                  <a:lnTo>
                    <a:pt x="57085" y="101937"/>
                  </a:lnTo>
                  <a:cubicBezTo>
                    <a:pt x="60478" y="101937"/>
                    <a:pt x="63218" y="99197"/>
                    <a:pt x="63218" y="95837"/>
                  </a:cubicBezTo>
                  <a:lnTo>
                    <a:pt x="63218" y="63218"/>
                  </a:lnTo>
                  <a:cubicBezTo>
                    <a:pt x="63218" y="28347"/>
                    <a:pt x="3483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3239950" y="1879700"/>
              <a:ext cx="1121350" cy="1121350"/>
            </a:xfrm>
            <a:custGeom>
              <a:rect b="b" l="l" r="r" t="t"/>
              <a:pathLst>
                <a:path extrusionOk="0" h="44854" w="44854">
                  <a:moveTo>
                    <a:pt x="22411" y="1"/>
                  </a:moveTo>
                  <a:cubicBezTo>
                    <a:pt x="10048" y="1"/>
                    <a:pt x="1" y="10048"/>
                    <a:pt x="1" y="22411"/>
                  </a:cubicBezTo>
                  <a:cubicBezTo>
                    <a:pt x="1" y="34774"/>
                    <a:pt x="10048" y="44853"/>
                    <a:pt x="22411" y="44853"/>
                  </a:cubicBezTo>
                  <a:cubicBezTo>
                    <a:pt x="34773" y="44853"/>
                    <a:pt x="44853" y="34774"/>
                    <a:pt x="44853" y="22411"/>
                  </a:cubicBezTo>
                  <a:cubicBezTo>
                    <a:pt x="44853" y="10048"/>
                    <a:pt x="34773" y="1"/>
                    <a:pt x="22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3800200" y="1879700"/>
              <a:ext cx="561100" cy="1121350"/>
            </a:xfrm>
            <a:custGeom>
              <a:rect b="b" l="l" r="r" t="t"/>
              <a:pathLst>
                <a:path extrusionOk="0" h="44854" w="22444">
                  <a:moveTo>
                    <a:pt x="1" y="1"/>
                  </a:moveTo>
                  <a:lnTo>
                    <a:pt x="1" y="44853"/>
                  </a:lnTo>
                  <a:cubicBezTo>
                    <a:pt x="12363" y="44853"/>
                    <a:pt x="22443" y="34774"/>
                    <a:pt x="22443" y="22411"/>
                  </a:cubicBezTo>
                  <a:cubicBezTo>
                    <a:pt x="22443" y="10048"/>
                    <a:pt x="1236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3647700" y="2287450"/>
              <a:ext cx="305850" cy="1538875"/>
            </a:xfrm>
            <a:custGeom>
              <a:rect b="b" l="l" r="r" t="t"/>
              <a:pathLst>
                <a:path extrusionOk="0" h="61555" w="12234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55454"/>
                  </a:lnTo>
                  <a:cubicBezTo>
                    <a:pt x="1" y="58814"/>
                    <a:pt x="2708" y="61554"/>
                    <a:pt x="6101" y="61554"/>
                  </a:cubicBezTo>
                  <a:cubicBezTo>
                    <a:pt x="9493" y="61554"/>
                    <a:pt x="12233" y="58814"/>
                    <a:pt x="12233" y="55454"/>
                  </a:cubicBezTo>
                  <a:lnTo>
                    <a:pt x="12233" y="6101"/>
                  </a:lnTo>
                  <a:cubicBezTo>
                    <a:pt x="12233" y="2708"/>
                    <a:pt x="9493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3800200" y="2287450"/>
              <a:ext cx="153350" cy="1538875"/>
            </a:xfrm>
            <a:custGeom>
              <a:rect b="b" l="l" r="r" t="t"/>
              <a:pathLst>
                <a:path extrusionOk="0" h="61555" w="6134">
                  <a:moveTo>
                    <a:pt x="1" y="1"/>
                  </a:moveTo>
                  <a:lnTo>
                    <a:pt x="1" y="61554"/>
                  </a:lnTo>
                  <a:cubicBezTo>
                    <a:pt x="3393" y="61554"/>
                    <a:pt x="6133" y="58814"/>
                    <a:pt x="6133" y="55454"/>
                  </a:cubicBezTo>
                  <a:lnTo>
                    <a:pt x="6133" y="6101"/>
                  </a:lnTo>
                  <a:cubicBezTo>
                    <a:pt x="6133" y="2708"/>
                    <a:pt x="339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812825" y="3520475"/>
              <a:ext cx="3975575" cy="1121350"/>
            </a:xfrm>
            <a:custGeom>
              <a:rect b="b" l="l" r="r" t="t"/>
              <a:pathLst>
                <a:path extrusionOk="0" h="44854" w="159023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38753"/>
                  </a:lnTo>
                  <a:cubicBezTo>
                    <a:pt x="1" y="42113"/>
                    <a:pt x="2708" y="44853"/>
                    <a:pt x="6101" y="44853"/>
                  </a:cubicBezTo>
                  <a:lnTo>
                    <a:pt x="152890" y="44853"/>
                  </a:lnTo>
                  <a:cubicBezTo>
                    <a:pt x="156283" y="44853"/>
                    <a:pt x="159023" y="42113"/>
                    <a:pt x="159023" y="38753"/>
                  </a:cubicBezTo>
                  <a:lnTo>
                    <a:pt x="159023" y="6133"/>
                  </a:lnTo>
                  <a:cubicBezTo>
                    <a:pt x="159023" y="2741"/>
                    <a:pt x="156283" y="1"/>
                    <a:pt x="152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3800200" y="3520475"/>
              <a:ext cx="1988200" cy="1121350"/>
            </a:xfrm>
            <a:custGeom>
              <a:rect b="b" l="l" r="r" t="t"/>
              <a:pathLst>
                <a:path extrusionOk="0" h="44854" w="79528">
                  <a:moveTo>
                    <a:pt x="1" y="1"/>
                  </a:moveTo>
                  <a:lnTo>
                    <a:pt x="1" y="44853"/>
                  </a:lnTo>
                  <a:lnTo>
                    <a:pt x="73395" y="44853"/>
                  </a:lnTo>
                  <a:cubicBezTo>
                    <a:pt x="76788" y="44853"/>
                    <a:pt x="79528" y="42113"/>
                    <a:pt x="79528" y="38753"/>
                  </a:cubicBezTo>
                  <a:lnTo>
                    <a:pt x="79528" y="6133"/>
                  </a:lnTo>
                  <a:cubicBezTo>
                    <a:pt x="79528" y="2741"/>
                    <a:pt x="76788" y="1"/>
                    <a:pt x="73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3647700" y="238125"/>
              <a:ext cx="305850" cy="826100"/>
            </a:xfrm>
            <a:custGeom>
              <a:rect b="b" l="l" r="r" t="t"/>
              <a:pathLst>
                <a:path extrusionOk="0" h="33044" w="12234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6911"/>
                  </a:lnTo>
                  <a:cubicBezTo>
                    <a:pt x="1" y="30304"/>
                    <a:pt x="2708" y="33044"/>
                    <a:pt x="6101" y="33044"/>
                  </a:cubicBezTo>
                  <a:cubicBezTo>
                    <a:pt x="9493" y="33044"/>
                    <a:pt x="12233" y="30304"/>
                    <a:pt x="12233" y="26911"/>
                  </a:cubicBezTo>
                  <a:lnTo>
                    <a:pt x="12233" y="6133"/>
                  </a:ln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2021600" y="823850"/>
              <a:ext cx="702975" cy="673200"/>
            </a:xfrm>
            <a:custGeom>
              <a:rect b="b" l="l" r="r" t="t"/>
              <a:pathLst>
                <a:path extrusionOk="0" h="26928" w="28119">
                  <a:moveTo>
                    <a:pt x="6704" y="0"/>
                  </a:moveTo>
                  <a:cubicBezTo>
                    <a:pt x="5138" y="0"/>
                    <a:pt x="3573" y="596"/>
                    <a:pt x="2382" y="1786"/>
                  </a:cubicBezTo>
                  <a:cubicBezTo>
                    <a:pt x="1" y="4200"/>
                    <a:pt x="1" y="8049"/>
                    <a:pt x="2382" y="10430"/>
                  </a:cubicBezTo>
                  <a:lnTo>
                    <a:pt x="17093" y="25142"/>
                  </a:lnTo>
                  <a:cubicBezTo>
                    <a:pt x="18284" y="26333"/>
                    <a:pt x="19850" y="26928"/>
                    <a:pt x="21416" y="26928"/>
                  </a:cubicBezTo>
                  <a:cubicBezTo>
                    <a:pt x="22981" y="26928"/>
                    <a:pt x="24547" y="26333"/>
                    <a:pt x="25738" y="25142"/>
                  </a:cubicBezTo>
                  <a:cubicBezTo>
                    <a:pt x="28119" y="22761"/>
                    <a:pt x="28119" y="18879"/>
                    <a:pt x="25738" y="16498"/>
                  </a:cubicBezTo>
                  <a:lnTo>
                    <a:pt x="11026" y="1786"/>
                  </a:lnTo>
                  <a:cubicBezTo>
                    <a:pt x="9836" y="596"/>
                    <a:pt x="8270" y="0"/>
                    <a:pt x="6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184100" y="4335975"/>
              <a:ext cx="5232250" cy="1121350"/>
            </a:xfrm>
            <a:custGeom>
              <a:rect b="b" l="l" r="r" t="t"/>
              <a:pathLst>
                <a:path extrusionOk="0" h="44854" w="209290">
                  <a:moveTo>
                    <a:pt x="14549" y="1"/>
                  </a:moveTo>
                  <a:cubicBezTo>
                    <a:pt x="11711" y="1"/>
                    <a:pt x="9264" y="1925"/>
                    <a:pt x="8612" y="4633"/>
                  </a:cubicBezTo>
                  <a:lnTo>
                    <a:pt x="457" y="37253"/>
                  </a:lnTo>
                  <a:cubicBezTo>
                    <a:pt x="0" y="39079"/>
                    <a:pt x="391" y="41004"/>
                    <a:pt x="1566" y="42505"/>
                  </a:cubicBezTo>
                  <a:cubicBezTo>
                    <a:pt x="2707" y="43972"/>
                    <a:pt x="4502" y="44853"/>
                    <a:pt x="6394" y="44853"/>
                  </a:cubicBezTo>
                  <a:lnTo>
                    <a:pt x="202928" y="44853"/>
                  </a:lnTo>
                  <a:cubicBezTo>
                    <a:pt x="204788" y="44853"/>
                    <a:pt x="206582" y="43972"/>
                    <a:pt x="207723" y="42505"/>
                  </a:cubicBezTo>
                  <a:cubicBezTo>
                    <a:pt x="208898" y="41004"/>
                    <a:pt x="209289" y="39079"/>
                    <a:pt x="208832" y="37253"/>
                  </a:cubicBezTo>
                  <a:lnTo>
                    <a:pt x="200677" y="4633"/>
                  </a:lnTo>
                  <a:cubicBezTo>
                    <a:pt x="200025" y="1925"/>
                    <a:pt x="197579" y="1"/>
                    <a:pt x="19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4875850" y="823850"/>
              <a:ext cx="702975" cy="673200"/>
            </a:xfrm>
            <a:custGeom>
              <a:rect b="b" l="l" r="r" t="t"/>
              <a:pathLst>
                <a:path extrusionOk="0" h="26928" w="28119">
                  <a:moveTo>
                    <a:pt x="21415" y="0"/>
                  </a:moveTo>
                  <a:cubicBezTo>
                    <a:pt x="19849" y="0"/>
                    <a:pt x="18284" y="596"/>
                    <a:pt x="17093" y="1786"/>
                  </a:cubicBezTo>
                  <a:lnTo>
                    <a:pt x="2381" y="16498"/>
                  </a:lnTo>
                  <a:cubicBezTo>
                    <a:pt x="0" y="18879"/>
                    <a:pt x="0" y="22761"/>
                    <a:pt x="2381" y="25142"/>
                  </a:cubicBezTo>
                  <a:cubicBezTo>
                    <a:pt x="3572" y="26333"/>
                    <a:pt x="5138" y="26928"/>
                    <a:pt x="6704" y="26928"/>
                  </a:cubicBezTo>
                  <a:cubicBezTo>
                    <a:pt x="8269" y="26928"/>
                    <a:pt x="9835" y="26333"/>
                    <a:pt x="11026" y="25142"/>
                  </a:cubicBezTo>
                  <a:lnTo>
                    <a:pt x="25737" y="10430"/>
                  </a:lnTo>
                  <a:cubicBezTo>
                    <a:pt x="28118" y="8049"/>
                    <a:pt x="28118" y="4200"/>
                    <a:pt x="25737" y="1786"/>
                  </a:cubicBezTo>
                  <a:cubicBezTo>
                    <a:pt x="24547" y="596"/>
                    <a:pt x="22981" y="0"/>
                    <a:pt x="21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3800200" y="4335975"/>
              <a:ext cx="2616150" cy="1121350"/>
            </a:xfrm>
            <a:custGeom>
              <a:rect b="b" l="l" r="r" t="t"/>
              <a:pathLst>
                <a:path extrusionOk="0" h="44854" w="104646">
                  <a:moveTo>
                    <a:pt x="1" y="1"/>
                  </a:moveTo>
                  <a:lnTo>
                    <a:pt x="1" y="44853"/>
                  </a:lnTo>
                  <a:lnTo>
                    <a:pt x="98284" y="44853"/>
                  </a:lnTo>
                  <a:cubicBezTo>
                    <a:pt x="100144" y="44853"/>
                    <a:pt x="101938" y="43972"/>
                    <a:pt x="103079" y="42505"/>
                  </a:cubicBezTo>
                  <a:cubicBezTo>
                    <a:pt x="104254" y="41004"/>
                    <a:pt x="104645" y="39079"/>
                    <a:pt x="104188" y="37253"/>
                  </a:cubicBezTo>
                  <a:lnTo>
                    <a:pt x="96033" y="4633"/>
                  </a:lnTo>
                  <a:cubicBezTo>
                    <a:pt x="95381" y="1925"/>
                    <a:pt x="92935" y="1"/>
                    <a:pt x="90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p39"/>
          <p:cNvGrpSpPr/>
          <p:nvPr/>
        </p:nvGrpSpPr>
        <p:grpSpPr>
          <a:xfrm>
            <a:off x="4435546" y="2632908"/>
            <a:ext cx="311929" cy="424847"/>
            <a:chOff x="1891125" y="238125"/>
            <a:chExt cx="3832050" cy="5219250"/>
          </a:xfrm>
        </p:grpSpPr>
        <p:sp>
          <p:nvSpPr>
            <p:cNvPr id="1284" name="Google Shape;1284;p39"/>
            <p:cNvSpPr/>
            <p:nvPr/>
          </p:nvSpPr>
          <p:spPr>
            <a:xfrm>
              <a:off x="1891125" y="2383650"/>
              <a:ext cx="1945800" cy="2163600"/>
            </a:xfrm>
            <a:custGeom>
              <a:rect b="b" l="l" r="r" t="t"/>
              <a:pathLst>
                <a:path extrusionOk="0" h="86544" w="77832">
                  <a:moveTo>
                    <a:pt x="21787" y="1"/>
                  </a:moveTo>
                  <a:cubicBezTo>
                    <a:pt x="13835" y="1"/>
                    <a:pt x="7169" y="4822"/>
                    <a:pt x="4535" y="12919"/>
                  </a:cubicBezTo>
                  <a:cubicBezTo>
                    <a:pt x="425" y="25576"/>
                    <a:pt x="0" y="46942"/>
                    <a:pt x="21399" y="76822"/>
                  </a:cubicBezTo>
                  <a:cubicBezTo>
                    <a:pt x="23161" y="79301"/>
                    <a:pt x="24987" y="81780"/>
                    <a:pt x="26814" y="84161"/>
                  </a:cubicBezTo>
                  <a:cubicBezTo>
                    <a:pt x="28004" y="85706"/>
                    <a:pt x="29823" y="86543"/>
                    <a:pt x="31679" y="86543"/>
                  </a:cubicBezTo>
                  <a:cubicBezTo>
                    <a:pt x="32722" y="86543"/>
                    <a:pt x="33778" y="86279"/>
                    <a:pt x="34741" y="85727"/>
                  </a:cubicBezTo>
                  <a:lnTo>
                    <a:pt x="74048" y="63023"/>
                  </a:lnTo>
                  <a:cubicBezTo>
                    <a:pt x="76722" y="61490"/>
                    <a:pt x="77831" y="58228"/>
                    <a:pt x="76657" y="55390"/>
                  </a:cubicBezTo>
                  <a:cubicBezTo>
                    <a:pt x="75515" y="52618"/>
                    <a:pt x="74276" y="49780"/>
                    <a:pt x="73036" y="47007"/>
                  </a:cubicBezTo>
                  <a:cubicBezTo>
                    <a:pt x="57835" y="13572"/>
                    <a:pt x="39112" y="3231"/>
                    <a:pt x="26096" y="459"/>
                  </a:cubicBezTo>
                  <a:cubicBezTo>
                    <a:pt x="24630" y="151"/>
                    <a:pt x="23189" y="1"/>
                    <a:pt x="21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2859125" y="4159900"/>
              <a:ext cx="1280350" cy="1297475"/>
            </a:xfrm>
            <a:custGeom>
              <a:rect b="b" l="l" r="r" t="t"/>
              <a:pathLst>
                <a:path extrusionOk="0" h="51899" w="51214">
                  <a:moveTo>
                    <a:pt x="39269" y="0"/>
                  </a:moveTo>
                  <a:cubicBezTo>
                    <a:pt x="38200" y="0"/>
                    <a:pt x="37132" y="278"/>
                    <a:pt x="36176" y="813"/>
                  </a:cubicBezTo>
                  <a:lnTo>
                    <a:pt x="3262" y="19831"/>
                  </a:lnTo>
                  <a:cubicBezTo>
                    <a:pt x="1631" y="20777"/>
                    <a:pt x="522" y="22408"/>
                    <a:pt x="261" y="24234"/>
                  </a:cubicBezTo>
                  <a:cubicBezTo>
                    <a:pt x="0" y="26094"/>
                    <a:pt x="587" y="27986"/>
                    <a:pt x="1860" y="29323"/>
                  </a:cubicBezTo>
                  <a:cubicBezTo>
                    <a:pt x="12852" y="40936"/>
                    <a:pt x="23487" y="48895"/>
                    <a:pt x="31120" y="51178"/>
                  </a:cubicBezTo>
                  <a:cubicBezTo>
                    <a:pt x="32659" y="51648"/>
                    <a:pt x="34251" y="51899"/>
                    <a:pt x="35833" y="51899"/>
                  </a:cubicBezTo>
                  <a:cubicBezTo>
                    <a:pt x="38205" y="51899"/>
                    <a:pt x="40553" y="51335"/>
                    <a:pt x="42667" y="50102"/>
                  </a:cubicBezTo>
                  <a:cubicBezTo>
                    <a:pt x="46027" y="48177"/>
                    <a:pt x="48408" y="44818"/>
                    <a:pt x="49387" y="40642"/>
                  </a:cubicBezTo>
                  <a:cubicBezTo>
                    <a:pt x="51213" y="32879"/>
                    <a:pt x="49648" y="19668"/>
                    <a:pt x="45081" y="4369"/>
                  </a:cubicBezTo>
                  <a:cubicBezTo>
                    <a:pt x="44559" y="2575"/>
                    <a:pt x="43222" y="1140"/>
                    <a:pt x="41493" y="422"/>
                  </a:cubicBezTo>
                  <a:cubicBezTo>
                    <a:pt x="40777" y="139"/>
                    <a:pt x="40023" y="0"/>
                    <a:pt x="39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2211625" y="2383850"/>
              <a:ext cx="1625300" cy="1859200"/>
            </a:xfrm>
            <a:custGeom>
              <a:rect b="b" l="l" r="r" t="t"/>
              <a:pathLst>
                <a:path extrusionOk="0" h="74368" w="65012">
                  <a:moveTo>
                    <a:pt x="8977" y="0"/>
                  </a:moveTo>
                  <a:cubicBezTo>
                    <a:pt x="5704" y="0"/>
                    <a:pt x="2652" y="811"/>
                    <a:pt x="0" y="2342"/>
                  </a:cubicBezTo>
                  <a:lnTo>
                    <a:pt x="41590" y="74367"/>
                  </a:lnTo>
                  <a:lnTo>
                    <a:pt x="61228" y="63015"/>
                  </a:lnTo>
                  <a:cubicBezTo>
                    <a:pt x="63902" y="61482"/>
                    <a:pt x="65011" y="58220"/>
                    <a:pt x="63837" y="55382"/>
                  </a:cubicBezTo>
                  <a:cubicBezTo>
                    <a:pt x="62695" y="52610"/>
                    <a:pt x="61456" y="49772"/>
                    <a:pt x="60216" y="46999"/>
                  </a:cubicBezTo>
                  <a:cubicBezTo>
                    <a:pt x="45015" y="13564"/>
                    <a:pt x="26324" y="3223"/>
                    <a:pt x="13276" y="451"/>
                  </a:cubicBezTo>
                  <a:cubicBezTo>
                    <a:pt x="11812" y="148"/>
                    <a:pt x="10375" y="0"/>
                    <a:pt x="8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3351675" y="4159650"/>
              <a:ext cx="787800" cy="1252825"/>
            </a:xfrm>
            <a:custGeom>
              <a:rect b="b" l="l" r="r" t="t"/>
              <a:pathLst>
                <a:path extrusionOk="0" h="50113" w="31512">
                  <a:moveTo>
                    <a:pt x="19533" y="0"/>
                  </a:moveTo>
                  <a:cubicBezTo>
                    <a:pt x="18475" y="0"/>
                    <a:pt x="17420" y="275"/>
                    <a:pt x="16474" y="823"/>
                  </a:cubicBezTo>
                  <a:lnTo>
                    <a:pt x="1" y="10348"/>
                  </a:lnTo>
                  <a:lnTo>
                    <a:pt x="22965" y="50112"/>
                  </a:lnTo>
                  <a:cubicBezTo>
                    <a:pt x="26325" y="48187"/>
                    <a:pt x="28706" y="44828"/>
                    <a:pt x="29685" y="40652"/>
                  </a:cubicBezTo>
                  <a:cubicBezTo>
                    <a:pt x="31511" y="32889"/>
                    <a:pt x="29946" y="19678"/>
                    <a:pt x="25412" y="4379"/>
                  </a:cubicBezTo>
                  <a:cubicBezTo>
                    <a:pt x="24857" y="2585"/>
                    <a:pt x="23520" y="1150"/>
                    <a:pt x="21791" y="432"/>
                  </a:cubicBezTo>
                  <a:cubicBezTo>
                    <a:pt x="21065" y="144"/>
                    <a:pt x="20298" y="0"/>
                    <a:pt x="19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4053825" y="238325"/>
              <a:ext cx="1669350" cy="2079325"/>
            </a:xfrm>
            <a:custGeom>
              <a:rect b="b" l="l" r="r" t="t"/>
              <a:pathLst>
                <a:path extrusionOk="0" h="83173" w="66774">
                  <a:moveTo>
                    <a:pt x="33387" y="0"/>
                  </a:moveTo>
                  <a:cubicBezTo>
                    <a:pt x="29024" y="0"/>
                    <a:pt x="24661" y="1672"/>
                    <a:pt x="20942" y="5015"/>
                  </a:cubicBezTo>
                  <a:cubicBezTo>
                    <a:pt x="11058" y="13921"/>
                    <a:pt x="0" y="32220"/>
                    <a:pt x="3589" y="68787"/>
                  </a:cubicBezTo>
                  <a:cubicBezTo>
                    <a:pt x="3882" y="71821"/>
                    <a:pt x="4241" y="74887"/>
                    <a:pt x="4632" y="77856"/>
                  </a:cubicBezTo>
                  <a:cubicBezTo>
                    <a:pt x="5024" y="80889"/>
                    <a:pt x="7633" y="83173"/>
                    <a:pt x="10700" y="83173"/>
                  </a:cubicBezTo>
                  <a:lnTo>
                    <a:pt x="56107" y="83173"/>
                  </a:lnTo>
                  <a:cubicBezTo>
                    <a:pt x="59173" y="83173"/>
                    <a:pt x="61750" y="80889"/>
                    <a:pt x="62174" y="77856"/>
                  </a:cubicBezTo>
                  <a:cubicBezTo>
                    <a:pt x="62565" y="74887"/>
                    <a:pt x="62924" y="71821"/>
                    <a:pt x="63218" y="68787"/>
                  </a:cubicBezTo>
                  <a:cubicBezTo>
                    <a:pt x="66773" y="32220"/>
                    <a:pt x="55748" y="13921"/>
                    <a:pt x="45831" y="5015"/>
                  </a:cubicBezTo>
                  <a:cubicBezTo>
                    <a:pt x="42113" y="1672"/>
                    <a:pt x="37750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4253625" y="2519875"/>
              <a:ext cx="1269750" cy="1148250"/>
            </a:xfrm>
            <a:custGeom>
              <a:rect b="b" l="l" r="r" t="t"/>
              <a:pathLst>
                <a:path extrusionOk="0" h="45930" w="50790">
                  <a:moveTo>
                    <a:pt x="6394" y="0"/>
                  </a:moveTo>
                  <a:cubicBezTo>
                    <a:pt x="4534" y="0"/>
                    <a:pt x="2740" y="848"/>
                    <a:pt x="1599" y="2316"/>
                  </a:cubicBezTo>
                  <a:cubicBezTo>
                    <a:pt x="424" y="3784"/>
                    <a:pt x="0" y="5709"/>
                    <a:pt x="457" y="7536"/>
                  </a:cubicBezTo>
                  <a:cubicBezTo>
                    <a:pt x="4143" y="23063"/>
                    <a:pt x="9395" y="35295"/>
                    <a:pt x="14842" y="41069"/>
                  </a:cubicBezTo>
                  <a:cubicBezTo>
                    <a:pt x="17778" y="44200"/>
                    <a:pt x="21529" y="45929"/>
                    <a:pt x="25411" y="45929"/>
                  </a:cubicBezTo>
                  <a:cubicBezTo>
                    <a:pt x="29260" y="45929"/>
                    <a:pt x="33012" y="44200"/>
                    <a:pt x="35947" y="41069"/>
                  </a:cubicBezTo>
                  <a:cubicBezTo>
                    <a:pt x="41395" y="35295"/>
                    <a:pt x="46647" y="23063"/>
                    <a:pt x="50365" y="7536"/>
                  </a:cubicBezTo>
                  <a:cubicBezTo>
                    <a:pt x="50789" y="5709"/>
                    <a:pt x="50365" y="3784"/>
                    <a:pt x="49224" y="2316"/>
                  </a:cubicBezTo>
                  <a:cubicBezTo>
                    <a:pt x="48049" y="848"/>
                    <a:pt x="46288" y="0"/>
                    <a:pt x="4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888900" y="238125"/>
              <a:ext cx="834275" cy="2079525"/>
            </a:xfrm>
            <a:custGeom>
              <a:rect b="b" l="l" r="r" t="t"/>
              <a:pathLst>
                <a:path extrusionOk="0" h="83181" w="33371">
                  <a:moveTo>
                    <a:pt x="0" y="0"/>
                  </a:moveTo>
                  <a:lnTo>
                    <a:pt x="0" y="83181"/>
                  </a:lnTo>
                  <a:lnTo>
                    <a:pt x="22704" y="83181"/>
                  </a:lnTo>
                  <a:cubicBezTo>
                    <a:pt x="25770" y="83181"/>
                    <a:pt x="28347" y="80897"/>
                    <a:pt x="28771" y="77864"/>
                  </a:cubicBezTo>
                  <a:cubicBezTo>
                    <a:pt x="29162" y="74895"/>
                    <a:pt x="29521" y="71829"/>
                    <a:pt x="29815" y="68795"/>
                  </a:cubicBezTo>
                  <a:cubicBezTo>
                    <a:pt x="33370" y="32228"/>
                    <a:pt x="22345" y="13929"/>
                    <a:pt x="12428" y="5023"/>
                  </a:cubicBezTo>
                  <a:cubicBezTo>
                    <a:pt x="8710" y="1664"/>
                    <a:pt x="4339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888900" y="2519875"/>
              <a:ext cx="634475" cy="1148250"/>
            </a:xfrm>
            <a:custGeom>
              <a:rect b="b" l="l" r="r" t="t"/>
              <a:pathLst>
                <a:path extrusionOk="0" h="45930" w="25379">
                  <a:moveTo>
                    <a:pt x="0" y="0"/>
                  </a:moveTo>
                  <a:lnTo>
                    <a:pt x="0" y="45929"/>
                  </a:lnTo>
                  <a:cubicBezTo>
                    <a:pt x="3849" y="45929"/>
                    <a:pt x="7601" y="44200"/>
                    <a:pt x="10536" y="41069"/>
                  </a:cubicBezTo>
                  <a:cubicBezTo>
                    <a:pt x="15984" y="35262"/>
                    <a:pt x="21236" y="23063"/>
                    <a:pt x="24954" y="7536"/>
                  </a:cubicBezTo>
                  <a:cubicBezTo>
                    <a:pt x="25378" y="5709"/>
                    <a:pt x="24954" y="3784"/>
                    <a:pt x="23813" y="2316"/>
                  </a:cubicBezTo>
                  <a:cubicBezTo>
                    <a:pt x="22638" y="848"/>
                    <a:pt x="20877" y="0"/>
                    <a:pt x="18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9"/>
          <p:cNvGrpSpPr/>
          <p:nvPr/>
        </p:nvGrpSpPr>
        <p:grpSpPr>
          <a:xfrm>
            <a:off x="3108672" y="2632883"/>
            <a:ext cx="182550" cy="424843"/>
            <a:chOff x="2678900" y="238125"/>
            <a:chExt cx="2242625" cy="5219200"/>
          </a:xfrm>
        </p:grpSpPr>
        <p:sp>
          <p:nvSpPr>
            <p:cNvPr id="1293" name="Google Shape;1293;p39"/>
            <p:cNvSpPr/>
            <p:nvPr/>
          </p:nvSpPr>
          <p:spPr>
            <a:xfrm>
              <a:off x="3387550" y="4177775"/>
              <a:ext cx="825325" cy="1279550"/>
            </a:xfrm>
            <a:custGeom>
              <a:rect b="b" l="l" r="r" t="t"/>
              <a:pathLst>
                <a:path extrusionOk="0" h="51182" w="33013">
                  <a:moveTo>
                    <a:pt x="6101" y="1"/>
                  </a:moveTo>
                  <a:cubicBezTo>
                    <a:pt x="2741" y="1"/>
                    <a:pt x="1" y="2741"/>
                    <a:pt x="1" y="6133"/>
                  </a:cubicBezTo>
                  <a:lnTo>
                    <a:pt x="1" y="45081"/>
                  </a:lnTo>
                  <a:cubicBezTo>
                    <a:pt x="1" y="48441"/>
                    <a:pt x="2741" y="51181"/>
                    <a:pt x="6101" y="51181"/>
                  </a:cubicBezTo>
                  <a:lnTo>
                    <a:pt x="26912" y="51181"/>
                  </a:lnTo>
                  <a:cubicBezTo>
                    <a:pt x="30272" y="51181"/>
                    <a:pt x="33012" y="48441"/>
                    <a:pt x="33012" y="45081"/>
                  </a:cubicBezTo>
                  <a:lnTo>
                    <a:pt x="33012" y="6133"/>
                  </a:lnTo>
                  <a:cubicBezTo>
                    <a:pt x="33012" y="2741"/>
                    <a:pt x="30272" y="1"/>
                    <a:pt x="2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3800200" y="4177775"/>
              <a:ext cx="412675" cy="1279550"/>
            </a:xfrm>
            <a:custGeom>
              <a:rect b="b" l="l" r="r" t="t"/>
              <a:pathLst>
                <a:path extrusionOk="0" h="51182" w="16507">
                  <a:moveTo>
                    <a:pt x="1" y="1"/>
                  </a:moveTo>
                  <a:lnTo>
                    <a:pt x="1" y="51181"/>
                  </a:lnTo>
                  <a:lnTo>
                    <a:pt x="10406" y="51181"/>
                  </a:lnTo>
                  <a:cubicBezTo>
                    <a:pt x="13766" y="51181"/>
                    <a:pt x="16506" y="48441"/>
                    <a:pt x="16506" y="45081"/>
                  </a:cubicBezTo>
                  <a:lnTo>
                    <a:pt x="16506" y="6133"/>
                  </a:lnTo>
                  <a:cubicBezTo>
                    <a:pt x="16506" y="2741"/>
                    <a:pt x="13766" y="1"/>
                    <a:pt x="10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2930075" y="238125"/>
              <a:ext cx="1740275" cy="3726025"/>
            </a:xfrm>
            <a:custGeom>
              <a:rect b="b" l="l" r="r" t="t"/>
              <a:pathLst>
                <a:path extrusionOk="0" h="149041" w="69611">
                  <a:moveTo>
                    <a:pt x="34806" y="0"/>
                  </a:moveTo>
                  <a:cubicBezTo>
                    <a:pt x="33109" y="0"/>
                    <a:pt x="31511" y="685"/>
                    <a:pt x="30337" y="1925"/>
                  </a:cubicBezTo>
                  <a:lnTo>
                    <a:pt x="1794" y="32294"/>
                  </a:lnTo>
                  <a:cubicBezTo>
                    <a:pt x="587" y="33598"/>
                    <a:pt x="0" y="35327"/>
                    <a:pt x="163" y="37089"/>
                  </a:cubicBezTo>
                  <a:lnTo>
                    <a:pt x="10732" y="143527"/>
                  </a:lnTo>
                  <a:cubicBezTo>
                    <a:pt x="11026" y="146659"/>
                    <a:pt x="13668" y="149040"/>
                    <a:pt x="16799" y="149040"/>
                  </a:cubicBezTo>
                  <a:lnTo>
                    <a:pt x="52812" y="149040"/>
                  </a:lnTo>
                  <a:cubicBezTo>
                    <a:pt x="55943" y="149040"/>
                    <a:pt x="58585" y="146659"/>
                    <a:pt x="58879" y="143527"/>
                  </a:cubicBezTo>
                  <a:lnTo>
                    <a:pt x="69448" y="37089"/>
                  </a:lnTo>
                  <a:cubicBezTo>
                    <a:pt x="69611" y="35327"/>
                    <a:pt x="69024" y="33598"/>
                    <a:pt x="67817" y="32294"/>
                  </a:cubicBezTo>
                  <a:lnTo>
                    <a:pt x="39274" y="1925"/>
                  </a:lnTo>
                  <a:cubicBezTo>
                    <a:pt x="38100" y="685"/>
                    <a:pt x="36502" y="0"/>
                    <a:pt x="34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3800200" y="238125"/>
              <a:ext cx="870150" cy="3726025"/>
            </a:xfrm>
            <a:custGeom>
              <a:rect b="b" l="l" r="r" t="t"/>
              <a:pathLst>
                <a:path extrusionOk="0" h="149041" w="34806">
                  <a:moveTo>
                    <a:pt x="1" y="0"/>
                  </a:moveTo>
                  <a:lnTo>
                    <a:pt x="1" y="149040"/>
                  </a:lnTo>
                  <a:lnTo>
                    <a:pt x="18007" y="149040"/>
                  </a:lnTo>
                  <a:cubicBezTo>
                    <a:pt x="21138" y="149040"/>
                    <a:pt x="23780" y="146659"/>
                    <a:pt x="24074" y="143527"/>
                  </a:cubicBezTo>
                  <a:lnTo>
                    <a:pt x="34643" y="37089"/>
                  </a:lnTo>
                  <a:cubicBezTo>
                    <a:pt x="34806" y="35327"/>
                    <a:pt x="34219" y="33598"/>
                    <a:pt x="33012" y="32294"/>
                  </a:cubicBezTo>
                  <a:lnTo>
                    <a:pt x="4469" y="1925"/>
                  </a:lnTo>
                  <a:cubicBezTo>
                    <a:pt x="3295" y="685"/>
                    <a:pt x="16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3647700" y="1370025"/>
              <a:ext cx="305850" cy="2594125"/>
            </a:xfrm>
            <a:custGeom>
              <a:rect b="b" l="l" r="r" t="t"/>
              <a:pathLst>
                <a:path extrusionOk="0" h="103765" w="12234">
                  <a:moveTo>
                    <a:pt x="6101" y="0"/>
                  </a:moveTo>
                  <a:cubicBezTo>
                    <a:pt x="2741" y="0"/>
                    <a:pt x="1" y="2740"/>
                    <a:pt x="1" y="6100"/>
                  </a:cubicBezTo>
                  <a:lnTo>
                    <a:pt x="1" y="103764"/>
                  </a:lnTo>
                  <a:lnTo>
                    <a:pt x="12233" y="103764"/>
                  </a:lnTo>
                  <a:lnTo>
                    <a:pt x="12233" y="6100"/>
                  </a:lnTo>
                  <a:cubicBezTo>
                    <a:pt x="12233" y="2740"/>
                    <a:pt x="9460" y="0"/>
                    <a:pt x="6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678900" y="3658300"/>
              <a:ext cx="2242625" cy="825300"/>
            </a:xfrm>
            <a:custGeom>
              <a:rect b="b" l="l" r="r" t="t"/>
              <a:pathLst>
                <a:path extrusionOk="0" h="33012" w="89705">
                  <a:moveTo>
                    <a:pt x="6133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26912"/>
                  </a:lnTo>
                  <a:cubicBezTo>
                    <a:pt x="0" y="30272"/>
                    <a:pt x="2740" y="33012"/>
                    <a:pt x="6133" y="33012"/>
                  </a:cubicBezTo>
                  <a:lnTo>
                    <a:pt x="83605" y="33012"/>
                  </a:lnTo>
                  <a:cubicBezTo>
                    <a:pt x="86965" y="33012"/>
                    <a:pt x="89705" y="30272"/>
                    <a:pt x="89705" y="26912"/>
                  </a:cubicBezTo>
                  <a:lnTo>
                    <a:pt x="89705" y="6101"/>
                  </a:lnTo>
                  <a:cubicBezTo>
                    <a:pt x="89705" y="2741"/>
                    <a:pt x="86965" y="1"/>
                    <a:pt x="83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3800200" y="3658300"/>
              <a:ext cx="1121325" cy="825300"/>
            </a:xfrm>
            <a:custGeom>
              <a:rect b="b" l="l" r="r" t="t"/>
              <a:pathLst>
                <a:path extrusionOk="0" h="33012" w="44853">
                  <a:moveTo>
                    <a:pt x="1" y="1"/>
                  </a:moveTo>
                  <a:lnTo>
                    <a:pt x="1" y="33012"/>
                  </a:lnTo>
                  <a:lnTo>
                    <a:pt x="38753" y="33012"/>
                  </a:lnTo>
                  <a:cubicBezTo>
                    <a:pt x="42113" y="33012"/>
                    <a:pt x="44853" y="30272"/>
                    <a:pt x="44853" y="26912"/>
                  </a:cubicBezTo>
                  <a:lnTo>
                    <a:pt x="44853" y="6101"/>
                  </a:lnTo>
                  <a:cubicBezTo>
                    <a:pt x="44853" y="2741"/>
                    <a:pt x="42113" y="1"/>
                    <a:pt x="387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39"/>
          <p:cNvGrpSpPr/>
          <p:nvPr/>
        </p:nvGrpSpPr>
        <p:grpSpPr>
          <a:xfrm>
            <a:off x="3660741" y="2632869"/>
            <a:ext cx="429890" cy="424814"/>
            <a:chOff x="1175925" y="238250"/>
            <a:chExt cx="5281200" cy="5218850"/>
          </a:xfrm>
        </p:grpSpPr>
        <p:sp>
          <p:nvSpPr>
            <p:cNvPr id="1301" name="Google Shape;1301;p39"/>
            <p:cNvSpPr/>
            <p:nvPr/>
          </p:nvSpPr>
          <p:spPr>
            <a:xfrm>
              <a:off x="1909875" y="3285225"/>
              <a:ext cx="1467925" cy="1437950"/>
            </a:xfrm>
            <a:custGeom>
              <a:rect b="b" l="l" r="r" t="t"/>
              <a:pathLst>
                <a:path extrusionOk="0" h="57518" w="58717">
                  <a:moveTo>
                    <a:pt x="20502" y="0"/>
                  </a:moveTo>
                  <a:cubicBezTo>
                    <a:pt x="18937" y="0"/>
                    <a:pt x="17371" y="604"/>
                    <a:pt x="16180" y="1811"/>
                  </a:cubicBezTo>
                  <a:lnTo>
                    <a:pt x="2415" y="15576"/>
                  </a:lnTo>
                  <a:cubicBezTo>
                    <a:pt x="1" y="17957"/>
                    <a:pt x="1" y="21839"/>
                    <a:pt x="2415" y="24220"/>
                  </a:cubicBezTo>
                  <a:lnTo>
                    <a:pt x="33893" y="55731"/>
                  </a:lnTo>
                  <a:cubicBezTo>
                    <a:pt x="35083" y="56922"/>
                    <a:pt x="36649" y="57517"/>
                    <a:pt x="38215" y="57517"/>
                  </a:cubicBezTo>
                  <a:cubicBezTo>
                    <a:pt x="39781" y="57517"/>
                    <a:pt x="41346" y="56922"/>
                    <a:pt x="42537" y="55731"/>
                  </a:cubicBezTo>
                  <a:lnTo>
                    <a:pt x="56335" y="41933"/>
                  </a:lnTo>
                  <a:cubicBezTo>
                    <a:pt x="58716" y="39552"/>
                    <a:pt x="58716" y="35670"/>
                    <a:pt x="56335" y="33289"/>
                  </a:cubicBezTo>
                  <a:lnTo>
                    <a:pt x="24824" y="1811"/>
                  </a:lnTo>
                  <a:cubicBezTo>
                    <a:pt x="23634" y="604"/>
                    <a:pt x="22068" y="0"/>
                    <a:pt x="2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2363300" y="3723550"/>
              <a:ext cx="1014500" cy="999625"/>
            </a:xfrm>
            <a:custGeom>
              <a:rect b="b" l="l" r="r" t="t"/>
              <a:pathLst>
                <a:path extrusionOk="0" h="39985" w="40580">
                  <a:moveTo>
                    <a:pt x="22443" y="0"/>
                  </a:moveTo>
                  <a:lnTo>
                    <a:pt x="0" y="22443"/>
                  </a:lnTo>
                  <a:lnTo>
                    <a:pt x="15756" y="38198"/>
                  </a:lnTo>
                  <a:cubicBezTo>
                    <a:pt x="16946" y="39389"/>
                    <a:pt x="18512" y="39984"/>
                    <a:pt x="20078" y="39984"/>
                  </a:cubicBezTo>
                  <a:cubicBezTo>
                    <a:pt x="21644" y="39984"/>
                    <a:pt x="23209" y="39389"/>
                    <a:pt x="24400" y="38198"/>
                  </a:cubicBezTo>
                  <a:lnTo>
                    <a:pt x="38198" y="24400"/>
                  </a:lnTo>
                  <a:cubicBezTo>
                    <a:pt x="40579" y="22019"/>
                    <a:pt x="40579" y="18137"/>
                    <a:pt x="38198" y="15756"/>
                  </a:cubicBezTo>
                  <a:lnTo>
                    <a:pt x="2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2059925" y="664825"/>
              <a:ext cx="3938075" cy="3908300"/>
            </a:xfrm>
            <a:custGeom>
              <a:rect b="b" l="l" r="r" t="t"/>
              <a:pathLst>
                <a:path extrusionOk="0" h="156332" w="157523">
                  <a:moveTo>
                    <a:pt x="95691" y="0"/>
                  </a:moveTo>
                  <a:cubicBezTo>
                    <a:pt x="94125" y="0"/>
                    <a:pt x="92560" y="596"/>
                    <a:pt x="91369" y="1786"/>
                  </a:cubicBezTo>
                  <a:lnTo>
                    <a:pt x="2382" y="90773"/>
                  </a:lnTo>
                  <a:cubicBezTo>
                    <a:pt x="1" y="93187"/>
                    <a:pt x="1" y="97036"/>
                    <a:pt x="2382" y="99450"/>
                  </a:cubicBezTo>
                  <a:lnTo>
                    <a:pt x="57477" y="154545"/>
                  </a:lnTo>
                  <a:cubicBezTo>
                    <a:pt x="58684" y="155736"/>
                    <a:pt x="60250" y="156331"/>
                    <a:pt x="61815" y="156331"/>
                  </a:cubicBezTo>
                  <a:cubicBezTo>
                    <a:pt x="63381" y="156331"/>
                    <a:pt x="64947" y="155736"/>
                    <a:pt x="66154" y="154545"/>
                  </a:cubicBezTo>
                  <a:lnTo>
                    <a:pt x="155141" y="65558"/>
                  </a:lnTo>
                  <a:cubicBezTo>
                    <a:pt x="157522" y="63177"/>
                    <a:pt x="157522" y="59295"/>
                    <a:pt x="155141" y="56914"/>
                  </a:cubicBezTo>
                  <a:lnTo>
                    <a:pt x="100013" y="1786"/>
                  </a:lnTo>
                  <a:cubicBezTo>
                    <a:pt x="98823" y="596"/>
                    <a:pt x="97257" y="0"/>
                    <a:pt x="95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2808550" y="1398575"/>
              <a:ext cx="3189450" cy="3174550"/>
            </a:xfrm>
            <a:custGeom>
              <a:rect b="b" l="l" r="r" t="t"/>
              <a:pathLst>
                <a:path extrusionOk="0" h="126982" w="127578">
                  <a:moveTo>
                    <a:pt x="97632" y="0"/>
                  </a:moveTo>
                  <a:lnTo>
                    <a:pt x="1" y="97631"/>
                  </a:lnTo>
                  <a:lnTo>
                    <a:pt x="27532" y="125195"/>
                  </a:lnTo>
                  <a:cubicBezTo>
                    <a:pt x="28739" y="126386"/>
                    <a:pt x="30305" y="126981"/>
                    <a:pt x="31870" y="126981"/>
                  </a:cubicBezTo>
                  <a:cubicBezTo>
                    <a:pt x="33436" y="126981"/>
                    <a:pt x="35002" y="126386"/>
                    <a:pt x="36209" y="125195"/>
                  </a:cubicBezTo>
                  <a:lnTo>
                    <a:pt x="125196" y="36208"/>
                  </a:lnTo>
                  <a:cubicBezTo>
                    <a:pt x="127577" y="33827"/>
                    <a:pt x="127577" y="29945"/>
                    <a:pt x="125196" y="27564"/>
                  </a:cubicBezTo>
                  <a:lnTo>
                    <a:pt x="97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1175925" y="3334750"/>
              <a:ext cx="2152125" cy="2122350"/>
            </a:xfrm>
            <a:custGeom>
              <a:rect b="b" l="l" r="r" t="t"/>
              <a:pathLst>
                <a:path extrusionOk="0" h="84894" w="86085">
                  <a:moveTo>
                    <a:pt x="24270" y="1"/>
                  </a:moveTo>
                  <a:cubicBezTo>
                    <a:pt x="22704" y="1"/>
                    <a:pt x="21139" y="596"/>
                    <a:pt x="19932" y="1787"/>
                  </a:cubicBezTo>
                  <a:lnTo>
                    <a:pt x="2382" y="19336"/>
                  </a:lnTo>
                  <a:cubicBezTo>
                    <a:pt x="1" y="21750"/>
                    <a:pt x="1" y="25599"/>
                    <a:pt x="2382" y="28013"/>
                  </a:cubicBezTo>
                  <a:lnTo>
                    <a:pt x="57477" y="83108"/>
                  </a:lnTo>
                  <a:cubicBezTo>
                    <a:pt x="58684" y="84299"/>
                    <a:pt x="60250" y="84894"/>
                    <a:pt x="61815" y="84894"/>
                  </a:cubicBezTo>
                  <a:cubicBezTo>
                    <a:pt x="63381" y="84894"/>
                    <a:pt x="64947" y="84299"/>
                    <a:pt x="66154" y="83108"/>
                  </a:cubicBezTo>
                  <a:lnTo>
                    <a:pt x="83703" y="65559"/>
                  </a:lnTo>
                  <a:cubicBezTo>
                    <a:pt x="86085" y="63145"/>
                    <a:pt x="86085" y="59296"/>
                    <a:pt x="83703" y="56882"/>
                  </a:cubicBezTo>
                  <a:lnTo>
                    <a:pt x="28608" y="1787"/>
                  </a:lnTo>
                  <a:cubicBezTo>
                    <a:pt x="27402" y="596"/>
                    <a:pt x="25836" y="1"/>
                    <a:pt x="2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4298475" y="238250"/>
              <a:ext cx="2158650" cy="2110425"/>
            </a:xfrm>
            <a:custGeom>
              <a:rect b="b" l="l" r="r" t="t"/>
              <a:pathLst>
                <a:path extrusionOk="0" h="84417" w="86346">
                  <a:moveTo>
                    <a:pt x="54337" y="1"/>
                  </a:moveTo>
                  <a:cubicBezTo>
                    <a:pt x="43784" y="1"/>
                    <a:pt x="33279" y="2049"/>
                    <a:pt x="23226" y="6128"/>
                  </a:cubicBezTo>
                  <a:cubicBezTo>
                    <a:pt x="10178" y="11445"/>
                    <a:pt x="2382" y="18327"/>
                    <a:pt x="2055" y="18621"/>
                  </a:cubicBezTo>
                  <a:cubicBezTo>
                    <a:pt x="816" y="19763"/>
                    <a:pt x="66" y="21328"/>
                    <a:pt x="33" y="23025"/>
                  </a:cubicBezTo>
                  <a:cubicBezTo>
                    <a:pt x="0" y="24688"/>
                    <a:pt x="620" y="26319"/>
                    <a:pt x="1827" y="27526"/>
                  </a:cubicBezTo>
                  <a:lnTo>
                    <a:pt x="56922" y="82621"/>
                  </a:lnTo>
                  <a:cubicBezTo>
                    <a:pt x="58099" y="83798"/>
                    <a:pt x="59679" y="84416"/>
                    <a:pt x="61299" y="84416"/>
                  </a:cubicBezTo>
                  <a:cubicBezTo>
                    <a:pt x="61340" y="84416"/>
                    <a:pt x="61382" y="84416"/>
                    <a:pt x="61424" y="84415"/>
                  </a:cubicBezTo>
                  <a:cubicBezTo>
                    <a:pt x="63120" y="84383"/>
                    <a:pt x="64685" y="83632"/>
                    <a:pt x="65827" y="82393"/>
                  </a:cubicBezTo>
                  <a:cubicBezTo>
                    <a:pt x="66121" y="82067"/>
                    <a:pt x="73004" y="74270"/>
                    <a:pt x="78321" y="61222"/>
                  </a:cubicBezTo>
                  <a:cubicBezTo>
                    <a:pt x="85334" y="43934"/>
                    <a:pt x="86345" y="25308"/>
                    <a:pt x="81256" y="7400"/>
                  </a:cubicBezTo>
                  <a:cubicBezTo>
                    <a:pt x="80702" y="5345"/>
                    <a:pt x="79103" y="3746"/>
                    <a:pt x="77048" y="3192"/>
                  </a:cubicBezTo>
                  <a:cubicBezTo>
                    <a:pt x="69553" y="1062"/>
                    <a:pt x="61933" y="1"/>
                    <a:pt x="54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5033225" y="356350"/>
              <a:ext cx="1423900" cy="1992325"/>
            </a:xfrm>
            <a:custGeom>
              <a:rect b="b" l="l" r="r" t="t"/>
              <a:pathLst>
                <a:path extrusionOk="0" h="79693" w="56956">
                  <a:moveTo>
                    <a:pt x="50333" y="1"/>
                  </a:moveTo>
                  <a:lnTo>
                    <a:pt x="1" y="50333"/>
                  </a:lnTo>
                  <a:lnTo>
                    <a:pt x="27532" y="77897"/>
                  </a:lnTo>
                  <a:cubicBezTo>
                    <a:pt x="28709" y="79074"/>
                    <a:pt x="30289" y="79692"/>
                    <a:pt x="31909" y="79692"/>
                  </a:cubicBezTo>
                  <a:cubicBezTo>
                    <a:pt x="31950" y="79692"/>
                    <a:pt x="31992" y="79692"/>
                    <a:pt x="32034" y="79691"/>
                  </a:cubicBezTo>
                  <a:cubicBezTo>
                    <a:pt x="33730" y="79659"/>
                    <a:pt x="35295" y="78908"/>
                    <a:pt x="36437" y="77669"/>
                  </a:cubicBezTo>
                  <a:cubicBezTo>
                    <a:pt x="36731" y="77343"/>
                    <a:pt x="43614" y="69546"/>
                    <a:pt x="48931" y="56498"/>
                  </a:cubicBezTo>
                  <a:cubicBezTo>
                    <a:pt x="55944" y="39210"/>
                    <a:pt x="56955" y="20584"/>
                    <a:pt x="51866" y="2676"/>
                  </a:cubicBezTo>
                  <a:cubicBezTo>
                    <a:pt x="51573" y="1664"/>
                    <a:pt x="51051" y="751"/>
                    <a:pt x="50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1924550" y="4068500"/>
              <a:ext cx="1403500" cy="1388600"/>
            </a:xfrm>
            <a:custGeom>
              <a:rect b="b" l="l" r="r" t="t"/>
              <a:pathLst>
                <a:path extrusionOk="0" h="55544" w="56140">
                  <a:moveTo>
                    <a:pt x="26195" y="1"/>
                  </a:moveTo>
                  <a:lnTo>
                    <a:pt x="1" y="26194"/>
                  </a:lnTo>
                  <a:lnTo>
                    <a:pt x="27532" y="53758"/>
                  </a:lnTo>
                  <a:cubicBezTo>
                    <a:pt x="28739" y="54949"/>
                    <a:pt x="30305" y="55544"/>
                    <a:pt x="31870" y="55544"/>
                  </a:cubicBezTo>
                  <a:cubicBezTo>
                    <a:pt x="33436" y="55544"/>
                    <a:pt x="35002" y="54949"/>
                    <a:pt x="36209" y="53758"/>
                  </a:cubicBezTo>
                  <a:lnTo>
                    <a:pt x="53758" y="36209"/>
                  </a:lnTo>
                  <a:cubicBezTo>
                    <a:pt x="56140" y="33795"/>
                    <a:pt x="56140" y="29946"/>
                    <a:pt x="53758" y="27532"/>
                  </a:cubicBezTo>
                  <a:lnTo>
                    <a:pt x="26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3638725" y="2343925"/>
              <a:ext cx="680150" cy="650375"/>
            </a:xfrm>
            <a:custGeom>
              <a:rect b="b" l="l" r="r" t="t"/>
              <a:pathLst>
                <a:path extrusionOk="0" h="26015" w="27206">
                  <a:moveTo>
                    <a:pt x="20486" y="1"/>
                  </a:moveTo>
                  <a:cubicBezTo>
                    <a:pt x="18920" y="1"/>
                    <a:pt x="17355" y="596"/>
                    <a:pt x="16148" y="1787"/>
                  </a:cubicBezTo>
                  <a:lnTo>
                    <a:pt x="2382" y="15585"/>
                  </a:lnTo>
                  <a:cubicBezTo>
                    <a:pt x="1" y="17966"/>
                    <a:pt x="1" y="21848"/>
                    <a:pt x="2382" y="24229"/>
                  </a:cubicBezTo>
                  <a:cubicBezTo>
                    <a:pt x="3573" y="25420"/>
                    <a:pt x="5138" y="26015"/>
                    <a:pt x="6704" y="26015"/>
                  </a:cubicBezTo>
                  <a:cubicBezTo>
                    <a:pt x="8270" y="26015"/>
                    <a:pt x="9836" y="25420"/>
                    <a:pt x="11026" y="24229"/>
                  </a:cubicBezTo>
                  <a:lnTo>
                    <a:pt x="24825" y="10463"/>
                  </a:lnTo>
                  <a:cubicBezTo>
                    <a:pt x="27206" y="8050"/>
                    <a:pt x="27206" y="4200"/>
                    <a:pt x="24825" y="1787"/>
                  </a:cubicBezTo>
                  <a:cubicBezTo>
                    <a:pt x="23618" y="596"/>
                    <a:pt x="22052" y="1"/>
                    <a:pt x="20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9"/>
          <p:cNvGrpSpPr/>
          <p:nvPr/>
        </p:nvGrpSpPr>
        <p:grpSpPr>
          <a:xfrm>
            <a:off x="2447345" y="2632883"/>
            <a:ext cx="224039" cy="424843"/>
            <a:chOff x="2424450" y="238125"/>
            <a:chExt cx="2752325" cy="5219200"/>
          </a:xfrm>
        </p:grpSpPr>
        <p:sp>
          <p:nvSpPr>
            <p:cNvPr id="1311" name="Google Shape;1311;p39"/>
            <p:cNvSpPr/>
            <p:nvPr/>
          </p:nvSpPr>
          <p:spPr>
            <a:xfrm>
              <a:off x="2424450" y="2276850"/>
              <a:ext cx="2752325" cy="3180475"/>
            </a:xfrm>
            <a:custGeom>
              <a:rect b="b" l="l" r="r" t="t"/>
              <a:pathLst>
                <a:path extrusionOk="0" h="127219" w="110093">
                  <a:moveTo>
                    <a:pt x="55031" y="1"/>
                  </a:moveTo>
                  <a:cubicBezTo>
                    <a:pt x="36927" y="1"/>
                    <a:pt x="20454" y="8808"/>
                    <a:pt x="10276" y="22998"/>
                  </a:cubicBezTo>
                  <a:cubicBezTo>
                    <a:pt x="9722" y="23781"/>
                    <a:pt x="9167" y="24563"/>
                    <a:pt x="8678" y="25379"/>
                  </a:cubicBezTo>
                  <a:cubicBezTo>
                    <a:pt x="6655" y="28510"/>
                    <a:pt x="4992" y="31805"/>
                    <a:pt x="3654" y="35230"/>
                  </a:cubicBezTo>
                  <a:cubicBezTo>
                    <a:pt x="2317" y="38720"/>
                    <a:pt x="1338" y="42309"/>
                    <a:pt x="718" y="45995"/>
                  </a:cubicBezTo>
                  <a:cubicBezTo>
                    <a:pt x="229" y="48963"/>
                    <a:pt x="1" y="51997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51997"/>
                    <a:pt x="109832" y="48963"/>
                    <a:pt x="109343" y="45995"/>
                  </a:cubicBezTo>
                  <a:cubicBezTo>
                    <a:pt x="108103" y="38557"/>
                    <a:pt x="105363" y="31544"/>
                    <a:pt x="101416" y="25379"/>
                  </a:cubicBezTo>
                  <a:cubicBezTo>
                    <a:pt x="100894" y="24563"/>
                    <a:pt x="100340" y="23781"/>
                    <a:pt x="99785" y="22998"/>
                  </a:cubicBezTo>
                  <a:cubicBezTo>
                    <a:pt x="89575" y="8743"/>
                    <a:pt x="73069" y="1"/>
                    <a:pt x="5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3800200" y="2276850"/>
              <a:ext cx="1376575" cy="3180475"/>
            </a:xfrm>
            <a:custGeom>
              <a:rect b="b" l="l" r="r" t="t"/>
              <a:pathLst>
                <a:path extrusionOk="0" h="127219" w="55063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51997"/>
                    <a:pt x="54802" y="48963"/>
                    <a:pt x="54313" y="45995"/>
                  </a:cubicBezTo>
                  <a:cubicBezTo>
                    <a:pt x="53073" y="38557"/>
                    <a:pt x="50333" y="31544"/>
                    <a:pt x="46386" y="25379"/>
                  </a:cubicBezTo>
                  <a:cubicBezTo>
                    <a:pt x="45864" y="24563"/>
                    <a:pt x="45310" y="23781"/>
                    <a:pt x="44755" y="22998"/>
                  </a:cubicBezTo>
                  <a:cubicBezTo>
                    <a:pt x="34545" y="8743"/>
                    <a:pt x="1803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2515800" y="2851775"/>
              <a:ext cx="2568825" cy="305850"/>
            </a:xfrm>
            <a:custGeom>
              <a:rect b="b" l="l" r="r" t="t"/>
              <a:pathLst>
                <a:path extrusionOk="0" h="12234" w="102753">
                  <a:moveTo>
                    <a:pt x="6622" y="1"/>
                  </a:moveTo>
                  <a:cubicBezTo>
                    <a:pt x="6068" y="784"/>
                    <a:pt x="5513" y="1566"/>
                    <a:pt x="5024" y="2382"/>
                  </a:cubicBezTo>
                  <a:cubicBezTo>
                    <a:pt x="3001" y="5513"/>
                    <a:pt x="1338" y="8808"/>
                    <a:pt x="0" y="12233"/>
                  </a:cubicBezTo>
                  <a:lnTo>
                    <a:pt x="102753" y="12233"/>
                  </a:lnTo>
                  <a:cubicBezTo>
                    <a:pt x="101415" y="8808"/>
                    <a:pt x="99752" y="5513"/>
                    <a:pt x="97762" y="2382"/>
                  </a:cubicBezTo>
                  <a:cubicBezTo>
                    <a:pt x="97240" y="1566"/>
                    <a:pt x="96686" y="784"/>
                    <a:pt x="96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2424450" y="3426700"/>
              <a:ext cx="2752325" cy="305850"/>
            </a:xfrm>
            <a:custGeom>
              <a:rect b="b" l="l" r="r" t="t"/>
              <a:pathLst>
                <a:path extrusionOk="0" h="12234" w="110093">
                  <a:moveTo>
                    <a:pt x="718" y="1"/>
                  </a:moveTo>
                  <a:cubicBezTo>
                    <a:pt x="229" y="2969"/>
                    <a:pt x="1" y="6003"/>
                    <a:pt x="1" y="9069"/>
                  </a:cubicBezTo>
                  <a:lnTo>
                    <a:pt x="1" y="12233"/>
                  </a:lnTo>
                  <a:lnTo>
                    <a:pt x="110093" y="12233"/>
                  </a:lnTo>
                  <a:lnTo>
                    <a:pt x="110093" y="9069"/>
                  </a:lnTo>
                  <a:cubicBezTo>
                    <a:pt x="110093" y="6003"/>
                    <a:pt x="109832" y="2969"/>
                    <a:pt x="109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2424450" y="4001625"/>
              <a:ext cx="2752325" cy="305850"/>
            </a:xfrm>
            <a:custGeom>
              <a:rect b="b" l="l" r="r" t="t"/>
              <a:pathLst>
                <a:path extrusionOk="0" h="12234" w="110093">
                  <a:moveTo>
                    <a:pt x="1" y="1"/>
                  </a:moveTo>
                  <a:lnTo>
                    <a:pt x="1" y="12233"/>
                  </a:lnTo>
                  <a:lnTo>
                    <a:pt x="110093" y="12233"/>
                  </a:lnTo>
                  <a:lnTo>
                    <a:pt x="110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2424450" y="4576550"/>
              <a:ext cx="2752325" cy="305850"/>
            </a:xfrm>
            <a:custGeom>
              <a:rect b="b" l="l" r="r" t="t"/>
              <a:pathLst>
                <a:path extrusionOk="0" h="12234" w="110093">
                  <a:moveTo>
                    <a:pt x="1" y="1"/>
                  </a:moveTo>
                  <a:lnTo>
                    <a:pt x="1" y="12233"/>
                  </a:lnTo>
                  <a:lnTo>
                    <a:pt x="110093" y="12233"/>
                  </a:lnTo>
                  <a:lnTo>
                    <a:pt x="110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2628325" y="238125"/>
              <a:ext cx="2344575" cy="2344575"/>
            </a:xfrm>
            <a:custGeom>
              <a:rect b="b" l="l" r="r" t="t"/>
              <a:pathLst>
                <a:path extrusionOk="0" h="93783" w="93783">
                  <a:moveTo>
                    <a:pt x="46876" y="0"/>
                  </a:moveTo>
                  <a:cubicBezTo>
                    <a:pt x="23683" y="0"/>
                    <a:pt x="4372" y="16930"/>
                    <a:pt x="653" y="39079"/>
                  </a:cubicBezTo>
                  <a:cubicBezTo>
                    <a:pt x="197" y="41623"/>
                    <a:pt x="1" y="44233"/>
                    <a:pt x="1" y="46907"/>
                  </a:cubicBezTo>
                  <a:cubicBezTo>
                    <a:pt x="1" y="72742"/>
                    <a:pt x="21008" y="93782"/>
                    <a:pt x="46876" y="93782"/>
                  </a:cubicBezTo>
                  <a:cubicBezTo>
                    <a:pt x="72743" y="93782"/>
                    <a:pt x="93783" y="72742"/>
                    <a:pt x="93783" y="46907"/>
                  </a:cubicBezTo>
                  <a:cubicBezTo>
                    <a:pt x="93783" y="44233"/>
                    <a:pt x="93555" y="41623"/>
                    <a:pt x="93098" y="39079"/>
                  </a:cubicBezTo>
                  <a:cubicBezTo>
                    <a:pt x="89379" y="16930"/>
                    <a:pt x="70068" y="0"/>
                    <a:pt x="46876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3800200" y="238125"/>
              <a:ext cx="1172700" cy="2344575"/>
            </a:xfrm>
            <a:custGeom>
              <a:rect b="b" l="l" r="r" t="t"/>
              <a:pathLst>
                <a:path extrusionOk="0" h="93783" w="46908">
                  <a:moveTo>
                    <a:pt x="1" y="0"/>
                  </a:moveTo>
                  <a:lnTo>
                    <a:pt x="1" y="93782"/>
                  </a:lnTo>
                  <a:cubicBezTo>
                    <a:pt x="25868" y="93782"/>
                    <a:pt x="46908" y="72742"/>
                    <a:pt x="46908" y="46907"/>
                  </a:cubicBezTo>
                  <a:cubicBezTo>
                    <a:pt x="46908" y="44233"/>
                    <a:pt x="46680" y="41623"/>
                    <a:pt x="46223" y="39079"/>
                  </a:cubicBez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2644650" y="238125"/>
              <a:ext cx="2311125" cy="976975"/>
            </a:xfrm>
            <a:custGeom>
              <a:rect b="b" l="l" r="r" t="t"/>
              <a:pathLst>
                <a:path extrusionOk="0" h="39079" w="92445">
                  <a:moveTo>
                    <a:pt x="46223" y="0"/>
                  </a:moveTo>
                  <a:cubicBezTo>
                    <a:pt x="23030" y="0"/>
                    <a:pt x="3719" y="16930"/>
                    <a:pt x="0" y="39079"/>
                  </a:cubicBezTo>
                  <a:lnTo>
                    <a:pt x="92445" y="39079"/>
                  </a:lnTo>
                  <a:cubicBezTo>
                    <a:pt x="88726" y="16930"/>
                    <a:pt x="69415" y="0"/>
                    <a:pt x="46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3800200" y="2851775"/>
              <a:ext cx="1284425" cy="305850"/>
            </a:xfrm>
            <a:custGeom>
              <a:rect b="b" l="l" r="r" t="t"/>
              <a:pathLst>
                <a:path extrusionOk="0" h="12234" w="51377">
                  <a:moveTo>
                    <a:pt x="1" y="1"/>
                  </a:moveTo>
                  <a:lnTo>
                    <a:pt x="1" y="12233"/>
                  </a:lnTo>
                  <a:lnTo>
                    <a:pt x="51377" y="12233"/>
                  </a:lnTo>
                  <a:cubicBezTo>
                    <a:pt x="50039" y="8808"/>
                    <a:pt x="48376" y="5513"/>
                    <a:pt x="46386" y="2382"/>
                  </a:cubicBezTo>
                  <a:cubicBezTo>
                    <a:pt x="45864" y="1566"/>
                    <a:pt x="45310" y="784"/>
                    <a:pt x="44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3800200" y="3426700"/>
              <a:ext cx="1376575" cy="305850"/>
            </a:xfrm>
            <a:custGeom>
              <a:rect b="b" l="l" r="r" t="t"/>
              <a:pathLst>
                <a:path extrusionOk="0" h="12234" w="55063">
                  <a:moveTo>
                    <a:pt x="1" y="1"/>
                  </a:moveTo>
                  <a:lnTo>
                    <a:pt x="1" y="12233"/>
                  </a:lnTo>
                  <a:lnTo>
                    <a:pt x="55063" y="12233"/>
                  </a:lnTo>
                  <a:lnTo>
                    <a:pt x="55063" y="9069"/>
                  </a:lnTo>
                  <a:cubicBezTo>
                    <a:pt x="55063" y="6003"/>
                    <a:pt x="54802" y="2969"/>
                    <a:pt x="54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3800200" y="4001625"/>
              <a:ext cx="1376575" cy="305850"/>
            </a:xfrm>
            <a:custGeom>
              <a:rect b="b" l="l" r="r" t="t"/>
              <a:pathLst>
                <a:path extrusionOk="0" h="12234" w="55063">
                  <a:moveTo>
                    <a:pt x="1" y="1"/>
                  </a:moveTo>
                  <a:lnTo>
                    <a:pt x="1" y="12233"/>
                  </a:lnTo>
                  <a:lnTo>
                    <a:pt x="55063" y="12233"/>
                  </a:lnTo>
                  <a:lnTo>
                    <a:pt x="55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3800200" y="4576550"/>
              <a:ext cx="1376575" cy="305850"/>
            </a:xfrm>
            <a:custGeom>
              <a:rect b="b" l="l" r="r" t="t"/>
              <a:pathLst>
                <a:path extrusionOk="0" h="12234" w="55063">
                  <a:moveTo>
                    <a:pt x="1" y="1"/>
                  </a:moveTo>
                  <a:lnTo>
                    <a:pt x="1" y="12233"/>
                  </a:lnTo>
                  <a:lnTo>
                    <a:pt x="55063" y="12233"/>
                  </a:lnTo>
                  <a:lnTo>
                    <a:pt x="55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3800200" y="238125"/>
              <a:ext cx="1155575" cy="976975"/>
            </a:xfrm>
            <a:custGeom>
              <a:rect b="b" l="l" r="r" t="t"/>
              <a:pathLst>
                <a:path extrusionOk="0" h="39079" w="46223">
                  <a:moveTo>
                    <a:pt x="1" y="0"/>
                  </a:moveTo>
                  <a:lnTo>
                    <a:pt x="1" y="39079"/>
                  </a:lnTo>
                  <a:lnTo>
                    <a:pt x="46223" y="39079"/>
                  </a:ln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39"/>
          <p:cNvGrpSpPr/>
          <p:nvPr/>
        </p:nvGrpSpPr>
        <p:grpSpPr>
          <a:xfrm>
            <a:off x="1728750" y="2652383"/>
            <a:ext cx="424843" cy="424843"/>
            <a:chOff x="1190625" y="238125"/>
            <a:chExt cx="5219200" cy="5219200"/>
          </a:xfrm>
        </p:grpSpPr>
        <p:sp>
          <p:nvSpPr>
            <p:cNvPr id="1326" name="Google Shape;1326;p39"/>
            <p:cNvSpPr/>
            <p:nvPr/>
          </p:nvSpPr>
          <p:spPr>
            <a:xfrm>
              <a:off x="1190625" y="4020375"/>
              <a:ext cx="4699725" cy="1436950"/>
            </a:xfrm>
            <a:custGeom>
              <a:rect b="b" l="l" r="r" t="t"/>
              <a:pathLst>
                <a:path extrusionOk="0" h="57478" w="187989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51377"/>
                  </a:lnTo>
                  <a:cubicBezTo>
                    <a:pt x="0" y="54737"/>
                    <a:pt x="2740" y="57477"/>
                    <a:pt x="6133" y="57477"/>
                  </a:cubicBezTo>
                  <a:lnTo>
                    <a:pt x="181856" y="57477"/>
                  </a:lnTo>
                  <a:cubicBezTo>
                    <a:pt x="185248" y="57477"/>
                    <a:pt x="187988" y="54737"/>
                    <a:pt x="187988" y="51377"/>
                  </a:cubicBezTo>
                  <a:lnTo>
                    <a:pt x="187988" y="6101"/>
                  </a:lnTo>
                  <a:cubicBezTo>
                    <a:pt x="187988" y="2708"/>
                    <a:pt x="185248" y="1"/>
                    <a:pt x="1818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3800200" y="4020375"/>
              <a:ext cx="2090150" cy="1436950"/>
            </a:xfrm>
            <a:custGeom>
              <a:rect b="b" l="l" r="r" t="t"/>
              <a:pathLst>
                <a:path extrusionOk="0" h="57478" w="83606">
                  <a:moveTo>
                    <a:pt x="1" y="1"/>
                  </a:moveTo>
                  <a:lnTo>
                    <a:pt x="1" y="57477"/>
                  </a:lnTo>
                  <a:lnTo>
                    <a:pt x="77473" y="57477"/>
                  </a:lnTo>
                  <a:cubicBezTo>
                    <a:pt x="80865" y="57477"/>
                    <a:pt x="83605" y="54737"/>
                    <a:pt x="83605" y="51377"/>
                  </a:cubicBezTo>
                  <a:lnTo>
                    <a:pt x="83605" y="6101"/>
                  </a:lnTo>
                  <a:cubicBezTo>
                    <a:pt x="83605" y="2708"/>
                    <a:pt x="80865" y="1"/>
                    <a:pt x="774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2016700" y="3010800"/>
              <a:ext cx="4393125" cy="1233875"/>
            </a:xfrm>
            <a:custGeom>
              <a:rect b="b" l="l" r="r" t="t"/>
              <a:pathLst>
                <a:path extrusionOk="0" h="49355" w="175725">
                  <a:moveTo>
                    <a:pt x="6101" y="1"/>
                  </a:moveTo>
                  <a:cubicBezTo>
                    <a:pt x="2741" y="1"/>
                    <a:pt x="1" y="2741"/>
                    <a:pt x="1" y="6133"/>
                  </a:cubicBezTo>
                  <a:lnTo>
                    <a:pt x="1" y="43222"/>
                  </a:lnTo>
                  <a:cubicBezTo>
                    <a:pt x="1" y="46614"/>
                    <a:pt x="2741" y="49354"/>
                    <a:pt x="6101" y="49354"/>
                  </a:cubicBezTo>
                  <a:lnTo>
                    <a:pt x="169624" y="49354"/>
                  </a:lnTo>
                  <a:cubicBezTo>
                    <a:pt x="172984" y="49354"/>
                    <a:pt x="175724" y="46614"/>
                    <a:pt x="175724" y="43222"/>
                  </a:cubicBezTo>
                  <a:lnTo>
                    <a:pt x="175724" y="6133"/>
                  </a:lnTo>
                  <a:cubicBezTo>
                    <a:pt x="175724" y="2741"/>
                    <a:pt x="172984" y="1"/>
                    <a:pt x="16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3800200" y="3010800"/>
              <a:ext cx="2609625" cy="1233875"/>
            </a:xfrm>
            <a:custGeom>
              <a:rect b="b" l="l" r="r" t="t"/>
              <a:pathLst>
                <a:path extrusionOk="0" h="49355" w="104385">
                  <a:moveTo>
                    <a:pt x="1" y="1"/>
                  </a:moveTo>
                  <a:lnTo>
                    <a:pt x="1" y="49354"/>
                  </a:lnTo>
                  <a:lnTo>
                    <a:pt x="98284" y="49354"/>
                  </a:lnTo>
                  <a:cubicBezTo>
                    <a:pt x="101644" y="49354"/>
                    <a:pt x="104384" y="46614"/>
                    <a:pt x="104384" y="43222"/>
                  </a:cubicBezTo>
                  <a:lnTo>
                    <a:pt x="104384" y="6133"/>
                  </a:lnTo>
                  <a:cubicBezTo>
                    <a:pt x="104384" y="2741"/>
                    <a:pt x="101644" y="1"/>
                    <a:pt x="98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3091525" y="3010800"/>
              <a:ext cx="1223275" cy="1233875"/>
            </a:xfrm>
            <a:custGeom>
              <a:rect b="b" l="l" r="r" t="t"/>
              <a:pathLst>
                <a:path extrusionOk="0" h="49355" w="48931">
                  <a:moveTo>
                    <a:pt x="1" y="1"/>
                  </a:moveTo>
                  <a:lnTo>
                    <a:pt x="1" y="49354"/>
                  </a:lnTo>
                  <a:lnTo>
                    <a:pt x="48931" y="49354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3800200" y="3010800"/>
              <a:ext cx="514600" cy="1233875"/>
            </a:xfrm>
            <a:custGeom>
              <a:rect b="b" l="l" r="r" t="t"/>
              <a:pathLst>
                <a:path extrusionOk="0" h="49355" w="20584">
                  <a:moveTo>
                    <a:pt x="1" y="1"/>
                  </a:moveTo>
                  <a:lnTo>
                    <a:pt x="1" y="49354"/>
                  </a:lnTo>
                  <a:lnTo>
                    <a:pt x="20584" y="49354"/>
                  </a:lnTo>
                  <a:lnTo>
                    <a:pt x="2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1608950" y="2205900"/>
              <a:ext cx="4393125" cy="927250"/>
            </a:xfrm>
            <a:custGeom>
              <a:rect b="b" l="l" r="r" t="t"/>
              <a:pathLst>
                <a:path extrusionOk="0" h="37090" w="175725">
                  <a:moveTo>
                    <a:pt x="6101" y="1"/>
                  </a:moveTo>
                  <a:cubicBezTo>
                    <a:pt x="2741" y="1"/>
                    <a:pt x="1" y="2741"/>
                    <a:pt x="1" y="6101"/>
                  </a:cubicBezTo>
                  <a:lnTo>
                    <a:pt x="1" y="30990"/>
                  </a:lnTo>
                  <a:cubicBezTo>
                    <a:pt x="1" y="34349"/>
                    <a:pt x="2741" y="37090"/>
                    <a:pt x="6101" y="37090"/>
                  </a:cubicBezTo>
                  <a:lnTo>
                    <a:pt x="169624" y="37090"/>
                  </a:lnTo>
                  <a:cubicBezTo>
                    <a:pt x="172984" y="37090"/>
                    <a:pt x="175724" y="34349"/>
                    <a:pt x="175724" y="30990"/>
                  </a:cubicBezTo>
                  <a:lnTo>
                    <a:pt x="175724" y="6101"/>
                  </a:lnTo>
                  <a:cubicBezTo>
                    <a:pt x="175724" y="2741"/>
                    <a:pt x="172984" y="1"/>
                    <a:pt x="169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3800200" y="2205900"/>
              <a:ext cx="2201875" cy="927250"/>
            </a:xfrm>
            <a:custGeom>
              <a:rect b="b" l="l" r="r" t="t"/>
              <a:pathLst>
                <a:path extrusionOk="0" h="37090" w="88075">
                  <a:moveTo>
                    <a:pt x="1" y="1"/>
                  </a:moveTo>
                  <a:lnTo>
                    <a:pt x="1" y="37090"/>
                  </a:lnTo>
                  <a:lnTo>
                    <a:pt x="81974" y="37090"/>
                  </a:lnTo>
                  <a:cubicBezTo>
                    <a:pt x="85334" y="37090"/>
                    <a:pt x="88074" y="34349"/>
                    <a:pt x="88074" y="30990"/>
                  </a:cubicBezTo>
                  <a:lnTo>
                    <a:pt x="88074" y="6101"/>
                  </a:lnTo>
                  <a:cubicBezTo>
                    <a:pt x="88074" y="2741"/>
                    <a:pt x="85334" y="1"/>
                    <a:pt x="81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1705200" y="4381650"/>
              <a:ext cx="1223250" cy="713575"/>
            </a:xfrm>
            <a:custGeom>
              <a:rect b="b" l="l" r="r" t="t"/>
              <a:pathLst>
                <a:path extrusionOk="0" h="28543" w="48930">
                  <a:moveTo>
                    <a:pt x="24465" y="1"/>
                  </a:moveTo>
                  <a:cubicBezTo>
                    <a:pt x="18724" y="1"/>
                    <a:pt x="13244" y="1044"/>
                    <a:pt x="9003" y="2936"/>
                  </a:cubicBezTo>
                  <a:cubicBezTo>
                    <a:pt x="1174" y="6394"/>
                    <a:pt x="0" y="11548"/>
                    <a:pt x="0" y="14288"/>
                  </a:cubicBezTo>
                  <a:cubicBezTo>
                    <a:pt x="0" y="17028"/>
                    <a:pt x="1174" y="22149"/>
                    <a:pt x="9003" y="25640"/>
                  </a:cubicBezTo>
                  <a:cubicBezTo>
                    <a:pt x="13244" y="27532"/>
                    <a:pt x="18724" y="28543"/>
                    <a:pt x="24465" y="28543"/>
                  </a:cubicBezTo>
                  <a:cubicBezTo>
                    <a:pt x="30206" y="28543"/>
                    <a:pt x="35686" y="27532"/>
                    <a:pt x="39927" y="25640"/>
                  </a:cubicBezTo>
                  <a:cubicBezTo>
                    <a:pt x="47756" y="22149"/>
                    <a:pt x="48930" y="17028"/>
                    <a:pt x="48930" y="14288"/>
                  </a:cubicBezTo>
                  <a:cubicBezTo>
                    <a:pt x="48930" y="11548"/>
                    <a:pt x="47756" y="6394"/>
                    <a:pt x="39927" y="2936"/>
                  </a:cubicBezTo>
                  <a:cubicBezTo>
                    <a:pt x="35686" y="1044"/>
                    <a:pt x="30206" y="1"/>
                    <a:pt x="24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2881950" y="238125"/>
              <a:ext cx="1836525" cy="1845675"/>
            </a:xfrm>
            <a:custGeom>
              <a:rect b="b" l="l" r="r" t="t"/>
              <a:pathLst>
                <a:path extrusionOk="0" h="73827" w="73461">
                  <a:moveTo>
                    <a:pt x="14353" y="0"/>
                  </a:moveTo>
                  <a:cubicBezTo>
                    <a:pt x="12527" y="0"/>
                    <a:pt x="10765" y="815"/>
                    <a:pt x="9623" y="2251"/>
                  </a:cubicBezTo>
                  <a:cubicBezTo>
                    <a:pt x="8449" y="3686"/>
                    <a:pt x="7992" y="5545"/>
                    <a:pt x="8384" y="7339"/>
                  </a:cubicBezTo>
                  <a:lnTo>
                    <a:pt x="10472" y="17549"/>
                  </a:lnTo>
                  <a:cubicBezTo>
                    <a:pt x="8938" y="19213"/>
                    <a:pt x="6296" y="21855"/>
                    <a:pt x="2284" y="25509"/>
                  </a:cubicBezTo>
                  <a:cubicBezTo>
                    <a:pt x="751" y="26911"/>
                    <a:pt x="1" y="28966"/>
                    <a:pt x="359" y="31021"/>
                  </a:cubicBezTo>
                  <a:cubicBezTo>
                    <a:pt x="5187" y="60869"/>
                    <a:pt x="33175" y="72840"/>
                    <a:pt x="34382" y="73362"/>
                  </a:cubicBezTo>
                  <a:cubicBezTo>
                    <a:pt x="35132" y="73672"/>
                    <a:pt x="35931" y="73827"/>
                    <a:pt x="36731" y="73827"/>
                  </a:cubicBezTo>
                  <a:cubicBezTo>
                    <a:pt x="37530" y="73827"/>
                    <a:pt x="38329" y="73672"/>
                    <a:pt x="39079" y="73362"/>
                  </a:cubicBezTo>
                  <a:cubicBezTo>
                    <a:pt x="40286" y="72840"/>
                    <a:pt x="68274" y="60869"/>
                    <a:pt x="73102" y="31021"/>
                  </a:cubicBezTo>
                  <a:cubicBezTo>
                    <a:pt x="73461" y="28966"/>
                    <a:pt x="72710" y="26911"/>
                    <a:pt x="71177" y="25509"/>
                  </a:cubicBezTo>
                  <a:cubicBezTo>
                    <a:pt x="67165" y="21855"/>
                    <a:pt x="64523" y="19213"/>
                    <a:pt x="62990" y="17549"/>
                  </a:cubicBezTo>
                  <a:lnTo>
                    <a:pt x="65077" y="7339"/>
                  </a:lnTo>
                  <a:cubicBezTo>
                    <a:pt x="65469" y="5545"/>
                    <a:pt x="65012" y="3686"/>
                    <a:pt x="63838" y="2251"/>
                  </a:cubicBezTo>
                  <a:cubicBezTo>
                    <a:pt x="62696" y="815"/>
                    <a:pt x="60935" y="0"/>
                    <a:pt x="59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4926400" y="2205900"/>
              <a:ext cx="305850" cy="927250"/>
            </a:xfrm>
            <a:custGeom>
              <a:rect b="b" l="l" r="r" t="t"/>
              <a:pathLst>
                <a:path extrusionOk="0" h="37090" w="12234">
                  <a:moveTo>
                    <a:pt x="1" y="1"/>
                  </a:moveTo>
                  <a:lnTo>
                    <a:pt x="1" y="37090"/>
                  </a:lnTo>
                  <a:lnTo>
                    <a:pt x="12233" y="3709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3800200" y="238125"/>
              <a:ext cx="918275" cy="1845475"/>
            </a:xfrm>
            <a:custGeom>
              <a:rect b="b" l="l" r="r" t="t"/>
              <a:pathLst>
                <a:path extrusionOk="0" h="73819" w="36731">
                  <a:moveTo>
                    <a:pt x="1" y="0"/>
                  </a:moveTo>
                  <a:lnTo>
                    <a:pt x="1" y="73819"/>
                  </a:lnTo>
                  <a:cubicBezTo>
                    <a:pt x="816" y="73819"/>
                    <a:pt x="1599" y="73656"/>
                    <a:pt x="2349" y="73362"/>
                  </a:cubicBezTo>
                  <a:cubicBezTo>
                    <a:pt x="3556" y="72840"/>
                    <a:pt x="31544" y="60869"/>
                    <a:pt x="36372" y="31021"/>
                  </a:cubicBezTo>
                  <a:cubicBezTo>
                    <a:pt x="36731" y="28966"/>
                    <a:pt x="35980" y="26911"/>
                    <a:pt x="34447" y="25509"/>
                  </a:cubicBezTo>
                  <a:cubicBezTo>
                    <a:pt x="30435" y="21855"/>
                    <a:pt x="27793" y="19213"/>
                    <a:pt x="26260" y="17549"/>
                  </a:cubicBezTo>
                  <a:lnTo>
                    <a:pt x="28347" y="7339"/>
                  </a:lnTo>
                  <a:cubicBezTo>
                    <a:pt x="28739" y="5545"/>
                    <a:pt x="28282" y="3686"/>
                    <a:pt x="27108" y="2251"/>
                  </a:cubicBezTo>
                  <a:cubicBezTo>
                    <a:pt x="25966" y="815"/>
                    <a:pt x="24205" y="0"/>
                    <a:pt x="22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8" name="Google Shape;1338;p39"/>
          <p:cNvGrpSpPr/>
          <p:nvPr/>
        </p:nvGrpSpPr>
        <p:grpSpPr>
          <a:xfrm>
            <a:off x="1154661" y="2650483"/>
            <a:ext cx="290421" cy="424843"/>
            <a:chOff x="2016700" y="238125"/>
            <a:chExt cx="3567825" cy="5219200"/>
          </a:xfrm>
        </p:grpSpPr>
        <p:sp>
          <p:nvSpPr>
            <p:cNvPr id="1339" name="Google Shape;1339;p39"/>
            <p:cNvSpPr/>
            <p:nvPr/>
          </p:nvSpPr>
          <p:spPr>
            <a:xfrm>
              <a:off x="2832200" y="238125"/>
              <a:ext cx="1936825" cy="2752325"/>
            </a:xfrm>
            <a:custGeom>
              <a:rect b="b" l="l" r="r" t="t"/>
              <a:pathLst>
                <a:path extrusionOk="0" h="110093" w="77473">
                  <a:moveTo>
                    <a:pt x="38721" y="0"/>
                  </a:moveTo>
                  <a:cubicBezTo>
                    <a:pt x="17355" y="0"/>
                    <a:pt x="1" y="17386"/>
                    <a:pt x="1" y="38752"/>
                  </a:cubicBezTo>
                  <a:lnTo>
                    <a:pt x="1" y="103992"/>
                  </a:lnTo>
                  <a:cubicBezTo>
                    <a:pt x="1" y="107352"/>
                    <a:pt x="2708" y="110092"/>
                    <a:pt x="6101" y="110092"/>
                  </a:cubicBezTo>
                  <a:cubicBezTo>
                    <a:pt x="9493" y="110092"/>
                    <a:pt x="12233" y="107352"/>
                    <a:pt x="12233" y="103992"/>
                  </a:cubicBezTo>
                  <a:lnTo>
                    <a:pt x="12233" y="38752"/>
                  </a:lnTo>
                  <a:cubicBezTo>
                    <a:pt x="12233" y="24106"/>
                    <a:pt x="24107" y="12232"/>
                    <a:pt x="38721" y="12232"/>
                  </a:cubicBezTo>
                  <a:cubicBezTo>
                    <a:pt x="53334" y="12232"/>
                    <a:pt x="65241" y="24106"/>
                    <a:pt x="65241" y="38752"/>
                  </a:cubicBezTo>
                  <a:lnTo>
                    <a:pt x="65241" y="103992"/>
                  </a:lnTo>
                  <a:cubicBezTo>
                    <a:pt x="65241" y="107352"/>
                    <a:pt x="67948" y="110092"/>
                    <a:pt x="71340" y="110092"/>
                  </a:cubicBezTo>
                  <a:cubicBezTo>
                    <a:pt x="74733" y="110092"/>
                    <a:pt x="77473" y="107352"/>
                    <a:pt x="77473" y="103992"/>
                  </a:cubicBezTo>
                  <a:lnTo>
                    <a:pt x="77473" y="38752"/>
                  </a:lnTo>
                  <a:cubicBezTo>
                    <a:pt x="77473" y="17386"/>
                    <a:pt x="60087" y="0"/>
                    <a:pt x="38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3800200" y="238125"/>
              <a:ext cx="968825" cy="2752325"/>
            </a:xfrm>
            <a:custGeom>
              <a:rect b="b" l="l" r="r" t="t"/>
              <a:pathLst>
                <a:path extrusionOk="0" h="110093" w="38753">
                  <a:moveTo>
                    <a:pt x="1" y="0"/>
                  </a:moveTo>
                  <a:lnTo>
                    <a:pt x="1" y="12232"/>
                  </a:lnTo>
                  <a:cubicBezTo>
                    <a:pt x="14614" y="12232"/>
                    <a:pt x="26521" y="24106"/>
                    <a:pt x="26521" y="38752"/>
                  </a:cubicBezTo>
                  <a:lnTo>
                    <a:pt x="26521" y="103992"/>
                  </a:lnTo>
                  <a:cubicBezTo>
                    <a:pt x="26521" y="107352"/>
                    <a:pt x="29228" y="110092"/>
                    <a:pt x="32620" y="110092"/>
                  </a:cubicBezTo>
                  <a:cubicBezTo>
                    <a:pt x="36013" y="110092"/>
                    <a:pt x="38753" y="107352"/>
                    <a:pt x="38753" y="103992"/>
                  </a:cubicBezTo>
                  <a:lnTo>
                    <a:pt x="38753" y="38752"/>
                  </a:lnTo>
                  <a:cubicBezTo>
                    <a:pt x="38753" y="17386"/>
                    <a:pt x="2136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2016700" y="2684600"/>
              <a:ext cx="3567825" cy="2772725"/>
            </a:xfrm>
            <a:custGeom>
              <a:rect b="b" l="l" r="r" t="t"/>
              <a:pathLst>
                <a:path extrusionOk="0" h="110909" w="142713">
                  <a:moveTo>
                    <a:pt x="20454" y="1"/>
                  </a:moveTo>
                  <a:cubicBezTo>
                    <a:pt x="18855" y="1"/>
                    <a:pt x="17289" y="653"/>
                    <a:pt x="16148" y="1795"/>
                  </a:cubicBezTo>
                  <a:lnTo>
                    <a:pt x="1762" y="16147"/>
                  </a:lnTo>
                  <a:cubicBezTo>
                    <a:pt x="621" y="17289"/>
                    <a:pt x="1" y="18855"/>
                    <a:pt x="1" y="20486"/>
                  </a:cubicBezTo>
                  <a:lnTo>
                    <a:pt x="1" y="90423"/>
                  </a:lnTo>
                  <a:cubicBezTo>
                    <a:pt x="1" y="92054"/>
                    <a:pt x="621" y="93620"/>
                    <a:pt x="1762" y="94761"/>
                  </a:cubicBezTo>
                  <a:lnTo>
                    <a:pt x="16148" y="109114"/>
                  </a:lnTo>
                  <a:cubicBezTo>
                    <a:pt x="17289" y="110256"/>
                    <a:pt x="18855" y="110908"/>
                    <a:pt x="20454" y="110908"/>
                  </a:cubicBezTo>
                  <a:lnTo>
                    <a:pt x="122228" y="110908"/>
                  </a:lnTo>
                  <a:cubicBezTo>
                    <a:pt x="123859" y="110908"/>
                    <a:pt x="125392" y="110256"/>
                    <a:pt x="126533" y="109114"/>
                  </a:cubicBezTo>
                  <a:lnTo>
                    <a:pt x="140919" y="94761"/>
                  </a:lnTo>
                  <a:cubicBezTo>
                    <a:pt x="142060" y="93620"/>
                    <a:pt x="142713" y="92054"/>
                    <a:pt x="142713" y="90423"/>
                  </a:cubicBezTo>
                  <a:lnTo>
                    <a:pt x="142713" y="20486"/>
                  </a:lnTo>
                  <a:cubicBezTo>
                    <a:pt x="142713" y="18855"/>
                    <a:pt x="142060" y="17289"/>
                    <a:pt x="140919" y="16147"/>
                  </a:cubicBezTo>
                  <a:lnTo>
                    <a:pt x="126533" y="1795"/>
                  </a:lnTo>
                  <a:cubicBezTo>
                    <a:pt x="125392" y="653"/>
                    <a:pt x="123859" y="1"/>
                    <a:pt x="122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3800200" y="2684600"/>
              <a:ext cx="1784325" cy="2772725"/>
            </a:xfrm>
            <a:custGeom>
              <a:rect b="b" l="l" r="r" t="t"/>
              <a:pathLst>
                <a:path extrusionOk="0" h="110909" w="71373">
                  <a:moveTo>
                    <a:pt x="1" y="1"/>
                  </a:moveTo>
                  <a:lnTo>
                    <a:pt x="1" y="110908"/>
                  </a:lnTo>
                  <a:lnTo>
                    <a:pt x="50888" y="110908"/>
                  </a:lnTo>
                  <a:cubicBezTo>
                    <a:pt x="52519" y="110908"/>
                    <a:pt x="54052" y="110256"/>
                    <a:pt x="55193" y="109114"/>
                  </a:cubicBezTo>
                  <a:lnTo>
                    <a:pt x="69579" y="94761"/>
                  </a:lnTo>
                  <a:cubicBezTo>
                    <a:pt x="70720" y="93620"/>
                    <a:pt x="71373" y="92054"/>
                    <a:pt x="71373" y="90423"/>
                  </a:cubicBezTo>
                  <a:lnTo>
                    <a:pt x="71373" y="20486"/>
                  </a:lnTo>
                  <a:cubicBezTo>
                    <a:pt x="71373" y="18855"/>
                    <a:pt x="70720" y="17289"/>
                    <a:pt x="69579" y="16147"/>
                  </a:cubicBezTo>
                  <a:lnTo>
                    <a:pt x="55193" y="1795"/>
                  </a:lnTo>
                  <a:cubicBezTo>
                    <a:pt x="54052" y="653"/>
                    <a:pt x="52519" y="1"/>
                    <a:pt x="50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3392450" y="3173900"/>
              <a:ext cx="815525" cy="1080550"/>
            </a:xfrm>
            <a:custGeom>
              <a:rect b="b" l="l" r="r" t="t"/>
              <a:pathLst>
                <a:path extrusionOk="0" h="43222" w="32621">
                  <a:moveTo>
                    <a:pt x="16311" y="1"/>
                  </a:moveTo>
                  <a:cubicBezTo>
                    <a:pt x="7307" y="1"/>
                    <a:pt x="1" y="7307"/>
                    <a:pt x="1" y="16310"/>
                  </a:cubicBezTo>
                  <a:cubicBezTo>
                    <a:pt x="1" y="23128"/>
                    <a:pt x="4209" y="29000"/>
                    <a:pt x="10211" y="31413"/>
                  </a:cubicBezTo>
                  <a:lnTo>
                    <a:pt x="10211" y="37122"/>
                  </a:lnTo>
                  <a:cubicBezTo>
                    <a:pt x="10211" y="40482"/>
                    <a:pt x="12918" y="43222"/>
                    <a:pt x="16311" y="43222"/>
                  </a:cubicBezTo>
                  <a:cubicBezTo>
                    <a:pt x="19703" y="43222"/>
                    <a:pt x="22443" y="40482"/>
                    <a:pt x="22443" y="37122"/>
                  </a:cubicBezTo>
                  <a:lnTo>
                    <a:pt x="22443" y="31413"/>
                  </a:lnTo>
                  <a:cubicBezTo>
                    <a:pt x="28413" y="29000"/>
                    <a:pt x="32621" y="23128"/>
                    <a:pt x="32621" y="16310"/>
                  </a:cubicBezTo>
                  <a:cubicBezTo>
                    <a:pt x="32621" y="7307"/>
                    <a:pt x="25314" y="1"/>
                    <a:pt x="16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2016700" y="4296946"/>
              <a:ext cx="3567825" cy="1131125"/>
            </a:xfrm>
            <a:custGeom>
              <a:rect b="b" l="l" r="r" t="t"/>
              <a:pathLst>
                <a:path extrusionOk="0" h="45245" w="142713">
                  <a:moveTo>
                    <a:pt x="1" y="0"/>
                  </a:moveTo>
                  <a:lnTo>
                    <a:pt x="1" y="24759"/>
                  </a:lnTo>
                  <a:cubicBezTo>
                    <a:pt x="1" y="26390"/>
                    <a:pt x="621" y="27956"/>
                    <a:pt x="1762" y="29097"/>
                  </a:cubicBezTo>
                  <a:lnTo>
                    <a:pt x="16148" y="43450"/>
                  </a:lnTo>
                  <a:cubicBezTo>
                    <a:pt x="17289" y="44592"/>
                    <a:pt x="18855" y="45244"/>
                    <a:pt x="20454" y="45244"/>
                  </a:cubicBezTo>
                  <a:lnTo>
                    <a:pt x="122228" y="45244"/>
                  </a:lnTo>
                  <a:cubicBezTo>
                    <a:pt x="123859" y="45244"/>
                    <a:pt x="125392" y="44592"/>
                    <a:pt x="126533" y="43450"/>
                  </a:cubicBezTo>
                  <a:lnTo>
                    <a:pt x="140919" y="29097"/>
                  </a:lnTo>
                  <a:cubicBezTo>
                    <a:pt x="142060" y="27956"/>
                    <a:pt x="142713" y="26390"/>
                    <a:pt x="142713" y="24759"/>
                  </a:cubicBezTo>
                  <a:lnTo>
                    <a:pt x="142713" y="0"/>
                  </a:lnTo>
                  <a:lnTo>
                    <a:pt x="87651" y="0"/>
                  </a:lnTo>
                  <a:cubicBezTo>
                    <a:pt x="84291" y="0"/>
                    <a:pt x="81551" y="2740"/>
                    <a:pt x="81551" y="6100"/>
                  </a:cubicBezTo>
                  <a:lnTo>
                    <a:pt x="81551" y="12233"/>
                  </a:lnTo>
                  <a:lnTo>
                    <a:pt x="61163" y="12233"/>
                  </a:lnTo>
                  <a:lnTo>
                    <a:pt x="61163" y="6100"/>
                  </a:lnTo>
                  <a:cubicBezTo>
                    <a:pt x="61163" y="2740"/>
                    <a:pt x="58423" y="0"/>
                    <a:pt x="55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3800200" y="3173900"/>
              <a:ext cx="407775" cy="1080550"/>
            </a:xfrm>
            <a:custGeom>
              <a:rect b="b" l="l" r="r" t="t"/>
              <a:pathLst>
                <a:path extrusionOk="0" h="43222" w="16311">
                  <a:moveTo>
                    <a:pt x="1" y="1"/>
                  </a:moveTo>
                  <a:lnTo>
                    <a:pt x="1" y="43222"/>
                  </a:lnTo>
                  <a:cubicBezTo>
                    <a:pt x="3393" y="43222"/>
                    <a:pt x="6133" y="40482"/>
                    <a:pt x="6133" y="37122"/>
                  </a:cubicBezTo>
                  <a:lnTo>
                    <a:pt x="6133" y="31413"/>
                  </a:lnTo>
                  <a:cubicBezTo>
                    <a:pt x="12103" y="29000"/>
                    <a:pt x="16311" y="23128"/>
                    <a:pt x="16311" y="16310"/>
                  </a:cubicBezTo>
                  <a:cubicBezTo>
                    <a:pt x="16311" y="7307"/>
                    <a:pt x="9004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3800200" y="4296946"/>
              <a:ext cx="1784325" cy="1131125"/>
            </a:xfrm>
            <a:custGeom>
              <a:rect b="b" l="l" r="r" t="t"/>
              <a:pathLst>
                <a:path extrusionOk="0" h="45245" w="71373">
                  <a:moveTo>
                    <a:pt x="16311" y="0"/>
                  </a:moveTo>
                  <a:cubicBezTo>
                    <a:pt x="12951" y="0"/>
                    <a:pt x="10211" y="2740"/>
                    <a:pt x="10211" y="6100"/>
                  </a:cubicBezTo>
                  <a:lnTo>
                    <a:pt x="10211" y="12233"/>
                  </a:lnTo>
                  <a:lnTo>
                    <a:pt x="1" y="12233"/>
                  </a:lnTo>
                  <a:lnTo>
                    <a:pt x="1" y="45244"/>
                  </a:lnTo>
                  <a:lnTo>
                    <a:pt x="50888" y="45244"/>
                  </a:lnTo>
                  <a:cubicBezTo>
                    <a:pt x="52519" y="45244"/>
                    <a:pt x="54052" y="44592"/>
                    <a:pt x="55193" y="43450"/>
                  </a:cubicBezTo>
                  <a:lnTo>
                    <a:pt x="69579" y="29097"/>
                  </a:lnTo>
                  <a:cubicBezTo>
                    <a:pt x="70720" y="27956"/>
                    <a:pt x="71373" y="26390"/>
                    <a:pt x="71373" y="24759"/>
                  </a:cubicBezTo>
                  <a:lnTo>
                    <a:pt x="713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7" name="Google Shape;1347;p39"/>
          <p:cNvGrpSpPr/>
          <p:nvPr/>
        </p:nvGrpSpPr>
        <p:grpSpPr>
          <a:xfrm>
            <a:off x="4438003" y="3965433"/>
            <a:ext cx="307016" cy="424843"/>
            <a:chOff x="1914775" y="238125"/>
            <a:chExt cx="3771700" cy="5219200"/>
          </a:xfrm>
        </p:grpSpPr>
        <p:sp>
          <p:nvSpPr>
            <p:cNvPr id="1348" name="Google Shape;1348;p39"/>
            <p:cNvSpPr/>
            <p:nvPr/>
          </p:nvSpPr>
          <p:spPr>
            <a:xfrm>
              <a:off x="1914775" y="238125"/>
              <a:ext cx="3771700" cy="5219200"/>
            </a:xfrm>
            <a:custGeom>
              <a:rect b="b" l="l" r="r" t="t"/>
              <a:pathLst>
                <a:path extrusionOk="0" h="208768" w="150868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3800200" y="238125"/>
              <a:ext cx="1886275" cy="5219200"/>
            </a:xfrm>
            <a:custGeom>
              <a:rect b="b" l="l" r="r" t="t"/>
              <a:pathLst>
                <a:path extrusionOk="0" h="208768" w="75451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2526400" y="4417525"/>
              <a:ext cx="2548450" cy="305850"/>
            </a:xfrm>
            <a:custGeom>
              <a:rect b="b" l="l" r="r" t="t"/>
              <a:pathLst>
                <a:path extrusionOk="0" h="12234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3800200" y="4417525"/>
              <a:ext cx="1274650" cy="305850"/>
            </a:xfrm>
            <a:custGeom>
              <a:rect b="b" l="l" r="r" t="t"/>
              <a:pathLst>
                <a:path extrusionOk="0" h="12234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2526400" y="3805900"/>
              <a:ext cx="917450" cy="305850"/>
            </a:xfrm>
            <a:custGeom>
              <a:rect b="b" l="l" r="r" t="t"/>
              <a:pathLst>
                <a:path extrusionOk="0" h="12234" w="3669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2859125" y="1461550"/>
              <a:ext cx="1832450" cy="1752950"/>
            </a:xfrm>
            <a:custGeom>
              <a:rect b="b" l="l" r="r" t="t"/>
              <a:pathLst>
                <a:path extrusionOk="0" h="70118" w="73298">
                  <a:moveTo>
                    <a:pt x="29097" y="12250"/>
                  </a:moveTo>
                  <a:cubicBezTo>
                    <a:pt x="32751" y="12250"/>
                    <a:pt x="36404" y="13644"/>
                    <a:pt x="39177" y="16433"/>
                  </a:cubicBezTo>
                  <a:cubicBezTo>
                    <a:pt x="44755" y="21979"/>
                    <a:pt x="44755" y="31047"/>
                    <a:pt x="39177" y="36592"/>
                  </a:cubicBezTo>
                  <a:cubicBezTo>
                    <a:pt x="36404" y="39381"/>
                    <a:pt x="32751" y="40776"/>
                    <a:pt x="29097" y="40776"/>
                  </a:cubicBezTo>
                  <a:cubicBezTo>
                    <a:pt x="25444" y="40776"/>
                    <a:pt x="21790" y="39381"/>
                    <a:pt x="19018" y="36592"/>
                  </a:cubicBezTo>
                  <a:cubicBezTo>
                    <a:pt x="13440" y="31047"/>
                    <a:pt x="13440" y="21979"/>
                    <a:pt x="19018" y="16433"/>
                  </a:cubicBezTo>
                  <a:cubicBezTo>
                    <a:pt x="21790" y="13644"/>
                    <a:pt x="25444" y="12250"/>
                    <a:pt x="29097" y="12250"/>
                  </a:cubicBezTo>
                  <a:close/>
                  <a:moveTo>
                    <a:pt x="29093" y="1"/>
                  </a:moveTo>
                  <a:cubicBezTo>
                    <a:pt x="22312" y="1"/>
                    <a:pt x="15527" y="2586"/>
                    <a:pt x="10341" y="7756"/>
                  </a:cubicBezTo>
                  <a:cubicBezTo>
                    <a:pt x="0" y="18129"/>
                    <a:pt x="0" y="34896"/>
                    <a:pt x="10341" y="45269"/>
                  </a:cubicBezTo>
                  <a:cubicBezTo>
                    <a:pt x="15556" y="50466"/>
                    <a:pt x="22337" y="53016"/>
                    <a:pt x="29081" y="53016"/>
                  </a:cubicBezTo>
                  <a:cubicBezTo>
                    <a:pt x="33937" y="53016"/>
                    <a:pt x="38774" y="51694"/>
                    <a:pt x="42993" y="49086"/>
                  </a:cubicBezTo>
                  <a:lnTo>
                    <a:pt x="62239" y="68331"/>
                  </a:lnTo>
                  <a:cubicBezTo>
                    <a:pt x="63446" y="69522"/>
                    <a:pt x="65012" y="70117"/>
                    <a:pt x="66577" y="70117"/>
                  </a:cubicBezTo>
                  <a:cubicBezTo>
                    <a:pt x="68143" y="70117"/>
                    <a:pt x="69709" y="69522"/>
                    <a:pt x="70916" y="68331"/>
                  </a:cubicBezTo>
                  <a:cubicBezTo>
                    <a:pt x="73297" y="65918"/>
                    <a:pt x="73297" y="62068"/>
                    <a:pt x="70916" y="59655"/>
                  </a:cubicBezTo>
                  <a:lnTo>
                    <a:pt x="51670" y="40409"/>
                  </a:lnTo>
                  <a:cubicBezTo>
                    <a:pt x="57901" y="30329"/>
                    <a:pt x="56791" y="16727"/>
                    <a:pt x="47821" y="7756"/>
                  </a:cubicBezTo>
                  <a:cubicBezTo>
                    <a:pt x="42651" y="2586"/>
                    <a:pt x="35874" y="1"/>
                    <a:pt x="29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3800200" y="1497250"/>
              <a:ext cx="891375" cy="1717250"/>
            </a:xfrm>
            <a:custGeom>
              <a:rect b="b" l="l" r="r" t="t"/>
              <a:pathLst>
                <a:path extrusionOk="0" h="68690" w="35655">
                  <a:moveTo>
                    <a:pt x="1" y="0"/>
                  </a:moveTo>
                  <a:lnTo>
                    <a:pt x="1" y="13668"/>
                  </a:lnTo>
                  <a:cubicBezTo>
                    <a:pt x="522" y="14059"/>
                    <a:pt x="1044" y="14516"/>
                    <a:pt x="1534" y="15005"/>
                  </a:cubicBezTo>
                  <a:cubicBezTo>
                    <a:pt x="7112" y="20551"/>
                    <a:pt x="7112" y="29619"/>
                    <a:pt x="1534" y="35164"/>
                  </a:cubicBezTo>
                  <a:cubicBezTo>
                    <a:pt x="1044" y="35654"/>
                    <a:pt x="522" y="36110"/>
                    <a:pt x="1" y="36502"/>
                  </a:cubicBezTo>
                  <a:lnTo>
                    <a:pt x="1" y="50169"/>
                  </a:lnTo>
                  <a:cubicBezTo>
                    <a:pt x="1860" y="49550"/>
                    <a:pt x="3654" y="48702"/>
                    <a:pt x="5350" y="47658"/>
                  </a:cubicBezTo>
                  <a:lnTo>
                    <a:pt x="24596" y="66903"/>
                  </a:lnTo>
                  <a:cubicBezTo>
                    <a:pt x="25803" y="68094"/>
                    <a:pt x="27369" y="68689"/>
                    <a:pt x="28934" y="68689"/>
                  </a:cubicBezTo>
                  <a:cubicBezTo>
                    <a:pt x="30500" y="68689"/>
                    <a:pt x="32066" y="68094"/>
                    <a:pt x="33273" y="66903"/>
                  </a:cubicBezTo>
                  <a:cubicBezTo>
                    <a:pt x="35654" y="64490"/>
                    <a:pt x="35654" y="60640"/>
                    <a:pt x="33273" y="58227"/>
                  </a:cubicBezTo>
                  <a:lnTo>
                    <a:pt x="14027" y="38981"/>
                  </a:lnTo>
                  <a:cubicBezTo>
                    <a:pt x="20258" y="28901"/>
                    <a:pt x="19148" y="15299"/>
                    <a:pt x="10178" y="6328"/>
                  </a:cubicBezTo>
                  <a:cubicBezTo>
                    <a:pt x="7210" y="3360"/>
                    <a:pt x="3719" y="12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39"/>
          <p:cNvGrpSpPr/>
          <p:nvPr/>
        </p:nvGrpSpPr>
        <p:grpSpPr>
          <a:xfrm>
            <a:off x="7672685" y="2042858"/>
            <a:ext cx="423182" cy="424843"/>
            <a:chOff x="1201225" y="238125"/>
            <a:chExt cx="5198800" cy="5219200"/>
          </a:xfrm>
        </p:grpSpPr>
        <p:sp>
          <p:nvSpPr>
            <p:cNvPr id="1356" name="Google Shape;1356;p39"/>
            <p:cNvSpPr/>
            <p:nvPr/>
          </p:nvSpPr>
          <p:spPr>
            <a:xfrm>
              <a:off x="5380625" y="401200"/>
              <a:ext cx="1019400" cy="713600"/>
            </a:xfrm>
            <a:custGeom>
              <a:rect b="b" l="l" r="r" t="t"/>
              <a:pathLst>
                <a:path extrusionOk="0" h="28544" w="40776">
                  <a:moveTo>
                    <a:pt x="20388" y="1"/>
                  </a:moveTo>
                  <a:cubicBezTo>
                    <a:pt x="8743" y="1"/>
                    <a:pt x="1" y="6134"/>
                    <a:pt x="1" y="14288"/>
                  </a:cubicBezTo>
                  <a:cubicBezTo>
                    <a:pt x="1" y="22411"/>
                    <a:pt x="8743" y="28543"/>
                    <a:pt x="20388" y="28543"/>
                  </a:cubicBezTo>
                  <a:cubicBezTo>
                    <a:pt x="32001" y="28543"/>
                    <a:pt x="40776" y="22411"/>
                    <a:pt x="40776" y="14288"/>
                  </a:cubicBezTo>
                  <a:cubicBezTo>
                    <a:pt x="40776" y="6134"/>
                    <a:pt x="32001" y="1"/>
                    <a:pt x="20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380625" y="4580625"/>
              <a:ext cx="1019400" cy="713600"/>
            </a:xfrm>
            <a:custGeom>
              <a:rect b="b" l="l" r="r" t="t"/>
              <a:pathLst>
                <a:path extrusionOk="0" h="28544" w="40776">
                  <a:moveTo>
                    <a:pt x="20388" y="1"/>
                  </a:moveTo>
                  <a:cubicBezTo>
                    <a:pt x="8743" y="1"/>
                    <a:pt x="1" y="6133"/>
                    <a:pt x="1" y="14288"/>
                  </a:cubicBezTo>
                  <a:cubicBezTo>
                    <a:pt x="1" y="22411"/>
                    <a:pt x="8743" y="28543"/>
                    <a:pt x="20388" y="28543"/>
                  </a:cubicBezTo>
                  <a:cubicBezTo>
                    <a:pt x="32001" y="28543"/>
                    <a:pt x="40776" y="22411"/>
                    <a:pt x="40776" y="14288"/>
                  </a:cubicBezTo>
                  <a:cubicBezTo>
                    <a:pt x="40776" y="6133"/>
                    <a:pt x="32001" y="1"/>
                    <a:pt x="20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1201225" y="401200"/>
              <a:ext cx="1019375" cy="713600"/>
            </a:xfrm>
            <a:custGeom>
              <a:rect b="b" l="l" r="r" t="t"/>
              <a:pathLst>
                <a:path extrusionOk="0" h="28544" w="40775">
                  <a:moveTo>
                    <a:pt x="20387" y="1"/>
                  </a:moveTo>
                  <a:cubicBezTo>
                    <a:pt x="8742" y="1"/>
                    <a:pt x="0" y="6134"/>
                    <a:pt x="0" y="14288"/>
                  </a:cubicBezTo>
                  <a:cubicBezTo>
                    <a:pt x="0" y="22411"/>
                    <a:pt x="8742" y="28543"/>
                    <a:pt x="20387" y="28543"/>
                  </a:cubicBezTo>
                  <a:cubicBezTo>
                    <a:pt x="32000" y="28543"/>
                    <a:pt x="40775" y="22411"/>
                    <a:pt x="40775" y="14288"/>
                  </a:cubicBezTo>
                  <a:cubicBezTo>
                    <a:pt x="40775" y="6134"/>
                    <a:pt x="32000" y="1"/>
                    <a:pt x="20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1201225" y="4580625"/>
              <a:ext cx="1019375" cy="713600"/>
            </a:xfrm>
            <a:custGeom>
              <a:rect b="b" l="l" r="r" t="t"/>
              <a:pathLst>
                <a:path extrusionOk="0" h="28544" w="40775">
                  <a:moveTo>
                    <a:pt x="20387" y="1"/>
                  </a:moveTo>
                  <a:cubicBezTo>
                    <a:pt x="8742" y="1"/>
                    <a:pt x="0" y="6133"/>
                    <a:pt x="0" y="14288"/>
                  </a:cubicBezTo>
                  <a:cubicBezTo>
                    <a:pt x="0" y="22411"/>
                    <a:pt x="8742" y="28543"/>
                    <a:pt x="20387" y="28543"/>
                  </a:cubicBezTo>
                  <a:cubicBezTo>
                    <a:pt x="32000" y="28543"/>
                    <a:pt x="40775" y="22411"/>
                    <a:pt x="40775" y="14288"/>
                  </a:cubicBezTo>
                  <a:cubicBezTo>
                    <a:pt x="40775" y="6133"/>
                    <a:pt x="32000" y="1"/>
                    <a:pt x="20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2322525" y="972050"/>
              <a:ext cx="2956200" cy="3751325"/>
            </a:xfrm>
            <a:custGeom>
              <a:rect b="b" l="l" r="r" t="t"/>
              <a:pathLst>
                <a:path extrusionOk="0" h="150053" w="11824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143952"/>
                  </a:lnTo>
                  <a:cubicBezTo>
                    <a:pt x="0" y="147312"/>
                    <a:pt x="2708" y="150052"/>
                    <a:pt x="6100" y="150052"/>
                  </a:cubicBezTo>
                  <a:lnTo>
                    <a:pt x="112115" y="150052"/>
                  </a:lnTo>
                  <a:cubicBezTo>
                    <a:pt x="115507" y="150052"/>
                    <a:pt x="118247" y="147312"/>
                    <a:pt x="118247" y="143952"/>
                  </a:cubicBezTo>
                  <a:lnTo>
                    <a:pt x="118247" y="6133"/>
                  </a:lnTo>
                  <a:cubicBezTo>
                    <a:pt x="118247" y="2741"/>
                    <a:pt x="115507" y="1"/>
                    <a:pt x="112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3800200" y="972050"/>
              <a:ext cx="1478525" cy="3751325"/>
            </a:xfrm>
            <a:custGeom>
              <a:rect b="b" l="l" r="r" t="t"/>
              <a:pathLst>
                <a:path extrusionOk="0" h="150053" w="59141">
                  <a:moveTo>
                    <a:pt x="1" y="1"/>
                  </a:moveTo>
                  <a:lnTo>
                    <a:pt x="1" y="150052"/>
                  </a:lnTo>
                  <a:lnTo>
                    <a:pt x="53008" y="150052"/>
                  </a:lnTo>
                  <a:cubicBezTo>
                    <a:pt x="56400" y="150052"/>
                    <a:pt x="59140" y="147312"/>
                    <a:pt x="59140" y="143952"/>
                  </a:cubicBezTo>
                  <a:lnTo>
                    <a:pt x="59140" y="6133"/>
                  </a:lnTo>
                  <a:cubicBezTo>
                    <a:pt x="59140" y="2741"/>
                    <a:pt x="56400" y="1"/>
                    <a:pt x="53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1914775" y="238125"/>
              <a:ext cx="3771700" cy="1039775"/>
            </a:xfrm>
            <a:custGeom>
              <a:rect b="b" l="l" r="r" t="t"/>
              <a:pathLst>
                <a:path extrusionOk="0" h="41591" w="15086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35490"/>
                  </a:lnTo>
                  <a:cubicBezTo>
                    <a:pt x="0" y="38850"/>
                    <a:pt x="2708" y="41590"/>
                    <a:pt x="6100" y="41590"/>
                  </a:cubicBezTo>
                  <a:lnTo>
                    <a:pt x="144735" y="41590"/>
                  </a:lnTo>
                  <a:cubicBezTo>
                    <a:pt x="148127" y="41590"/>
                    <a:pt x="150867" y="38850"/>
                    <a:pt x="150867" y="35490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3800200" y="238125"/>
              <a:ext cx="1886275" cy="1039775"/>
            </a:xfrm>
            <a:custGeom>
              <a:rect b="b" l="l" r="r" t="t"/>
              <a:pathLst>
                <a:path extrusionOk="0" h="41591" w="75451">
                  <a:moveTo>
                    <a:pt x="1" y="0"/>
                  </a:moveTo>
                  <a:lnTo>
                    <a:pt x="1" y="41590"/>
                  </a:lnTo>
                  <a:lnTo>
                    <a:pt x="69318" y="41590"/>
                  </a:lnTo>
                  <a:cubicBezTo>
                    <a:pt x="72710" y="41590"/>
                    <a:pt x="75450" y="38850"/>
                    <a:pt x="75450" y="35490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3341900" y="3724350"/>
              <a:ext cx="917450" cy="305850"/>
            </a:xfrm>
            <a:custGeom>
              <a:rect b="b" l="l" r="r" t="t"/>
              <a:pathLst>
                <a:path extrusionOk="0" h="12234" w="3669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7" y="12233"/>
                    <a:pt x="36698" y="9493"/>
                    <a:pt x="36698" y="6133"/>
                  </a:cubicBezTo>
                  <a:cubicBezTo>
                    <a:pt x="36698" y="2741"/>
                    <a:pt x="33957" y="1"/>
                    <a:pt x="30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2882775" y="3010800"/>
              <a:ext cx="1834875" cy="305825"/>
            </a:xfrm>
            <a:custGeom>
              <a:rect b="b" l="l" r="r" t="t"/>
              <a:pathLst>
                <a:path extrusionOk="0" h="12233" w="73395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67295" y="12233"/>
                  </a:lnTo>
                  <a:cubicBezTo>
                    <a:pt x="70655" y="12233"/>
                    <a:pt x="73395" y="9493"/>
                    <a:pt x="73395" y="6133"/>
                  </a:cubicBezTo>
                  <a:cubicBezTo>
                    <a:pt x="73395" y="2741"/>
                    <a:pt x="70655" y="1"/>
                    <a:pt x="67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2882775" y="2399175"/>
              <a:ext cx="1834875" cy="305850"/>
            </a:xfrm>
            <a:custGeom>
              <a:rect b="b" l="l" r="r" t="t"/>
              <a:pathLst>
                <a:path extrusionOk="0" h="12234" w="73395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67295" y="12233"/>
                  </a:lnTo>
                  <a:cubicBezTo>
                    <a:pt x="70655" y="12233"/>
                    <a:pt x="73395" y="9493"/>
                    <a:pt x="73395" y="6133"/>
                  </a:cubicBezTo>
                  <a:cubicBezTo>
                    <a:pt x="73395" y="2741"/>
                    <a:pt x="70655" y="1"/>
                    <a:pt x="67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3341900" y="1685625"/>
              <a:ext cx="917450" cy="305825"/>
            </a:xfrm>
            <a:custGeom>
              <a:rect b="b" l="l" r="r" t="t"/>
              <a:pathLst>
                <a:path extrusionOk="0" h="12233" w="3669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7" y="12233"/>
                    <a:pt x="36698" y="9493"/>
                    <a:pt x="36698" y="6133"/>
                  </a:cubicBez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1914775" y="4417525"/>
              <a:ext cx="3771700" cy="1039800"/>
            </a:xfrm>
            <a:custGeom>
              <a:rect b="b" l="l" r="r" t="t"/>
              <a:pathLst>
                <a:path extrusionOk="0" h="41592" w="15086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5491"/>
                  </a:lnTo>
                  <a:cubicBezTo>
                    <a:pt x="0" y="38851"/>
                    <a:pt x="2708" y="41591"/>
                    <a:pt x="6100" y="41591"/>
                  </a:cubicBezTo>
                  <a:lnTo>
                    <a:pt x="144735" y="41591"/>
                  </a:lnTo>
                  <a:cubicBezTo>
                    <a:pt x="148127" y="41591"/>
                    <a:pt x="150867" y="38851"/>
                    <a:pt x="150867" y="35491"/>
                  </a:cubicBezTo>
                  <a:lnTo>
                    <a:pt x="150867" y="6133"/>
                  </a:lnTo>
                  <a:cubicBezTo>
                    <a:pt x="150867" y="2741"/>
                    <a:pt x="148127" y="1"/>
                    <a:pt x="144735" y="1"/>
                  </a:cubicBezTo>
                  <a:close/>
                </a:path>
              </a:pathLst>
            </a:custGeom>
            <a:solidFill>
              <a:srgbClr val="FFE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3800200" y="4417525"/>
              <a:ext cx="1886275" cy="1039800"/>
            </a:xfrm>
            <a:custGeom>
              <a:rect b="b" l="l" r="r" t="t"/>
              <a:pathLst>
                <a:path extrusionOk="0" h="41592" w="75451">
                  <a:moveTo>
                    <a:pt x="1" y="1"/>
                  </a:moveTo>
                  <a:lnTo>
                    <a:pt x="1" y="41591"/>
                  </a:lnTo>
                  <a:lnTo>
                    <a:pt x="69318" y="41591"/>
                  </a:lnTo>
                  <a:cubicBezTo>
                    <a:pt x="72710" y="41591"/>
                    <a:pt x="75450" y="38851"/>
                    <a:pt x="75450" y="35491"/>
                  </a:cubicBezTo>
                  <a:lnTo>
                    <a:pt x="75450" y="6133"/>
                  </a:lnTo>
                  <a:cubicBezTo>
                    <a:pt x="75450" y="2741"/>
                    <a:pt x="72710" y="1"/>
                    <a:pt x="69318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3800200" y="3724350"/>
              <a:ext cx="459150" cy="305850"/>
            </a:xfrm>
            <a:custGeom>
              <a:rect b="b" l="l" r="r" t="t"/>
              <a:pathLst>
                <a:path extrusionOk="0" h="12234" w="18366">
                  <a:moveTo>
                    <a:pt x="1" y="1"/>
                  </a:moveTo>
                  <a:lnTo>
                    <a:pt x="1" y="12233"/>
                  </a:lnTo>
                  <a:lnTo>
                    <a:pt x="12233" y="12233"/>
                  </a:lnTo>
                  <a:cubicBezTo>
                    <a:pt x="15625" y="12233"/>
                    <a:pt x="18366" y="9493"/>
                    <a:pt x="18366" y="6133"/>
                  </a:cubicBezTo>
                  <a:cubicBezTo>
                    <a:pt x="18366" y="2741"/>
                    <a:pt x="15625" y="1"/>
                    <a:pt x="12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3800200" y="3010800"/>
              <a:ext cx="917450" cy="305825"/>
            </a:xfrm>
            <a:custGeom>
              <a:rect b="b" l="l" r="r" t="t"/>
              <a:pathLst>
                <a:path extrusionOk="0" h="12233" w="36698">
                  <a:moveTo>
                    <a:pt x="1" y="1"/>
                  </a:moveTo>
                  <a:lnTo>
                    <a:pt x="1" y="12233"/>
                  </a:lnTo>
                  <a:lnTo>
                    <a:pt x="30598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3800200" y="2399175"/>
              <a:ext cx="917450" cy="305850"/>
            </a:xfrm>
            <a:custGeom>
              <a:rect b="b" l="l" r="r" t="t"/>
              <a:pathLst>
                <a:path extrusionOk="0" h="12234" w="36698">
                  <a:moveTo>
                    <a:pt x="1" y="1"/>
                  </a:moveTo>
                  <a:lnTo>
                    <a:pt x="1" y="12233"/>
                  </a:lnTo>
                  <a:lnTo>
                    <a:pt x="30598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3800200" y="1685625"/>
              <a:ext cx="459150" cy="305825"/>
            </a:xfrm>
            <a:custGeom>
              <a:rect b="b" l="l" r="r" t="t"/>
              <a:pathLst>
                <a:path extrusionOk="0" h="12233" w="18366">
                  <a:moveTo>
                    <a:pt x="1" y="0"/>
                  </a:moveTo>
                  <a:lnTo>
                    <a:pt x="1" y="12233"/>
                  </a:lnTo>
                  <a:lnTo>
                    <a:pt x="12233" y="12233"/>
                  </a:lnTo>
                  <a:cubicBezTo>
                    <a:pt x="15625" y="12233"/>
                    <a:pt x="18366" y="9493"/>
                    <a:pt x="18366" y="6133"/>
                  </a:cubicBez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7059425" y="3331021"/>
            <a:ext cx="424843" cy="424843"/>
            <a:chOff x="1190625" y="238125"/>
            <a:chExt cx="5219200" cy="5219200"/>
          </a:xfrm>
        </p:grpSpPr>
        <p:sp>
          <p:nvSpPr>
            <p:cNvPr id="1375" name="Google Shape;1375;p39"/>
            <p:cNvSpPr/>
            <p:nvPr/>
          </p:nvSpPr>
          <p:spPr>
            <a:xfrm>
              <a:off x="1190625" y="2806925"/>
              <a:ext cx="2344575" cy="2650400"/>
            </a:xfrm>
            <a:custGeom>
              <a:rect b="b" l="l" r="r" t="t"/>
              <a:pathLst>
                <a:path extrusionOk="0" h="106016" w="93783">
                  <a:moveTo>
                    <a:pt x="46907" y="36698"/>
                  </a:moveTo>
                  <a:cubicBezTo>
                    <a:pt x="59270" y="36698"/>
                    <a:pt x="69317" y="46745"/>
                    <a:pt x="69317" y="59140"/>
                  </a:cubicBezTo>
                  <a:cubicBezTo>
                    <a:pt x="69317" y="71503"/>
                    <a:pt x="59270" y="81550"/>
                    <a:pt x="46907" y="81550"/>
                  </a:cubicBezTo>
                  <a:cubicBezTo>
                    <a:pt x="34512" y="81550"/>
                    <a:pt x="24465" y="71503"/>
                    <a:pt x="24465" y="59140"/>
                  </a:cubicBezTo>
                  <a:cubicBezTo>
                    <a:pt x="24465" y="46745"/>
                    <a:pt x="34512" y="36698"/>
                    <a:pt x="46907" y="36698"/>
                  </a:cubicBezTo>
                  <a:close/>
                  <a:moveTo>
                    <a:pt x="26520" y="1"/>
                  </a:moveTo>
                  <a:cubicBezTo>
                    <a:pt x="23127" y="1"/>
                    <a:pt x="20387" y="2741"/>
                    <a:pt x="20387" y="6133"/>
                  </a:cubicBezTo>
                  <a:lnTo>
                    <a:pt x="20387" y="20453"/>
                  </a:lnTo>
                  <a:cubicBezTo>
                    <a:pt x="7731" y="29130"/>
                    <a:pt x="0" y="43646"/>
                    <a:pt x="0" y="59140"/>
                  </a:cubicBezTo>
                  <a:cubicBezTo>
                    <a:pt x="0" y="84975"/>
                    <a:pt x="21040" y="106015"/>
                    <a:pt x="46907" y="106015"/>
                  </a:cubicBezTo>
                  <a:cubicBezTo>
                    <a:pt x="72742" y="106015"/>
                    <a:pt x="93782" y="84975"/>
                    <a:pt x="93782" y="59140"/>
                  </a:cubicBezTo>
                  <a:cubicBezTo>
                    <a:pt x="93782" y="43646"/>
                    <a:pt x="86051" y="29130"/>
                    <a:pt x="73395" y="20453"/>
                  </a:cubicBezTo>
                  <a:lnTo>
                    <a:pt x="73395" y="6133"/>
                  </a:lnTo>
                  <a:cubicBezTo>
                    <a:pt x="73395" y="2741"/>
                    <a:pt x="70655" y="1"/>
                    <a:pt x="67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363300" y="2806925"/>
              <a:ext cx="1171900" cy="2650400"/>
            </a:xfrm>
            <a:custGeom>
              <a:rect b="b" l="l" r="r" t="t"/>
              <a:pathLst>
                <a:path extrusionOk="0" h="106016" w="46876">
                  <a:moveTo>
                    <a:pt x="0" y="1"/>
                  </a:moveTo>
                  <a:lnTo>
                    <a:pt x="0" y="36698"/>
                  </a:lnTo>
                  <a:cubicBezTo>
                    <a:pt x="12363" y="36698"/>
                    <a:pt x="22410" y="46745"/>
                    <a:pt x="22410" y="59140"/>
                  </a:cubicBezTo>
                  <a:cubicBezTo>
                    <a:pt x="22410" y="71503"/>
                    <a:pt x="12363" y="81550"/>
                    <a:pt x="0" y="81550"/>
                  </a:cubicBezTo>
                  <a:lnTo>
                    <a:pt x="0" y="106015"/>
                  </a:lnTo>
                  <a:cubicBezTo>
                    <a:pt x="25835" y="106015"/>
                    <a:pt x="46875" y="84975"/>
                    <a:pt x="46875" y="59140"/>
                  </a:cubicBezTo>
                  <a:cubicBezTo>
                    <a:pt x="46875" y="43646"/>
                    <a:pt x="39144" y="29130"/>
                    <a:pt x="26488" y="20453"/>
                  </a:cubicBezTo>
                  <a:lnTo>
                    <a:pt x="26488" y="6133"/>
                  </a:lnTo>
                  <a:cubicBezTo>
                    <a:pt x="26488" y="2741"/>
                    <a:pt x="23748" y="1"/>
                    <a:pt x="20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3759425" y="238125"/>
              <a:ext cx="2650400" cy="2344575"/>
            </a:xfrm>
            <a:custGeom>
              <a:rect b="b" l="l" r="r" t="t"/>
              <a:pathLst>
                <a:path extrusionOk="0" h="93783" w="106016">
                  <a:moveTo>
                    <a:pt x="59140" y="24465"/>
                  </a:moveTo>
                  <a:cubicBezTo>
                    <a:pt x="71503" y="24465"/>
                    <a:pt x="81550" y="34512"/>
                    <a:pt x="81550" y="46907"/>
                  </a:cubicBezTo>
                  <a:cubicBezTo>
                    <a:pt x="81550" y="59270"/>
                    <a:pt x="71503" y="69317"/>
                    <a:pt x="59140" y="69317"/>
                  </a:cubicBezTo>
                  <a:cubicBezTo>
                    <a:pt x="46745" y="69317"/>
                    <a:pt x="36698" y="59270"/>
                    <a:pt x="36698" y="46907"/>
                  </a:cubicBezTo>
                  <a:cubicBezTo>
                    <a:pt x="36698" y="34512"/>
                    <a:pt x="46745" y="24465"/>
                    <a:pt x="59140" y="24465"/>
                  </a:cubicBezTo>
                  <a:close/>
                  <a:moveTo>
                    <a:pt x="59140" y="0"/>
                  </a:moveTo>
                  <a:cubicBezTo>
                    <a:pt x="43646" y="0"/>
                    <a:pt x="29130" y="7731"/>
                    <a:pt x="20453" y="20387"/>
                  </a:cubicBezTo>
                  <a:lnTo>
                    <a:pt x="6133" y="20387"/>
                  </a:lnTo>
                  <a:cubicBezTo>
                    <a:pt x="2741" y="20387"/>
                    <a:pt x="1" y="23127"/>
                    <a:pt x="1" y="26520"/>
                  </a:cubicBezTo>
                  <a:lnTo>
                    <a:pt x="1" y="67295"/>
                  </a:lnTo>
                  <a:cubicBezTo>
                    <a:pt x="1" y="70655"/>
                    <a:pt x="2741" y="73395"/>
                    <a:pt x="6133" y="73395"/>
                  </a:cubicBezTo>
                  <a:lnTo>
                    <a:pt x="20453" y="73395"/>
                  </a:lnTo>
                  <a:cubicBezTo>
                    <a:pt x="29130" y="86051"/>
                    <a:pt x="43646" y="93782"/>
                    <a:pt x="59140" y="93782"/>
                  </a:cubicBezTo>
                  <a:cubicBezTo>
                    <a:pt x="84975" y="93782"/>
                    <a:pt x="106015" y="72742"/>
                    <a:pt x="106015" y="46907"/>
                  </a:cubicBezTo>
                  <a:cubicBezTo>
                    <a:pt x="106015" y="21040"/>
                    <a:pt x="84975" y="0"/>
                    <a:pt x="59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3759425" y="1410800"/>
              <a:ext cx="2650400" cy="1171900"/>
            </a:xfrm>
            <a:custGeom>
              <a:rect b="b" l="l" r="r" t="t"/>
              <a:pathLst>
                <a:path extrusionOk="0" h="46876" w="106016">
                  <a:moveTo>
                    <a:pt x="1" y="0"/>
                  </a:moveTo>
                  <a:lnTo>
                    <a:pt x="1" y="20388"/>
                  </a:lnTo>
                  <a:cubicBezTo>
                    <a:pt x="1" y="23748"/>
                    <a:pt x="2741" y="26488"/>
                    <a:pt x="6133" y="26488"/>
                  </a:cubicBezTo>
                  <a:lnTo>
                    <a:pt x="20453" y="26488"/>
                  </a:lnTo>
                  <a:cubicBezTo>
                    <a:pt x="29130" y="39144"/>
                    <a:pt x="43646" y="46875"/>
                    <a:pt x="59140" y="46875"/>
                  </a:cubicBezTo>
                  <a:cubicBezTo>
                    <a:pt x="84975" y="46875"/>
                    <a:pt x="106015" y="25835"/>
                    <a:pt x="106015" y="0"/>
                  </a:cubicBezTo>
                  <a:lnTo>
                    <a:pt x="81550" y="0"/>
                  </a:lnTo>
                  <a:cubicBezTo>
                    <a:pt x="81550" y="12363"/>
                    <a:pt x="71503" y="22410"/>
                    <a:pt x="59140" y="22410"/>
                  </a:cubicBezTo>
                  <a:cubicBezTo>
                    <a:pt x="46745" y="22410"/>
                    <a:pt x="36698" y="12363"/>
                    <a:pt x="36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2209975" y="2501125"/>
              <a:ext cx="305850" cy="611650"/>
            </a:xfrm>
            <a:custGeom>
              <a:rect b="b" l="l" r="r" t="t"/>
              <a:pathLst>
                <a:path extrusionOk="0" h="24466" w="12234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18365"/>
                  </a:lnTo>
                  <a:cubicBezTo>
                    <a:pt x="1" y="21725"/>
                    <a:pt x="2741" y="24465"/>
                    <a:pt x="6133" y="24465"/>
                  </a:cubicBezTo>
                  <a:cubicBezTo>
                    <a:pt x="9493" y="24465"/>
                    <a:pt x="12233" y="21725"/>
                    <a:pt x="12233" y="18365"/>
                  </a:cubicBezTo>
                  <a:lnTo>
                    <a:pt x="12233" y="6133"/>
                  </a:lnTo>
                  <a:cubicBezTo>
                    <a:pt x="12233" y="2740"/>
                    <a:pt x="9493" y="0"/>
                    <a:pt x="6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209975" y="1257475"/>
              <a:ext cx="764150" cy="764150"/>
            </a:xfrm>
            <a:custGeom>
              <a:rect b="b" l="l" r="r" t="t"/>
              <a:pathLst>
                <a:path extrusionOk="0" h="30566" w="30566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24466"/>
                  </a:lnTo>
                  <a:cubicBezTo>
                    <a:pt x="1" y="27826"/>
                    <a:pt x="2741" y="30566"/>
                    <a:pt x="6133" y="30566"/>
                  </a:cubicBezTo>
                  <a:cubicBezTo>
                    <a:pt x="9493" y="30566"/>
                    <a:pt x="12233" y="27826"/>
                    <a:pt x="12233" y="24466"/>
                  </a:cubicBezTo>
                  <a:lnTo>
                    <a:pt x="12233" y="18366"/>
                  </a:lnTo>
                  <a:cubicBezTo>
                    <a:pt x="12233" y="14973"/>
                    <a:pt x="14973" y="12233"/>
                    <a:pt x="18366" y="12233"/>
                  </a:cubicBezTo>
                  <a:lnTo>
                    <a:pt x="24433" y="12233"/>
                  </a:lnTo>
                  <a:cubicBezTo>
                    <a:pt x="27826" y="12233"/>
                    <a:pt x="30566" y="9493"/>
                    <a:pt x="30566" y="6133"/>
                  </a:cubicBezTo>
                  <a:cubicBezTo>
                    <a:pt x="30566" y="2741"/>
                    <a:pt x="27826" y="1"/>
                    <a:pt x="24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3453625" y="1257475"/>
              <a:ext cx="611650" cy="305850"/>
            </a:xfrm>
            <a:custGeom>
              <a:rect b="b" l="l" r="r" t="t"/>
              <a:pathLst>
                <a:path extrusionOk="0" h="12234" w="24466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18365" y="12233"/>
                  </a:lnTo>
                  <a:cubicBezTo>
                    <a:pt x="21725" y="12233"/>
                    <a:pt x="24465" y="9493"/>
                    <a:pt x="24465" y="6133"/>
                  </a:cubicBezTo>
                  <a:cubicBezTo>
                    <a:pt x="24465" y="2741"/>
                    <a:pt x="21725" y="1"/>
                    <a:pt x="18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2363300" y="2501125"/>
              <a:ext cx="152525" cy="611650"/>
            </a:xfrm>
            <a:custGeom>
              <a:rect b="b" l="l" r="r" t="t"/>
              <a:pathLst>
                <a:path extrusionOk="0" h="24466" w="6101">
                  <a:moveTo>
                    <a:pt x="0" y="0"/>
                  </a:moveTo>
                  <a:lnTo>
                    <a:pt x="0" y="24465"/>
                  </a:lnTo>
                  <a:cubicBezTo>
                    <a:pt x="3360" y="24465"/>
                    <a:pt x="6100" y="21725"/>
                    <a:pt x="6100" y="18365"/>
                  </a:cubicBezTo>
                  <a:lnTo>
                    <a:pt x="6100" y="6133"/>
                  </a:lnTo>
                  <a:cubicBezTo>
                    <a:pt x="6100" y="2740"/>
                    <a:pt x="336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363300" y="1410800"/>
              <a:ext cx="610825" cy="610825"/>
            </a:xfrm>
            <a:custGeom>
              <a:rect b="b" l="l" r="r" t="t"/>
              <a:pathLst>
                <a:path extrusionOk="0" h="24433" w="24433">
                  <a:moveTo>
                    <a:pt x="12233" y="0"/>
                  </a:moveTo>
                  <a:cubicBezTo>
                    <a:pt x="5448" y="0"/>
                    <a:pt x="0" y="5448"/>
                    <a:pt x="0" y="12233"/>
                  </a:cubicBezTo>
                  <a:lnTo>
                    <a:pt x="0" y="24433"/>
                  </a:lnTo>
                  <a:cubicBezTo>
                    <a:pt x="3360" y="24433"/>
                    <a:pt x="6100" y="21693"/>
                    <a:pt x="6100" y="18333"/>
                  </a:cubicBezTo>
                  <a:lnTo>
                    <a:pt x="6100" y="12233"/>
                  </a:lnTo>
                  <a:cubicBezTo>
                    <a:pt x="6100" y="8840"/>
                    <a:pt x="8840" y="6100"/>
                    <a:pt x="12233" y="6100"/>
                  </a:cubicBezTo>
                  <a:lnTo>
                    <a:pt x="18300" y="6100"/>
                  </a:lnTo>
                  <a:cubicBezTo>
                    <a:pt x="21693" y="6100"/>
                    <a:pt x="24433" y="3360"/>
                    <a:pt x="24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53625" y="1410800"/>
              <a:ext cx="611650" cy="152525"/>
            </a:xfrm>
            <a:custGeom>
              <a:rect b="b" l="l" r="r" t="t"/>
              <a:pathLst>
                <a:path extrusionOk="0" h="6101" w="24466">
                  <a:moveTo>
                    <a:pt x="0" y="0"/>
                  </a:moveTo>
                  <a:cubicBezTo>
                    <a:pt x="0" y="3360"/>
                    <a:pt x="2740" y="6100"/>
                    <a:pt x="6133" y="6100"/>
                  </a:cubicBezTo>
                  <a:lnTo>
                    <a:pt x="18365" y="6100"/>
                  </a:lnTo>
                  <a:cubicBezTo>
                    <a:pt x="21725" y="6100"/>
                    <a:pt x="24465" y="3360"/>
                    <a:pt x="24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5" name="Google Shape;1385;p39"/>
          <p:cNvGrpSpPr/>
          <p:nvPr/>
        </p:nvGrpSpPr>
        <p:grpSpPr>
          <a:xfrm>
            <a:off x="7159827" y="2042783"/>
            <a:ext cx="224039" cy="424843"/>
            <a:chOff x="2424450" y="238125"/>
            <a:chExt cx="2752325" cy="5219200"/>
          </a:xfrm>
        </p:grpSpPr>
        <p:sp>
          <p:nvSpPr>
            <p:cNvPr id="1386" name="Google Shape;1386;p39"/>
            <p:cNvSpPr/>
            <p:nvPr/>
          </p:nvSpPr>
          <p:spPr>
            <a:xfrm>
              <a:off x="2424450" y="2276850"/>
              <a:ext cx="2752325" cy="3180475"/>
            </a:xfrm>
            <a:custGeom>
              <a:rect b="b" l="l" r="r" t="t"/>
              <a:pathLst>
                <a:path extrusionOk="0" h="127219" w="110093">
                  <a:moveTo>
                    <a:pt x="55031" y="1"/>
                  </a:moveTo>
                  <a:cubicBezTo>
                    <a:pt x="52976" y="1"/>
                    <a:pt x="50920" y="99"/>
                    <a:pt x="48931" y="327"/>
                  </a:cubicBezTo>
                  <a:cubicBezTo>
                    <a:pt x="21660" y="3295"/>
                    <a:pt x="1" y="26521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792"/>
                    <a:pt x="85595" y="1"/>
                    <a:pt x="55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3800200" y="2276850"/>
              <a:ext cx="1376575" cy="3180475"/>
            </a:xfrm>
            <a:custGeom>
              <a:rect b="b" l="l" r="r" t="t"/>
              <a:pathLst>
                <a:path extrusionOk="0" h="127219" w="55063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468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3647700" y="2276850"/>
              <a:ext cx="305850" cy="3180475"/>
            </a:xfrm>
            <a:custGeom>
              <a:rect b="b" l="l" r="r" t="t"/>
              <a:pathLst>
                <a:path extrusionOk="0" h="127219" w="12234">
                  <a:moveTo>
                    <a:pt x="6101" y="1"/>
                  </a:moveTo>
                  <a:cubicBezTo>
                    <a:pt x="4046" y="1"/>
                    <a:pt x="1990" y="99"/>
                    <a:pt x="1" y="327"/>
                  </a:cubicBezTo>
                  <a:lnTo>
                    <a:pt x="1" y="127218"/>
                  </a:lnTo>
                  <a:lnTo>
                    <a:pt x="12233" y="127218"/>
                  </a:lnTo>
                  <a:lnTo>
                    <a:pt x="12233" y="327"/>
                  </a:lnTo>
                  <a:cubicBezTo>
                    <a:pt x="10211" y="99"/>
                    <a:pt x="8156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3040975" y="2276850"/>
              <a:ext cx="1518475" cy="1391275"/>
            </a:xfrm>
            <a:custGeom>
              <a:rect b="b" l="l" r="r" t="t"/>
              <a:pathLst>
                <a:path extrusionOk="0" h="55651" w="60739">
                  <a:moveTo>
                    <a:pt x="30370" y="1"/>
                  </a:moveTo>
                  <a:cubicBezTo>
                    <a:pt x="19116" y="1"/>
                    <a:pt x="8710" y="3361"/>
                    <a:pt x="0" y="9134"/>
                  </a:cubicBezTo>
                  <a:lnTo>
                    <a:pt x="25085" y="52584"/>
                  </a:lnTo>
                  <a:cubicBezTo>
                    <a:pt x="26162" y="54476"/>
                    <a:pt x="28184" y="55650"/>
                    <a:pt x="30370" y="55650"/>
                  </a:cubicBezTo>
                  <a:cubicBezTo>
                    <a:pt x="32555" y="55650"/>
                    <a:pt x="34578" y="54476"/>
                    <a:pt x="35654" y="52584"/>
                  </a:cubicBezTo>
                  <a:lnTo>
                    <a:pt x="60739" y="9134"/>
                  </a:lnTo>
                  <a:cubicBezTo>
                    <a:pt x="52029" y="3361"/>
                    <a:pt x="41623" y="1"/>
                    <a:pt x="30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3800200" y="2276850"/>
              <a:ext cx="759250" cy="1391275"/>
            </a:xfrm>
            <a:custGeom>
              <a:rect b="b" l="l" r="r" t="t"/>
              <a:pathLst>
                <a:path extrusionOk="0" h="55651" w="30370">
                  <a:moveTo>
                    <a:pt x="1" y="1"/>
                  </a:moveTo>
                  <a:lnTo>
                    <a:pt x="1" y="55650"/>
                  </a:lnTo>
                  <a:cubicBezTo>
                    <a:pt x="2186" y="55650"/>
                    <a:pt x="4209" y="54476"/>
                    <a:pt x="5285" y="52584"/>
                  </a:cubicBezTo>
                  <a:lnTo>
                    <a:pt x="30370" y="9134"/>
                  </a:lnTo>
                  <a:cubicBezTo>
                    <a:pt x="21595" y="3328"/>
                    <a:pt x="1118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628325" y="238125"/>
              <a:ext cx="2344575" cy="2344575"/>
            </a:xfrm>
            <a:custGeom>
              <a:rect b="b" l="l" r="r" t="t"/>
              <a:pathLst>
                <a:path extrusionOk="0" h="93783" w="93783">
                  <a:moveTo>
                    <a:pt x="46876" y="0"/>
                  </a:moveTo>
                  <a:cubicBezTo>
                    <a:pt x="21008" y="0"/>
                    <a:pt x="1" y="21040"/>
                    <a:pt x="1" y="46907"/>
                  </a:cubicBezTo>
                  <a:cubicBezTo>
                    <a:pt x="1" y="50332"/>
                    <a:pt x="360" y="53660"/>
                    <a:pt x="1045" y="56889"/>
                  </a:cubicBezTo>
                  <a:cubicBezTo>
                    <a:pt x="5644" y="77961"/>
                    <a:pt x="24466" y="93782"/>
                    <a:pt x="46876" y="93782"/>
                  </a:cubicBezTo>
                  <a:cubicBezTo>
                    <a:pt x="69318" y="93782"/>
                    <a:pt x="88107" y="77961"/>
                    <a:pt x="92706" y="56889"/>
                  </a:cubicBezTo>
                  <a:cubicBezTo>
                    <a:pt x="93391" y="53660"/>
                    <a:pt x="93783" y="50332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800200" y="238125"/>
              <a:ext cx="1172700" cy="2344575"/>
            </a:xfrm>
            <a:custGeom>
              <a:rect b="b" l="l" r="r" t="t"/>
              <a:pathLst>
                <a:path extrusionOk="0" h="93783" w="46908">
                  <a:moveTo>
                    <a:pt x="1" y="0"/>
                  </a:moveTo>
                  <a:lnTo>
                    <a:pt x="1" y="93782"/>
                  </a:lnTo>
                  <a:cubicBezTo>
                    <a:pt x="22182" y="93782"/>
                    <a:pt x="41167" y="78222"/>
                    <a:pt x="45831" y="56889"/>
                  </a:cubicBezTo>
                  <a:cubicBezTo>
                    <a:pt x="46516" y="53660"/>
                    <a:pt x="46908" y="50332"/>
                    <a:pt x="46908" y="46907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2628325" y="238125"/>
              <a:ext cx="2344575" cy="1422250"/>
            </a:xfrm>
            <a:custGeom>
              <a:rect b="b" l="l" r="r" t="t"/>
              <a:pathLst>
                <a:path extrusionOk="0" h="56890" w="93783">
                  <a:moveTo>
                    <a:pt x="46876" y="0"/>
                  </a:moveTo>
                  <a:cubicBezTo>
                    <a:pt x="21008" y="0"/>
                    <a:pt x="1" y="21040"/>
                    <a:pt x="1" y="46907"/>
                  </a:cubicBezTo>
                  <a:cubicBezTo>
                    <a:pt x="1" y="50332"/>
                    <a:pt x="360" y="53660"/>
                    <a:pt x="1045" y="56889"/>
                  </a:cubicBezTo>
                  <a:lnTo>
                    <a:pt x="31805" y="39079"/>
                  </a:lnTo>
                  <a:lnTo>
                    <a:pt x="61946" y="39079"/>
                  </a:lnTo>
                  <a:lnTo>
                    <a:pt x="92706" y="56889"/>
                  </a:lnTo>
                  <a:cubicBezTo>
                    <a:pt x="93391" y="53660"/>
                    <a:pt x="93783" y="50332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4259325" y="3715400"/>
              <a:ext cx="611650" cy="305825"/>
            </a:xfrm>
            <a:custGeom>
              <a:rect b="b" l="l" r="r" t="t"/>
              <a:pathLst>
                <a:path extrusionOk="0" h="12233" w="24466">
                  <a:moveTo>
                    <a:pt x="6100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3"/>
                    <a:pt x="6100" y="12233"/>
                  </a:cubicBezTo>
                  <a:lnTo>
                    <a:pt x="18333" y="12233"/>
                  </a:lnTo>
                  <a:cubicBezTo>
                    <a:pt x="21725" y="12233"/>
                    <a:pt x="24465" y="9492"/>
                    <a:pt x="24465" y="6133"/>
                  </a:cubicBezTo>
                  <a:cubicBezTo>
                    <a:pt x="24465" y="2740"/>
                    <a:pt x="21725" y="0"/>
                    <a:pt x="18333" y="0"/>
                  </a:cubicBezTo>
                  <a:close/>
                </a:path>
              </a:pathLst>
            </a:custGeom>
            <a:solidFill>
              <a:srgbClr val="00A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040975" y="2503575"/>
              <a:ext cx="2475" cy="1650"/>
            </a:xfrm>
            <a:custGeom>
              <a:rect b="b" l="l" r="r" t="t"/>
              <a:pathLst>
                <a:path extrusionOk="0" h="66" w="99">
                  <a:moveTo>
                    <a:pt x="98" y="0"/>
                  </a:moveTo>
                  <a:cubicBezTo>
                    <a:pt x="66" y="33"/>
                    <a:pt x="33" y="33"/>
                    <a:pt x="0" y="65"/>
                  </a:cubicBezTo>
                  <a:cubicBezTo>
                    <a:pt x="33" y="65"/>
                    <a:pt x="66" y="33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800200" y="238125"/>
              <a:ext cx="1172700" cy="1422250"/>
            </a:xfrm>
            <a:custGeom>
              <a:rect b="b" l="l" r="r" t="t"/>
              <a:pathLst>
                <a:path extrusionOk="0" h="56890" w="46908">
                  <a:moveTo>
                    <a:pt x="1" y="0"/>
                  </a:moveTo>
                  <a:lnTo>
                    <a:pt x="1" y="39079"/>
                  </a:lnTo>
                  <a:lnTo>
                    <a:pt x="15071" y="39079"/>
                  </a:lnTo>
                  <a:lnTo>
                    <a:pt x="45831" y="56889"/>
                  </a:lnTo>
                  <a:cubicBezTo>
                    <a:pt x="46516" y="53660"/>
                    <a:pt x="46908" y="50332"/>
                    <a:pt x="46908" y="46907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259325" y="3715400"/>
              <a:ext cx="611650" cy="305825"/>
            </a:xfrm>
            <a:custGeom>
              <a:rect b="b" l="l" r="r" t="t"/>
              <a:pathLst>
                <a:path extrusionOk="0" h="12233" w="24466">
                  <a:moveTo>
                    <a:pt x="6100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3"/>
                    <a:pt x="6100" y="12233"/>
                  </a:cubicBezTo>
                  <a:lnTo>
                    <a:pt x="18333" y="12233"/>
                  </a:lnTo>
                  <a:cubicBezTo>
                    <a:pt x="21725" y="12233"/>
                    <a:pt x="24465" y="9492"/>
                    <a:pt x="24465" y="6133"/>
                  </a:cubicBezTo>
                  <a:cubicBezTo>
                    <a:pt x="24465" y="2740"/>
                    <a:pt x="21725" y="0"/>
                    <a:pt x="18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p39"/>
          <p:cNvGrpSpPr/>
          <p:nvPr/>
        </p:nvGrpSpPr>
        <p:grpSpPr>
          <a:xfrm>
            <a:off x="6439800" y="2042763"/>
            <a:ext cx="424843" cy="373398"/>
            <a:chOff x="1190625" y="554525"/>
            <a:chExt cx="5219200" cy="4587200"/>
          </a:xfrm>
        </p:grpSpPr>
        <p:sp>
          <p:nvSpPr>
            <p:cNvPr id="1399" name="Google Shape;1399;p39"/>
            <p:cNvSpPr/>
            <p:nvPr/>
          </p:nvSpPr>
          <p:spPr>
            <a:xfrm>
              <a:off x="1190625" y="1369200"/>
              <a:ext cx="5219200" cy="3772525"/>
            </a:xfrm>
            <a:custGeom>
              <a:rect b="b" l="l" r="r" t="t"/>
              <a:pathLst>
                <a:path extrusionOk="0" h="150901" w="208768">
                  <a:moveTo>
                    <a:pt x="27466" y="1"/>
                  </a:moveTo>
                  <a:cubicBezTo>
                    <a:pt x="25835" y="1"/>
                    <a:pt x="24302" y="653"/>
                    <a:pt x="23160" y="1795"/>
                  </a:cubicBezTo>
                  <a:lnTo>
                    <a:pt x="1794" y="23161"/>
                  </a:lnTo>
                  <a:cubicBezTo>
                    <a:pt x="652" y="24303"/>
                    <a:pt x="0" y="25868"/>
                    <a:pt x="0" y="27499"/>
                  </a:cubicBezTo>
                  <a:lnTo>
                    <a:pt x="0" y="144768"/>
                  </a:lnTo>
                  <a:cubicBezTo>
                    <a:pt x="0" y="148160"/>
                    <a:pt x="2740" y="150900"/>
                    <a:pt x="6133" y="150900"/>
                  </a:cubicBezTo>
                  <a:lnTo>
                    <a:pt x="202667" y="150900"/>
                  </a:lnTo>
                  <a:cubicBezTo>
                    <a:pt x="206027" y="150900"/>
                    <a:pt x="208767" y="148160"/>
                    <a:pt x="208767" y="144768"/>
                  </a:cubicBezTo>
                  <a:lnTo>
                    <a:pt x="208767" y="27499"/>
                  </a:lnTo>
                  <a:cubicBezTo>
                    <a:pt x="208767" y="25868"/>
                    <a:pt x="208115" y="24303"/>
                    <a:pt x="206973" y="23161"/>
                  </a:cubicBezTo>
                  <a:lnTo>
                    <a:pt x="185640" y="1795"/>
                  </a:lnTo>
                  <a:cubicBezTo>
                    <a:pt x="184465" y="653"/>
                    <a:pt x="182932" y="1"/>
                    <a:pt x="18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3800200" y="1369200"/>
              <a:ext cx="2609625" cy="3772525"/>
            </a:xfrm>
            <a:custGeom>
              <a:rect b="b" l="l" r="r" t="t"/>
              <a:pathLst>
                <a:path extrusionOk="0" h="150901" w="104385">
                  <a:moveTo>
                    <a:pt x="1" y="1"/>
                  </a:moveTo>
                  <a:lnTo>
                    <a:pt x="1" y="150900"/>
                  </a:lnTo>
                  <a:lnTo>
                    <a:pt x="98284" y="150900"/>
                  </a:lnTo>
                  <a:cubicBezTo>
                    <a:pt x="101644" y="150900"/>
                    <a:pt x="104384" y="148160"/>
                    <a:pt x="104384" y="144768"/>
                  </a:cubicBezTo>
                  <a:lnTo>
                    <a:pt x="104384" y="27499"/>
                  </a:lnTo>
                  <a:cubicBezTo>
                    <a:pt x="104384" y="25868"/>
                    <a:pt x="103732" y="24303"/>
                    <a:pt x="102590" y="23161"/>
                  </a:cubicBezTo>
                  <a:lnTo>
                    <a:pt x="81257" y="1795"/>
                  </a:lnTo>
                  <a:cubicBezTo>
                    <a:pt x="80082" y="653"/>
                    <a:pt x="78549" y="1"/>
                    <a:pt x="76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2628325" y="554525"/>
              <a:ext cx="2344575" cy="1121325"/>
            </a:xfrm>
            <a:custGeom>
              <a:rect b="b" l="l" r="r" t="t"/>
              <a:pathLst>
                <a:path extrusionOk="0" h="44853" w="93783">
                  <a:moveTo>
                    <a:pt x="6101" y="1"/>
                  </a:moveTo>
                  <a:cubicBezTo>
                    <a:pt x="2708" y="1"/>
                    <a:pt x="1" y="2708"/>
                    <a:pt x="1" y="6100"/>
                  </a:cubicBezTo>
                  <a:lnTo>
                    <a:pt x="1" y="38720"/>
                  </a:lnTo>
                  <a:cubicBezTo>
                    <a:pt x="1" y="42113"/>
                    <a:pt x="2708" y="44853"/>
                    <a:pt x="6101" y="44853"/>
                  </a:cubicBezTo>
                  <a:cubicBezTo>
                    <a:pt x="9493" y="44853"/>
                    <a:pt x="12233" y="42113"/>
                    <a:pt x="12233" y="38720"/>
                  </a:cubicBezTo>
                  <a:lnTo>
                    <a:pt x="12233" y="12233"/>
                  </a:lnTo>
                  <a:lnTo>
                    <a:pt x="81550" y="12233"/>
                  </a:lnTo>
                  <a:lnTo>
                    <a:pt x="81550" y="38720"/>
                  </a:lnTo>
                  <a:cubicBezTo>
                    <a:pt x="81550" y="42113"/>
                    <a:pt x="84258" y="44853"/>
                    <a:pt x="87650" y="44853"/>
                  </a:cubicBezTo>
                  <a:cubicBezTo>
                    <a:pt x="91043" y="44853"/>
                    <a:pt x="93783" y="42113"/>
                    <a:pt x="93783" y="38720"/>
                  </a:cubicBezTo>
                  <a:lnTo>
                    <a:pt x="93783" y="6100"/>
                  </a:lnTo>
                  <a:cubicBezTo>
                    <a:pt x="93783" y="2708"/>
                    <a:pt x="91043" y="1"/>
                    <a:pt x="87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3800200" y="554525"/>
              <a:ext cx="1172700" cy="1121325"/>
            </a:xfrm>
            <a:custGeom>
              <a:rect b="b" l="l" r="r" t="t"/>
              <a:pathLst>
                <a:path extrusionOk="0" h="44853" w="46908">
                  <a:moveTo>
                    <a:pt x="1" y="1"/>
                  </a:moveTo>
                  <a:lnTo>
                    <a:pt x="1" y="12233"/>
                  </a:lnTo>
                  <a:lnTo>
                    <a:pt x="34675" y="12233"/>
                  </a:lnTo>
                  <a:lnTo>
                    <a:pt x="34675" y="38720"/>
                  </a:lnTo>
                  <a:cubicBezTo>
                    <a:pt x="34675" y="42113"/>
                    <a:pt x="37383" y="44853"/>
                    <a:pt x="40775" y="44853"/>
                  </a:cubicBezTo>
                  <a:cubicBezTo>
                    <a:pt x="44168" y="44853"/>
                    <a:pt x="46908" y="42113"/>
                    <a:pt x="46908" y="38720"/>
                  </a:cubicBezTo>
                  <a:lnTo>
                    <a:pt x="46908" y="6100"/>
                  </a:lnTo>
                  <a:cubicBezTo>
                    <a:pt x="46908" y="2708"/>
                    <a:pt x="44168" y="1"/>
                    <a:pt x="40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190625" y="1369200"/>
              <a:ext cx="5219200" cy="2039600"/>
            </a:xfrm>
            <a:custGeom>
              <a:rect b="b" l="l" r="r" t="t"/>
              <a:pathLst>
                <a:path extrusionOk="0" h="81584" w="208768">
                  <a:moveTo>
                    <a:pt x="27466" y="1"/>
                  </a:moveTo>
                  <a:cubicBezTo>
                    <a:pt x="25835" y="1"/>
                    <a:pt x="24302" y="653"/>
                    <a:pt x="23160" y="1795"/>
                  </a:cubicBezTo>
                  <a:lnTo>
                    <a:pt x="1794" y="23161"/>
                  </a:lnTo>
                  <a:cubicBezTo>
                    <a:pt x="652" y="24303"/>
                    <a:pt x="0" y="25868"/>
                    <a:pt x="0" y="27499"/>
                  </a:cubicBezTo>
                  <a:lnTo>
                    <a:pt x="0" y="81583"/>
                  </a:lnTo>
                  <a:lnTo>
                    <a:pt x="208767" y="81583"/>
                  </a:lnTo>
                  <a:lnTo>
                    <a:pt x="208767" y="27499"/>
                  </a:lnTo>
                  <a:cubicBezTo>
                    <a:pt x="208767" y="25868"/>
                    <a:pt x="208115" y="24303"/>
                    <a:pt x="206973" y="23161"/>
                  </a:cubicBezTo>
                  <a:lnTo>
                    <a:pt x="185640" y="1795"/>
                  </a:lnTo>
                  <a:cubicBezTo>
                    <a:pt x="184465" y="653"/>
                    <a:pt x="182932" y="1"/>
                    <a:pt x="181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3800200" y="1369200"/>
              <a:ext cx="2609625" cy="2039600"/>
            </a:xfrm>
            <a:custGeom>
              <a:rect b="b" l="l" r="r" t="t"/>
              <a:pathLst>
                <a:path extrusionOk="0" h="81584" w="104385">
                  <a:moveTo>
                    <a:pt x="1" y="1"/>
                  </a:moveTo>
                  <a:lnTo>
                    <a:pt x="1" y="81583"/>
                  </a:lnTo>
                  <a:lnTo>
                    <a:pt x="104384" y="81583"/>
                  </a:lnTo>
                  <a:lnTo>
                    <a:pt x="104384" y="27499"/>
                  </a:lnTo>
                  <a:cubicBezTo>
                    <a:pt x="104384" y="25868"/>
                    <a:pt x="103732" y="24303"/>
                    <a:pt x="102590" y="23161"/>
                  </a:cubicBezTo>
                  <a:lnTo>
                    <a:pt x="81257" y="1795"/>
                  </a:lnTo>
                  <a:cubicBezTo>
                    <a:pt x="80082" y="653"/>
                    <a:pt x="78549" y="1"/>
                    <a:pt x="76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2118650" y="2797150"/>
              <a:ext cx="1121325" cy="1121325"/>
            </a:xfrm>
            <a:custGeom>
              <a:rect b="b" l="l" r="r" t="t"/>
              <a:pathLst>
                <a:path extrusionOk="0" h="44853" w="44853">
                  <a:moveTo>
                    <a:pt x="6100" y="0"/>
                  </a:moveTo>
                  <a:cubicBezTo>
                    <a:pt x="2708" y="0"/>
                    <a:pt x="0" y="2708"/>
                    <a:pt x="0" y="6100"/>
                  </a:cubicBezTo>
                  <a:lnTo>
                    <a:pt x="0" y="38720"/>
                  </a:lnTo>
                  <a:cubicBezTo>
                    <a:pt x="0" y="42112"/>
                    <a:pt x="2708" y="44852"/>
                    <a:pt x="6100" y="44852"/>
                  </a:cubicBezTo>
                  <a:lnTo>
                    <a:pt x="38720" y="44852"/>
                  </a:lnTo>
                  <a:cubicBezTo>
                    <a:pt x="42113" y="44852"/>
                    <a:pt x="44853" y="42112"/>
                    <a:pt x="44853" y="38720"/>
                  </a:cubicBezTo>
                  <a:lnTo>
                    <a:pt x="44853" y="6100"/>
                  </a:lnTo>
                  <a:cubicBezTo>
                    <a:pt x="44853" y="2708"/>
                    <a:pt x="42113" y="0"/>
                    <a:pt x="38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361275" y="2797150"/>
              <a:ext cx="1121325" cy="1121325"/>
            </a:xfrm>
            <a:custGeom>
              <a:rect b="b" l="l" r="r" t="t"/>
              <a:pathLst>
                <a:path extrusionOk="0" h="44853" w="44853">
                  <a:moveTo>
                    <a:pt x="6100" y="0"/>
                  </a:moveTo>
                  <a:cubicBezTo>
                    <a:pt x="2707" y="0"/>
                    <a:pt x="0" y="2708"/>
                    <a:pt x="0" y="6100"/>
                  </a:cubicBezTo>
                  <a:lnTo>
                    <a:pt x="0" y="38720"/>
                  </a:lnTo>
                  <a:cubicBezTo>
                    <a:pt x="0" y="42112"/>
                    <a:pt x="2707" y="44852"/>
                    <a:pt x="6100" y="44852"/>
                  </a:cubicBezTo>
                  <a:lnTo>
                    <a:pt x="38720" y="44852"/>
                  </a:lnTo>
                  <a:cubicBezTo>
                    <a:pt x="42112" y="44852"/>
                    <a:pt x="44852" y="42112"/>
                    <a:pt x="44852" y="38720"/>
                  </a:cubicBezTo>
                  <a:lnTo>
                    <a:pt x="44852" y="6100"/>
                  </a:lnTo>
                  <a:cubicBezTo>
                    <a:pt x="44852" y="2708"/>
                    <a:pt x="42112" y="0"/>
                    <a:pt x="38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7" name="Google Shape;1407;p39"/>
          <p:cNvGrpSpPr/>
          <p:nvPr/>
        </p:nvGrpSpPr>
        <p:grpSpPr>
          <a:xfrm>
            <a:off x="5716188" y="2042765"/>
            <a:ext cx="424843" cy="335228"/>
            <a:chOff x="1190625" y="788575"/>
            <a:chExt cx="5219200" cy="4118275"/>
          </a:xfrm>
        </p:grpSpPr>
        <p:sp>
          <p:nvSpPr>
            <p:cNvPr id="1408" name="Google Shape;1408;p39"/>
            <p:cNvSpPr/>
            <p:nvPr/>
          </p:nvSpPr>
          <p:spPr>
            <a:xfrm>
              <a:off x="1608950" y="1624450"/>
              <a:ext cx="4383325" cy="3282400"/>
            </a:xfrm>
            <a:custGeom>
              <a:rect b="b" l="l" r="r" t="t"/>
              <a:pathLst>
                <a:path extrusionOk="0" h="131296" w="175333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125196"/>
                  </a:lnTo>
                  <a:cubicBezTo>
                    <a:pt x="1" y="128556"/>
                    <a:pt x="2708" y="131296"/>
                    <a:pt x="6101" y="131296"/>
                  </a:cubicBezTo>
                  <a:lnTo>
                    <a:pt x="169200" y="131296"/>
                  </a:lnTo>
                  <a:cubicBezTo>
                    <a:pt x="172593" y="131296"/>
                    <a:pt x="175333" y="128556"/>
                    <a:pt x="175333" y="125196"/>
                  </a:cubicBezTo>
                  <a:lnTo>
                    <a:pt x="175333" y="6133"/>
                  </a:lnTo>
                  <a:cubicBezTo>
                    <a:pt x="175333" y="2741"/>
                    <a:pt x="172593" y="1"/>
                    <a:pt x="169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3800200" y="1624450"/>
              <a:ext cx="2192075" cy="3282400"/>
            </a:xfrm>
            <a:custGeom>
              <a:rect b="b" l="l" r="r" t="t"/>
              <a:pathLst>
                <a:path extrusionOk="0" h="131296" w="87683">
                  <a:moveTo>
                    <a:pt x="1" y="1"/>
                  </a:moveTo>
                  <a:lnTo>
                    <a:pt x="1" y="131296"/>
                  </a:lnTo>
                  <a:lnTo>
                    <a:pt x="81550" y="131296"/>
                  </a:lnTo>
                  <a:cubicBezTo>
                    <a:pt x="84943" y="131296"/>
                    <a:pt x="87683" y="128556"/>
                    <a:pt x="87683" y="125196"/>
                  </a:cubicBezTo>
                  <a:lnTo>
                    <a:pt x="87683" y="6133"/>
                  </a:lnTo>
                  <a:cubicBezTo>
                    <a:pt x="87683" y="2741"/>
                    <a:pt x="84943" y="1"/>
                    <a:pt x="81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3188575" y="2174925"/>
              <a:ext cx="1223275" cy="733975"/>
            </a:xfrm>
            <a:custGeom>
              <a:rect b="b" l="l" r="r" t="t"/>
              <a:pathLst>
                <a:path extrusionOk="0" h="29359" w="48931">
                  <a:moveTo>
                    <a:pt x="14680" y="0"/>
                  </a:moveTo>
                  <a:cubicBezTo>
                    <a:pt x="6590" y="0"/>
                    <a:pt x="1" y="6589"/>
                    <a:pt x="1" y="14679"/>
                  </a:cubicBezTo>
                  <a:cubicBezTo>
                    <a:pt x="1" y="22769"/>
                    <a:pt x="6590" y="29358"/>
                    <a:pt x="14680" y="29358"/>
                  </a:cubicBezTo>
                  <a:lnTo>
                    <a:pt x="34252" y="29358"/>
                  </a:lnTo>
                  <a:cubicBezTo>
                    <a:pt x="42341" y="29358"/>
                    <a:pt x="48930" y="22769"/>
                    <a:pt x="48930" y="14679"/>
                  </a:cubicBezTo>
                  <a:cubicBezTo>
                    <a:pt x="48930" y="6589"/>
                    <a:pt x="42341" y="0"/>
                    <a:pt x="34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2220575" y="3153525"/>
              <a:ext cx="3160075" cy="1141700"/>
            </a:xfrm>
            <a:custGeom>
              <a:rect b="b" l="l" r="r" t="t"/>
              <a:pathLst>
                <a:path extrusionOk="0" h="45668" w="12640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39568"/>
                  </a:lnTo>
                  <a:cubicBezTo>
                    <a:pt x="1" y="42928"/>
                    <a:pt x="2708" y="45668"/>
                    <a:pt x="6101" y="45668"/>
                  </a:cubicBezTo>
                  <a:lnTo>
                    <a:pt x="120270" y="45668"/>
                  </a:lnTo>
                  <a:cubicBezTo>
                    <a:pt x="123663" y="45668"/>
                    <a:pt x="126403" y="42928"/>
                    <a:pt x="126403" y="39568"/>
                  </a:cubicBezTo>
                  <a:lnTo>
                    <a:pt x="126403" y="6133"/>
                  </a:lnTo>
                  <a:cubicBezTo>
                    <a:pt x="126403" y="2740"/>
                    <a:pt x="123663" y="0"/>
                    <a:pt x="120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190625" y="788575"/>
              <a:ext cx="5219200" cy="1141725"/>
            </a:xfrm>
            <a:custGeom>
              <a:rect b="b" l="l" r="r" t="t"/>
              <a:pathLst>
                <a:path extrusionOk="0" h="45669" w="208768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39568"/>
                  </a:lnTo>
                  <a:cubicBezTo>
                    <a:pt x="0" y="42928"/>
                    <a:pt x="2740" y="45668"/>
                    <a:pt x="6133" y="45668"/>
                  </a:cubicBezTo>
                  <a:lnTo>
                    <a:pt x="202667" y="45668"/>
                  </a:lnTo>
                  <a:cubicBezTo>
                    <a:pt x="206027" y="45668"/>
                    <a:pt x="208767" y="42928"/>
                    <a:pt x="208767" y="39568"/>
                  </a:cubicBezTo>
                  <a:lnTo>
                    <a:pt x="208767" y="6133"/>
                  </a:lnTo>
                  <a:cubicBezTo>
                    <a:pt x="208767" y="2740"/>
                    <a:pt x="206027" y="0"/>
                    <a:pt x="202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3800200" y="2174925"/>
              <a:ext cx="611650" cy="733975"/>
            </a:xfrm>
            <a:custGeom>
              <a:rect b="b" l="l" r="r" t="t"/>
              <a:pathLst>
                <a:path extrusionOk="0" h="29359" w="24466">
                  <a:moveTo>
                    <a:pt x="1" y="0"/>
                  </a:moveTo>
                  <a:lnTo>
                    <a:pt x="1" y="29358"/>
                  </a:lnTo>
                  <a:lnTo>
                    <a:pt x="9787" y="29358"/>
                  </a:lnTo>
                  <a:cubicBezTo>
                    <a:pt x="17876" y="29358"/>
                    <a:pt x="24465" y="22769"/>
                    <a:pt x="24465" y="14679"/>
                  </a:cubicBezTo>
                  <a:cubicBezTo>
                    <a:pt x="24465" y="6589"/>
                    <a:pt x="17876" y="0"/>
                    <a:pt x="9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3800200" y="3153525"/>
              <a:ext cx="1580450" cy="1141700"/>
            </a:xfrm>
            <a:custGeom>
              <a:rect b="b" l="l" r="r" t="t"/>
              <a:pathLst>
                <a:path extrusionOk="0" h="45668" w="63218">
                  <a:moveTo>
                    <a:pt x="1" y="0"/>
                  </a:moveTo>
                  <a:lnTo>
                    <a:pt x="1" y="45668"/>
                  </a:lnTo>
                  <a:lnTo>
                    <a:pt x="57085" y="45668"/>
                  </a:lnTo>
                  <a:cubicBezTo>
                    <a:pt x="60478" y="45668"/>
                    <a:pt x="63218" y="42928"/>
                    <a:pt x="63218" y="39568"/>
                  </a:cubicBezTo>
                  <a:lnTo>
                    <a:pt x="63218" y="6133"/>
                  </a:lnTo>
                  <a:cubicBezTo>
                    <a:pt x="63218" y="2740"/>
                    <a:pt x="60478" y="0"/>
                    <a:pt x="57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3800200" y="788575"/>
              <a:ext cx="2609625" cy="1141725"/>
            </a:xfrm>
            <a:custGeom>
              <a:rect b="b" l="l" r="r" t="t"/>
              <a:pathLst>
                <a:path extrusionOk="0" h="45669" w="104385">
                  <a:moveTo>
                    <a:pt x="1" y="0"/>
                  </a:moveTo>
                  <a:lnTo>
                    <a:pt x="1" y="45668"/>
                  </a:lnTo>
                  <a:lnTo>
                    <a:pt x="98284" y="45668"/>
                  </a:lnTo>
                  <a:cubicBezTo>
                    <a:pt x="101644" y="45668"/>
                    <a:pt x="104384" y="42928"/>
                    <a:pt x="104384" y="39568"/>
                  </a:cubicBezTo>
                  <a:lnTo>
                    <a:pt x="104384" y="6133"/>
                  </a:lnTo>
                  <a:cubicBezTo>
                    <a:pt x="104384" y="2740"/>
                    <a:pt x="101644" y="0"/>
                    <a:pt x="98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6" name="Google Shape;1416;p39"/>
          <p:cNvGrpSpPr/>
          <p:nvPr/>
        </p:nvGrpSpPr>
        <p:grpSpPr>
          <a:xfrm>
            <a:off x="5110396" y="2004721"/>
            <a:ext cx="307016" cy="424829"/>
            <a:chOff x="1914775" y="238125"/>
            <a:chExt cx="3771700" cy="5219025"/>
          </a:xfrm>
        </p:grpSpPr>
        <p:sp>
          <p:nvSpPr>
            <p:cNvPr id="1417" name="Google Shape;1417;p39"/>
            <p:cNvSpPr/>
            <p:nvPr/>
          </p:nvSpPr>
          <p:spPr>
            <a:xfrm>
              <a:off x="1914775" y="238125"/>
              <a:ext cx="3771700" cy="4383300"/>
            </a:xfrm>
            <a:custGeom>
              <a:rect b="b" l="l" r="r" t="t"/>
              <a:pathLst>
                <a:path extrusionOk="0" h="175332" w="15086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169232"/>
                  </a:lnTo>
                  <a:cubicBezTo>
                    <a:pt x="0" y="172592"/>
                    <a:pt x="2708" y="175332"/>
                    <a:pt x="6100" y="175332"/>
                  </a:cubicBezTo>
                  <a:lnTo>
                    <a:pt x="59108" y="175332"/>
                  </a:lnTo>
                  <a:cubicBezTo>
                    <a:pt x="62500" y="175332"/>
                    <a:pt x="65240" y="172592"/>
                    <a:pt x="65240" y="169232"/>
                  </a:cubicBezTo>
                  <a:lnTo>
                    <a:pt x="65240" y="149529"/>
                  </a:lnTo>
                  <a:cubicBezTo>
                    <a:pt x="68470" y="150671"/>
                    <a:pt x="71927" y="151291"/>
                    <a:pt x="75418" y="151291"/>
                  </a:cubicBezTo>
                  <a:cubicBezTo>
                    <a:pt x="78908" y="151291"/>
                    <a:pt x="82366" y="150671"/>
                    <a:pt x="85628" y="149529"/>
                  </a:cubicBezTo>
                  <a:lnTo>
                    <a:pt x="85628" y="169232"/>
                  </a:lnTo>
                  <a:cubicBezTo>
                    <a:pt x="85628" y="172592"/>
                    <a:pt x="88335" y="175332"/>
                    <a:pt x="91728" y="175332"/>
                  </a:cubicBezTo>
                  <a:lnTo>
                    <a:pt x="144735" y="175332"/>
                  </a:lnTo>
                  <a:cubicBezTo>
                    <a:pt x="148127" y="175332"/>
                    <a:pt x="150867" y="172592"/>
                    <a:pt x="150867" y="169232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3800200" y="238125"/>
              <a:ext cx="1886275" cy="4383300"/>
            </a:xfrm>
            <a:custGeom>
              <a:rect b="b" l="l" r="r" t="t"/>
              <a:pathLst>
                <a:path extrusionOk="0" h="175332" w="75451">
                  <a:moveTo>
                    <a:pt x="1" y="0"/>
                  </a:moveTo>
                  <a:lnTo>
                    <a:pt x="1" y="151291"/>
                  </a:lnTo>
                  <a:cubicBezTo>
                    <a:pt x="3491" y="151291"/>
                    <a:pt x="6949" y="150671"/>
                    <a:pt x="10211" y="149529"/>
                  </a:cubicBezTo>
                  <a:lnTo>
                    <a:pt x="10211" y="169232"/>
                  </a:lnTo>
                  <a:cubicBezTo>
                    <a:pt x="10211" y="172592"/>
                    <a:pt x="12918" y="175332"/>
                    <a:pt x="16311" y="175332"/>
                  </a:cubicBezTo>
                  <a:lnTo>
                    <a:pt x="69318" y="175332"/>
                  </a:lnTo>
                  <a:cubicBezTo>
                    <a:pt x="72710" y="175332"/>
                    <a:pt x="75450" y="172592"/>
                    <a:pt x="75450" y="169232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3036075" y="849725"/>
              <a:ext cx="1529075" cy="305850"/>
            </a:xfrm>
            <a:custGeom>
              <a:rect b="b" l="l" r="r" t="t"/>
              <a:pathLst>
                <a:path extrusionOk="0" h="12234" w="61163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55030" y="12233"/>
                  </a:lnTo>
                  <a:cubicBezTo>
                    <a:pt x="58423" y="12233"/>
                    <a:pt x="61163" y="9493"/>
                    <a:pt x="61163" y="6133"/>
                  </a:cubicBezTo>
                  <a:cubicBezTo>
                    <a:pt x="61163" y="2741"/>
                    <a:pt x="58423" y="1"/>
                    <a:pt x="550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526400" y="1563300"/>
              <a:ext cx="2548450" cy="305825"/>
            </a:xfrm>
            <a:custGeom>
              <a:rect b="b" l="l" r="r" t="t"/>
              <a:pathLst>
                <a:path extrusionOk="0" h="12233" w="10193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0"/>
                    <a:pt x="99197" y="0"/>
                    <a:pt x="958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2526400" y="2072975"/>
              <a:ext cx="2548450" cy="305850"/>
            </a:xfrm>
            <a:custGeom>
              <a:rect b="b" l="l" r="r" t="t"/>
              <a:pathLst>
                <a:path extrusionOk="0" h="12234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3239950" y="3558575"/>
              <a:ext cx="1121350" cy="1898575"/>
            </a:xfrm>
            <a:custGeom>
              <a:rect b="b" l="l" r="r" t="t"/>
              <a:pathLst>
                <a:path extrusionOk="0" h="75943" w="44854">
                  <a:moveTo>
                    <a:pt x="6106" y="0"/>
                  </a:moveTo>
                  <a:cubicBezTo>
                    <a:pt x="5256" y="0"/>
                    <a:pt x="4399" y="175"/>
                    <a:pt x="3589" y="532"/>
                  </a:cubicBezTo>
                  <a:cubicBezTo>
                    <a:pt x="1403" y="1511"/>
                    <a:pt x="1" y="3696"/>
                    <a:pt x="1" y="6110"/>
                  </a:cubicBezTo>
                  <a:lnTo>
                    <a:pt x="1" y="69849"/>
                  </a:lnTo>
                  <a:cubicBezTo>
                    <a:pt x="1" y="71937"/>
                    <a:pt x="1077" y="73927"/>
                    <a:pt x="2871" y="75036"/>
                  </a:cubicBezTo>
                  <a:cubicBezTo>
                    <a:pt x="3864" y="75639"/>
                    <a:pt x="4983" y="75943"/>
                    <a:pt x="6101" y="75943"/>
                  </a:cubicBezTo>
                  <a:cubicBezTo>
                    <a:pt x="7039" y="75943"/>
                    <a:pt x="7977" y="75728"/>
                    <a:pt x="8841" y="75297"/>
                  </a:cubicBezTo>
                  <a:lnTo>
                    <a:pt x="22411" y="68512"/>
                  </a:lnTo>
                  <a:lnTo>
                    <a:pt x="35980" y="75297"/>
                  </a:lnTo>
                  <a:cubicBezTo>
                    <a:pt x="36844" y="75728"/>
                    <a:pt x="37782" y="75943"/>
                    <a:pt x="38721" y="75943"/>
                  </a:cubicBezTo>
                  <a:cubicBezTo>
                    <a:pt x="39838" y="75943"/>
                    <a:pt x="40957" y="75639"/>
                    <a:pt x="41950" y="75036"/>
                  </a:cubicBezTo>
                  <a:cubicBezTo>
                    <a:pt x="43744" y="73927"/>
                    <a:pt x="44853" y="71937"/>
                    <a:pt x="44853" y="69849"/>
                  </a:cubicBezTo>
                  <a:lnTo>
                    <a:pt x="44853" y="6110"/>
                  </a:lnTo>
                  <a:cubicBezTo>
                    <a:pt x="44853" y="3696"/>
                    <a:pt x="43418" y="1511"/>
                    <a:pt x="41232" y="532"/>
                  </a:cubicBezTo>
                  <a:cubicBezTo>
                    <a:pt x="40422" y="175"/>
                    <a:pt x="39565" y="0"/>
                    <a:pt x="38715" y="0"/>
                  </a:cubicBezTo>
                  <a:cubicBezTo>
                    <a:pt x="37237" y="0"/>
                    <a:pt x="35782" y="528"/>
                    <a:pt x="34643" y="1543"/>
                  </a:cubicBezTo>
                  <a:cubicBezTo>
                    <a:pt x="31283" y="4577"/>
                    <a:pt x="26945" y="6240"/>
                    <a:pt x="22411" y="6240"/>
                  </a:cubicBezTo>
                  <a:cubicBezTo>
                    <a:pt x="17876" y="6240"/>
                    <a:pt x="13538" y="4577"/>
                    <a:pt x="10178" y="1543"/>
                  </a:cubicBezTo>
                  <a:cubicBezTo>
                    <a:pt x="9039" y="528"/>
                    <a:pt x="7584" y="0"/>
                    <a:pt x="6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3800200" y="3558575"/>
              <a:ext cx="561100" cy="1898575"/>
            </a:xfrm>
            <a:custGeom>
              <a:rect b="b" l="l" r="r" t="t"/>
              <a:pathLst>
                <a:path extrusionOk="0" h="75943" w="22444">
                  <a:moveTo>
                    <a:pt x="16305" y="0"/>
                  </a:moveTo>
                  <a:cubicBezTo>
                    <a:pt x="14827" y="0"/>
                    <a:pt x="13372" y="528"/>
                    <a:pt x="12233" y="1543"/>
                  </a:cubicBezTo>
                  <a:cubicBezTo>
                    <a:pt x="8873" y="4577"/>
                    <a:pt x="4535" y="6240"/>
                    <a:pt x="1" y="6240"/>
                  </a:cubicBezTo>
                  <a:lnTo>
                    <a:pt x="1" y="68512"/>
                  </a:lnTo>
                  <a:lnTo>
                    <a:pt x="13570" y="75297"/>
                  </a:lnTo>
                  <a:cubicBezTo>
                    <a:pt x="14434" y="75728"/>
                    <a:pt x="15372" y="75943"/>
                    <a:pt x="16311" y="75943"/>
                  </a:cubicBezTo>
                  <a:cubicBezTo>
                    <a:pt x="17428" y="75943"/>
                    <a:pt x="18547" y="75639"/>
                    <a:pt x="19540" y="75036"/>
                  </a:cubicBezTo>
                  <a:cubicBezTo>
                    <a:pt x="21334" y="73927"/>
                    <a:pt x="22443" y="71937"/>
                    <a:pt x="22443" y="69849"/>
                  </a:cubicBezTo>
                  <a:lnTo>
                    <a:pt x="22443" y="6110"/>
                  </a:lnTo>
                  <a:cubicBezTo>
                    <a:pt x="22443" y="3696"/>
                    <a:pt x="21008" y="1511"/>
                    <a:pt x="18822" y="532"/>
                  </a:cubicBezTo>
                  <a:cubicBezTo>
                    <a:pt x="18012" y="175"/>
                    <a:pt x="17155" y="0"/>
                    <a:pt x="16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3036075" y="2491325"/>
              <a:ext cx="1529075" cy="1529075"/>
            </a:xfrm>
            <a:custGeom>
              <a:rect b="b" l="l" r="r" t="t"/>
              <a:pathLst>
                <a:path extrusionOk="0" h="61163" w="61163">
                  <a:moveTo>
                    <a:pt x="30566" y="1"/>
                  </a:moveTo>
                  <a:cubicBezTo>
                    <a:pt x="28478" y="1"/>
                    <a:pt x="26423" y="196"/>
                    <a:pt x="24466" y="588"/>
                  </a:cubicBezTo>
                  <a:cubicBezTo>
                    <a:pt x="12494" y="3034"/>
                    <a:pt x="3034" y="12494"/>
                    <a:pt x="588" y="24466"/>
                  </a:cubicBezTo>
                  <a:cubicBezTo>
                    <a:pt x="196" y="26423"/>
                    <a:pt x="1" y="28478"/>
                    <a:pt x="1" y="30565"/>
                  </a:cubicBezTo>
                  <a:cubicBezTo>
                    <a:pt x="1" y="32653"/>
                    <a:pt x="196" y="34676"/>
                    <a:pt x="621" y="36698"/>
                  </a:cubicBezTo>
                  <a:cubicBezTo>
                    <a:pt x="3067" y="48670"/>
                    <a:pt x="12429" y="58097"/>
                    <a:pt x="24466" y="60543"/>
                  </a:cubicBezTo>
                  <a:cubicBezTo>
                    <a:pt x="26455" y="60935"/>
                    <a:pt x="28511" y="61163"/>
                    <a:pt x="30566" y="61163"/>
                  </a:cubicBezTo>
                  <a:cubicBezTo>
                    <a:pt x="45016" y="61163"/>
                    <a:pt x="57575" y="51018"/>
                    <a:pt x="60543" y="36698"/>
                  </a:cubicBezTo>
                  <a:cubicBezTo>
                    <a:pt x="60935" y="34676"/>
                    <a:pt x="61163" y="32653"/>
                    <a:pt x="61163" y="30565"/>
                  </a:cubicBezTo>
                  <a:cubicBezTo>
                    <a:pt x="61163" y="28478"/>
                    <a:pt x="60935" y="26423"/>
                    <a:pt x="60543" y="24466"/>
                  </a:cubicBezTo>
                  <a:cubicBezTo>
                    <a:pt x="58097" y="12494"/>
                    <a:pt x="48637" y="3034"/>
                    <a:pt x="36698" y="588"/>
                  </a:cubicBezTo>
                  <a:cubicBezTo>
                    <a:pt x="34708" y="196"/>
                    <a:pt x="32653" y="1"/>
                    <a:pt x="30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3800200" y="2491325"/>
              <a:ext cx="764950" cy="1529075"/>
            </a:xfrm>
            <a:custGeom>
              <a:rect b="b" l="l" r="r" t="t"/>
              <a:pathLst>
                <a:path extrusionOk="0" h="61163" w="30598">
                  <a:moveTo>
                    <a:pt x="1" y="1"/>
                  </a:moveTo>
                  <a:lnTo>
                    <a:pt x="1" y="61163"/>
                  </a:lnTo>
                  <a:cubicBezTo>
                    <a:pt x="14451" y="61163"/>
                    <a:pt x="27010" y="51018"/>
                    <a:pt x="29978" y="36698"/>
                  </a:cubicBezTo>
                  <a:cubicBezTo>
                    <a:pt x="30370" y="34676"/>
                    <a:pt x="30598" y="32653"/>
                    <a:pt x="30598" y="30565"/>
                  </a:cubicBezTo>
                  <a:cubicBezTo>
                    <a:pt x="30598" y="28478"/>
                    <a:pt x="30370" y="26423"/>
                    <a:pt x="29978" y="24466"/>
                  </a:cubicBezTo>
                  <a:cubicBezTo>
                    <a:pt x="27532" y="12494"/>
                    <a:pt x="18072" y="3034"/>
                    <a:pt x="6133" y="588"/>
                  </a:cubicBezTo>
                  <a:cubicBezTo>
                    <a:pt x="4143" y="196"/>
                    <a:pt x="208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3036075" y="2491325"/>
              <a:ext cx="1529075" cy="1529075"/>
            </a:xfrm>
            <a:custGeom>
              <a:rect b="b" l="l" r="r" t="t"/>
              <a:pathLst>
                <a:path extrusionOk="0" h="61163" w="61163">
                  <a:moveTo>
                    <a:pt x="30566" y="1"/>
                  </a:moveTo>
                  <a:cubicBezTo>
                    <a:pt x="28478" y="1"/>
                    <a:pt x="26423" y="196"/>
                    <a:pt x="24466" y="588"/>
                  </a:cubicBezTo>
                  <a:lnTo>
                    <a:pt x="24466" y="24466"/>
                  </a:lnTo>
                  <a:lnTo>
                    <a:pt x="588" y="24466"/>
                  </a:lnTo>
                  <a:cubicBezTo>
                    <a:pt x="196" y="26423"/>
                    <a:pt x="1" y="28478"/>
                    <a:pt x="1" y="30565"/>
                  </a:cubicBezTo>
                  <a:cubicBezTo>
                    <a:pt x="1" y="32653"/>
                    <a:pt x="196" y="34676"/>
                    <a:pt x="621" y="36698"/>
                  </a:cubicBezTo>
                  <a:lnTo>
                    <a:pt x="24466" y="36698"/>
                  </a:lnTo>
                  <a:lnTo>
                    <a:pt x="24466" y="60543"/>
                  </a:lnTo>
                  <a:cubicBezTo>
                    <a:pt x="26455" y="60935"/>
                    <a:pt x="28511" y="61163"/>
                    <a:pt x="30566" y="61163"/>
                  </a:cubicBezTo>
                  <a:cubicBezTo>
                    <a:pt x="32653" y="61163"/>
                    <a:pt x="34676" y="60935"/>
                    <a:pt x="36698" y="60543"/>
                  </a:cubicBezTo>
                  <a:lnTo>
                    <a:pt x="36698" y="36698"/>
                  </a:lnTo>
                  <a:lnTo>
                    <a:pt x="60543" y="36698"/>
                  </a:lnTo>
                  <a:cubicBezTo>
                    <a:pt x="60935" y="34676"/>
                    <a:pt x="61163" y="32653"/>
                    <a:pt x="61163" y="30565"/>
                  </a:cubicBezTo>
                  <a:cubicBezTo>
                    <a:pt x="61163" y="28478"/>
                    <a:pt x="60935" y="26423"/>
                    <a:pt x="60543" y="24466"/>
                  </a:cubicBezTo>
                  <a:lnTo>
                    <a:pt x="36698" y="24466"/>
                  </a:lnTo>
                  <a:lnTo>
                    <a:pt x="36698" y="588"/>
                  </a:lnTo>
                  <a:cubicBezTo>
                    <a:pt x="34708" y="196"/>
                    <a:pt x="32653" y="1"/>
                    <a:pt x="30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3800200" y="2491325"/>
              <a:ext cx="764950" cy="1529075"/>
            </a:xfrm>
            <a:custGeom>
              <a:rect b="b" l="l" r="r" t="t"/>
              <a:pathLst>
                <a:path extrusionOk="0" h="61163" w="30598">
                  <a:moveTo>
                    <a:pt x="1" y="1"/>
                  </a:moveTo>
                  <a:lnTo>
                    <a:pt x="1" y="61163"/>
                  </a:lnTo>
                  <a:cubicBezTo>
                    <a:pt x="2088" y="61163"/>
                    <a:pt x="4111" y="60935"/>
                    <a:pt x="6133" y="60543"/>
                  </a:cubicBezTo>
                  <a:lnTo>
                    <a:pt x="6133" y="36698"/>
                  </a:lnTo>
                  <a:lnTo>
                    <a:pt x="29978" y="36698"/>
                  </a:lnTo>
                  <a:cubicBezTo>
                    <a:pt x="30370" y="34676"/>
                    <a:pt x="30598" y="32653"/>
                    <a:pt x="30598" y="30565"/>
                  </a:cubicBezTo>
                  <a:cubicBezTo>
                    <a:pt x="30598" y="28478"/>
                    <a:pt x="30370" y="26423"/>
                    <a:pt x="29978" y="24466"/>
                  </a:cubicBezTo>
                  <a:lnTo>
                    <a:pt x="6133" y="24466"/>
                  </a:lnTo>
                  <a:lnTo>
                    <a:pt x="6133" y="588"/>
                  </a:lnTo>
                  <a:cubicBezTo>
                    <a:pt x="4143" y="196"/>
                    <a:pt x="208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3800200" y="849725"/>
              <a:ext cx="764950" cy="305850"/>
            </a:xfrm>
            <a:custGeom>
              <a:rect b="b" l="l" r="r" t="t"/>
              <a:pathLst>
                <a:path extrusionOk="0" h="12234" w="30598">
                  <a:moveTo>
                    <a:pt x="1" y="1"/>
                  </a:moveTo>
                  <a:lnTo>
                    <a:pt x="1" y="12233"/>
                  </a:lnTo>
                  <a:lnTo>
                    <a:pt x="24465" y="12233"/>
                  </a:lnTo>
                  <a:cubicBezTo>
                    <a:pt x="27858" y="12233"/>
                    <a:pt x="30598" y="9493"/>
                    <a:pt x="30598" y="6133"/>
                  </a:cubicBezTo>
                  <a:cubicBezTo>
                    <a:pt x="30598" y="2741"/>
                    <a:pt x="27858" y="1"/>
                    <a:pt x="24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3800200" y="1563300"/>
              <a:ext cx="1274650" cy="305825"/>
            </a:xfrm>
            <a:custGeom>
              <a:rect b="b" l="l" r="r" t="t"/>
              <a:pathLst>
                <a:path extrusionOk="0" h="12233" w="50986">
                  <a:moveTo>
                    <a:pt x="1" y="0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0"/>
                    <a:pt x="48245" y="0"/>
                    <a:pt x="44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3800200" y="2072975"/>
              <a:ext cx="1274650" cy="305850"/>
            </a:xfrm>
            <a:custGeom>
              <a:rect b="b" l="l" r="r" t="t"/>
              <a:pathLst>
                <a:path extrusionOk="0" h="12234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39"/>
          <p:cNvGrpSpPr/>
          <p:nvPr/>
        </p:nvGrpSpPr>
        <p:grpSpPr>
          <a:xfrm>
            <a:off x="4438003" y="2004708"/>
            <a:ext cx="307016" cy="424843"/>
            <a:chOff x="1914775" y="238125"/>
            <a:chExt cx="3771700" cy="5219200"/>
          </a:xfrm>
        </p:grpSpPr>
        <p:sp>
          <p:nvSpPr>
            <p:cNvPr id="1432" name="Google Shape;1432;p39"/>
            <p:cNvSpPr/>
            <p:nvPr/>
          </p:nvSpPr>
          <p:spPr>
            <a:xfrm>
              <a:off x="1914775" y="238125"/>
              <a:ext cx="3771700" cy="5219200"/>
            </a:xfrm>
            <a:custGeom>
              <a:rect b="b" l="l" r="r" t="t"/>
              <a:pathLst>
                <a:path extrusionOk="0" h="208768" w="150868">
                  <a:moveTo>
                    <a:pt x="6100" y="0"/>
                  </a:moveTo>
                  <a:cubicBezTo>
                    <a:pt x="2741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60"/>
                    <a:pt x="2741" y="208767"/>
                    <a:pt x="6100" y="208767"/>
                  </a:cubicBezTo>
                  <a:cubicBezTo>
                    <a:pt x="6688" y="208767"/>
                    <a:pt x="7242" y="208702"/>
                    <a:pt x="7797" y="208539"/>
                  </a:cubicBezTo>
                  <a:lnTo>
                    <a:pt x="146431" y="168319"/>
                  </a:lnTo>
                  <a:cubicBezTo>
                    <a:pt x="149041" y="167568"/>
                    <a:pt x="150867" y="165187"/>
                    <a:pt x="150867" y="16244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3800200" y="238125"/>
              <a:ext cx="1886275" cy="4723375"/>
            </a:xfrm>
            <a:custGeom>
              <a:rect b="b" l="l" r="r" t="t"/>
              <a:pathLst>
                <a:path extrusionOk="0" h="188935" w="75451">
                  <a:moveTo>
                    <a:pt x="1" y="0"/>
                  </a:moveTo>
                  <a:lnTo>
                    <a:pt x="1" y="188934"/>
                  </a:lnTo>
                  <a:lnTo>
                    <a:pt x="71014" y="168319"/>
                  </a:lnTo>
                  <a:cubicBezTo>
                    <a:pt x="73624" y="167568"/>
                    <a:pt x="75450" y="165187"/>
                    <a:pt x="75450" y="16244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1914775" y="4146800"/>
              <a:ext cx="3771700" cy="1310525"/>
            </a:xfrm>
            <a:custGeom>
              <a:rect b="b" l="l" r="r" t="t"/>
              <a:pathLst>
                <a:path extrusionOk="0" h="52421" w="150868">
                  <a:moveTo>
                    <a:pt x="38883" y="0"/>
                  </a:moveTo>
                  <a:cubicBezTo>
                    <a:pt x="37057" y="0"/>
                    <a:pt x="35295" y="816"/>
                    <a:pt x="34153" y="2251"/>
                  </a:cubicBezTo>
                  <a:lnTo>
                    <a:pt x="0" y="44135"/>
                  </a:lnTo>
                  <a:lnTo>
                    <a:pt x="0" y="46320"/>
                  </a:lnTo>
                  <a:cubicBezTo>
                    <a:pt x="0" y="49713"/>
                    <a:pt x="2741" y="52420"/>
                    <a:pt x="6100" y="52420"/>
                  </a:cubicBezTo>
                  <a:cubicBezTo>
                    <a:pt x="6688" y="52420"/>
                    <a:pt x="7242" y="52355"/>
                    <a:pt x="7797" y="52192"/>
                  </a:cubicBezTo>
                  <a:lnTo>
                    <a:pt x="146431" y="11972"/>
                  </a:lnTo>
                  <a:cubicBezTo>
                    <a:pt x="149041" y="11221"/>
                    <a:pt x="150867" y="8840"/>
                    <a:pt x="150867" y="6100"/>
                  </a:cubicBezTo>
                  <a:lnTo>
                    <a:pt x="150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2526400" y="849725"/>
              <a:ext cx="2548450" cy="1437750"/>
            </a:xfrm>
            <a:custGeom>
              <a:rect b="b" l="l" r="r" t="t"/>
              <a:pathLst>
                <a:path extrusionOk="0" h="57510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51377"/>
                  </a:lnTo>
                  <a:cubicBezTo>
                    <a:pt x="0" y="54770"/>
                    <a:pt x="2708" y="57510"/>
                    <a:pt x="6100" y="57510"/>
                  </a:cubicBezTo>
                  <a:lnTo>
                    <a:pt x="95805" y="57510"/>
                  </a:lnTo>
                  <a:cubicBezTo>
                    <a:pt x="99197" y="57510"/>
                    <a:pt x="101937" y="54770"/>
                    <a:pt x="101937" y="51377"/>
                  </a:cubicBezTo>
                  <a:lnTo>
                    <a:pt x="101937" y="6133"/>
                  </a:ln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2526400" y="2593275"/>
              <a:ext cx="1223275" cy="305825"/>
            </a:xfrm>
            <a:custGeom>
              <a:rect b="b" l="l" r="r" t="t"/>
              <a:pathLst>
                <a:path extrusionOk="0" h="12233" w="48931">
                  <a:moveTo>
                    <a:pt x="6100" y="0"/>
                  </a:moveTo>
                  <a:cubicBezTo>
                    <a:pt x="2708" y="0"/>
                    <a:pt x="0" y="2708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42798" y="12233"/>
                  </a:lnTo>
                  <a:cubicBezTo>
                    <a:pt x="46190" y="12233"/>
                    <a:pt x="48930" y="9493"/>
                    <a:pt x="48930" y="6100"/>
                  </a:cubicBezTo>
                  <a:cubicBezTo>
                    <a:pt x="48930" y="2708"/>
                    <a:pt x="46190" y="0"/>
                    <a:pt x="42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2526400" y="3051575"/>
              <a:ext cx="2548450" cy="305825"/>
            </a:xfrm>
            <a:custGeom>
              <a:rect b="b" l="l" r="r" t="t"/>
              <a:pathLst>
                <a:path extrusionOk="0" h="12233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2526400" y="3510700"/>
              <a:ext cx="2548450" cy="305825"/>
            </a:xfrm>
            <a:custGeom>
              <a:rect b="b" l="l" r="r" t="t"/>
              <a:pathLst>
                <a:path extrusionOk="0" h="12233" w="101938">
                  <a:moveTo>
                    <a:pt x="6100" y="1"/>
                  </a:moveTo>
                  <a:cubicBezTo>
                    <a:pt x="2708" y="1"/>
                    <a:pt x="0" y="2708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00"/>
                  </a:cubicBezTo>
                  <a:cubicBezTo>
                    <a:pt x="101937" y="2708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3800200" y="4146800"/>
              <a:ext cx="1886275" cy="814700"/>
            </a:xfrm>
            <a:custGeom>
              <a:rect b="b" l="l" r="r" t="t"/>
              <a:pathLst>
                <a:path extrusionOk="0" h="32588" w="75451">
                  <a:moveTo>
                    <a:pt x="1" y="0"/>
                  </a:moveTo>
                  <a:lnTo>
                    <a:pt x="1" y="32587"/>
                  </a:lnTo>
                  <a:lnTo>
                    <a:pt x="71014" y="11972"/>
                  </a:lnTo>
                  <a:cubicBezTo>
                    <a:pt x="73624" y="11221"/>
                    <a:pt x="75450" y="8840"/>
                    <a:pt x="75450" y="6100"/>
                  </a:cubicBezTo>
                  <a:lnTo>
                    <a:pt x="75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3800200" y="849725"/>
              <a:ext cx="1274650" cy="1437750"/>
            </a:xfrm>
            <a:custGeom>
              <a:rect b="b" l="l" r="r" t="t"/>
              <a:pathLst>
                <a:path extrusionOk="0" h="57510" w="50986">
                  <a:moveTo>
                    <a:pt x="1" y="1"/>
                  </a:moveTo>
                  <a:lnTo>
                    <a:pt x="1" y="57510"/>
                  </a:lnTo>
                  <a:lnTo>
                    <a:pt x="44853" y="57510"/>
                  </a:lnTo>
                  <a:cubicBezTo>
                    <a:pt x="48245" y="57510"/>
                    <a:pt x="50985" y="54770"/>
                    <a:pt x="50985" y="51377"/>
                  </a:cubicBezTo>
                  <a:lnTo>
                    <a:pt x="50985" y="6133"/>
                  </a:ln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4463200" y="2593275"/>
              <a:ext cx="611650" cy="305825"/>
            </a:xfrm>
            <a:custGeom>
              <a:rect b="b" l="l" r="r" t="t"/>
              <a:pathLst>
                <a:path extrusionOk="0" h="12233" w="24466">
                  <a:moveTo>
                    <a:pt x="6100" y="0"/>
                  </a:moveTo>
                  <a:cubicBezTo>
                    <a:pt x="2708" y="0"/>
                    <a:pt x="1" y="2708"/>
                    <a:pt x="1" y="6100"/>
                  </a:cubicBezTo>
                  <a:cubicBezTo>
                    <a:pt x="1" y="9493"/>
                    <a:pt x="2708" y="12233"/>
                    <a:pt x="6100" y="12233"/>
                  </a:cubicBezTo>
                  <a:lnTo>
                    <a:pt x="18333" y="12233"/>
                  </a:lnTo>
                  <a:cubicBezTo>
                    <a:pt x="21725" y="12233"/>
                    <a:pt x="24465" y="9493"/>
                    <a:pt x="24465" y="6100"/>
                  </a:cubicBezTo>
                  <a:cubicBezTo>
                    <a:pt x="24465" y="2708"/>
                    <a:pt x="21725" y="0"/>
                    <a:pt x="18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3800200" y="3051575"/>
              <a:ext cx="1274650" cy="305825"/>
            </a:xfrm>
            <a:custGeom>
              <a:rect b="b" l="l" r="r" t="t"/>
              <a:pathLst>
                <a:path extrusionOk="0" h="12233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3800200" y="3510700"/>
              <a:ext cx="1274650" cy="305825"/>
            </a:xfrm>
            <a:custGeom>
              <a:rect b="b" l="l" r="r" t="t"/>
              <a:pathLst>
                <a:path extrusionOk="0" h="12233" w="50986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00"/>
                  </a:cubicBezTo>
                  <a:cubicBezTo>
                    <a:pt x="50985" y="2708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4" name="Google Shape;1444;p39"/>
          <p:cNvGrpSpPr/>
          <p:nvPr/>
        </p:nvGrpSpPr>
        <p:grpSpPr>
          <a:xfrm>
            <a:off x="3761973" y="2004708"/>
            <a:ext cx="227425" cy="424843"/>
            <a:chOff x="2403250" y="238125"/>
            <a:chExt cx="2793925" cy="5219200"/>
          </a:xfrm>
        </p:grpSpPr>
        <p:sp>
          <p:nvSpPr>
            <p:cNvPr id="1445" name="Google Shape;1445;p39"/>
            <p:cNvSpPr/>
            <p:nvPr/>
          </p:nvSpPr>
          <p:spPr>
            <a:xfrm>
              <a:off x="2620175" y="238125"/>
              <a:ext cx="2360075" cy="2129275"/>
            </a:xfrm>
            <a:custGeom>
              <a:rect b="b" l="l" r="r" t="t"/>
              <a:pathLst>
                <a:path extrusionOk="0" h="85171" w="94403">
                  <a:moveTo>
                    <a:pt x="6329" y="0"/>
                  </a:moveTo>
                  <a:cubicBezTo>
                    <a:pt x="4535" y="0"/>
                    <a:pt x="2806" y="815"/>
                    <a:pt x="1632" y="2218"/>
                  </a:cubicBezTo>
                  <a:cubicBezTo>
                    <a:pt x="457" y="3588"/>
                    <a:pt x="1" y="5448"/>
                    <a:pt x="327" y="7242"/>
                  </a:cubicBezTo>
                  <a:lnTo>
                    <a:pt x="13864" y="80180"/>
                  </a:lnTo>
                  <a:cubicBezTo>
                    <a:pt x="14386" y="83083"/>
                    <a:pt x="16930" y="85170"/>
                    <a:pt x="19866" y="85170"/>
                  </a:cubicBezTo>
                  <a:lnTo>
                    <a:pt x="74537" y="85170"/>
                  </a:lnTo>
                  <a:cubicBezTo>
                    <a:pt x="77473" y="85170"/>
                    <a:pt x="80017" y="83083"/>
                    <a:pt x="80539" y="80180"/>
                  </a:cubicBezTo>
                  <a:lnTo>
                    <a:pt x="94076" y="7242"/>
                  </a:lnTo>
                  <a:cubicBezTo>
                    <a:pt x="94403" y="5448"/>
                    <a:pt x="93946" y="3588"/>
                    <a:pt x="92772" y="2218"/>
                  </a:cubicBezTo>
                  <a:cubicBezTo>
                    <a:pt x="91597" y="815"/>
                    <a:pt x="89868" y="0"/>
                    <a:pt x="88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3800200" y="238125"/>
              <a:ext cx="1180050" cy="2129275"/>
            </a:xfrm>
            <a:custGeom>
              <a:rect b="b" l="l" r="r" t="t"/>
              <a:pathLst>
                <a:path extrusionOk="0" h="85171" w="47202">
                  <a:moveTo>
                    <a:pt x="1" y="0"/>
                  </a:moveTo>
                  <a:lnTo>
                    <a:pt x="1" y="85170"/>
                  </a:lnTo>
                  <a:lnTo>
                    <a:pt x="27336" y="85170"/>
                  </a:lnTo>
                  <a:cubicBezTo>
                    <a:pt x="30272" y="85170"/>
                    <a:pt x="32816" y="83083"/>
                    <a:pt x="33338" y="80180"/>
                  </a:cubicBezTo>
                  <a:lnTo>
                    <a:pt x="46875" y="7242"/>
                  </a:lnTo>
                  <a:cubicBezTo>
                    <a:pt x="47202" y="5448"/>
                    <a:pt x="46745" y="3588"/>
                    <a:pt x="45571" y="2218"/>
                  </a:cubicBezTo>
                  <a:cubicBezTo>
                    <a:pt x="44396" y="815"/>
                    <a:pt x="42667" y="0"/>
                    <a:pt x="40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2535375" y="2727825"/>
              <a:ext cx="2529675" cy="2729500"/>
            </a:xfrm>
            <a:custGeom>
              <a:rect b="b" l="l" r="r" t="t"/>
              <a:pathLst>
                <a:path extrusionOk="0" h="109180" w="101187">
                  <a:moveTo>
                    <a:pt x="23715" y="0"/>
                  </a:moveTo>
                  <a:cubicBezTo>
                    <a:pt x="21301" y="0"/>
                    <a:pt x="19115" y="1436"/>
                    <a:pt x="18137" y="3621"/>
                  </a:cubicBezTo>
                  <a:lnTo>
                    <a:pt x="914" y="42113"/>
                  </a:lnTo>
                  <a:cubicBezTo>
                    <a:pt x="0" y="44135"/>
                    <a:pt x="294" y="46516"/>
                    <a:pt x="1631" y="48278"/>
                  </a:cubicBezTo>
                  <a:lnTo>
                    <a:pt x="44461" y="105102"/>
                  </a:lnTo>
                  <a:lnTo>
                    <a:pt x="45701" y="106733"/>
                  </a:lnTo>
                  <a:cubicBezTo>
                    <a:pt x="46842" y="108266"/>
                    <a:pt x="48669" y="109179"/>
                    <a:pt x="50594" y="109179"/>
                  </a:cubicBezTo>
                  <a:cubicBezTo>
                    <a:pt x="52518" y="109179"/>
                    <a:pt x="54345" y="108266"/>
                    <a:pt x="55487" y="106733"/>
                  </a:cubicBezTo>
                  <a:lnTo>
                    <a:pt x="56726" y="105102"/>
                  </a:lnTo>
                  <a:lnTo>
                    <a:pt x="99556" y="48278"/>
                  </a:lnTo>
                  <a:cubicBezTo>
                    <a:pt x="100893" y="46516"/>
                    <a:pt x="101187" y="44135"/>
                    <a:pt x="100274" y="42113"/>
                  </a:cubicBezTo>
                  <a:lnTo>
                    <a:pt x="83050" y="3621"/>
                  </a:lnTo>
                  <a:cubicBezTo>
                    <a:pt x="82072" y="1436"/>
                    <a:pt x="79886" y="0"/>
                    <a:pt x="77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3800200" y="2727825"/>
              <a:ext cx="1264850" cy="2729500"/>
            </a:xfrm>
            <a:custGeom>
              <a:rect b="b" l="l" r="r" t="t"/>
              <a:pathLst>
                <a:path extrusionOk="0" h="109180" w="50594">
                  <a:moveTo>
                    <a:pt x="1" y="0"/>
                  </a:moveTo>
                  <a:lnTo>
                    <a:pt x="1" y="109179"/>
                  </a:lnTo>
                  <a:cubicBezTo>
                    <a:pt x="1925" y="109179"/>
                    <a:pt x="3752" y="108266"/>
                    <a:pt x="4894" y="106733"/>
                  </a:cubicBezTo>
                  <a:lnTo>
                    <a:pt x="6133" y="105102"/>
                  </a:lnTo>
                  <a:lnTo>
                    <a:pt x="48963" y="48278"/>
                  </a:lnTo>
                  <a:cubicBezTo>
                    <a:pt x="50300" y="46516"/>
                    <a:pt x="50594" y="44135"/>
                    <a:pt x="49681" y="42113"/>
                  </a:cubicBezTo>
                  <a:lnTo>
                    <a:pt x="32457" y="3621"/>
                  </a:lnTo>
                  <a:cubicBezTo>
                    <a:pt x="31479" y="1436"/>
                    <a:pt x="29293" y="0"/>
                    <a:pt x="26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3340250" y="3226100"/>
              <a:ext cx="919925" cy="2231225"/>
            </a:xfrm>
            <a:custGeom>
              <a:rect b="b" l="l" r="r" t="t"/>
              <a:pathLst>
                <a:path extrusionOk="0" h="89249" w="36797">
                  <a:moveTo>
                    <a:pt x="18399" y="12233"/>
                  </a:moveTo>
                  <a:cubicBezTo>
                    <a:pt x="21791" y="12233"/>
                    <a:pt x="24531" y="14973"/>
                    <a:pt x="24531" y="18365"/>
                  </a:cubicBezTo>
                  <a:cubicBezTo>
                    <a:pt x="24531" y="21725"/>
                    <a:pt x="21791" y="24465"/>
                    <a:pt x="18399" y="24465"/>
                  </a:cubicBezTo>
                  <a:cubicBezTo>
                    <a:pt x="15006" y="24465"/>
                    <a:pt x="12266" y="21725"/>
                    <a:pt x="12266" y="18365"/>
                  </a:cubicBezTo>
                  <a:cubicBezTo>
                    <a:pt x="12266" y="14973"/>
                    <a:pt x="15006" y="12233"/>
                    <a:pt x="18399" y="12233"/>
                  </a:cubicBezTo>
                  <a:close/>
                  <a:moveTo>
                    <a:pt x="18399" y="0"/>
                  </a:moveTo>
                  <a:cubicBezTo>
                    <a:pt x="8254" y="0"/>
                    <a:pt x="1" y="8220"/>
                    <a:pt x="1" y="18365"/>
                  </a:cubicBezTo>
                  <a:cubicBezTo>
                    <a:pt x="1" y="26324"/>
                    <a:pt x="5122" y="33142"/>
                    <a:pt x="12266" y="35654"/>
                  </a:cubicBezTo>
                  <a:lnTo>
                    <a:pt x="12266" y="85171"/>
                  </a:lnTo>
                  <a:lnTo>
                    <a:pt x="13506" y="86802"/>
                  </a:lnTo>
                  <a:cubicBezTo>
                    <a:pt x="14647" y="88335"/>
                    <a:pt x="16474" y="89248"/>
                    <a:pt x="18399" y="89248"/>
                  </a:cubicBezTo>
                  <a:cubicBezTo>
                    <a:pt x="20323" y="89248"/>
                    <a:pt x="22150" y="88335"/>
                    <a:pt x="23292" y="86802"/>
                  </a:cubicBezTo>
                  <a:lnTo>
                    <a:pt x="24531" y="85171"/>
                  </a:lnTo>
                  <a:lnTo>
                    <a:pt x="24531" y="35654"/>
                  </a:lnTo>
                  <a:cubicBezTo>
                    <a:pt x="31675" y="33142"/>
                    <a:pt x="36796" y="26324"/>
                    <a:pt x="36796" y="18365"/>
                  </a:cubicBezTo>
                  <a:cubicBezTo>
                    <a:pt x="36796" y="8220"/>
                    <a:pt x="28543" y="0"/>
                    <a:pt x="18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2403250" y="2061575"/>
              <a:ext cx="2793925" cy="972075"/>
            </a:xfrm>
            <a:custGeom>
              <a:rect b="b" l="l" r="r" t="t"/>
              <a:pathLst>
                <a:path extrusionOk="0" h="38883" w="111757">
                  <a:moveTo>
                    <a:pt x="6133" y="0"/>
                  </a:moveTo>
                  <a:cubicBezTo>
                    <a:pt x="2773" y="0"/>
                    <a:pt x="1" y="2740"/>
                    <a:pt x="1" y="6133"/>
                  </a:cubicBezTo>
                  <a:lnTo>
                    <a:pt x="1" y="32783"/>
                  </a:lnTo>
                  <a:cubicBezTo>
                    <a:pt x="1" y="36143"/>
                    <a:pt x="2773" y="38883"/>
                    <a:pt x="6133" y="38883"/>
                  </a:cubicBezTo>
                  <a:lnTo>
                    <a:pt x="105624" y="38883"/>
                  </a:lnTo>
                  <a:cubicBezTo>
                    <a:pt x="108984" y="38883"/>
                    <a:pt x="111756" y="36143"/>
                    <a:pt x="111756" y="32783"/>
                  </a:cubicBezTo>
                  <a:lnTo>
                    <a:pt x="111756" y="6133"/>
                  </a:lnTo>
                  <a:cubicBezTo>
                    <a:pt x="111724" y="2740"/>
                    <a:pt x="108984" y="0"/>
                    <a:pt x="105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3800200" y="2061575"/>
              <a:ext cx="1396150" cy="972075"/>
            </a:xfrm>
            <a:custGeom>
              <a:rect b="b" l="l" r="r" t="t"/>
              <a:pathLst>
                <a:path extrusionOk="0" h="38883" w="55846">
                  <a:moveTo>
                    <a:pt x="1" y="0"/>
                  </a:moveTo>
                  <a:lnTo>
                    <a:pt x="1" y="38883"/>
                  </a:lnTo>
                  <a:lnTo>
                    <a:pt x="49746" y="38883"/>
                  </a:lnTo>
                  <a:cubicBezTo>
                    <a:pt x="53106" y="38883"/>
                    <a:pt x="55846" y="36143"/>
                    <a:pt x="55846" y="32783"/>
                  </a:cubicBezTo>
                  <a:lnTo>
                    <a:pt x="55846" y="6133"/>
                  </a:lnTo>
                  <a:cubicBezTo>
                    <a:pt x="55846" y="2740"/>
                    <a:pt x="53106" y="0"/>
                    <a:pt x="49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3800200" y="3226100"/>
              <a:ext cx="459975" cy="2231225"/>
            </a:xfrm>
            <a:custGeom>
              <a:rect b="b" l="l" r="r" t="t"/>
              <a:pathLst>
                <a:path extrusionOk="0" h="89249" w="18399">
                  <a:moveTo>
                    <a:pt x="1" y="0"/>
                  </a:moveTo>
                  <a:lnTo>
                    <a:pt x="1" y="12233"/>
                  </a:lnTo>
                  <a:cubicBezTo>
                    <a:pt x="3393" y="12233"/>
                    <a:pt x="6133" y="14973"/>
                    <a:pt x="6133" y="18365"/>
                  </a:cubicBezTo>
                  <a:cubicBezTo>
                    <a:pt x="6133" y="21725"/>
                    <a:pt x="3393" y="24465"/>
                    <a:pt x="1" y="24465"/>
                  </a:cubicBezTo>
                  <a:lnTo>
                    <a:pt x="1" y="89248"/>
                  </a:lnTo>
                  <a:cubicBezTo>
                    <a:pt x="1925" y="89248"/>
                    <a:pt x="3752" y="88335"/>
                    <a:pt x="4894" y="86802"/>
                  </a:cubicBezTo>
                  <a:lnTo>
                    <a:pt x="6133" y="85171"/>
                  </a:lnTo>
                  <a:lnTo>
                    <a:pt x="6133" y="35654"/>
                  </a:lnTo>
                  <a:cubicBezTo>
                    <a:pt x="13277" y="33142"/>
                    <a:pt x="18398" y="26324"/>
                    <a:pt x="18398" y="18365"/>
                  </a:cubicBezTo>
                  <a:cubicBezTo>
                    <a:pt x="18398" y="8220"/>
                    <a:pt x="10145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3" name="Google Shape;1453;p39"/>
          <p:cNvGrpSpPr/>
          <p:nvPr/>
        </p:nvGrpSpPr>
        <p:grpSpPr>
          <a:xfrm>
            <a:off x="3004120" y="2004708"/>
            <a:ext cx="391654" cy="424843"/>
            <a:chOff x="1394475" y="238125"/>
            <a:chExt cx="4811475" cy="5219200"/>
          </a:xfrm>
        </p:grpSpPr>
        <p:sp>
          <p:nvSpPr>
            <p:cNvPr id="1454" name="Google Shape;1454;p39"/>
            <p:cNvSpPr/>
            <p:nvPr/>
          </p:nvSpPr>
          <p:spPr>
            <a:xfrm>
              <a:off x="5380625" y="2899075"/>
              <a:ext cx="825325" cy="825300"/>
            </a:xfrm>
            <a:custGeom>
              <a:rect b="b" l="l" r="r" t="t"/>
              <a:pathLst>
                <a:path extrusionOk="0" h="33012" w="33013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26912"/>
                  </a:lnTo>
                  <a:cubicBezTo>
                    <a:pt x="1" y="30272"/>
                    <a:pt x="2708" y="33012"/>
                    <a:pt x="6101" y="33012"/>
                  </a:cubicBezTo>
                  <a:lnTo>
                    <a:pt x="26912" y="33012"/>
                  </a:lnTo>
                  <a:cubicBezTo>
                    <a:pt x="30272" y="33012"/>
                    <a:pt x="33012" y="30272"/>
                    <a:pt x="33012" y="26912"/>
                  </a:cubicBezTo>
                  <a:lnTo>
                    <a:pt x="33012" y="6101"/>
                  </a:lnTo>
                  <a:cubicBezTo>
                    <a:pt x="33012" y="2708"/>
                    <a:pt x="30272" y="1"/>
                    <a:pt x="26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394475" y="2899075"/>
              <a:ext cx="826125" cy="825300"/>
            </a:xfrm>
            <a:custGeom>
              <a:rect b="b" l="l" r="r" t="t"/>
              <a:pathLst>
                <a:path extrusionOk="0" h="33012" w="33045">
                  <a:moveTo>
                    <a:pt x="6134" y="1"/>
                  </a:moveTo>
                  <a:cubicBezTo>
                    <a:pt x="2741" y="1"/>
                    <a:pt x="1" y="2708"/>
                    <a:pt x="1" y="6101"/>
                  </a:cubicBezTo>
                  <a:lnTo>
                    <a:pt x="1" y="26912"/>
                  </a:lnTo>
                  <a:cubicBezTo>
                    <a:pt x="1" y="30272"/>
                    <a:pt x="2741" y="33012"/>
                    <a:pt x="6134" y="33012"/>
                  </a:cubicBezTo>
                  <a:lnTo>
                    <a:pt x="26912" y="33012"/>
                  </a:lnTo>
                  <a:cubicBezTo>
                    <a:pt x="30305" y="33012"/>
                    <a:pt x="33045" y="30272"/>
                    <a:pt x="33045" y="26912"/>
                  </a:cubicBezTo>
                  <a:lnTo>
                    <a:pt x="33045" y="6101"/>
                  </a:lnTo>
                  <a:cubicBezTo>
                    <a:pt x="33045" y="2708"/>
                    <a:pt x="30305" y="1"/>
                    <a:pt x="26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914775" y="2899075"/>
              <a:ext cx="3771700" cy="2558250"/>
            </a:xfrm>
            <a:custGeom>
              <a:rect b="b" l="l" r="r" t="t"/>
              <a:pathLst>
                <a:path extrusionOk="0" h="102330" w="150868">
                  <a:moveTo>
                    <a:pt x="6100" y="1"/>
                  </a:moveTo>
                  <a:cubicBezTo>
                    <a:pt x="2741" y="1"/>
                    <a:pt x="0" y="2741"/>
                    <a:pt x="0" y="6101"/>
                  </a:cubicBezTo>
                  <a:lnTo>
                    <a:pt x="0" y="83997"/>
                  </a:lnTo>
                  <a:cubicBezTo>
                    <a:pt x="0" y="94109"/>
                    <a:pt x="8221" y="102329"/>
                    <a:pt x="18333" y="102329"/>
                  </a:cubicBezTo>
                  <a:lnTo>
                    <a:pt x="132502" y="102329"/>
                  </a:lnTo>
                  <a:cubicBezTo>
                    <a:pt x="142614" y="102329"/>
                    <a:pt x="150867" y="94109"/>
                    <a:pt x="150867" y="83997"/>
                  </a:cubicBezTo>
                  <a:lnTo>
                    <a:pt x="150867" y="6101"/>
                  </a:lnTo>
                  <a:cubicBezTo>
                    <a:pt x="150867" y="2741"/>
                    <a:pt x="148127" y="1"/>
                    <a:pt x="144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3800200" y="2899075"/>
              <a:ext cx="1886275" cy="2558250"/>
            </a:xfrm>
            <a:custGeom>
              <a:rect b="b" l="l" r="r" t="t"/>
              <a:pathLst>
                <a:path extrusionOk="0" h="102330" w="75451">
                  <a:moveTo>
                    <a:pt x="1" y="1"/>
                  </a:moveTo>
                  <a:lnTo>
                    <a:pt x="1" y="102329"/>
                  </a:lnTo>
                  <a:lnTo>
                    <a:pt x="57085" y="102329"/>
                  </a:lnTo>
                  <a:cubicBezTo>
                    <a:pt x="67197" y="102329"/>
                    <a:pt x="75450" y="94109"/>
                    <a:pt x="75450" y="83997"/>
                  </a:cubicBezTo>
                  <a:lnTo>
                    <a:pt x="75450" y="6101"/>
                  </a:lnTo>
                  <a:cubicBezTo>
                    <a:pt x="75450" y="2741"/>
                    <a:pt x="72710" y="1"/>
                    <a:pt x="69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914775" y="2276850"/>
              <a:ext cx="3771700" cy="928075"/>
            </a:xfrm>
            <a:custGeom>
              <a:rect b="b" l="l" r="r" t="t"/>
              <a:pathLst>
                <a:path extrusionOk="0" h="37123" w="15086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7122"/>
                  </a:lnTo>
                  <a:lnTo>
                    <a:pt x="150867" y="37122"/>
                  </a:lnTo>
                  <a:lnTo>
                    <a:pt x="150867" y="6133"/>
                  </a:lnTo>
                  <a:cubicBezTo>
                    <a:pt x="150867" y="2741"/>
                    <a:pt x="148127" y="1"/>
                    <a:pt x="144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3800200" y="2276850"/>
              <a:ext cx="1886275" cy="928075"/>
            </a:xfrm>
            <a:custGeom>
              <a:rect b="b" l="l" r="r" t="t"/>
              <a:pathLst>
                <a:path extrusionOk="0" h="37123" w="75451">
                  <a:moveTo>
                    <a:pt x="1" y="1"/>
                  </a:moveTo>
                  <a:lnTo>
                    <a:pt x="1" y="37122"/>
                  </a:lnTo>
                  <a:lnTo>
                    <a:pt x="75450" y="37122"/>
                  </a:lnTo>
                  <a:lnTo>
                    <a:pt x="75450" y="6133"/>
                  </a:lnTo>
                  <a:cubicBezTo>
                    <a:pt x="75450" y="2741"/>
                    <a:pt x="72710" y="1"/>
                    <a:pt x="69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3036075" y="2899075"/>
              <a:ext cx="1529075" cy="916700"/>
            </a:xfrm>
            <a:custGeom>
              <a:rect b="b" l="l" r="r" t="t"/>
              <a:pathLst>
                <a:path extrusionOk="0" h="36668" w="61163">
                  <a:moveTo>
                    <a:pt x="5709" y="1"/>
                  </a:moveTo>
                  <a:cubicBezTo>
                    <a:pt x="2545" y="1"/>
                    <a:pt x="1" y="2545"/>
                    <a:pt x="1" y="5709"/>
                  </a:cubicBezTo>
                  <a:lnTo>
                    <a:pt x="1" y="6101"/>
                  </a:lnTo>
                  <a:cubicBezTo>
                    <a:pt x="1" y="22944"/>
                    <a:pt x="13670" y="36667"/>
                    <a:pt x="30502" y="36667"/>
                  </a:cubicBezTo>
                  <a:cubicBezTo>
                    <a:pt x="30621" y="36667"/>
                    <a:pt x="30740" y="36667"/>
                    <a:pt x="30859" y="36665"/>
                  </a:cubicBezTo>
                  <a:cubicBezTo>
                    <a:pt x="47691" y="36502"/>
                    <a:pt x="61163" y="22541"/>
                    <a:pt x="61163" y="5709"/>
                  </a:cubicBezTo>
                  <a:cubicBezTo>
                    <a:pt x="61163" y="2545"/>
                    <a:pt x="58586" y="1"/>
                    <a:pt x="55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9"/>
            <p:cNvSpPr/>
            <p:nvPr/>
          </p:nvSpPr>
          <p:spPr>
            <a:xfrm>
              <a:off x="2337200" y="238125"/>
              <a:ext cx="2926025" cy="2344575"/>
            </a:xfrm>
            <a:custGeom>
              <a:rect b="b" l="l" r="r" t="t"/>
              <a:pathLst>
                <a:path extrusionOk="0" h="93783" w="117041">
                  <a:moveTo>
                    <a:pt x="23422" y="0"/>
                  </a:moveTo>
                  <a:cubicBezTo>
                    <a:pt x="21791" y="0"/>
                    <a:pt x="20257" y="652"/>
                    <a:pt x="19083" y="1794"/>
                  </a:cubicBezTo>
                  <a:lnTo>
                    <a:pt x="1795" y="19115"/>
                  </a:lnTo>
                  <a:cubicBezTo>
                    <a:pt x="653" y="20257"/>
                    <a:pt x="1" y="21823"/>
                    <a:pt x="1" y="23421"/>
                  </a:cubicBezTo>
                  <a:lnTo>
                    <a:pt x="1" y="87682"/>
                  </a:lnTo>
                  <a:cubicBezTo>
                    <a:pt x="1" y="91042"/>
                    <a:pt x="2741" y="93782"/>
                    <a:pt x="6100" y="93782"/>
                  </a:cubicBezTo>
                  <a:lnTo>
                    <a:pt x="110941" y="93782"/>
                  </a:lnTo>
                  <a:cubicBezTo>
                    <a:pt x="114301" y="93782"/>
                    <a:pt x="117041" y="91042"/>
                    <a:pt x="117041" y="87682"/>
                  </a:cubicBezTo>
                  <a:lnTo>
                    <a:pt x="117041" y="6133"/>
                  </a:lnTo>
                  <a:cubicBezTo>
                    <a:pt x="117041" y="2740"/>
                    <a:pt x="114301" y="0"/>
                    <a:pt x="110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3800200" y="238125"/>
              <a:ext cx="1463025" cy="2344575"/>
            </a:xfrm>
            <a:custGeom>
              <a:rect b="b" l="l" r="r" t="t"/>
              <a:pathLst>
                <a:path extrusionOk="0" h="93783" w="58521">
                  <a:moveTo>
                    <a:pt x="1" y="0"/>
                  </a:moveTo>
                  <a:lnTo>
                    <a:pt x="1" y="93782"/>
                  </a:lnTo>
                  <a:lnTo>
                    <a:pt x="52421" y="93782"/>
                  </a:lnTo>
                  <a:cubicBezTo>
                    <a:pt x="55781" y="93782"/>
                    <a:pt x="58521" y="91042"/>
                    <a:pt x="58521" y="87682"/>
                  </a:cubicBezTo>
                  <a:lnTo>
                    <a:pt x="58521" y="6133"/>
                  </a:lnTo>
                  <a:cubicBezTo>
                    <a:pt x="58521" y="2740"/>
                    <a:pt x="55781" y="0"/>
                    <a:pt x="52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2799575" y="1740250"/>
              <a:ext cx="2001275" cy="305850"/>
            </a:xfrm>
            <a:custGeom>
              <a:rect b="b" l="l" r="r" t="t"/>
              <a:pathLst>
                <a:path extrusionOk="0" h="12234" w="80051">
                  <a:moveTo>
                    <a:pt x="6101" y="1"/>
                  </a:moveTo>
                  <a:cubicBezTo>
                    <a:pt x="2741" y="1"/>
                    <a:pt x="1" y="2741"/>
                    <a:pt x="1" y="6101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73950" y="12233"/>
                  </a:lnTo>
                  <a:cubicBezTo>
                    <a:pt x="77310" y="12233"/>
                    <a:pt x="80050" y="9493"/>
                    <a:pt x="80050" y="6101"/>
                  </a:cubicBezTo>
                  <a:cubicBezTo>
                    <a:pt x="80050" y="2741"/>
                    <a:pt x="77310" y="1"/>
                    <a:pt x="73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2799575" y="1277875"/>
              <a:ext cx="2001275" cy="305825"/>
            </a:xfrm>
            <a:custGeom>
              <a:rect b="b" l="l" r="r" t="t"/>
              <a:pathLst>
                <a:path extrusionOk="0" h="12233" w="80051">
                  <a:moveTo>
                    <a:pt x="6101" y="0"/>
                  </a:moveTo>
                  <a:cubicBezTo>
                    <a:pt x="2741" y="0"/>
                    <a:pt x="1" y="2740"/>
                    <a:pt x="1" y="6100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73950" y="12233"/>
                  </a:lnTo>
                  <a:cubicBezTo>
                    <a:pt x="77310" y="12233"/>
                    <a:pt x="80050" y="9493"/>
                    <a:pt x="80050" y="6100"/>
                  </a:cubicBezTo>
                  <a:cubicBezTo>
                    <a:pt x="80050" y="2740"/>
                    <a:pt x="77310" y="0"/>
                    <a:pt x="73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2526400" y="3969000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3239950" y="3969000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6" y="1"/>
                  </a:moveTo>
                  <a:cubicBezTo>
                    <a:pt x="3622" y="1"/>
                    <a:pt x="1" y="3654"/>
                    <a:pt x="1" y="8156"/>
                  </a:cubicBezTo>
                  <a:cubicBezTo>
                    <a:pt x="1" y="12657"/>
                    <a:pt x="3622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3953525" y="3969000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rgbClr val="008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2882775" y="449907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1"/>
                  </a:moveTo>
                  <a:cubicBezTo>
                    <a:pt x="3654" y="1"/>
                    <a:pt x="0" y="3654"/>
                    <a:pt x="0" y="8156"/>
                  </a:cubicBezTo>
                  <a:cubicBezTo>
                    <a:pt x="0" y="12657"/>
                    <a:pt x="3654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3596325" y="449907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3800200" y="2899075"/>
              <a:ext cx="764950" cy="916650"/>
            </a:xfrm>
            <a:custGeom>
              <a:rect b="b" l="l" r="r" t="t"/>
              <a:pathLst>
                <a:path extrusionOk="0" h="36666" w="30598">
                  <a:moveTo>
                    <a:pt x="1" y="1"/>
                  </a:moveTo>
                  <a:lnTo>
                    <a:pt x="1" y="36665"/>
                  </a:lnTo>
                  <a:lnTo>
                    <a:pt x="294" y="36665"/>
                  </a:lnTo>
                  <a:cubicBezTo>
                    <a:pt x="17126" y="36502"/>
                    <a:pt x="30598" y="22541"/>
                    <a:pt x="30598" y="5709"/>
                  </a:cubicBezTo>
                  <a:cubicBezTo>
                    <a:pt x="30598" y="2545"/>
                    <a:pt x="28021" y="1"/>
                    <a:pt x="24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3800200" y="1740250"/>
              <a:ext cx="1000650" cy="305850"/>
            </a:xfrm>
            <a:custGeom>
              <a:rect b="b" l="l" r="r" t="t"/>
              <a:pathLst>
                <a:path extrusionOk="0" h="12234" w="40026">
                  <a:moveTo>
                    <a:pt x="1" y="1"/>
                  </a:moveTo>
                  <a:lnTo>
                    <a:pt x="1" y="12233"/>
                  </a:lnTo>
                  <a:lnTo>
                    <a:pt x="33925" y="12233"/>
                  </a:lnTo>
                  <a:cubicBezTo>
                    <a:pt x="37285" y="12233"/>
                    <a:pt x="40025" y="9493"/>
                    <a:pt x="40025" y="6101"/>
                  </a:cubicBezTo>
                  <a:cubicBezTo>
                    <a:pt x="40025" y="2741"/>
                    <a:pt x="37285" y="1"/>
                    <a:pt x="33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3800200" y="1277875"/>
              <a:ext cx="1000650" cy="305825"/>
            </a:xfrm>
            <a:custGeom>
              <a:rect b="b" l="l" r="r" t="t"/>
              <a:pathLst>
                <a:path extrusionOk="0" h="12233" w="40026">
                  <a:moveTo>
                    <a:pt x="1" y="0"/>
                  </a:moveTo>
                  <a:lnTo>
                    <a:pt x="1" y="12233"/>
                  </a:lnTo>
                  <a:lnTo>
                    <a:pt x="33925" y="12233"/>
                  </a:lnTo>
                  <a:cubicBezTo>
                    <a:pt x="37285" y="12233"/>
                    <a:pt x="40025" y="9493"/>
                    <a:pt x="40025" y="6100"/>
                  </a:cubicBezTo>
                  <a:cubicBezTo>
                    <a:pt x="40025" y="2740"/>
                    <a:pt x="37285" y="0"/>
                    <a:pt x="3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3878500" y="815475"/>
              <a:ext cx="922350" cy="305850"/>
            </a:xfrm>
            <a:custGeom>
              <a:rect b="b" l="l" r="r" t="t"/>
              <a:pathLst>
                <a:path extrusionOk="0" h="12234" w="36894">
                  <a:moveTo>
                    <a:pt x="6133" y="1"/>
                  </a:moveTo>
                  <a:cubicBezTo>
                    <a:pt x="2740" y="1"/>
                    <a:pt x="0" y="2741"/>
                    <a:pt x="0" y="6101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30793" y="12233"/>
                  </a:lnTo>
                  <a:cubicBezTo>
                    <a:pt x="34153" y="12233"/>
                    <a:pt x="36893" y="9493"/>
                    <a:pt x="36893" y="6101"/>
                  </a:cubicBezTo>
                  <a:cubicBezTo>
                    <a:pt x="36893" y="2741"/>
                    <a:pt x="34153" y="1"/>
                    <a:pt x="30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3953525" y="3969000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4667075" y="3969000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3800200" y="4499075"/>
              <a:ext cx="203900" cy="407775"/>
            </a:xfrm>
            <a:custGeom>
              <a:rect b="b" l="l" r="r" t="t"/>
              <a:pathLst>
                <a:path extrusionOk="0" h="16311" w="8156">
                  <a:moveTo>
                    <a:pt x="1" y="1"/>
                  </a:moveTo>
                  <a:lnTo>
                    <a:pt x="1" y="16311"/>
                  </a:lnTo>
                  <a:cubicBezTo>
                    <a:pt x="4502" y="16311"/>
                    <a:pt x="8156" y="12657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4309875" y="4499075"/>
              <a:ext cx="407775" cy="407775"/>
            </a:xfrm>
            <a:custGeom>
              <a:rect b="b" l="l" r="r" t="t"/>
              <a:pathLst>
                <a:path extrusionOk="0" h="16311" w="16311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8" name="Google Shape;1478;p39"/>
          <p:cNvGrpSpPr/>
          <p:nvPr/>
        </p:nvGrpSpPr>
        <p:grpSpPr>
          <a:xfrm>
            <a:off x="2380963" y="2004708"/>
            <a:ext cx="356803" cy="424843"/>
            <a:chOff x="1608950" y="238125"/>
            <a:chExt cx="4383325" cy="5219200"/>
          </a:xfrm>
        </p:grpSpPr>
        <p:sp>
          <p:nvSpPr>
            <p:cNvPr id="1479" name="Google Shape;1479;p39"/>
            <p:cNvSpPr/>
            <p:nvPr/>
          </p:nvSpPr>
          <p:spPr>
            <a:xfrm>
              <a:off x="2179800" y="768175"/>
              <a:ext cx="3241625" cy="4689150"/>
            </a:xfrm>
            <a:custGeom>
              <a:rect b="b" l="l" r="r" t="t"/>
              <a:pathLst>
                <a:path extrusionOk="0" h="187566" w="129665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181465"/>
                  </a:lnTo>
                  <a:cubicBezTo>
                    <a:pt x="1" y="184825"/>
                    <a:pt x="2708" y="187565"/>
                    <a:pt x="6101" y="187565"/>
                  </a:cubicBezTo>
                  <a:lnTo>
                    <a:pt x="123532" y="187565"/>
                  </a:lnTo>
                  <a:cubicBezTo>
                    <a:pt x="126925" y="187565"/>
                    <a:pt x="129665" y="184825"/>
                    <a:pt x="129665" y="181465"/>
                  </a:cubicBezTo>
                  <a:lnTo>
                    <a:pt x="129665" y="6133"/>
                  </a:lnTo>
                  <a:cubicBezTo>
                    <a:pt x="129665" y="2741"/>
                    <a:pt x="126925" y="1"/>
                    <a:pt x="123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3800200" y="768175"/>
              <a:ext cx="1621225" cy="4689150"/>
            </a:xfrm>
            <a:custGeom>
              <a:rect b="b" l="l" r="r" t="t"/>
              <a:pathLst>
                <a:path extrusionOk="0" h="187566" w="64849">
                  <a:moveTo>
                    <a:pt x="1" y="1"/>
                  </a:moveTo>
                  <a:lnTo>
                    <a:pt x="1" y="187565"/>
                  </a:lnTo>
                  <a:lnTo>
                    <a:pt x="58716" y="187565"/>
                  </a:lnTo>
                  <a:cubicBezTo>
                    <a:pt x="62109" y="187565"/>
                    <a:pt x="64849" y="184825"/>
                    <a:pt x="64849" y="181465"/>
                  </a:cubicBezTo>
                  <a:lnTo>
                    <a:pt x="64849" y="6133"/>
                  </a:lnTo>
                  <a:cubicBezTo>
                    <a:pt x="64849" y="2741"/>
                    <a:pt x="62109" y="1"/>
                    <a:pt x="58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2893375" y="1481750"/>
              <a:ext cx="1814500" cy="1814500"/>
            </a:xfrm>
            <a:custGeom>
              <a:rect b="b" l="l" r="r" t="t"/>
              <a:pathLst>
                <a:path extrusionOk="0" h="72580" w="72580">
                  <a:moveTo>
                    <a:pt x="30174" y="12233"/>
                  </a:moveTo>
                  <a:lnTo>
                    <a:pt x="30174" y="30174"/>
                  </a:lnTo>
                  <a:lnTo>
                    <a:pt x="12233" y="30174"/>
                  </a:lnTo>
                  <a:lnTo>
                    <a:pt x="12233" y="12233"/>
                  </a:lnTo>
                  <a:close/>
                  <a:moveTo>
                    <a:pt x="60347" y="12233"/>
                  </a:moveTo>
                  <a:lnTo>
                    <a:pt x="60347" y="30174"/>
                  </a:lnTo>
                  <a:lnTo>
                    <a:pt x="42406" y="30174"/>
                  </a:lnTo>
                  <a:lnTo>
                    <a:pt x="42406" y="12233"/>
                  </a:lnTo>
                  <a:close/>
                  <a:moveTo>
                    <a:pt x="30174" y="42406"/>
                  </a:moveTo>
                  <a:lnTo>
                    <a:pt x="30174" y="60347"/>
                  </a:lnTo>
                  <a:lnTo>
                    <a:pt x="12233" y="60347"/>
                  </a:lnTo>
                  <a:lnTo>
                    <a:pt x="12233" y="42406"/>
                  </a:lnTo>
                  <a:close/>
                  <a:moveTo>
                    <a:pt x="60347" y="42406"/>
                  </a:moveTo>
                  <a:lnTo>
                    <a:pt x="60347" y="60347"/>
                  </a:lnTo>
                  <a:lnTo>
                    <a:pt x="42406" y="60347"/>
                  </a:lnTo>
                  <a:lnTo>
                    <a:pt x="42406" y="42406"/>
                  </a:lnTo>
                  <a:close/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66480"/>
                  </a:lnTo>
                  <a:cubicBezTo>
                    <a:pt x="0" y="69839"/>
                    <a:pt x="2708" y="72579"/>
                    <a:pt x="6100" y="72579"/>
                  </a:cubicBezTo>
                  <a:lnTo>
                    <a:pt x="66447" y="72579"/>
                  </a:lnTo>
                  <a:cubicBezTo>
                    <a:pt x="69839" y="72579"/>
                    <a:pt x="72579" y="69839"/>
                    <a:pt x="72579" y="66480"/>
                  </a:cubicBezTo>
                  <a:lnTo>
                    <a:pt x="72579" y="6133"/>
                  </a:lnTo>
                  <a:cubicBezTo>
                    <a:pt x="72579" y="2740"/>
                    <a:pt x="69839" y="0"/>
                    <a:pt x="66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1608950" y="3907850"/>
              <a:ext cx="4383325" cy="1549475"/>
            </a:xfrm>
            <a:custGeom>
              <a:rect b="b" l="l" r="r" t="t"/>
              <a:pathLst>
                <a:path extrusionOk="0" h="61979" w="17533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55878"/>
                  </a:lnTo>
                  <a:cubicBezTo>
                    <a:pt x="1" y="59238"/>
                    <a:pt x="2708" y="61978"/>
                    <a:pt x="6101" y="61978"/>
                  </a:cubicBezTo>
                  <a:cubicBezTo>
                    <a:pt x="9493" y="61978"/>
                    <a:pt x="12233" y="59238"/>
                    <a:pt x="12233" y="55878"/>
                  </a:cubicBezTo>
                  <a:lnTo>
                    <a:pt x="12233" y="24465"/>
                  </a:lnTo>
                  <a:lnTo>
                    <a:pt x="40776" y="24465"/>
                  </a:lnTo>
                  <a:lnTo>
                    <a:pt x="40776" y="55878"/>
                  </a:lnTo>
                  <a:cubicBezTo>
                    <a:pt x="40776" y="59238"/>
                    <a:pt x="43483" y="61978"/>
                    <a:pt x="46876" y="61978"/>
                  </a:cubicBezTo>
                  <a:cubicBezTo>
                    <a:pt x="50268" y="61978"/>
                    <a:pt x="53008" y="59238"/>
                    <a:pt x="53008" y="55878"/>
                  </a:cubicBezTo>
                  <a:lnTo>
                    <a:pt x="53008" y="24465"/>
                  </a:lnTo>
                  <a:lnTo>
                    <a:pt x="81551" y="24465"/>
                  </a:lnTo>
                  <a:lnTo>
                    <a:pt x="81551" y="55878"/>
                  </a:lnTo>
                  <a:cubicBezTo>
                    <a:pt x="81551" y="59238"/>
                    <a:pt x="84258" y="61978"/>
                    <a:pt x="87651" y="61978"/>
                  </a:cubicBezTo>
                  <a:cubicBezTo>
                    <a:pt x="91043" y="61978"/>
                    <a:pt x="93783" y="59238"/>
                    <a:pt x="93783" y="55878"/>
                  </a:cubicBezTo>
                  <a:lnTo>
                    <a:pt x="93783" y="24465"/>
                  </a:lnTo>
                  <a:lnTo>
                    <a:pt x="122325" y="24465"/>
                  </a:lnTo>
                  <a:lnTo>
                    <a:pt x="122325" y="55878"/>
                  </a:lnTo>
                  <a:cubicBezTo>
                    <a:pt x="122325" y="59238"/>
                    <a:pt x="125033" y="61978"/>
                    <a:pt x="128425" y="61978"/>
                  </a:cubicBezTo>
                  <a:cubicBezTo>
                    <a:pt x="131818" y="61978"/>
                    <a:pt x="134558" y="59238"/>
                    <a:pt x="134558" y="55878"/>
                  </a:cubicBezTo>
                  <a:lnTo>
                    <a:pt x="134558" y="24465"/>
                  </a:lnTo>
                  <a:lnTo>
                    <a:pt x="163100" y="24465"/>
                  </a:lnTo>
                  <a:lnTo>
                    <a:pt x="163100" y="55878"/>
                  </a:lnTo>
                  <a:cubicBezTo>
                    <a:pt x="163100" y="59238"/>
                    <a:pt x="165808" y="61978"/>
                    <a:pt x="169200" y="61978"/>
                  </a:cubicBezTo>
                  <a:cubicBezTo>
                    <a:pt x="172593" y="61978"/>
                    <a:pt x="175333" y="59238"/>
                    <a:pt x="175333" y="55878"/>
                  </a:cubicBezTo>
                  <a:lnTo>
                    <a:pt x="175333" y="6133"/>
                  </a:lnTo>
                  <a:cubicBezTo>
                    <a:pt x="175333" y="2740"/>
                    <a:pt x="172593" y="0"/>
                    <a:pt x="169200" y="0"/>
                  </a:cubicBezTo>
                  <a:cubicBezTo>
                    <a:pt x="165808" y="0"/>
                    <a:pt x="163100" y="2740"/>
                    <a:pt x="163100" y="6133"/>
                  </a:cubicBezTo>
                  <a:lnTo>
                    <a:pt x="163100" y="12233"/>
                  </a:lnTo>
                  <a:lnTo>
                    <a:pt x="134558" y="12233"/>
                  </a:lnTo>
                  <a:lnTo>
                    <a:pt x="134558" y="6133"/>
                  </a:lnTo>
                  <a:cubicBezTo>
                    <a:pt x="134558" y="2740"/>
                    <a:pt x="131818" y="0"/>
                    <a:pt x="128425" y="0"/>
                  </a:cubicBezTo>
                  <a:cubicBezTo>
                    <a:pt x="125033" y="0"/>
                    <a:pt x="122325" y="2740"/>
                    <a:pt x="122325" y="6133"/>
                  </a:cubicBezTo>
                  <a:lnTo>
                    <a:pt x="122325" y="12233"/>
                  </a:lnTo>
                  <a:lnTo>
                    <a:pt x="93783" y="12233"/>
                  </a:lnTo>
                  <a:lnTo>
                    <a:pt x="93783" y="6133"/>
                  </a:lnTo>
                  <a:cubicBezTo>
                    <a:pt x="93783" y="2740"/>
                    <a:pt x="91043" y="0"/>
                    <a:pt x="87651" y="0"/>
                  </a:cubicBezTo>
                  <a:cubicBezTo>
                    <a:pt x="84258" y="0"/>
                    <a:pt x="81551" y="2740"/>
                    <a:pt x="81551" y="6133"/>
                  </a:cubicBezTo>
                  <a:lnTo>
                    <a:pt x="81551" y="12233"/>
                  </a:lnTo>
                  <a:lnTo>
                    <a:pt x="53008" y="12233"/>
                  </a:lnTo>
                  <a:lnTo>
                    <a:pt x="53008" y="6133"/>
                  </a:lnTo>
                  <a:cubicBezTo>
                    <a:pt x="53008" y="2740"/>
                    <a:pt x="50268" y="0"/>
                    <a:pt x="46876" y="0"/>
                  </a:cubicBezTo>
                  <a:cubicBezTo>
                    <a:pt x="43483" y="0"/>
                    <a:pt x="40776" y="2740"/>
                    <a:pt x="40776" y="6133"/>
                  </a:cubicBezTo>
                  <a:lnTo>
                    <a:pt x="40776" y="12233"/>
                  </a:lnTo>
                  <a:lnTo>
                    <a:pt x="12233" y="12233"/>
                  </a:lnTo>
                  <a:lnTo>
                    <a:pt x="12233" y="6133"/>
                  </a:ln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1812825" y="238125"/>
              <a:ext cx="3975575" cy="835900"/>
            </a:xfrm>
            <a:custGeom>
              <a:rect b="b" l="l" r="r" t="t"/>
              <a:pathLst>
                <a:path extrusionOk="0" h="33436" w="15902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7335"/>
                  </a:lnTo>
                  <a:cubicBezTo>
                    <a:pt x="1" y="30695"/>
                    <a:pt x="2708" y="33435"/>
                    <a:pt x="6101" y="33435"/>
                  </a:cubicBezTo>
                  <a:lnTo>
                    <a:pt x="152890" y="33435"/>
                  </a:lnTo>
                  <a:cubicBezTo>
                    <a:pt x="156283" y="33435"/>
                    <a:pt x="159023" y="30695"/>
                    <a:pt x="159023" y="27335"/>
                  </a:cubicBezTo>
                  <a:lnTo>
                    <a:pt x="159023" y="6133"/>
                  </a:lnTo>
                  <a:cubicBezTo>
                    <a:pt x="159023" y="2740"/>
                    <a:pt x="156283" y="0"/>
                    <a:pt x="152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3800200" y="1481750"/>
              <a:ext cx="907675" cy="1814500"/>
            </a:xfrm>
            <a:custGeom>
              <a:rect b="b" l="l" r="r" t="t"/>
              <a:pathLst>
                <a:path extrusionOk="0" h="72580" w="36307">
                  <a:moveTo>
                    <a:pt x="24074" y="12233"/>
                  </a:moveTo>
                  <a:lnTo>
                    <a:pt x="24074" y="30174"/>
                  </a:lnTo>
                  <a:lnTo>
                    <a:pt x="6133" y="30174"/>
                  </a:lnTo>
                  <a:lnTo>
                    <a:pt x="6133" y="12233"/>
                  </a:lnTo>
                  <a:close/>
                  <a:moveTo>
                    <a:pt x="24074" y="42406"/>
                  </a:moveTo>
                  <a:lnTo>
                    <a:pt x="24074" y="60347"/>
                  </a:lnTo>
                  <a:lnTo>
                    <a:pt x="6133" y="60347"/>
                  </a:lnTo>
                  <a:lnTo>
                    <a:pt x="6133" y="42406"/>
                  </a:lnTo>
                  <a:close/>
                  <a:moveTo>
                    <a:pt x="1" y="0"/>
                  </a:moveTo>
                  <a:lnTo>
                    <a:pt x="1" y="72579"/>
                  </a:lnTo>
                  <a:lnTo>
                    <a:pt x="30174" y="72579"/>
                  </a:lnTo>
                  <a:cubicBezTo>
                    <a:pt x="33566" y="72579"/>
                    <a:pt x="36306" y="69839"/>
                    <a:pt x="36306" y="66480"/>
                  </a:cubicBezTo>
                  <a:lnTo>
                    <a:pt x="36306" y="6133"/>
                  </a:lnTo>
                  <a:cubicBezTo>
                    <a:pt x="36306" y="2740"/>
                    <a:pt x="33566" y="0"/>
                    <a:pt x="30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3800200" y="3907850"/>
              <a:ext cx="2192075" cy="1549475"/>
            </a:xfrm>
            <a:custGeom>
              <a:rect b="b" l="l" r="r" t="t"/>
              <a:pathLst>
                <a:path extrusionOk="0" h="61979" w="87683">
                  <a:moveTo>
                    <a:pt x="1" y="0"/>
                  </a:moveTo>
                  <a:lnTo>
                    <a:pt x="1" y="61978"/>
                  </a:lnTo>
                  <a:cubicBezTo>
                    <a:pt x="3393" y="61978"/>
                    <a:pt x="6133" y="59238"/>
                    <a:pt x="6133" y="55878"/>
                  </a:cubicBezTo>
                  <a:lnTo>
                    <a:pt x="6133" y="24465"/>
                  </a:lnTo>
                  <a:lnTo>
                    <a:pt x="34675" y="24465"/>
                  </a:lnTo>
                  <a:lnTo>
                    <a:pt x="34675" y="55878"/>
                  </a:lnTo>
                  <a:cubicBezTo>
                    <a:pt x="34675" y="59238"/>
                    <a:pt x="37383" y="61978"/>
                    <a:pt x="40775" y="61978"/>
                  </a:cubicBezTo>
                  <a:cubicBezTo>
                    <a:pt x="44168" y="61978"/>
                    <a:pt x="46908" y="59238"/>
                    <a:pt x="46908" y="55878"/>
                  </a:cubicBezTo>
                  <a:lnTo>
                    <a:pt x="46908" y="24465"/>
                  </a:lnTo>
                  <a:lnTo>
                    <a:pt x="75450" y="24465"/>
                  </a:lnTo>
                  <a:lnTo>
                    <a:pt x="75450" y="55878"/>
                  </a:lnTo>
                  <a:cubicBezTo>
                    <a:pt x="75450" y="59238"/>
                    <a:pt x="78158" y="61978"/>
                    <a:pt x="81550" y="61978"/>
                  </a:cubicBezTo>
                  <a:cubicBezTo>
                    <a:pt x="84943" y="61978"/>
                    <a:pt x="87683" y="59238"/>
                    <a:pt x="87683" y="55878"/>
                  </a:cubicBezTo>
                  <a:lnTo>
                    <a:pt x="87683" y="6133"/>
                  </a:lnTo>
                  <a:cubicBezTo>
                    <a:pt x="87683" y="2740"/>
                    <a:pt x="84943" y="0"/>
                    <a:pt x="81550" y="0"/>
                  </a:cubicBezTo>
                  <a:cubicBezTo>
                    <a:pt x="78158" y="0"/>
                    <a:pt x="75450" y="2740"/>
                    <a:pt x="75450" y="6133"/>
                  </a:cubicBezTo>
                  <a:lnTo>
                    <a:pt x="75450" y="12233"/>
                  </a:lnTo>
                  <a:lnTo>
                    <a:pt x="46908" y="12233"/>
                  </a:lnTo>
                  <a:lnTo>
                    <a:pt x="46908" y="6133"/>
                  </a:lnTo>
                  <a:cubicBezTo>
                    <a:pt x="46908" y="2740"/>
                    <a:pt x="44168" y="0"/>
                    <a:pt x="40775" y="0"/>
                  </a:cubicBezTo>
                  <a:cubicBezTo>
                    <a:pt x="37383" y="0"/>
                    <a:pt x="34675" y="2740"/>
                    <a:pt x="34675" y="6133"/>
                  </a:cubicBezTo>
                  <a:lnTo>
                    <a:pt x="34675" y="12233"/>
                  </a:lnTo>
                  <a:lnTo>
                    <a:pt x="6133" y="12233"/>
                  </a:lnTo>
                  <a:lnTo>
                    <a:pt x="6133" y="6133"/>
                  </a:lnTo>
                  <a:cubicBezTo>
                    <a:pt x="6133" y="2740"/>
                    <a:pt x="339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3800200" y="238125"/>
              <a:ext cx="1988200" cy="835900"/>
            </a:xfrm>
            <a:custGeom>
              <a:rect b="b" l="l" r="r" t="t"/>
              <a:pathLst>
                <a:path extrusionOk="0" h="33436" w="79528">
                  <a:moveTo>
                    <a:pt x="1" y="0"/>
                  </a:moveTo>
                  <a:lnTo>
                    <a:pt x="1" y="33435"/>
                  </a:lnTo>
                  <a:lnTo>
                    <a:pt x="73395" y="33435"/>
                  </a:lnTo>
                  <a:cubicBezTo>
                    <a:pt x="76788" y="33435"/>
                    <a:pt x="79528" y="30695"/>
                    <a:pt x="79528" y="27335"/>
                  </a:cubicBezTo>
                  <a:lnTo>
                    <a:pt x="79528" y="6133"/>
                  </a:lnTo>
                  <a:cubicBezTo>
                    <a:pt x="79528" y="2740"/>
                    <a:pt x="76788" y="0"/>
                    <a:pt x="73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7" name="Google Shape;1487;p39"/>
          <p:cNvGrpSpPr/>
          <p:nvPr/>
        </p:nvGrpSpPr>
        <p:grpSpPr>
          <a:xfrm>
            <a:off x="1728750" y="2004708"/>
            <a:ext cx="424843" cy="424843"/>
            <a:chOff x="1190625" y="238125"/>
            <a:chExt cx="5219200" cy="5219200"/>
          </a:xfrm>
        </p:grpSpPr>
        <p:sp>
          <p:nvSpPr>
            <p:cNvPr id="1488" name="Google Shape;1488;p39"/>
            <p:cNvSpPr/>
            <p:nvPr/>
          </p:nvSpPr>
          <p:spPr>
            <a:xfrm>
              <a:off x="1914775" y="238125"/>
              <a:ext cx="3771700" cy="3985750"/>
            </a:xfrm>
            <a:custGeom>
              <a:rect b="b" l="l" r="r" t="t"/>
              <a:pathLst>
                <a:path extrusionOk="0" h="159430" w="15086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115931"/>
                  </a:lnTo>
                  <a:cubicBezTo>
                    <a:pt x="0" y="118182"/>
                    <a:pt x="1207" y="120237"/>
                    <a:pt x="3197" y="121313"/>
                  </a:cubicBezTo>
                  <a:lnTo>
                    <a:pt x="72514" y="158696"/>
                  </a:lnTo>
                  <a:cubicBezTo>
                    <a:pt x="73411" y="159185"/>
                    <a:pt x="74406" y="159430"/>
                    <a:pt x="75405" y="159430"/>
                  </a:cubicBezTo>
                  <a:cubicBezTo>
                    <a:pt x="76404" y="159430"/>
                    <a:pt x="77407" y="159185"/>
                    <a:pt x="78321" y="158696"/>
                  </a:cubicBezTo>
                  <a:lnTo>
                    <a:pt x="147638" y="121313"/>
                  </a:lnTo>
                  <a:cubicBezTo>
                    <a:pt x="149628" y="120237"/>
                    <a:pt x="150867" y="118182"/>
                    <a:pt x="150867" y="115931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3800200" y="238125"/>
              <a:ext cx="1886275" cy="3986150"/>
            </a:xfrm>
            <a:custGeom>
              <a:rect b="b" l="l" r="r" t="t"/>
              <a:pathLst>
                <a:path extrusionOk="0" h="159446" w="75451">
                  <a:moveTo>
                    <a:pt x="1" y="0"/>
                  </a:moveTo>
                  <a:lnTo>
                    <a:pt x="1" y="159446"/>
                  </a:lnTo>
                  <a:cubicBezTo>
                    <a:pt x="1012" y="159446"/>
                    <a:pt x="1990" y="159185"/>
                    <a:pt x="2904" y="158696"/>
                  </a:cubicBezTo>
                  <a:lnTo>
                    <a:pt x="72221" y="121313"/>
                  </a:lnTo>
                  <a:cubicBezTo>
                    <a:pt x="74211" y="120237"/>
                    <a:pt x="75450" y="118182"/>
                    <a:pt x="75450" y="115931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3239950" y="860325"/>
              <a:ext cx="1121350" cy="1121350"/>
            </a:xfrm>
            <a:custGeom>
              <a:rect b="b" l="l" r="r" t="t"/>
              <a:pathLst>
                <a:path extrusionOk="0" h="44854" w="44854">
                  <a:moveTo>
                    <a:pt x="22411" y="1"/>
                  </a:moveTo>
                  <a:cubicBezTo>
                    <a:pt x="10048" y="1"/>
                    <a:pt x="1" y="10048"/>
                    <a:pt x="1" y="22411"/>
                  </a:cubicBezTo>
                  <a:cubicBezTo>
                    <a:pt x="1" y="34774"/>
                    <a:pt x="10048" y="44853"/>
                    <a:pt x="22411" y="44853"/>
                  </a:cubicBezTo>
                  <a:cubicBezTo>
                    <a:pt x="34773" y="44853"/>
                    <a:pt x="44853" y="34774"/>
                    <a:pt x="44853" y="22411"/>
                  </a:cubicBezTo>
                  <a:cubicBezTo>
                    <a:pt x="44853" y="10048"/>
                    <a:pt x="34773" y="1"/>
                    <a:pt x="2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2832200" y="2348625"/>
              <a:ext cx="1936825" cy="305825"/>
            </a:xfrm>
            <a:custGeom>
              <a:rect b="b" l="l" r="r" t="t"/>
              <a:pathLst>
                <a:path extrusionOk="0" h="12233" w="77473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0"/>
                  </a:cubicBezTo>
                  <a:cubicBezTo>
                    <a:pt x="77473" y="2708"/>
                    <a:pt x="74733" y="0"/>
                    <a:pt x="7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2832200" y="2858300"/>
              <a:ext cx="1936825" cy="305850"/>
            </a:xfrm>
            <a:custGeom>
              <a:rect b="b" l="l" r="r" t="t"/>
              <a:pathLst>
                <a:path extrusionOk="0" h="12234" w="77473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1"/>
                  </a:cubicBez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1190625" y="2592925"/>
              <a:ext cx="5219200" cy="2864400"/>
            </a:xfrm>
            <a:custGeom>
              <a:rect b="b" l="l" r="r" t="t"/>
              <a:pathLst>
                <a:path extrusionOk="0" h="114576" w="208768">
                  <a:moveTo>
                    <a:pt x="6098" y="1"/>
                  </a:moveTo>
                  <a:cubicBezTo>
                    <a:pt x="5014" y="1"/>
                    <a:pt x="3934" y="286"/>
                    <a:pt x="2968" y="862"/>
                  </a:cubicBezTo>
                  <a:cubicBezTo>
                    <a:pt x="1142" y="1971"/>
                    <a:pt x="0" y="3961"/>
                    <a:pt x="0" y="6114"/>
                  </a:cubicBezTo>
                  <a:lnTo>
                    <a:pt x="0" y="108475"/>
                  </a:lnTo>
                  <a:cubicBezTo>
                    <a:pt x="0" y="111835"/>
                    <a:pt x="2740" y="114575"/>
                    <a:pt x="6133" y="114575"/>
                  </a:cubicBezTo>
                  <a:lnTo>
                    <a:pt x="202667" y="114575"/>
                  </a:lnTo>
                  <a:cubicBezTo>
                    <a:pt x="206027" y="114575"/>
                    <a:pt x="208767" y="111835"/>
                    <a:pt x="208767" y="108475"/>
                  </a:cubicBezTo>
                  <a:lnTo>
                    <a:pt x="208767" y="6114"/>
                  </a:lnTo>
                  <a:cubicBezTo>
                    <a:pt x="208767" y="3961"/>
                    <a:pt x="207625" y="1971"/>
                    <a:pt x="205799" y="862"/>
                  </a:cubicBezTo>
                  <a:cubicBezTo>
                    <a:pt x="204833" y="286"/>
                    <a:pt x="203754" y="1"/>
                    <a:pt x="202674" y="1"/>
                  </a:cubicBezTo>
                  <a:cubicBezTo>
                    <a:pt x="201674" y="1"/>
                    <a:pt x="200674" y="246"/>
                    <a:pt x="199764" y="732"/>
                  </a:cubicBezTo>
                  <a:lnTo>
                    <a:pt x="104384" y="52173"/>
                  </a:lnTo>
                  <a:lnTo>
                    <a:pt x="9036" y="732"/>
                  </a:lnTo>
                  <a:cubicBezTo>
                    <a:pt x="8110" y="246"/>
                    <a:pt x="7102" y="1"/>
                    <a:pt x="6098" y="1"/>
                  </a:cubicBezTo>
                  <a:close/>
                </a:path>
              </a:pathLst>
            </a:custGeom>
            <a:solidFill>
              <a:srgbClr val="FFE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3800200" y="2592925"/>
              <a:ext cx="2609625" cy="2864400"/>
            </a:xfrm>
            <a:custGeom>
              <a:rect b="b" l="l" r="r" t="t"/>
              <a:pathLst>
                <a:path extrusionOk="0" h="114576" w="104385">
                  <a:moveTo>
                    <a:pt x="98291" y="1"/>
                  </a:moveTo>
                  <a:cubicBezTo>
                    <a:pt x="97291" y="1"/>
                    <a:pt x="96291" y="246"/>
                    <a:pt x="95381" y="732"/>
                  </a:cubicBezTo>
                  <a:lnTo>
                    <a:pt x="1" y="52173"/>
                  </a:lnTo>
                  <a:lnTo>
                    <a:pt x="1" y="114575"/>
                  </a:lnTo>
                  <a:lnTo>
                    <a:pt x="98284" y="114575"/>
                  </a:lnTo>
                  <a:cubicBezTo>
                    <a:pt x="101644" y="114575"/>
                    <a:pt x="104384" y="111835"/>
                    <a:pt x="104384" y="108475"/>
                  </a:cubicBezTo>
                  <a:lnTo>
                    <a:pt x="104384" y="6114"/>
                  </a:lnTo>
                  <a:cubicBezTo>
                    <a:pt x="104384" y="3961"/>
                    <a:pt x="103242" y="1971"/>
                    <a:pt x="101416" y="862"/>
                  </a:cubicBezTo>
                  <a:cubicBezTo>
                    <a:pt x="100450" y="286"/>
                    <a:pt x="99371" y="1"/>
                    <a:pt x="98291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1190625" y="4027650"/>
              <a:ext cx="1612250" cy="1429675"/>
            </a:xfrm>
            <a:custGeom>
              <a:rect b="b" l="l" r="r" t="t"/>
              <a:pathLst>
                <a:path extrusionOk="0" h="57187" w="64490">
                  <a:moveTo>
                    <a:pt x="57640" y="1"/>
                  </a:moveTo>
                  <a:cubicBezTo>
                    <a:pt x="56214" y="1"/>
                    <a:pt x="54783" y="497"/>
                    <a:pt x="53627" y="1504"/>
                  </a:cubicBezTo>
                  <a:lnTo>
                    <a:pt x="0" y="48281"/>
                  </a:lnTo>
                  <a:lnTo>
                    <a:pt x="0" y="51086"/>
                  </a:lnTo>
                  <a:cubicBezTo>
                    <a:pt x="0" y="54446"/>
                    <a:pt x="2740" y="57186"/>
                    <a:pt x="6133" y="57186"/>
                  </a:cubicBezTo>
                  <a:lnTo>
                    <a:pt x="8416" y="57186"/>
                  </a:lnTo>
                  <a:lnTo>
                    <a:pt x="61684" y="10735"/>
                  </a:lnTo>
                  <a:cubicBezTo>
                    <a:pt x="64229" y="8517"/>
                    <a:pt x="64489" y="4668"/>
                    <a:pt x="62271" y="2124"/>
                  </a:cubicBezTo>
                  <a:cubicBezTo>
                    <a:pt x="61061" y="717"/>
                    <a:pt x="59354" y="1"/>
                    <a:pt x="57640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3800200" y="860325"/>
              <a:ext cx="561100" cy="1121350"/>
            </a:xfrm>
            <a:custGeom>
              <a:rect b="b" l="l" r="r" t="t"/>
              <a:pathLst>
                <a:path extrusionOk="0" h="44854" w="22444">
                  <a:moveTo>
                    <a:pt x="1" y="1"/>
                  </a:moveTo>
                  <a:lnTo>
                    <a:pt x="1" y="44853"/>
                  </a:lnTo>
                  <a:cubicBezTo>
                    <a:pt x="12363" y="44853"/>
                    <a:pt x="22443" y="34774"/>
                    <a:pt x="22443" y="22411"/>
                  </a:cubicBezTo>
                  <a:cubicBezTo>
                    <a:pt x="22443" y="10048"/>
                    <a:pt x="1236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3800200" y="2348625"/>
              <a:ext cx="968825" cy="305825"/>
            </a:xfrm>
            <a:custGeom>
              <a:rect b="b" l="l" r="r" t="t"/>
              <a:pathLst>
                <a:path extrusionOk="0" h="12233" w="38753">
                  <a:moveTo>
                    <a:pt x="1" y="0"/>
                  </a:moveTo>
                  <a:lnTo>
                    <a:pt x="1" y="12233"/>
                  </a:lnTo>
                  <a:lnTo>
                    <a:pt x="32620" y="12233"/>
                  </a:lnTo>
                  <a:cubicBezTo>
                    <a:pt x="36013" y="12233"/>
                    <a:pt x="38753" y="9493"/>
                    <a:pt x="38753" y="6100"/>
                  </a:cubicBezTo>
                  <a:cubicBezTo>
                    <a:pt x="38753" y="2708"/>
                    <a:pt x="36013" y="0"/>
                    <a:pt x="3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3800200" y="2858300"/>
              <a:ext cx="968825" cy="305850"/>
            </a:xfrm>
            <a:custGeom>
              <a:rect b="b" l="l" r="r" t="t"/>
              <a:pathLst>
                <a:path extrusionOk="0" h="12234" w="38753">
                  <a:moveTo>
                    <a:pt x="1" y="1"/>
                  </a:moveTo>
                  <a:lnTo>
                    <a:pt x="1" y="12233"/>
                  </a:lnTo>
                  <a:lnTo>
                    <a:pt x="32620" y="12233"/>
                  </a:lnTo>
                  <a:cubicBezTo>
                    <a:pt x="36013" y="12233"/>
                    <a:pt x="38753" y="9493"/>
                    <a:pt x="38753" y="6101"/>
                  </a:cubicBezTo>
                  <a:cubicBezTo>
                    <a:pt x="38753" y="2708"/>
                    <a:pt x="36013" y="1"/>
                    <a:pt x="32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4797550" y="4027575"/>
              <a:ext cx="1612275" cy="1429750"/>
            </a:xfrm>
            <a:custGeom>
              <a:rect b="b" l="l" r="r" t="t"/>
              <a:pathLst>
                <a:path extrusionOk="0" h="57190" w="64491">
                  <a:moveTo>
                    <a:pt x="6848" y="1"/>
                  </a:moveTo>
                  <a:cubicBezTo>
                    <a:pt x="5143" y="1"/>
                    <a:pt x="3444" y="709"/>
                    <a:pt x="2219" y="2094"/>
                  </a:cubicBezTo>
                  <a:cubicBezTo>
                    <a:pt x="1" y="4671"/>
                    <a:pt x="262" y="8520"/>
                    <a:pt x="2839" y="10738"/>
                  </a:cubicBezTo>
                  <a:lnTo>
                    <a:pt x="56074" y="57189"/>
                  </a:lnTo>
                  <a:lnTo>
                    <a:pt x="58390" y="57189"/>
                  </a:lnTo>
                  <a:cubicBezTo>
                    <a:pt x="61750" y="57189"/>
                    <a:pt x="64490" y="54449"/>
                    <a:pt x="64490" y="51089"/>
                  </a:cubicBezTo>
                  <a:lnTo>
                    <a:pt x="64490" y="48284"/>
                  </a:lnTo>
                  <a:lnTo>
                    <a:pt x="10863" y="1507"/>
                  </a:lnTo>
                  <a:cubicBezTo>
                    <a:pt x="9704" y="497"/>
                    <a:pt x="8274" y="1"/>
                    <a:pt x="6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0" name="Google Shape;1500;p39"/>
          <p:cNvGrpSpPr/>
          <p:nvPr/>
        </p:nvGrpSpPr>
        <p:grpSpPr>
          <a:xfrm>
            <a:off x="5101601" y="3970483"/>
            <a:ext cx="324607" cy="424843"/>
            <a:chOff x="1806325" y="238125"/>
            <a:chExt cx="3987800" cy="5219200"/>
          </a:xfrm>
        </p:grpSpPr>
        <p:sp>
          <p:nvSpPr>
            <p:cNvPr id="1501" name="Google Shape;1501;p39"/>
            <p:cNvSpPr/>
            <p:nvPr/>
          </p:nvSpPr>
          <p:spPr>
            <a:xfrm>
              <a:off x="1806325" y="238125"/>
              <a:ext cx="3987800" cy="5219200"/>
            </a:xfrm>
            <a:custGeom>
              <a:rect b="b" l="l" r="r" t="t"/>
              <a:pathLst>
                <a:path extrusionOk="0" h="208768" w="159512">
                  <a:moveTo>
                    <a:pt x="25965" y="0"/>
                  </a:moveTo>
                  <a:cubicBezTo>
                    <a:pt x="23388" y="0"/>
                    <a:pt x="21072" y="1598"/>
                    <a:pt x="20192" y="4012"/>
                  </a:cubicBezTo>
                  <a:cubicBezTo>
                    <a:pt x="19311" y="6459"/>
                    <a:pt x="20061" y="9166"/>
                    <a:pt x="22018" y="10797"/>
                  </a:cubicBezTo>
                  <a:cubicBezTo>
                    <a:pt x="33240" y="20192"/>
                    <a:pt x="39894" y="32228"/>
                    <a:pt x="41721" y="46516"/>
                  </a:cubicBezTo>
                  <a:cubicBezTo>
                    <a:pt x="42797" y="54899"/>
                    <a:pt x="41851" y="61684"/>
                    <a:pt x="41362" y="64457"/>
                  </a:cubicBezTo>
                  <a:cubicBezTo>
                    <a:pt x="39601" y="66479"/>
                    <a:pt x="36045" y="70687"/>
                    <a:pt x="31707" y="76689"/>
                  </a:cubicBezTo>
                  <a:cubicBezTo>
                    <a:pt x="18756" y="94663"/>
                    <a:pt x="7927" y="115833"/>
                    <a:pt x="3327" y="137427"/>
                  </a:cubicBezTo>
                  <a:cubicBezTo>
                    <a:pt x="0" y="153052"/>
                    <a:pt x="98" y="168058"/>
                    <a:pt x="3621" y="181986"/>
                  </a:cubicBezTo>
                  <a:cubicBezTo>
                    <a:pt x="3947" y="183291"/>
                    <a:pt x="4665" y="184433"/>
                    <a:pt x="5708" y="185281"/>
                  </a:cubicBezTo>
                  <a:cubicBezTo>
                    <a:pt x="24367" y="200221"/>
                    <a:pt x="51344" y="208767"/>
                    <a:pt x="79756" y="208767"/>
                  </a:cubicBezTo>
                  <a:cubicBezTo>
                    <a:pt x="108167" y="208767"/>
                    <a:pt x="135177" y="200221"/>
                    <a:pt x="153803" y="185281"/>
                  </a:cubicBezTo>
                  <a:cubicBezTo>
                    <a:pt x="154846" y="184433"/>
                    <a:pt x="155564" y="183291"/>
                    <a:pt x="155890" y="181986"/>
                  </a:cubicBezTo>
                  <a:cubicBezTo>
                    <a:pt x="159413" y="168058"/>
                    <a:pt x="159511" y="153052"/>
                    <a:pt x="156184" y="137427"/>
                  </a:cubicBezTo>
                  <a:cubicBezTo>
                    <a:pt x="151552" y="115768"/>
                    <a:pt x="140657" y="94500"/>
                    <a:pt x="127805" y="76689"/>
                  </a:cubicBezTo>
                  <a:cubicBezTo>
                    <a:pt x="123466" y="70687"/>
                    <a:pt x="119911" y="66479"/>
                    <a:pt x="118149" y="64457"/>
                  </a:cubicBezTo>
                  <a:cubicBezTo>
                    <a:pt x="117660" y="61684"/>
                    <a:pt x="116714" y="54867"/>
                    <a:pt x="117790" y="46516"/>
                  </a:cubicBezTo>
                  <a:cubicBezTo>
                    <a:pt x="119617" y="32228"/>
                    <a:pt x="126271" y="20192"/>
                    <a:pt x="137493" y="10797"/>
                  </a:cubicBezTo>
                  <a:cubicBezTo>
                    <a:pt x="139450" y="9166"/>
                    <a:pt x="140200" y="6459"/>
                    <a:pt x="139319" y="4045"/>
                  </a:cubicBezTo>
                  <a:cubicBezTo>
                    <a:pt x="138439" y="1598"/>
                    <a:pt x="136123" y="0"/>
                    <a:pt x="133546" y="0"/>
                  </a:cubicBezTo>
                  <a:cubicBezTo>
                    <a:pt x="107580" y="0"/>
                    <a:pt x="90683" y="3001"/>
                    <a:pt x="79756" y="9590"/>
                  </a:cubicBezTo>
                  <a:cubicBezTo>
                    <a:pt x="68828" y="3001"/>
                    <a:pt x="51931" y="0"/>
                    <a:pt x="25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3800200" y="238125"/>
              <a:ext cx="1993925" cy="5219200"/>
            </a:xfrm>
            <a:custGeom>
              <a:rect b="b" l="l" r="r" t="t"/>
              <a:pathLst>
                <a:path extrusionOk="0" h="208768" w="79757">
                  <a:moveTo>
                    <a:pt x="53791" y="0"/>
                  </a:moveTo>
                  <a:cubicBezTo>
                    <a:pt x="27825" y="0"/>
                    <a:pt x="10928" y="3001"/>
                    <a:pt x="1" y="9590"/>
                  </a:cubicBezTo>
                  <a:lnTo>
                    <a:pt x="1" y="208767"/>
                  </a:lnTo>
                  <a:cubicBezTo>
                    <a:pt x="28412" y="208767"/>
                    <a:pt x="55422" y="200221"/>
                    <a:pt x="74048" y="185281"/>
                  </a:cubicBezTo>
                  <a:cubicBezTo>
                    <a:pt x="75091" y="184433"/>
                    <a:pt x="75809" y="183291"/>
                    <a:pt x="76135" y="181986"/>
                  </a:cubicBezTo>
                  <a:cubicBezTo>
                    <a:pt x="79658" y="168058"/>
                    <a:pt x="79756" y="153052"/>
                    <a:pt x="76429" y="137427"/>
                  </a:cubicBezTo>
                  <a:cubicBezTo>
                    <a:pt x="71797" y="115768"/>
                    <a:pt x="60902" y="94500"/>
                    <a:pt x="48050" y="76689"/>
                  </a:cubicBezTo>
                  <a:cubicBezTo>
                    <a:pt x="43711" y="70687"/>
                    <a:pt x="40156" y="66479"/>
                    <a:pt x="38394" y="64457"/>
                  </a:cubicBezTo>
                  <a:cubicBezTo>
                    <a:pt x="37905" y="61684"/>
                    <a:pt x="36959" y="54867"/>
                    <a:pt x="38035" y="46516"/>
                  </a:cubicBezTo>
                  <a:cubicBezTo>
                    <a:pt x="39862" y="32228"/>
                    <a:pt x="46516" y="20192"/>
                    <a:pt x="57738" y="10797"/>
                  </a:cubicBezTo>
                  <a:cubicBezTo>
                    <a:pt x="59695" y="9166"/>
                    <a:pt x="60445" y="6459"/>
                    <a:pt x="59564" y="4012"/>
                  </a:cubicBezTo>
                  <a:cubicBezTo>
                    <a:pt x="58684" y="1598"/>
                    <a:pt x="56368" y="0"/>
                    <a:pt x="53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2598975" y="1849525"/>
              <a:ext cx="2402475" cy="305850"/>
            </a:xfrm>
            <a:custGeom>
              <a:rect b="b" l="l" r="r" t="t"/>
              <a:pathLst>
                <a:path extrusionOk="0" h="12234" w="96099">
                  <a:moveTo>
                    <a:pt x="9656" y="1"/>
                  </a:moveTo>
                  <a:cubicBezTo>
                    <a:pt x="7895" y="2023"/>
                    <a:pt x="4339" y="6231"/>
                    <a:pt x="1" y="12233"/>
                  </a:cubicBezTo>
                  <a:lnTo>
                    <a:pt x="96099" y="12233"/>
                  </a:lnTo>
                  <a:cubicBezTo>
                    <a:pt x="91760" y="6231"/>
                    <a:pt x="88205" y="2023"/>
                    <a:pt x="86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3253000" y="2721300"/>
              <a:ext cx="1089525" cy="1819400"/>
            </a:xfrm>
            <a:custGeom>
              <a:rect b="b" l="l" r="r" t="t"/>
              <a:pathLst>
                <a:path extrusionOk="0" h="72776" w="43581">
                  <a:moveTo>
                    <a:pt x="20258" y="16604"/>
                  </a:moveTo>
                  <a:lnTo>
                    <a:pt x="20258" y="27140"/>
                  </a:lnTo>
                  <a:cubicBezTo>
                    <a:pt x="16865" y="25738"/>
                    <a:pt x="14582" y="24139"/>
                    <a:pt x="14582" y="21562"/>
                  </a:cubicBezTo>
                  <a:cubicBezTo>
                    <a:pt x="14582" y="19442"/>
                    <a:pt x="16245" y="17387"/>
                    <a:pt x="20258" y="16604"/>
                  </a:cubicBezTo>
                  <a:close/>
                  <a:moveTo>
                    <a:pt x="25216" y="43581"/>
                  </a:moveTo>
                  <a:cubicBezTo>
                    <a:pt x="28413" y="45081"/>
                    <a:pt x="30631" y="46940"/>
                    <a:pt x="30631" y="49876"/>
                  </a:cubicBezTo>
                  <a:cubicBezTo>
                    <a:pt x="30631" y="53073"/>
                    <a:pt x="28249" y="54769"/>
                    <a:pt x="25216" y="55454"/>
                  </a:cubicBezTo>
                  <a:lnTo>
                    <a:pt x="25216" y="43581"/>
                  </a:lnTo>
                  <a:close/>
                  <a:moveTo>
                    <a:pt x="22737" y="0"/>
                  </a:moveTo>
                  <a:cubicBezTo>
                    <a:pt x="20779" y="0"/>
                    <a:pt x="19344" y="1142"/>
                    <a:pt x="19344" y="2382"/>
                  </a:cubicBezTo>
                  <a:lnTo>
                    <a:pt x="19344" y="4861"/>
                  </a:lnTo>
                  <a:cubicBezTo>
                    <a:pt x="9950" y="6198"/>
                    <a:pt x="1599" y="11613"/>
                    <a:pt x="1599" y="22900"/>
                  </a:cubicBezTo>
                  <a:cubicBezTo>
                    <a:pt x="1599" y="34251"/>
                    <a:pt x="11189" y="38068"/>
                    <a:pt x="19344" y="41167"/>
                  </a:cubicBezTo>
                  <a:lnTo>
                    <a:pt x="19344" y="55552"/>
                  </a:lnTo>
                  <a:cubicBezTo>
                    <a:pt x="12788" y="54410"/>
                    <a:pt x="9787" y="49159"/>
                    <a:pt x="6035" y="49159"/>
                  </a:cubicBezTo>
                  <a:cubicBezTo>
                    <a:pt x="2675" y="49159"/>
                    <a:pt x="1" y="53595"/>
                    <a:pt x="1" y="56629"/>
                  </a:cubicBezTo>
                  <a:cubicBezTo>
                    <a:pt x="1" y="62304"/>
                    <a:pt x="8710" y="67817"/>
                    <a:pt x="19344" y="68176"/>
                  </a:cubicBezTo>
                  <a:lnTo>
                    <a:pt x="19344" y="70394"/>
                  </a:lnTo>
                  <a:cubicBezTo>
                    <a:pt x="19344" y="71634"/>
                    <a:pt x="20779" y="72775"/>
                    <a:pt x="22737" y="72775"/>
                  </a:cubicBezTo>
                  <a:cubicBezTo>
                    <a:pt x="24433" y="72775"/>
                    <a:pt x="26097" y="71634"/>
                    <a:pt x="26097" y="70394"/>
                  </a:cubicBezTo>
                  <a:lnTo>
                    <a:pt x="26097" y="67817"/>
                  </a:lnTo>
                  <a:cubicBezTo>
                    <a:pt x="36502" y="66121"/>
                    <a:pt x="43581" y="59467"/>
                    <a:pt x="43581" y="48474"/>
                  </a:cubicBezTo>
                  <a:cubicBezTo>
                    <a:pt x="43581" y="36469"/>
                    <a:pt x="34186" y="32294"/>
                    <a:pt x="26097" y="29293"/>
                  </a:cubicBezTo>
                  <a:lnTo>
                    <a:pt x="26097" y="16310"/>
                  </a:lnTo>
                  <a:cubicBezTo>
                    <a:pt x="31870" y="16767"/>
                    <a:pt x="33566" y="19605"/>
                    <a:pt x="36502" y="19605"/>
                  </a:cubicBezTo>
                  <a:cubicBezTo>
                    <a:pt x="40384" y="19605"/>
                    <a:pt x="41982" y="14712"/>
                    <a:pt x="41982" y="12331"/>
                  </a:cubicBezTo>
                  <a:cubicBezTo>
                    <a:pt x="41982" y="6198"/>
                    <a:pt x="31609" y="4796"/>
                    <a:pt x="26097" y="4600"/>
                  </a:cubicBezTo>
                  <a:lnTo>
                    <a:pt x="26097" y="2382"/>
                  </a:lnTo>
                  <a:cubicBezTo>
                    <a:pt x="26097" y="1142"/>
                    <a:pt x="24433" y="0"/>
                    <a:pt x="2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3800200" y="1849525"/>
              <a:ext cx="1201250" cy="305850"/>
            </a:xfrm>
            <a:custGeom>
              <a:rect b="b" l="l" r="r" t="t"/>
              <a:pathLst>
                <a:path extrusionOk="0" h="12234" w="48050">
                  <a:moveTo>
                    <a:pt x="1" y="1"/>
                  </a:moveTo>
                  <a:lnTo>
                    <a:pt x="1" y="12233"/>
                  </a:lnTo>
                  <a:lnTo>
                    <a:pt x="48050" y="12233"/>
                  </a:lnTo>
                  <a:cubicBezTo>
                    <a:pt x="43711" y="6231"/>
                    <a:pt x="40156" y="2023"/>
                    <a:pt x="38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3800200" y="2721300"/>
              <a:ext cx="542325" cy="1819400"/>
            </a:xfrm>
            <a:custGeom>
              <a:rect b="b" l="l" r="r" t="t"/>
              <a:pathLst>
                <a:path extrusionOk="0" h="72776" w="21693">
                  <a:moveTo>
                    <a:pt x="3328" y="43581"/>
                  </a:moveTo>
                  <a:cubicBezTo>
                    <a:pt x="6525" y="45081"/>
                    <a:pt x="8743" y="46940"/>
                    <a:pt x="8743" y="49876"/>
                  </a:cubicBezTo>
                  <a:cubicBezTo>
                    <a:pt x="8743" y="53073"/>
                    <a:pt x="6361" y="54769"/>
                    <a:pt x="3328" y="55487"/>
                  </a:cubicBezTo>
                  <a:lnTo>
                    <a:pt x="3328" y="43581"/>
                  </a:lnTo>
                  <a:close/>
                  <a:moveTo>
                    <a:pt x="849" y="0"/>
                  </a:moveTo>
                  <a:cubicBezTo>
                    <a:pt x="555" y="0"/>
                    <a:pt x="262" y="33"/>
                    <a:pt x="1" y="66"/>
                  </a:cubicBezTo>
                  <a:lnTo>
                    <a:pt x="1" y="72710"/>
                  </a:lnTo>
                  <a:cubicBezTo>
                    <a:pt x="262" y="72743"/>
                    <a:pt x="555" y="72775"/>
                    <a:pt x="849" y="72775"/>
                  </a:cubicBezTo>
                  <a:cubicBezTo>
                    <a:pt x="2545" y="72775"/>
                    <a:pt x="4209" y="71634"/>
                    <a:pt x="4209" y="70394"/>
                  </a:cubicBezTo>
                  <a:lnTo>
                    <a:pt x="4209" y="67817"/>
                  </a:lnTo>
                  <a:cubicBezTo>
                    <a:pt x="14614" y="66121"/>
                    <a:pt x="21693" y="59467"/>
                    <a:pt x="21693" y="48474"/>
                  </a:cubicBezTo>
                  <a:cubicBezTo>
                    <a:pt x="21693" y="36469"/>
                    <a:pt x="12298" y="32294"/>
                    <a:pt x="4209" y="29293"/>
                  </a:cubicBezTo>
                  <a:lnTo>
                    <a:pt x="4209" y="16310"/>
                  </a:lnTo>
                  <a:cubicBezTo>
                    <a:pt x="9982" y="16767"/>
                    <a:pt x="11678" y="19605"/>
                    <a:pt x="14614" y="19605"/>
                  </a:cubicBezTo>
                  <a:cubicBezTo>
                    <a:pt x="18496" y="19605"/>
                    <a:pt x="20094" y="14712"/>
                    <a:pt x="20094" y="12331"/>
                  </a:cubicBezTo>
                  <a:cubicBezTo>
                    <a:pt x="20094" y="6198"/>
                    <a:pt x="9721" y="4796"/>
                    <a:pt x="4209" y="4600"/>
                  </a:cubicBezTo>
                  <a:lnTo>
                    <a:pt x="4209" y="2382"/>
                  </a:lnTo>
                  <a:cubicBezTo>
                    <a:pt x="4209" y="1142"/>
                    <a:pt x="2545" y="0"/>
                    <a:pt x="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9"/>
          <p:cNvGrpSpPr/>
          <p:nvPr/>
        </p:nvGrpSpPr>
        <p:grpSpPr>
          <a:xfrm>
            <a:off x="3663265" y="4063347"/>
            <a:ext cx="424843" cy="326931"/>
            <a:chOff x="1190625" y="839950"/>
            <a:chExt cx="5219200" cy="4016350"/>
          </a:xfrm>
        </p:grpSpPr>
        <p:sp>
          <p:nvSpPr>
            <p:cNvPr id="1508" name="Google Shape;1508;p39"/>
            <p:cNvSpPr/>
            <p:nvPr/>
          </p:nvSpPr>
          <p:spPr>
            <a:xfrm>
              <a:off x="3333750" y="839950"/>
              <a:ext cx="1442625" cy="937850"/>
            </a:xfrm>
            <a:custGeom>
              <a:rect b="b" l="l" r="r" t="t"/>
              <a:pathLst>
                <a:path extrusionOk="0" h="37514" w="57705">
                  <a:moveTo>
                    <a:pt x="6426" y="0"/>
                  </a:moveTo>
                  <a:cubicBezTo>
                    <a:pt x="4306" y="0"/>
                    <a:pt x="2349" y="1077"/>
                    <a:pt x="1240" y="2838"/>
                  </a:cubicBezTo>
                  <a:cubicBezTo>
                    <a:pt x="130" y="4632"/>
                    <a:pt x="0" y="6883"/>
                    <a:pt x="913" y="8775"/>
                  </a:cubicBezTo>
                  <a:lnTo>
                    <a:pt x="13146" y="34056"/>
                  </a:lnTo>
                  <a:cubicBezTo>
                    <a:pt x="14190" y="36143"/>
                    <a:pt x="16310" y="37513"/>
                    <a:pt x="18659" y="37513"/>
                  </a:cubicBezTo>
                  <a:lnTo>
                    <a:pt x="51278" y="37513"/>
                  </a:lnTo>
                  <a:cubicBezTo>
                    <a:pt x="53399" y="37513"/>
                    <a:pt x="55356" y="36404"/>
                    <a:pt x="56465" y="34643"/>
                  </a:cubicBezTo>
                  <a:cubicBezTo>
                    <a:pt x="57574" y="32849"/>
                    <a:pt x="57705" y="30598"/>
                    <a:pt x="56791" y="28706"/>
                  </a:cubicBezTo>
                  <a:lnTo>
                    <a:pt x="44559" y="3426"/>
                  </a:lnTo>
                  <a:cubicBezTo>
                    <a:pt x="43515" y="1338"/>
                    <a:pt x="41395" y="0"/>
                    <a:pt x="39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1190625" y="839950"/>
              <a:ext cx="5219200" cy="4016350"/>
            </a:xfrm>
            <a:custGeom>
              <a:rect b="b" l="l" r="r" t="t"/>
              <a:pathLst>
                <a:path extrusionOk="0" h="160654" w="208768">
                  <a:moveTo>
                    <a:pt x="6133" y="0"/>
                  </a:moveTo>
                  <a:cubicBezTo>
                    <a:pt x="2740" y="0"/>
                    <a:pt x="0" y="2708"/>
                    <a:pt x="0" y="6100"/>
                  </a:cubicBezTo>
                  <a:lnTo>
                    <a:pt x="0" y="154521"/>
                  </a:lnTo>
                  <a:cubicBezTo>
                    <a:pt x="0" y="157913"/>
                    <a:pt x="2740" y="160653"/>
                    <a:pt x="6133" y="160653"/>
                  </a:cubicBezTo>
                  <a:lnTo>
                    <a:pt x="202667" y="160653"/>
                  </a:lnTo>
                  <a:cubicBezTo>
                    <a:pt x="206027" y="160653"/>
                    <a:pt x="208767" y="157913"/>
                    <a:pt x="208767" y="154521"/>
                  </a:cubicBezTo>
                  <a:lnTo>
                    <a:pt x="208767" y="31381"/>
                  </a:lnTo>
                  <a:cubicBezTo>
                    <a:pt x="208767" y="27988"/>
                    <a:pt x="206027" y="25281"/>
                    <a:pt x="202667" y="25281"/>
                  </a:cubicBezTo>
                  <a:lnTo>
                    <a:pt x="108233" y="25281"/>
                  </a:lnTo>
                  <a:lnTo>
                    <a:pt x="97664" y="3426"/>
                  </a:lnTo>
                  <a:cubicBezTo>
                    <a:pt x="96620" y="1338"/>
                    <a:pt x="94500" y="0"/>
                    <a:pt x="92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2882775" y="839950"/>
              <a:ext cx="3527050" cy="4016350"/>
            </a:xfrm>
            <a:custGeom>
              <a:rect b="b" l="l" r="r" t="t"/>
              <a:pathLst>
                <a:path extrusionOk="0" h="160654" w="141082">
                  <a:moveTo>
                    <a:pt x="0" y="0"/>
                  </a:moveTo>
                  <a:lnTo>
                    <a:pt x="0" y="160653"/>
                  </a:lnTo>
                  <a:lnTo>
                    <a:pt x="134981" y="160653"/>
                  </a:lnTo>
                  <a:cubicBezTo>
                    <a:pt x="138341" y="160653"/>
                    <a:pt x="141081" y="157913"/>
                    <a:pt x="141081" y="154521"/>
                  </a:cubicBezTo>
                  <a:lnTo>
                    <a:pt x="141081" y="31381"/>
                  </a:lnTo>
                  <a:cubicBezTo>
                    <a:pt x="141081" y="27988"/>
                    <a:pt x="138341" y="25281"/>
                    <a:pt x="134981" y="25281"/>
                  </a:cubicBezTo>
                  <a:lnTo>
                    <a:pt x="40547" y="25281"/>
                  </a:lnTo>
                  <a:lnTo>
                    <a:pt x="29978" y="3426"/>
                  </a:lnTo>
                  <a:cubicBezTo>
                    <a:pt x="28934" y="1338"/>
                    <a:pt x="26814" y="0"/>
                    <a:pt x="24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2006100" y="2287450"/>
              <a:ext cx="1753350" cy="1753350"/>
            </a:xfrm>
            <a:custGeom>
              <a:rect b="b" l="l" r="r" t="t"/>
              <a:pathLst>
                <a:path extrusionOk="0" h="70134" w="70134">
                  <a:moveTo>
                    <a:pt x="6133" y="1"/>
                  </a:moveTo>
                  <a:cubicBezTo>
                    <a:pt x="2741" y="1"/>
                    <a:pt x="1" y="2708"/>
                    <a:pt x="1" y="6101"/>
                  </a:cubicBezTo>
                  <a:lnTo>
                    <a:pt x="1" y="64001"/>
                  </a:lnTo>
                  <a:cubicBezTo>
                    <a:pt x="1" y="67393"/>
                    <a:pt x="2741" y="70133"/>
                    <a:pt x="6133" y="70133"/>
                  </a:cubicBezTo>
                  <a:lnTo>
                    <a:pt x="64034" y="70133"/>
                  </a:lnTo>
                  <a:cubicBezTo>
                    <a:pt x="67394" y="70133"/>
                    <a:pt x="70134" y="67393"/>
                    <a:pt x="70134" y="64001"/>
                  </a:cubicBezTo>
                  <a:lnTo>
                    <a:pt x="70134" y="6101"/>
                  </a:lnTo>
                  <a:cubicBezTo>
                    <a:pt x="70134" y="2708"/>
                    <a:pt x="67394" y="1"/>
                    <a:pt x="6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4065250" y="3520475"/>
              <a:ext cx="1529075" cy="305850"/>
            </a:xfrm>
            <a:custGeom>
              <a:rect b="b" l="l" r="r" t="t"/>
              <a:pathLst>
                <a:path extrusionOk="0" h="12234" w="61163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55062" y="12233"/>
                  </a:lnTo>
                  <a:cubicBezTo>
                    <a:pt x="58422" y="12233"/>
                    <a:pt x="61162" y="9493"/>
                    <a:pt x="61162" y="6133"/>
                  </a:cubicBezTo>
                  <a:cubicBezTo>
                    <a:pt x="61162" y="2741"/>
                    <a:pt x="58422" y="1"/>
                    <a:pt x="55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4065250" y="2501125"/>
              <a:ext cx="1529075" cy="305825"/>
            </a:xfrm>
            <a:custGeom>
              <a:rect b="b" l="l" r="r" t="t"/>
              <a:pathLst>
                <a:path extrusionOk="0" h="12233" w="61163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55062" y="12233"/>
                  </a:lnTo>
                  <a:cubicBezTo>
                    <a:pt x="58422" y="12233"/>
                    <a:pt x="61162" y="9493"/>
                    <a:pt x="61162" y="6133"/>
                  </a:cubicBezTo>
                  <a:cubicBezTo>
                    <a:pt x="61162" y="2740"/>
                    <a:pt x="58422" y="0"/>
                    <a:pt x="55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4065250" y="3010800"/>
              <a:ext cx="1529075" cy="305825"/>
            </a:xfrm>
            <a:custGeom>
              <a:rect b="b" l="l" r="r" t="t"/>
              <a:pathLst>
                <a:path extrusionOk="0" h="12233" w="61163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55062" y="12233"/>
                  </a:lnTo>
                  <a:cubicBezTo>
                    <a:pt x="58422" y="12233"/>
                    <a:pt x="61162" y="9493"/>
                    <a:pt x="61162" y="6133"/>
                  </a:cubicBezTo>
                  <a:cubicBezTo>
                    <a:pt x="61162" y="2741"/>
                    <a:pt x="58422" y="1"/>
                    <a:pt x="55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2882775" y="2287450"/>
              <a:ext cx="876675" cy="1753350"/>
            </a:xfrm>
            <a:custGeom>
              <a:rect b="b" l="l" r="r" t="t"/>
              <a:pathLst>
                <a:path extrusionOk="0" h="70134" w="35067">
                  <a:moveTo>
                    <a:pt x="0" y="1"/>
                  </a:moveTo>
                  <a:lnTo>
                    <a:pt x="0" y="70133"/>
                  </a:lnTo>
                  <a:lnTo>
                    <a:pt x="28967" y="70133"/>
                  </a:lnTo>
                  <a:cubicBezTo>
                    <a:pt x="32327" y="70133"/>
                    <a:pt x="35067" y="67393"/>
                    <a:pt x="35067" y="64001"/>
                  </a:cubicBezTo>
                  <a:lnTo>
                    <a:pt x="35067" y="6101"/>
                  </a:lnTo>
                  <a:cubicBezTo>
                    <a:pt x="35067" y="2708"/>
                    <a:pt x="32327" y="1"/>
                    <a:pt x="28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39"/>
          <p:cNvGrpSpPr/>
          <p:nvPr/>
        </p:nvGrpSpPr>
        <p:grpSpPr>
          <a:xfrm>
            <a:off x="7670892" y="1404106"/>
            <a:ext cx="426768" cy="369745"/>
            <a:chOff x="1166975" y="576550"/>
            <a:chExt cx="5242850" cy="4542325"/>
          </a:xfrm>
        </p:grpSpPr>
        <p:sp>
          <p:nvSpPr>
            <p:cNvPr id="1517" name="Google Shape;1517;p39"/>
            <p:cNvSpPr/>
            <p:nvPr/>
          </p:nvSpPr>
          <p:spPr>
            <a:xfrm>
              <a:off x="4069325" y="2445650"/>
              <a:ext cx="1493200" cy="1156400"/>
            </a:xfrm>
            <a:custGeom>
              <a:rect b="b" l="l" r="r" t="t"/>
              <a:pathLst>
                <a:path extrusionOk="0" h="46256" w="59728">
                  <a:moveTo>
                    <a:pt x="6133" y="1"/>
                  </a:moveTo>
                  <a:cubicBezTo>
                    <a:pt x="2740" y="1"/>
                    <a:pt x="0" y="2741"/>
                    <a:pt x="0" y="6134"/>
                  </a:cubicBezTo>
                  <a:lnTo>
                    <a:pt x="0" y="15234"/>
                  </a:lnTo>
                  <a:cubicBezTo>
                    <a:pt x="0" y="32327"/>
                    <a:pt x="13407" y="46256"/>
                    <a:pt x="29847" y="46256"/>
                  </a:cubicBezTo>
                  <a:cubicBezTo>
                    <a:pt x="46320" y="46256"/>
                    <a:pt x="59727" y="32327"/>
                    <a:pt x="59727" y="15234"/>
                  </a:cubicBezTo>
                  <a:lnTo>
                    <a:pt x="59727" y="6134"/>
                  </a:lnTo>
                  <a:cubicBezTo>
                    <a:pt x="59727" y="2741"/>
                    <a:pt x="56987" y="1"/>
                    <a:pt x="53595" y="1"/>
                  </a:cubicBezTo>
                  <a:cubicBezTo>
                    <a:pt x="50235" y="1"/>
                    <a:pt x="47495" y="2741"/>
                    <a:pt x="47495" y="6134"/>
                  </a:cubicBezTo>
                  <a:lnTo>
                    <a:pt x="47495" y="15234"/>
                  </a:lnTo>
                  <a:cubicBezTo>
                    <a:pt x="47495" y="25575"/>
                    <a:pt x="39568" y="34023"/>
                    <a:pt x="29847" y="34023"/>
                  </a:cubicBezTo>
                  <a:cubicBezTo>
                    <a:pt x="20159" y="34023"/>
                    <a:pt x="12233" y="25575"/>
                    <a:pt x="12233" y="15234"/>
                  </a:cubicBezTo>
                  <a:lnTo>
                    <a:pt x="12233" y="6134"/>
                  </a:lnTo>
                  <a:cubicBezTo>
                    <a:pt x="12233" y="2741"/>
                    <a:pt x="9493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4496625" y="2445550"/>
              <a:ext cx="492600" cy="673075"/>
            </a:xfrm>
            <a:custGeom>
              <a:rect b="b" l="l" r="r" t="t"/>
              <a:pathLst>
                <a:path extrusionOk="0" h="26923" w="19704">
                  <a:moveTo>
                    <a:pt x="6244" y="0"/>
                  </a:moveTo>
                  <a:cubicBezTo>
                    <a:pt x="6164" y="0"/>
                    <a:pt x="6084" y="2"/>
                    <a:pt x="6003" y="5"/>
                  </a:cubicBezTo>
                  <a:cubicBezTo>
                    <a:pt x="2611" y="135"/>
                    <a:pt x="1" y="3006"/>
                    <a:pt x="131" y="6366"/>
                  </a:cubicBezTo>
                  <a:cubicBezTo>
                    <a:pt x="197" y="7671"/>
                    <a:pt x="849" y="19153"/>
                    <a:pt x="9037" y="25612"/>
                  </a:cubicBezTo>
                  <a:cubicBezTo>
                    <a:pt x="10154" y="26494"/>
                    <a:pt x="11487" y="26922"/>
                    <a:pt x="12812" y="26922"/>
                  </a:cubicBezTo>
                  <a:cubicBezTo>
                    <a:pt x="14619" y="26922"/>
                    <a:pt x="16411" y="26125"/>
                    <a:pt x="17616" y="24600"/>
                  </a:cubicBezTo>
                  <a:cubicBezTo>
                    <a:pt x="19703" y="21958"/>
                    <a:pt x="19247" y="18109"/>
                    <a:pt x="16604" y="15989"/>
                  </a:cubicBezTo>
                  <a:cubicBezTo>
                    <a:pt x="13408" y="13477"/>
                    <a:pt x="12462" y="7834"/>
                    <a:pt x="12364" y="5844"/>
                  </a:cubicBezTo>
                  <a:cubicBezTo>
                    <a:pt x="12205" y="2565"/>
                    <a:pt x="9498" y="0"/>
                    <a:pt x="6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1292550" y="576550"/>
              <a:ext cx="1635900" cy="1390950"/>
            </a:xfrm>
            <a:custGeom>
              <a:rect b="b" l="l" r="r" t="t"/>
              <a:pathLst>
                <a:path extrusionOk="0" h="55638" w="65436">
                  <a:moveTo>
                    <a:pt x="22443" y="0"/>
                  </a:moveTo>
                  <a:cubicBezTo>
                    <a:pt x="10080" y="0"/>
                    <a:pt x="0" y="10080"/>
                    <a:pt x="0" y="22443"/>
                  </a:cubicBezTo>
                  <a:cubicBezTo>
                    <a:pt x="0" y="34806"/>
                    <a:pt x="10080" y="44853"/>
                    <a:pt x="22443" y="44853"/>
                  </a:cubicBezTo>
                  <a:cubicBezTo>
                    <a:pt x="26162" y="44853"/>
                    <a:pt x="29782" y="43939"/>
                    <a:pt x="32979" y="42243"/>
                  </a:cubicBezTo>
                  <a:cubicBezTo>
                    <a:pt x="34480" y="45114"/>
                    <a:pt x="36045" y="48376"/>
                    <a:pt x="37611" y="51996"/>
                  </a:cubicBezTo>
                  <a:cubicBezTo>
                    <a:pt x="38657" y="54355"/>
                    <a:pt x="40923" y="55638"/>
                    <a:pt x="43226" y="55638"/>
                  </a:cubicBezTo>
                  <a:cubicBezTo>
                    <a:pt x="44872" y="55638"/>
                    <a:pt x="46537" y="54982"/>
                    <a:pt x="47789" y="53595"/>
                  </a:cubicBezTo>
                  <a:lnTo>
                    <a:pt x="63348" y="36176"/>
                  </a:lnTo>
                  <a:cubicBezTo>
                    <a:pt x="65436" y="33827"/>
                    <a:pt x="65436" y="30337"/>
                    <a:pt x="63348" y="28021"/>
                  </a:cubicBezTo>
                  <a:cubicBezTo>
                    <a:pt x="41754" y="3849"/>
                    <a:pt x="30043" y="620"/>
                    <a:pt x="26129" y="326"/>
                  </a:cubicBezTo>
                  <a:cubicBezTo>
                    <a:pt x="24889" y="131"/>
                    <a:pt x="23650" y="0"/>
                    <a:pt x="2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1166975" y="780425"/>
              <a:ext cx="5242850" cy="4338450"/>
            </a:xfrm>
            <a:custGeom>
              <a:rect b="b" l="l" r="r" t="t"/>
              <a:pathLst>
                <a:path extrusionOk="0" h="173538" w="209714">
                  <a:moveTo>
                    <a:pt x="79723" y="0"/>
                  </a:moveTo>
                  <a:cubicBezTo>
                    <a:pt x="77994" y="0"/>
                    <a:pt x="76331" y="750"/>
                    <a:pt x="75189" y="2055"/>
                  </a:cubicBezTo>
                  <a:cubicBezTo>
                    <a:pt x="55095" y="24530"/>
                    <a:pt x="46385" y="34251"/>
                    <a:pt x="38198" y="43417"/>
                  </a:cubicBezTo>
                  <a:cubicBezTo>
                    <a:pt x="19735" y="64066"/>
                    <a:pt x="12363" y="70655"/>
                    <a:pt x="6100" y="87226"/>
                  </a:cubicBezTo>
                  <a:cubicBezTo>
                    <a:pt x="1598" y="99197"/>
                    <a:pt x="0" y="111658"/>
                    <a:pt x="1501" y="123238"/>
                  </a:cubicBezTo>
                  <a:cubicBezTo>
                    <a:pt x="5284" y="152498"/>
                    <a:pt x="29064" y="173538"/>
                    <a:pt x="56139" y="173538"/>
                  </a:cubicBezTo>
                  <a:cubicBezTo>
                    <a:pt x="83050" y="173538"/>
                    <a:pt x="107417" y="153542"/>
                    <a:pt x="111462" y="123695"/>
                  </a:cubicBezTo>
                  <a:lnTo>
                    <a:pt x="116388" y="87389"/>
                  </a:lnTo>
                  <a:lnTo>
                    <a:pt x="117562" y="78842"/>
                  </a:lnTo>
                  <a:lnTo>
                    <a:pt x="177844" y="78842"/>
                  </a:lnTo>
                  <a:cubicBezTo>
                    <a:pt x="181236" y="78842"/>
                    <a:pt x="183976" y="76102"/>
                    <a:pt x="183976" y="72743"/>
                  </a:cubicBezTo>
                  <a:lnTo>
                    <a:pt x="183976" y="52225"/>
                  </a:lnTo>
                  <a:lnTo>
                    <a:pt x="203613" y="52225"/>
                  </a:lnTo>
                  <a:cubicBezTo>
                    <a:pt x="206973" y="52225"/>
                    <a:pt x="209713" y="49485"/>
                    <a:pt x="209713" y="46092"/>
                  </a:cubicBezTo>
                  <a:lnTo>
                    <a:pt x="209713" y="6133"/>
                  </a:lnTo>
                  <a:cubicBezTo>
                    <a:pt x="209713" y="2740"/>
                    <a:pt x="206973" y="0"/>
                    <a:pt x="20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1953100" y="1766350"/>
              <a:ext cx="4456725" cy="3352525"/>
            </a:xfrm>
            <a:custGeom>
              <a:rect b="b" l="l" r="r" t="t"/>
              <a:pathLst>
                <a:path extrusionOk="0" h="134101" w="178269">
                  <a:moveTo>
                    <a:pt x="75711" y="1"/>
                  </a:moveTo>
                  <a:cubicBezTo>
                    <a:pt x="64555" y="1"/>
                    <a:pt x="54443" y="6525"/>
                    <a:pt x="49876" y="16702"/>
                  </a:cubicBezTo>
                  <a:lnTo>
                    <a:pt x="1" y="127903"/>
                  </a:lnTo>
                  <a:cubicBezTo>
                    <a:pt x="7503" y="131883"/>
                    <a:pt x="15919" y="134101"/>
                    <a:pt x="24694" y="134101"/>
                  </a:cubicBezTo>
                  <a:cubicBezTo>
                    <a:pt x="51605" y="134101"/>
                    <a:pt x="75972" y="114105"/>
                    <a:pt x="80017" y="84258"/>
                  </a:cubicBezTo>
                  <a:lnTo>
                    <a:pt x="84943" y="47952"/>
                  </a:lnTo>
                  <a:lnTo>
                    <a:pt x="86117" y="39405"/>
                  </a:lnTo>
                  <a:lnTo>
                    <a:pt x="146399" y="39405"/>
                  </a:lnTo>
                  <a:cubicBezTo>
                    <a:pt x="149791" y="39405"/>
                    <a:pt x="152531" y="36665"/>
                    <a:pt x="152531" y="33306"/>
                  </a:cubicBezTo>
                  <a:lnTo>
                    <a:pt x="152531" y="12788"/>
                  </a:lnTo>
                  <a:lnTo>
                    <a:pt x="172168" y="12788"/>
                  </a:lnTo>
                  <a:cubicBezTo>
                    <a:pt x="175528" y="12788"/>
                    <a:pt x="178268" y="10048"/>
                    <a:pt x="178268" y="6655"/>
                  </a:cubicBezTo>
                  <a:lnTo>
                    <a:pt x="178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3824675" y="1205300"/>
              <a:ext cx="1325200" cy="1121325"/>
            </a:xfrm>
            <a:custGeom>
              <a:rect b="b" l="l" r="r" t="t"/>
              <a:pathLst>
                <a:path extrusionOk="0" h="44853" w="53008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38753"/>
                  </a:lnTo>
                  <a:cubicBezTo>
                    <a:pt x="0" y="42112"/>
                    <a:pt x="2740" y="44852"/>
                    <a:pt x="6100" y="44852"/>
                  </a:cubicBezTo>
                  <a:lnTo>
                    <a:pt x="46875" y="44852"/>
                  </a:lnTo>
                  <a:cubicBezTo>
                    <a:pt x="50267" y="44852"/>
                    <a:pt x="53007" y="42112"/>
                    <a:pt x="53007" y="38753"/>
                  </a:cubicBezTo>
                  <a:lnTo>
                    <a:pt x="53007" y="6133"/>
                  </a:lnTo>
                  <a:cubicBezTo>
                    <a:pt x="53007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3824675" y="1766350"/>
              <a:ext cx="1325200" cy="560275"/>
            </a:xfrm>
            <a:custGeom>
              <a:rect b="b" l="l" r="r" t="t"/>
              <a:pathLst>
                <a:path extrusionOk="0" h="22411" w="53008">
                  <a:moveTo>
                    <a:pt x="0" y="1"/>
                  </a:moveTo>
                  <a:lnTo>
                    <a:pt x="0" y="16311"/>
                  </a:lnTo>
                  <a:cubicBezTo>
                    <a:pt x="0" y="19670"/>
                    <a:pt x="2740" y="22410"/>
                    <a:pt x="6100" y="22410"/>
                  </a:cubicBezTo>
                  <a:lnTo>
                    <a:pt x="46875" y="22410"/>
                  </a:lnTo>
                  <a:cubicBezTo>
                    <a:pt x="50267" y="22410"/>
                    <a:pt x="53007" y="19670"/>
                    <a:pt x="53007" y="16311"/>
                  </a:cubicBezTo>
                  <a:lnTo>
                    <a:pt x="53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3824675" y="1613050"/>
              <a:ext cx="1325200" cy="305825"/>
            </a:xfrm>
            <a:custGeom>
              <a:rect b="b" l="l" r="r" t="t"/>
              <a:pathLst>
                <a:path extrusionOk="0" h="12233" w="53008">
                  <a:moveTo>
                    <a:pt x="0" y="0"/>
                  </a:moveTo>
                  <a:lnTo>
                    <a:pt x="0" y="12233"/>
                  </a:lnTo>
                  <a:lnTo>
                    <a:pt x="53007" y="12233"/>
                  </a:lnTo>
                  <a:lnTo>
                    <a:pt x="530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1166975" y="1865850"/>
              <a:ext cx="2909700" cy="3253025"/>
            </a:xfrm>
            <a:custGeom>
              <a:rect b="b" l="l" r="r" t="t"/>
              <a:pathLst>
                <a:path extrusionOk="0" h="130121" w="116388">
                  <a:moveTo>
                    <a:pt x="38198" y="0"/>
                  </a:moveTo>
                  <a:cubicBezTo>
                    <a:pt x="19735" y="20649"/>
                    <a:pt x="12363" y="27238"/>
                    <a:pt x="6100" y="43809"/>
                  </a:cubicBezTo>
                  <a:cubicBezTo>
                    <a:pt x="1598" y="55780"/>
                    <a:pt x="0" y="68241"/>
                    <a:pt x="1501" y="79821"/>
                  </a:cubicBezTo>
                  <a:cubicBezTo>
                    <a:pt x="5284" y="109081"/>
                    <a:pt x="29064" y="130121"/>
                    <a:pt x="56139" y="130121"/>
                  </a:cubicBezTo>
                  <a:cubicBezTo>
                    <a:pt x="83050" y="130121"/>
                    <a:pt x="107417" y="110125"/>
                    <a:pt x="111462" y="80278"/>
                  </a:cubicBezTo>
                  <a:lnTo>
                    <a:pt x="116388" y="43972"/>
                  </a:lnTo>
                  <a:lnTo>
                    <a:pt x="116388" y="43972"/>
                  </a:lnTo>
                  <a:cubicBezTo>
                    <a:pt x="109589" y="45019"/>
                    <a:pt x="102383" y="45709"/>
                    <a:pt x="95182" y="45709"/>
                  </a:cubicBezTo>
                  <a:cubicBezTo>
                    <a:pt x="81307" y="45709"/>
                    <a:pt x="67451" y="43148"/>
                    <a:pt x="56563" y="35654"/>
                  </a:cubicBezTo>
                  <a:cubicBezTo>
                    <a:pt x="42830" y="26161"/>
                    <a:pt x="40351" y="13309"/>
                    <a:pt x="40253" y="12624"/>
                  </a:cubicBezTo>
                  <a:lnTo>
                    <a:pt x="381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1953100" y="2905600"/>
              <a:ext cx="2123575" cy="2213275"/>
            </a:xfrm>
            <a:custGeom>
              <a:rect b="b" l="l" r="r" t="t"/>
              <a:pathLst>
                <a:path extrusionOk="0" h="88531" w="84943">
                  <a:moveTo>
                    <a:pt x="36926" y="1"/>
                  </a:moveTo>
                  <a:lnTo>
                    <a:pt x="1" y="82333"/>
                  </a:lnTo>
                  <a:cubicBezTo>
                    <a:pt x="7503" y="86313"/>
                    <a:pt x="15919" y="88531"/>
                    <a:pt x="24694" y="88531"/>
                  </a:cubicBezTo>
                  <a:cubicBezTo>
                    <a:pt x="51605" y="88531"/>
                    <a:pt x="75972" y="68535"/>
                    <a:pt x="80017" y="38688"/>
                  </a:cubicBezTo>
                  <a:lnTo>
                    <a:pt x="84943" y="2382"/>
                  </a:lnTo>
                  <a:lnTo>
                    <a:pt x="84943" y="2382"/>
                  </a:lnTo>
                  <a:cubicBezTo>
                    <a:pt x="78143" y="3439"/>
                    <a:pt x="70937" y="4133"/>
                    <a:pt x="63738" y="4133"/>
                  </a:cubicBezTo>
                  <a:cubicBezTo>
                    <a:pt x="54498" y="4133"/>
                    <a:pt x="45269" y="2989"/>
                    <a:pt x="36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3824675" y="1766350"/>
              <a:ext cx="1325200" cy="152525"/>
            </a:xfrm>
            <a:custGeom>
              <a:rect b="b" l="l" r="r" t="t"/>
              <a:pathLst>
                <a:path extrusionOk="0" h="6101" w="53008">
                  <a:moveTo>
                    <a:pt x="0" y="1"/>
                  </a:moveTo>
                  <a:lnTo>
                    <a:pt x="0" y="6101"/>
                  </a:lnTo>
                  <a:lnTo>
                    <a:pt x="53007" y="6101"/>
                  </a:lnTo>
                  <a:lnTo>
                    <a:pt x="530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8" name="Google Shape;1528;p39"/>
          <p:cNvGrpSpPr/>
          <p:nvPr/>
        </p:nvGrpSpPr>
        <p:grpSpPr>
          <a:xfrm>
            <a:off x="7110041" y="1376558"/>
            <a:ext cx="323612" cy="424843"/>
            <a:chOff x="1812825" y="238125"/>
            <a:chExt cx="3975575" cy="5219200"/>
          </a:xfrm>
        </p:grpSpPr>
        <p:sp>
          <p:nvSpPr>
            <p:cNvPr id="1529" name="Google Shape;1529;p39"/>
            <p:cNvSpPr/>
            <p:nvPr/>
          </p:nvSpPr>
          <p:spPr>
            <a:xfrm>
              <a:off x="1812825" y="238125"/>
              <a:ext cx="3975575" cy="5219200"/>
            </a:xfrm>
            <a:custGeom>
              <a:rect b="b" l="l" r="r" t="t"/>
              <a:pathLst>
                <a:path extrusionOk="0" h="208768" w="159023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02667"/>
                  </a:lnTo>
                  <a:cubicBezTo>
                    <a:pt x="1" y="206027"/>
                    <a:pt x="2708" y="208767"/>
                    <a:pt x="6101" y="208767"/>
                  </a:cubicBezTo>
                  <a:lnTo>
                    <a:pt x="140658" y="208767"/>
                  </a:lnTo>
                  <a:cubicBezTo>
                    <a:pt x="150770" y="208767"/>
                    <a:pt x="159023" y="200547"/>
                    <a:pt x="159023" y="190435"/>
                  </a:cubicBezTo>
                  <a:lnTo>
                    <a:pt x="159023" y="18365"/>
                  </a:lnTo>
                  <a:cubicBezTo>
                    <a:pt x="159023" y="8220"/>
                    <a:pt x="150770" y="0"/>
                    <a:pt x="140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3800200" y="238125"/>
              <a:ext cx="1988200" cy="5219200"/>
            </a:xfrm>
            <a:custGeom>
              <a:rect b="b" l="l" r="r" t="t"/>
              <a:pathLst>
                <a:path extrusionOk="0" h="208768" w="79528">
                  <a:moveTo>
                    <a:pt x="1" y="0"/>
                  </a:moveTo>
                  <a:lnTo>
                    <a:pt x="1" y="208767"/>
                  </a:lnTo>
                  <a:lnTo>
                    <a:pt x="61163" y="208767"/>
                  </a:lnTo>
                  <a:cubicBezTo>
                    <a:pt x="71275" y="208767"/>
                    <a:pt x="79528" y="200547"/>
                    <a:pt x="79528" y="190435"/>
                  </a:cubicBezTo>
                  <a:lnTo>
                    <a:pt x="79528" y="18365"/>
                  </a:lnTo>
                  <a:cubicBezTo>
                    <a:pt x="79528" y="8220"/>
                    <a:pt x="71275" y="0"/>
                    <a:pt x="61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2526400" y="951675"/>
              <a:ext cx="2548450" cy="3792075"/>
            </a:xfrm>
            <a:custGeom>
              <a:rect b="b" l="l" r="r" t="t"/>
              <a:pathLst>
                <a:path extrusionOk="0" h="151683" w="101938">
                  <a:moveTo>
                    <a:pt x="18333" y="0"/>
                  </a:moveTo>
                  <a:cubicBezTo>
                    <a:pt x="14940" y="0"/>
                    <a:pt x="12233" y="2740"/>
                    <a:pt x="12233" y="6133"/>
                  </a:cubicBezTo>
                  <a:cubicBezTo>
                    <a:pt x="12233" y="9493"/>
                    <a:pt x="9460" y="12233"/>
                    <a:pt x="6100" y="12233"/>
                  </a:cubicBezTo>
                  <a:cubicBezTo>
                    <a:pt x="2708" y="12233"/>
                    <a:pt x="0" y="14973"/>
                    <a:pt x="0" y="18365"/>
                  </a:cubicBezTo>
                  <a:lnTo>
                    <a:pt x="0" y="133350"/>
                  </a:lnTo>
                  <a:cubicBezTo>
                    <a:pt x="0" y="136710"/>
                    <a:pt x="2708" y="139450"/>
                    <a:pt x="6100" y="139450"/>
                  </a:cubicBezTo>
                  <a:cubicBezTo>
                    <a:pt x="9460" y="139450"/>
                    <a:pt x="12233" y="142190"/>
                    <a:pt x="12233" y="145583"/>
                  </a:cubicBezTo>
                  <a:cubicBezTo>
                    <a:pt x="12233" y="148943"/>
                    <a:pt x="14940" y="151683"/>
                    <a:pt x="18333" y="151683"/>
                  </a:cubicBezTo>
                  <a:lnTo>
                    <a:pt x="83572" y="151683"/>
                  </a:lnTo>
                  <a:cubicBezTo>
                    <a:pt x="86965" y="151683"/>
                    <a:pt x="89705" y="148943"/>
                    <a:pt x="89705" y="145583"/>
                  </a:cubicBezTo>
                  <a:cubicBezTo>
                    <a:pt x="89705" y="142190"/>
                    <a:pt x="92445" y="139450"/>
                    <a:pt x="95805" y="139450"/>
                  </a:cubicBezTo>
                  <a:cubicBezTo>
                    <a:pt x="99197" y="139450"/>
                    <a:pt x="101937" y="136710"/>
                    <a:pt x="101937" y="133350"/>
                  </a:cubicBezTo>
                  <a:lnTo>
                    <a:pt x="101937" y="18365"/>
                  </a:lnTo>
                  <a:cubicBezTo>
                    <a:pt x="101937" y="14973"/>
                    <a:pt x="99197" y="12233"/>
                    <a:pt x="95805" y="12233"/>
                  </a:cubicBezTo>
                  <a:cubicBezTo>
                    <a:pt x="92445" y="12233"/>
                    <a:pt x="89705" y="9493"/>
                    <a:pt x="89705" y="6133"/>
                  </a:cubicBezTo>
                  <a:cubicBezTo>
                    <a:pt x="89705" y="2740"/>
                    <a:pt x="86965" y="0"/>
                    <a:pt x="83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3800200" y="951675"/>
              <a:ext cx="1274650" cy="3792075"/>
            </a:xfrm>
            <a:custGeom>
              <a:rect b="b" l="l" r="r" t="t"/>
              <a:pathLst>
                <a:path extrusionOk="0" h="151683" w="50986">
                  <a:moveTo>
                    <a:pt x="1" y="0"/>
                  </a:moveTo>
                  <a:lnTo>
                    <a:pt x="1" y="151683"/>
                  </a:lnTo>
                  <a:lnTo>
                    <a:pt x="32620" y="151683"/>
                  </a:lnTo>
                  <a:cubicBezTo>
                    <a:pt x="36013" y="151683"/>
                    <a:pt x="38753" y="148943"/>
                    <a:pt x="38753" y="145583"/>
                  </a:cubicBezTo>
                  <a:cubicBezTo>
                    <a:pt x="38753" y="142190"/>
                    <a:pt x="41493" y="139450"/>
                    <a:pt x="44853" y="139450"/>
                  </a:cubicBezTo>
                  <a:cubicBezTo>
                    <a:pt x="48245" y="139450"/>
                    <a:pt x="50985" y="136710"/>
                    <a:pt x="50985" y="133350"/>
                  </a:cubicBezTo>
                  <a:lnTo>
                    <a:pt x="50985" y="18365"/>
                  </a:lnTo>
                  <a:cubicBezTo>
                    <a:pt x="50985" y="14973"/>
                    <a:pt x="48245" y="12233"/>
                    <a:pt x="44853" y="12233"/>
                  </a:cubicBezTo>
                  <a:cubicBezTo>
                    <a:pt x="41493" y="12233"/>
                    <a:pt x="38753" y="9493"/>
                    <a:pt x="38753" y="6133"/>
                  </a:cubicBezTo>
                  <a:cubicBezTo>
                    <a:pt x="38753" y="2740"/>
                    <a:pt x="36013" y="0"/>
                    <a:pt x="3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3224450" y="2032400"/>
              <a:ext cx="1151525" cy="1120925"/>
            </a:xfrm>
            <a:custGeom>
              <a:rect b="b" l="l" r="r" t="t"/>
              <a:pathLst>
                <a:path extrusionOk="0" h="44837" w="46061">
                  <a:moveTo>
                    <a:pt x="23031" y="1"/>
                  </a:moveTo>
                  <a:cubicBezTo>
                    <a:pt x="21465" y="1"/>
                    <a:pt x="19899" y="596"/>
                    <a:pt x="18692" y="1787"/>
                  </a:cubicBezTo>
                  <a:lnTo>
                    <a:pt x="2382" y="18097"/>
                  </a:lnTo>
                  <a:cubicBezTo>
                    <a:pt x="1" y="20478"/>
                    <a:pt x="1" y="24360"/>
                    <a:pt x="2382" y="26741"/>
                  </a:cubicBezTo>
                  <a:lnTo>
                    <a:pt x="18692" y="43051"/>
                  </a:lnTo>
                  <a:cubicBezTo>
                    <a:pt x="19899" y="44242"/>
                    <a:pt x="21465" y="44837"/>
                    <a:pt x="23031" y="44837"/>
                  </a:cubicBezTo>
                  <a:cubicBezTo>
                    <a:pt x="24596" y="44837"/>
                    <a:pt x="26162" y="44242"/>
                    <a:pt x="27369" y="43051"/>
                  </a:cubicBezTo>
                  <a:lnTo>
                    <a:pt x="43679" y="26741"/>
                  </a:lnTo>
                  <a:cubicBezTo>
                    <a:pt x="46060" y="24360"/>
                    <a:pt x="46060" y="20478"/>
                    <a:pt x="43679" y="18097"/>
                  </a:cubicBezTo>
                  <a:lnTo>
                    <a:pt x="27369" y="1787"/>
                  </a:lnTo>
                  <a:cubicBezTo>
                    <a:pt x="26162" y="596"/>
                    <a:pt x="24596" y="1"/>
                    <a:pt x="23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3239950" y="3357375"/>
              <a:ext cx="1121350" cy="305850"/>
            </a:xfrm>
            <a:custGeom>
              <a:rect b="b" l="l" r="r" t="t"/>
              <a:pathLst>
                <a:path extrusionOk="0" h="12234" w="44854">
                  <a:moveTo>
                    <a:pt x="6101" y="1"/>
                  </a:moveTo>
                  <a:cubicBezTo>
                    <a:pt x="2708" y="1"/>
                    <a:pt x="1" y="2741"/>
                    <a:pt x="1" y="6134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38721" y="12233"/>
                  </a:lnTo>
                  <a:cubicBezTo>
                    <a:pt x="42113" y="12233"/>
                    <a:pt x="44853" y="9493"/>
                    <a:pt x="44853" y="6134"/>
                  </a:cubicBezTo>
                  <a:cubicBezTo>
                    <a:pt x="44853" y="2741"/>
                    <a:pt x="42113" y="1"/>
                    <a:pt x="38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3800200" y="2032200"/>
              <a:ext cx="575775" cy="1121350"/>
            </a:xfrm>
            <a:custGeom>
              <a:rect b="b" l="l" r="r" t="t"/>
              <a:pathLst>
                <a:path extrusionOk="0" h="44854" w="23031">
                  <a:moveTo>
                    <a:pt x="1" y="1"/>
                  </a:moveTo>
                  <a:lnTo>
                    <a:pt x="1" y="44853"/>
                  </a:lnTo>
                  <a:cubicBezTo>
                    <a:pt x="1566" y="44853"/>
                    <a:pt x="3132" y="44266"/>
                    <a:pt x="4339" y="43059"/>
                  </a:cubicBezTo>
                  <a:lnTo>
                    <a:pt x="20649" y="26749"/>
                  </a:lnTo>
                  <a:cubicBezTo>
                    <a:pt x="23030" y="24368"/>
                    <a:pt x="23030" y="20486"/>
                    <a:pt x="20649" y="18105"/>
                  </a:cubicBezTo>
                  <a:lnTo>
                    <a:pt x="4339" y="1795"/>
                  </a:lnTo>
                  <a:cubicBezTo>
                    <a:pt x="3132" y="588"/>
                    <a:pt x="1566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3800200" y="3357375"/>
              <a:ext cx="561100" cy="305850"/>
            </a:xfrm>
            <a:custGeom>
              <a:rect b="b" l="l" r="r" t="t"/>
              <a:pathLst>
                <a:path extrusionOk="0" h="12234" w="22444">
                  <a:moveTo>
                    <a:pt x="1" y="1"/>
                  </a:moveTo>
                  <a:lnTo>
                    <a:pt x="1" y="12233"/>
                  </a:lnTo>
                  <a:lnTo>
                    <a:pt x="16311" y="12233"/>
                  </a:lnTo>
                  <a:cubicBezTo>
                    <a:pt x="19703" y="12233"/>
                    <a:pt x="22443" y="9493"/>
                    <a:pt x="22443" y="6134"/>
                  </a:cubicBezTo>
                  <a:cubicBezTo>
                    <a:pt x="22443" y="2741"/>
                    <a:pt x="19703" y="1"/>
                    <a:pt x="16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7" name="Google Shape;1537;p39"/>
          <p:cNvGrpSpPr/>
          <p:nvPr/>
        </p:nvGrpSpPr>
        <p:grpSpPr>
          <a:xfrm>
            <a:off x="6439800" y="1418292"/>
            <a:ext cx="424843" cy="341355"/>
            <a:chOff x="1190625" y="750825"/>
            <a:chExt cx="5219200" cy="4193550"/>
          </a:xfrm>
        </p:grpSpPr>
        <p:sp>
          <p:nvSpPr>
            <p:cNvPr id="1538" name="Google Shape;1538;p39"/>
            <p:cNvSpPr/>
            <p:nvPr/>
          </p:nvSpPr>
          <p:spPr>
            <a:xfrm>
              <a:off x="1190625" y="750825"/>
              <a:ext cx="1992275" cy="3581925"/>
            </a:xfrm>
            <a:custGeom>
              <a:rect b="b" l="l" r="r" t="t"/>
              <a:pathLst>
                <a:path extrusionOk="0" h="143277" w="79691">
                  <a:moveTo>
                    <a:pt x="55525" y="1"/>
                  </a:moveTo>
                  <a:cubicBezTo>
                    <a:pt x="52612" y="1"/>
                    <a:pt x="49655" y="463"/>
                    <a:pt x="46744" y="1413"/>
                  </a:cubicBezTo>
                  <a:cubicBezTo>
                    <a:pt x="36110" y="4903"/>
                    <a:pt x="28803" y="13971"/>
                    <a:pt x="27694" y="25062"/>
                  </a:cubicBezTo>
                  <a:lnTo>
                    <a:pt x="19409" y="106579"/>
                  </a:lnTo>
                  <a:lnTo>
                    <a:pt x="18365" y="106579"/>
                  </a:lnTo>
                  <a:cubicBezTo>
                    <a:pt x="8220" y="106579"/>
                    <a:pt x="0" y="114832"/>
                    <a:pt x="0" y="124944"/>
                  </a:cubicBezTo>
                  <a:cubicBezTo>
                    <a:pt x="0" y="135056"/>
                    <a:pt x="8220" y="143276"/>
                    <a:pt x="18365" y="143276"/>
                  </a:cubicBezTo>
                  <a:lnTo>
                    <a:pt x="24922" y="143276"/>
                  </a:lnTo>
                  <a:cubicBezTo>
                    <a:pt x="26911" y="143276"/>
                    <a:pt x="28771" y="142330"/>
                    <a:pt x="29912" y="140699"/>
                  </a:cubicBezTo>
                  <a:cubicBezTo>
                    <a:pt x="31054" y="139068"/>
                    <a:pt x="31348" y="136981"/>
                    <a:pt x="30695" y="135121"/>
                  </a:cubicBezTo>
                  <a:cubicBezTo>
                    <a:pt x="29521" y="131859"/>
                    <a:pt x="28966" y="128434"/>
                    <a:pt x="28966" y="124944"/>
                  </a:cubicBezTo>
                  <a:cubicBezTo>
                    <a:pt x="28966" y="118126"/>
                    <a:pt x="30793" y="115354"/>
                    <a:pt x="31021" y="113331"/>
                  </a:cubicBezTo>
                  <a:lnTo>
                    <a:pt x="39861" y="26302"/>
                  </a:lnTo>
                  <a:cubicBezTo>
                    <a:pt x="40481" y="19973"/>
                    <a:pt x="44493" y="15015"/>
                    <a:pt x="50528" y="13058"/>
                  </a:cubicBezTo>
                  <a:cubicBezTo>
                    <a:pt x="52221" y="12500"/>
                    <a:pt x="53923" y="12227"/>
                    <a:pt x="55591" y="12227"/>
                  </a:cubicBezTo>
                  <a:cubicBezTo>
                    <a:pt x="59869" y="12227"/>
                    <a:pt x="63917" y="14025"/>
                    <a:pt x="66969" y="17429"/>
                  </a:cubicBezTo>
                  <a:lnTo>
                    <a:pt x="68339" y="18929"/>
                  </a:lnTo>
                  <a:cubicBezTo>
                    <a:pt x="69541" y="20271"/>
                    <a:pt x="71209" y="20952"/>
                    <a:pt x="72885" y="20952"/>
                  </a:cubicBezTo>
                  <a:cubicBezTo>
                    <a:pt x="74346" y="20952"/>
                    <a:pt x="75813" y="20434"/>
                    <a:pt x="76983" y="19386"/>
                  </a:cubicBezTo>
                  <a:cubicBezTo>
                    <a:pt x="79495" y="17135"/>
                    <a:pt x="79690" y="13254"/>
                    <a:pt x="77407" y="10742"/>
                  </a:cubicBezTo>
                  <a:lnTo>
                    <a:pt x="76037" y="9241"/>
                  </a:lnTo>
                  <a:cubicBezTo>
                    <a:pt x="70618" y="3230"/>
                    <a:pt x="63224" y="1"/>
                    <a:pt x="55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3369625" y="3313350"/>
              <a:ext cx="861175" cy="398875"/>
            </a:xfrm>
            <a:custGeom>
              <a:rect b="b" l="l" r="r" t="t"/>
              <a:pathLst>
                <a:path extrusionOk="0" h="15955" w="34447">
                  <a:moveTo>
                    <a:pt x="17224" y="1"/>
                  </a:moveTo>
                  <a:cubicBezTo>
                    <a:pt x="12037" y="1"/>
                    <a:pt x="6948" y="1827"/>
                    <a:pt x="2969" y="5122"/>
                  </a:cubicBezTo>
                  <a:cubicBezTo>
                    <a:pt x="359" y="7275"/>
                    <a:pt x="0" y="11124"/>
                    <a:pt x="2121" y="13733"/>
                  </a:cubicBezTo>
                  <a:cubicBezTo>
                    <a:pt x="3329" y="15199"/>
                    <a:pt x="5073" y="15954"/>
                    <a:pt x="6831" y="15954"/>
                  </a:cubicBezTo>
                  <a:cubicBezTo>
                    <a:pt x="8205" y="15954"/>
                    <a:pt x="9588" y="15493"/>
                    <a:pt x="10732" y="14549"/>
                  </a:cubicBezTo>
                  <a:cubicBezTo>
                    <a:pt x="12592" y="13048"/>
                    <a:pt x="14842" y="12233"/>
                    <a:pt x="17224" y="12233"/>
                  </a:cubicBezTo>
                  <a:cubicBezTo>
                    <a:pt x="19605" y="12233"/>
                    <a:pt x="21856" y="13048"/>
                    <a:pt x="23715" y="14549"/>
                  </a:cubicBezTo>
                  <a:cubicBezTo>
                    <a:pt x="24845" y="15493"/>
                    <a:pt x="26226" y="15954"/>
                    <a:pt x="27602" y="15954"/>
                  </a:cubicBezTo>
                  <a:cubicBezTo>
                    <a:pt x="29364" y="15954"/>
                    <a:pt x="31118" y="15199"/>
                    <a:pt x="32327" y="13733"/>
                  </a:cubicBezTo>
                  <a:cubicBezTo>
                    <a:pt x="34447" y="11124"/>
                    <a:pt x="34088" y="7275"/>
                    <a:pt x="31478" y="5122"/>
                  </a:cubicBezTo>
                  <a:cubicBezTo>
                    <a:pt x="27499" y="1827"/>
                    <a:pt x="22410" y="1"/>
                    <a:pt x="17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3800200" y="3313350"/>
              <a:ext cx="430600" cy="398875"/>
            </a:xfrm>
            <a:custGeom>
              <a:rect b="b" l="l" r="r" t="t"/>
              <a:pathLst>
                <a:path extrusionOk="0" h="15955" w="17224">
                  <a:moveTo>
                    <a:pt x="1" y="1"/>
                  </a:moveTo>
                  <a:lnTo>
                    <a:pt x="1" y="12233"/>
                  </a:lnTo>
                  <a:cubicBezTo>
                    <a:pt x="2382" y="12233"/>
                    <a:pt x="4633" y="13048"/>
                    <a:pt x="6492" y="14549"/>
                  </a:cubicBezTo>
                  <a:cubicBezTo>
                    <a:pt x="7622" y="15493"/>
                    <a:pt x="9003" y="15954"/>
                    <a:pt x="10379" y="15954"/>
                  </a:cubicBezTo>
                  <a:cubicBezTo>
                    <a:pt x="12141" y="15954"/>
                    <a:pt x="13895" y="15199"/>
                    <a:pt x="15104" y="13733"/>
                  </a:cubicBezTo>
                  <a:cubicBezTo>
                    <a:pt x="17224" y="11124"/>
                    <a:pt x="16865" y="7275"/>
                    <a:pt x="14255" y="5122"/>
                  </a:cubicBezTo>
                  <a:cubicBezTo>
                    <a:pt x="10276" y="1827"/>
                    <a:pt x="5187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1761450" y="2956975"/>
              <a:ext cx="1834900" cy="1834900"/>
            </a:xfrm>
            <a:custGeom>
              <a:rect b="b" l="l" r="r" t="t"/>
              <a:pathLst>
                <a:path extrusionOk="0" h="73396" w="73396">
                  <a:moveTo>
                    <a:pt x="36698" y="1"/>
                  </a:moveTo>
                  <a:cubicBezTo>
                    <a:pt x="16572" y="1"/>
                    <a:pt x="1" y="16311"/>
                    <a:pt x="1" y="36698"/>
                  </a:cubicBezTo>
                  <a:cubicBezTo>
                    <a:pt x="1" y="57085"/>
                    <a:pt x="16572" y="73395"/>
                    <a:pt x="36698" y="73395"/>
                  </a:cubicBezTo>
                  <a:cubicBezTo>
                    <a:pt x="56923" y="73395"/>
                    <a:pt x="73396" y="56922"/>
                    <a:pt x="73396" y="36698"/>
                  </a:cubicBezTo>
                  <a:cubicBezTo>
                    <a:pt x="73396" y="16441"/>
                    <a:pt x="56923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1608950" y="2803675"/>
              <a:ext cx="2140725" cy="2140700"/>
            </a:xfrm>
            <a:custGeom>
              <a:rect b="b" l="l" r="r" t="t"/>
              <a:pathLst>
                <a:path extrusionOk="0" h="85628" w="85629">
                  <a:moveTo>
                    <a:pt x="42798" y="12233"/>
                  </a:moveTo>
                  <a:cubicBezTo>
                    <a:pt x="59663" y="12233"/>
                    <a:pt x="73396" y="25966"/>
                    <a:pt x="73396" y="42830"/>
                  </a:cubicBezTo>
                  <a:cubicBezTo>
                    <a:pt x="73396" y="59694"/>
                    <a:pt x="59663" y="73395"/>
                    <a:pt x="42798" y="73395"/>
                  </a:cubicBezTo>
                  <a:cubicBezTo>
                    <a:pt x="26032" y="73395"/>
                    <a:pt x="12233" y="59825"/>
                    <a:pt x="12233" y="42830"/>
                  </a:cubicBezTo>
                  <a:cubicBezTo>
                    <a:pt x="12233" y="25770"/>
                    <a:pt x="26097" y="12233"/>
                    <a:pt x="42798" y="12233"/>
                  </a:cubicBezTo>
                  <a:close/>
                  <a:moveTo>
                    <a:pt x="42798" y="0"/>
                  </a:moveTo>
                  <a:cubicBezTo>
                    <a:pt x="19312" y="0"/>
                    <a:pt x="1" y="19050"/>
                    <a:pt x="1" y="42830"/>
                  </a:cubicBezTo>
                  <a:cubicBezTo>
                    <a:pt x="1" y="66610"/>
                    <a:pt x="19312" y="85627"/>
                    <a:pt x="42798" y="85627"/>
                  </a:cubicBezTo>
                  <a:cubicBezTo>
                    <a:pt x="66415" y="85627"/>
                    <a:pt x="85628" y="66414"/>
                    <a:pt x="85628" y="42830"/>
                  </a:cubicBezTo>
                  <a:cubicBezTo>
                    <a:pt x="85628" y="19213"/>
                    <a:pt x="66415" y="0"/>
                    <a:pt x="4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4417525" y="750825"/>
              <a:ext cx="1992300" cy="3581925"/>
            </a:xfrm>
            <a:custGeom>
              <a:rect b="b" l="l" r="r" t="t"/>
              <a:pathLst>
                <a:path extrusionOk="0" h="143277" w="79692">
                  <a:moveTo>
                    <a:pt x="24166" y="1"/>
                  </a:moveTo>
                  <a:cubicBezTo>
                    <a:pt x="16467" y="1"/>
                    <a:pt x="9073" y="3230"/>
                    <a:pt x="3654" y="9241"/>
                  </a:cubicBezTo>
                  <a:lnTo>
                    <a:pt x="2284" y="10742"/>
                  </a:lnTo>
                  <a:cubicBezTo>
                    <a:pt x="1" y="13254"/>
                    <a:pt x="197" y="17135"/>
                    <a:pt x="2708" y="19386"/>
                  </a:cubicBezTo>
                  <a:cubicBezTo>
                    <a:pt x="3878" y="20434"/>
                    <a:pt x="5345" y="20952"/>
                    <a:pt x="6806" y="20952"/>
                  </a:cubicBezTo>
                  <a:cubicBezTo>
                    <a:pt x="8482" y="20952"/>
                    <a:pt x="10150" y="20271"/>
                    <a:pt x="11353" y="18929"/>
                  </a:cubicBezTo>
                  <a:lnTo>
                    <a:pt x="12723" y="17429"/>
                  </a:lnTo>
                  <a:cubicBezTo>
                    <a:pt x="15774" y="14025"/>
                    <a:pt x="19822" y="12227"/>
                    <a:pt x="24100" y="12227"/>
                  </a:cubicBezTo>
                  <a:cubicBezTo>
                    <a:pt x="25768" y="12227"/>
                    <a:pt x="27471" y="12500"/>
                    <a:pt x="29163" y="13058"/>
                  </a:cubicBezTo>
                  <a:cubicBezTo>
                    <a:pt x="35198" y="15015"/>
                    <a:pt x="39210" y="19973"/>
                    <a:pt x="39830" y="26302"/>
                  </a:cubicBezTo>
                  <a:lnTo>
                    <a:pt x="48670" y="113331"/>
                  </a:lnTo>
                  <a:cubicBezTo>
                    <a:pt x="48735" y="113821"/>
                    <a:pt x="48865" y="114375"/>
                    <a:pt x="48996" y="114734"/>
                  </a:cubicBezTo>
                  <a:cubicBezTo>
                    <a:pt x="50170" y="117996"/>
                    <a:pt x="50757" y="121421"/>
                    <a:pt x="50757" y="124944"/>
                  </a:cubicBezTo>
                  <a:cubicBezTo>
                    <a:pt x="50757" y="128434"/>
                    <a:pt x="50170" y="131859"/>
                    <a:pt x="48996" y="135121"/>
                  </a:cubicBezTo>
                  <a:cubicBezTo>
                    <a:pt x="48343" y="136981"/>
                    <a:pt x="48637" y="139068"/>
                    <a:pt x="49779" y="140699"/>
                  </a:cubicBezTo>
                  <a:cubicBezTo>
                    <a:pt x="50920" y="142330"/>
                    <a:pt x="52780" y="143276"/>
                    <a:pt x="54770" y="143276"/>
                  </a:cubicBezTo>
                  <a:lnTo>
                    <a:pt x="61359" y="143276"/>
                  </a:lnTo>
                  <a:cubicBezTo>
                    <a:pt x="71471" y="143276"/>
                    <a:pt x="79691" y="135056"/>
                    <a:pt x="79691" y="124944"/>
                  </a:cubicBezTo>
                  <a:cubicBezTo>
                    <a:pt x="79691" y="114832"/>
                    <a:pt x="71471" y="106579"/>
                    <a:pt x="61359" y="106579"/>
                  </a:cubicBezTo>
                  <a:lnTo>
                    <a:pt x="60282" y="106579"/>
                  </a:lnTo>
                  <a:lnTo>
                    <a:pt x="51997" y="25062"/>
                  </a:lnTo>
                  <a:cubicBezTo>
                    <a:pt x="50888" y="13971"/>
                    <a:pt x="43581" y="4903"/>
                    <a:pt x="32947" y="1413"/>
                  </a:cubicBezTo>
                  <a:cubicBezTo>
                    <a:pt x="30036" y="463"/>
                    <a:pt x="27079" y="1"/>
                    <a:pt x="24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4004075" y="2956975"/>
              <a:ext cx="1834900" cy="1834900"/>
            </a:xfrm>
            <a:custGeom>
              <a:rect b="b" l="l" r="r" t="t"/>
              <a:pathLst>
                <a:path extrusionOk="0" h="73396" w="73396">
                  <a:moveTo>
                    <a:pt x="36698" y="1"/>
                  </a:moveTo>
                  <a:cubicBezTo>
                    <a:pt x="16474" y="1"/>
                    <a:pt x="1" y="16441"/>
                    <a:pt x="1" y="36698"/>
                  </a:cubicBezTo>
                  <a:cubicBezTo>
                    <a:pt x="1" y="56922"/>
                    <a:pt x="16474" y="73395"/>
                    <a:pt x="36698" y="73395"/>
                  </a:cubicBezTo>
                  <a:cubicBezTo>
                    <a:pt x="56824" y="73395"/>
                    <a:pt x="73395" y="57085"/>
                    <a:pt x="73395" y="36698"/>
                  </a:cubicBezTo>
                  <a:cubicBezTo>
                    <a:pt x="73395" y="16311"/>
                    <a:pt x="56824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3851575" y="2803675"/>
              <a:ext cx="2140700" cy="2140700"/>
            </a:xfrm>
            <a:custGeom>
              <a:rect b="b" l="l" r="r" t="t"/>
              <a:pathLst>
                <a:path extrusionOk="0" h="85628" w="85628">
                  <a:moveTo>
                    <a:pt x="42798" y="12233"/>
                  </a:moveTo>
                  <a:cubicBezTo>
                    <a:pt x="55748" y="12233"/>
                    <a:pt x="67328" y="20420"/>
                    <a:pt x="71634" y="32620"/>
                  </a:cubicBezTo>
                  <a:cubicBezTo>
                    <a:pt x="72808" y="35882"/>
                    <a:pt x="73395" y="39307"/>
                    <a:pt x="73395" y="42830"/>
                  </a:cubicBezTo>
                  <a:cubicBezTo>
                    <a:pt x="73395" y="59890"/>
                    <a:pt x="59499" y="73395"/>
                    <a:pt x="42798" y="73395"/>
                  </a:cubicBezTo>
                  <a:cubicBezTo>
                    <a:pt x="25933" y="73395"/>
                    <a:pt x="12233" y="59694"/>
                    <a:pt x="12233" y="42830"/>
                  </a:cubicBezTo>
                  <a:cubicBezTo>
                    <a:pt x="12233" y="25966"/>
                    <a:pt x="25933" y="12233"/>
                    <a:pt x="42798" y="12233"/>
                  </a:cubicBezTo>
                  <a:close/>
                  <a:moveTo>
                    <a:pt x="42798" y="0"/>
                  </a:moveTo>
                  <a:cubicBezTo>
                    <a:pt x="19181" y="0"/>
                    <a:pt x="1" y="19213"/>
                    <a:pt x="1" y="42830"/>
                  </a:cubicBezTo>
                  <a:cubicBezTo>
                    <a:pt x="1" y="66414"/>
                    <a:pt x="19181" y="85627"/>
                    <a:pt x="42798" y="85627"/>
                  </a:cubicBezTo>
                  <a:cubicBezTo>
                    <a:pt x="66284" y="85627"/>
                    <a:pt x="85628" y="66577"/>
                    <a:pt x="85628" y="42830"/>
                  </a:cubicBezTo>
                  <a:cubicBezTo>
                    <a:pt x="85628" y="19050"/>
                    <a:pt x="66284" y="0"/>
                    <a:pt x="4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6" name="Google Shape;1546;p39"/>
          <p:cNvGrpSpPr/>
          <p:nvPr/>
        </p:nvGrpSpPr>
        <p:grpSpPr>
          <a:xfrm>
            <a:off x="5783399" y="1376558"/>
            <a:ext cx="290421" cy="424843"/>
            <a:chOff x="2016700" y="238125"/>
            <a:chExt cx="3567825" cy="5219200"/>
          </a:xfrm>
        </p:grpSpPr>
        <p:sp>
          <p:nvSpPr>
            <p:cNvPr id="1547" name="Google Shape;1547;p39"/>
            <p:cNvSpPr/>
            <p:nvPr/>
          </p:nvSpPr>
          <p:spPr>
            <a:xfrm>
              <a:off x="2586750" y="238125"/>
              <a:ext cx="785350" cy="826100"/>
            </a:xfrm>
            <a:custGeom>
              <a:rect b="b" l="l" r="r" t="t"/>
              <a:pathLst>
                <a:path extrusionOk="0" h="33044" w="31414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6911"/>
                  </a:lnTo>
                  <a:cubicBezTo>
                    <a:pt x="0" y="30304"/>
                    <a:pt x="2740" y="33044"/>
                    <a:pt x="6100" y="33044"/>
                  </a:cubicBezTo>
                  <a:cubicBezTo>
                    <a:pt x="9493" y="33044"/>
                    <a:pt x="12233" y="30304"/>
                    <a:pt x="12233" y="26911"/>
                  </a:cubicBezTo>
                  <a:lnTo>
                    <a:pt x="12233" y="12232"/>
                  </a:lnTo>
                  <a:lnTo>
                    <a:pt x="25313" y="12232"/>
                  </a:lnTo>
                  <a:cubicBezTo>
                    <a:pt x="28673" y="12232"/>
                    <a:pt x="31413" y="9492"/>
                    <a:pt x="31413" y="6133"/>
                  </a:cubicBezTo>
                  <a:cubicBezTo>
                    <a:pt x="31413" y="2740"/>
                    <a:pt x="28673" y="0"/>
                    <a:pt x="25313" y="0"/>
                  </a:cubicBezTo>
                  <a:close/>
                </a:path>
              </a:pathLst>
            </a:custGeom>
            <a:solidFill>
              <a:srgbClr val="6A6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2832200" y="2083575"/>
              <a:ext cx="1936825" cy="2354375"/>
            </a:xfrm>
            <a:custGeom>
              <a:rect b="b" l="l" r="r" t="t"/>
              <a:pathLst>
                <a:path extrusionOk="0" h="94175" w="77473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88074"/>
                  </a:lnTo>
                  <a:cubicBezTo>
                    <a:pt x="1" y="91434"/>
                    <a:pt x="2708" y="94174"/>
                    <a:pt x="6101" y="94174"/>
                  </a:cubicBezTo>
                  <a:lnTo>
                    <a:pt x="71340" y="94174"/>
                  </a:lnTo>
                  <a:cubicBezTo>
                    <a:pt x="74733" y="94174"/>
                    <a:pt x="77473" y="91434"/>
                    <a:pt x="77473" y="88074"/>
                  </a:cubicBezTo>
                  <a:lnTo>
                    <a:pt x="77473" y="6101"/>
                  </a:ln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rgbClr val="FFE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3800200" y="2083575"/>
              <a:ext cx="968825" cy="2354375"/>
            </a:xfrm>
            <a:custGeom>
              <a:rect b="b" l="l" r="r" t="t"/>
              <a:pathLst>
                <a:path extrusionOk="0" h="94175" w="38753">
                  <a:moveTo>
                    <a:pt x="1" y="1"/>
                  </a:moveTo>
                  <a:lnTo>
                    <a:pt x="1" y="94174"/>
                  </a:lnTo>
                  <a:lnTo>
                    <a:pt x="32620" y="94174"/>
                  </a:lnTo>
                  <a:cubicBezTo>
                    <a:pt x="36013" y="94174"/>
                    <a:pt x="38753" y="91434"/>
                    <a:pt x="38753" y="88074"/>
                  </a:cubicBezTo>
                  <a:lnTo>
                    <a:pt x="38753" y="6101"/>
                  </a:lnTo>
                  <a:cubicBezTo>
                    <a:pt x="38753" y="2708"/>
                    <a:pt x="36013" y="1"/>
                    <a:pt x="32620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3392450" y="2695200"/>
              <a:ext cx="305850" cy="1131125"/>
            </a:xfrm>
            <a:custGeom>
              <a:rect b="b" l="l" r="r" t="t"/>
              <a:pathLst>
                <a:path extrusionOk="0" h="45245" w="12234">
                  <a:moveTo>
                    <a:pt x="6133" y="1"/>
                  </a:moveTo>
                  <a:cubicBezTo>
                    <a:pt x="2741" y="1"/>
                    <a:pt x="1" y="2708"/>
                    <a:pt x="1" y="6101"/>
                  </a:cubicBezTo>
                  <a:lnTo>
                    <a:pt x="1" y="39144"/>
                  </a:lnTo>
                  <a:cubicBezTo>
                    <a:pt x="1" y="42504"/>
                    <a:pt x="2741" y="45244"/>
                    <a:pt x="6133" y="45244"/>
                  </a:cubicBezTo>
                  <a:cubicBezTo>
                    <a:pt x="9493" y="45244"/>
                    <a:pt x="12233" y="42504"/>
                    <a:pt x="12233" y="39144"/>
                  </a:cubicBezTo>
                  <a:lnTo>
                    <a:pt x="12233" y="6101"/>
                  </a:lnTo>
                  <a:cubicBezTo>
                    <a:pt x="12233" y="2708"/>
                    <a:pt x="9493" y="1"/>
                    <a:pt x="6133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2424450" y="1573900"/>
              <a:ext cx="2752325" cy="815525"/>
            </a:xfrm>
            <a:custGeom>
              <a:rect b="b" l="l" r="r" t="t"/>
              <a:pathLst>
                <a:path extrusionOk="0" h="32621" w="110093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lnTo>
                    <a:pt x="1" y="26488"/>
                  </a:lnTo>
                  <a:cubicBezTo>
                    <a:pt x="1" y="29880"/>
                    <a:pt x="2708" y="32620"/>
                    <a:pt x="6101" y="32620"/>
                  </a:cubicBezTo>
                  <a:lnTo>
                    <a:pt x="103960" y="32620"/>
                  </a:lnTo>
                  <a:cubicBezTo>
                    <a:pt x="107353" y="32620"/>
                    <a:pt x="110093" y="29880"/>
                    <a:pt x="110093" y="26488"/>
                  </a:cubicBezTo>
                  <a:lnTo>
                    <a:pt x="110093" y="6100"/>
                  </a:lnTo>
                  <a:cubicBezTo>
                    <a:pt x="110093" y="2708"/>
                    <a:pt x="107353" y="0"/>
                    <a:pt x="103960" y="0"/>
                  </a:cubicBez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3800200" y="1573900"/>
              <a:ext cx="1376575" cy="815525"/>
            </a:xfrm>
            <a:custGeom>
              <a:rect b="b" l="l" r="r" t="t"/>
              <a:pathLst>
                <a:path extrusionOk="0" h="32621" w="55063">
                  <a:moveTo>
                    <a:pt x="1" y="0"/>
                  </a:moveTo>
                  <a:lnTo>
                    <a:pt x="1" y="32620"/>
                  </a:lnTo>
                  <a:lnTo>
                    <a:pt x="48930" y="32620"/>
                  </a:lnTo>
                  <a:cubicBezTo>
                    <a:pt x="52323" y="32620"/>
                    <a:pt x="55063" y="29880"/>
                    <a:pt x="55063" y="26488"/>
                  </a:cubicBezTo>
                  <a:lnTo>
                    <a:pt x="55063" y="6100"/>
                  </a:lnTo>
                  <a:cubicBezTo>
                    <a:pt x="55063" y="2708"/>
                    <a:pt x="52323" y="0"/>
                    <a:pt x="48930" y="0"/>
                  </a:cubicBezTo>
                  <a:close/>
                </a:path>
              </a:pathLst>
            </a:custGeom>
            <a:solidFill>
              <a:srgbClr val="E47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2016700" y="758400"/>
              <a:ext cx="3567825" cy="1121325"/>
            </a:xfrm>
            <a:custGeom>
              <a:rect b="b" l="l" r="r" t="t"/>
              <a:pathLst>
                <a:path extrusionOk="0" h="44853" w="142713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lnTo>
                    <a:pt x="1" y="38720"/>
                  </a:lnTo>
                  <a:cubicBezTo>
                    <a:pt x="1" y="42113"/>
                    <a:pt x="2708" y="44853"/>
                    <a:pt x="6101" y="44853"/>
                  </a:cubicBezTo>
                  <a:lnTo>
                    <a:pt x="136580" y="44853"/>
                  </a:lnTo>
                  <a:cubicBezTo>
                    <a:pt x="139973" y="44853"/>
                    <a:pt x="142713" y="42113"/>
                    <a:pt x="142713" y="38720"/>
                  </a:cubicBezTo>
                  <a:lnTo>
                    <a:pt x="142713" y="6100"/>
                  </a:lnTo>
                  <a:cubicBezTo>
                    <a:pt x="142713" y="2708"/>
                    <a:pt x="139973" y="0"/>
                    <a:pt x="136580" y="0"/>
                  </a:cubicBez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2016700" y="4132100"/>
              <a:ext cx="3567825" cy="1325225"/>
            </a:xfrm>
            <a:custGeom>
              <a:rect b="b" l="l" r="r" t="t"/>
              <a:pathLst>
                <a:path extrusionOk="0" h="53009" w="142713">
                  <a:moveTo>
                    <a:pt x="22411" y="1"/>
                  </a:moveTo>
                  <a:cubicBezTo>
                    <a:pt x="19018" y="1"/>
                    <a:pt x="16311" y="2741"/>
                    <a:pt x="16311" y="6133"/>
                  </a:cubicBezTo>
                  <a:lnTo>
                    <a:pt x="16311" y="16311"/>
                  </a:lnTo>
                  <a:lnTo>
                    <a:pt x="6101" y="16311"/>
                  </a:lnTo>
                  <a:cubicBezTo>
                    <a:pt x="2708" y="16311"/>
                    <a:pt x="1" y="19051"/>
                    <a:pt x="1" y="22443"/>
                  </a:cubicBezTo>
                  <a:lnTo>
                    <a:pt x="1" y="46908"/>
                  </a:lnTo>
                  <a:cubicBezTo>
                    <a:pt x="1" y="50268"/>
                    <a:pt x="2708" y="53008"/>
                    <a:pt x="6101" y="53008"/>
                  </a:cubicBezTo>
                  <a:lnTo>
                    <a:pt x="136580" y="53008"/>
                  </a:lnTo>
                  <a:cubicBezTo>
                    <a:pt x="139973" y="53008"/>
                    <a:pt x="142713" y="50268"/>
                    <a:pt x="142713" y="46908"/>
                  </a:cubicBezTo>
                  <a:lnTo>
                    <a:pt x="142713" y="22443"/>
                  </a:lnTo>
                  <a:cubicBezTo>
                    <a:pt x="142713" y="19051"/>
                    <a:pt x="139973" y="16311"/>
                    <a:pt x="136580" y="16311"/>
                  </a:cubicBezTo>
                  <a:lnTo>
                    <a:pt x="126403" y="16311"/>
                  </a:lnTo>
                  <a:lnTo>
                    <a:pt x="126403" y="6133"/>
                  </a:lnTo>
                  <a:cubicBezTo>
                    <a:pt x="126403" y="2741"/>
                    <a:pt x="123663" y="1"/>
                    <a:pt x="120270" y="1"/>
                  </a:cubicBez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3800200" y="4132100"/>
              <a:ext cx="1784325" cy="1325225"/>
            </a:xfrm>
            <a:custGeom>
              <a:rect b="b" l="l" r="r" t="t"/>
              <a:pathLst>
                <a:path extrusionOk="0" h="53009" w="71373">
                  <a:moveTo>
                    <a:pt x="1" y="1"/>
                  </a:moveTo>
                  <a:lnTo>
                    <a:pt x="1" y="53008"/>
                  </a:lnTo>
                  <a:lnTo>
                    <a:pt x="65240" y="53008"/>
                  </a:lnTo>
                  <a:cubicBezTo>
                    <a:pt x="68633" y="53008"/>
                    <a:pt x="71373" y="50268"/>
                    <a:pt x="71373" y="46908"/>
                  </a:cubicBezTo>
                  <a:lnTo>
                    <a:pt x="71373" y="22443"/>
                  </a:lnTo>
                  <a:cubicBezTo>
                    <a:pt x="71373" y="19051"/>
                    <a:pt x="68633" y="16311"/>
                    <a:pt x="65240" y="16311"/>
                  </a:cubicBezTo>
                  <a:lnTo>
                    <a:pt x="55063" y="16311"/>
                  </a:lnTo>
                  <a:lnTo>
                    <a:pt x="55063" y="6133"/>
                  </a:lnTo>
                  <a:cubicBezTo>
                    <a:pt x="55063" y="2741"/>
                    <a:pt x="52323" y="1"/>
                    <a:pt x="48930" y="1"/>
                  </a:cubicBez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3902150" y="2695200"/>
              <a:ext cx="305825" cy="1131125"/>
            </a:xfrm>
            <a:custGeom>
              <a:rect b="b" l="l" r="r" t="t"/>
              <a:pathLst>
                <a:path extrusionOk="0" h="45245" w="12233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39144"/>
                  </a:lnTo>
                  <a:cubicBezTo>
                    <a:pt x="0" y="42504"/>
                    <a:pt x="2740" y="45244"/>
                    <a:pt x="6133" y="45244"/>
                  </a:cubicBezTo>
                  <a:cubicBezTo>
                    <a:pt x="9492" y="45244"/>
                    <a:pt x="12233" y="42504"/>
                    <a:pt x="12233" y="39144"/>
                  </a:cubicBezTo>
                  <a:lnTo>
                    <a:pt x="12233" y="6101"/>
                  </a:lnTo>
                  <a:cubicBezTo>
                    <a:pt x="12233" y="2708"/>
                    <a:pt x="9492" y="1"/>
                    <a:pt x="6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3800200" y="758400"/>
              <a:ext cx="1784325" cy="1121325"/>
            </a:xfrm>
            <a:custGeom>
              <a:rect b="b" l="l" r="r" t="t"/>
              <a:pathLst>
                <a:path extrusionOk="0" h="44853" w="71373">
                  <a:moveTo>
                    <a:pt x="1" y="0"/>
                  </a:moveTo>
                  <a:lnTo>
                    <a:pt x="1" y="44853"/>
                  </a:lnTo>
                  <a:lnTo>
                    <a:pt x="65240" y="44853"/>
                  </a:lnTo>
                  <a:cubicBezTo>
                    <a:pt x="68633" y="44853"/>
                    <a:pt x="71373" y="42113"/>
                    <a:pt x="71373" y="38720"/>
                  </a:cubicBezTo>
                  <a:lnTo>
                    <a:pt x="71373" y="6100"/>
                  </a:lnTo>
                  <a:cubicBezTo>
                    <a:pt x="71373" y="2708"/>
                    <a:pt x="68633" y="0"/>
                    <a:pt x="65240" y="0"/>
                  </a:cubicBez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39"/>
          <p:cNvGrpSpPr/>
          <p:nvPr/>
        </p:nvGrpSpPr>
        <p:grpSpPr>
          <a:xfrm>
            <a:off x="5110396" y="1376558"/>
            <a:ext cx="307016" cy="424843"/>
            <a:chOff x="1914775" y="238125"/>
            <a:chExt cx="3771700" cy="5219200"/>
          </a:xfrm>
        </p:grpSpPr>
        <p:sp>
          <p:nvSpPr>
            <p:cNvPr id="1559" name="Google Shape;1559;p39"/>
            <p:cNvSpPr/>
            <p:nvPr/>
          </p:nvSpPr>
          <p:spPr>
            <a:xfrm>
              <a:off x="1914775" y="238125"/>
              <a:ext cx="3771700" cy="5219200"/>
            </a:xfrm>
            <a:custGeom>
              <a:rect b="b" l="l" r="r" t="t"/>
              <a:pathLst>
                <a:path extrusionOk="0" h="208768" w="15086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3800200" y="238125"/>
              <a:ext cx="1886275" cy="5219200"/>
            </a:xfrm>
            <a:custGeom>
              <a:rect b="b" l="l" r="r" t="t"/>
              <a:pathLst>
                <a:path extrusionOk="0" h="208768" w="75451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2526400" y="849725"/>
              <a:ext cx="2548450" cy="4607600"/>
            </a:xfrm>
            <a:custGeom>
              <a:rect b="b" l="l" r="r" t="t"/>
              <a:pathLst>
                <a:path extrusionOk="0" h="184304" w="10193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184303"/>
                  </a:lnTo>
                  <a:lnTo>
                    <a:pt x="101937" y="184303"/>
                  </a:lnTo>
                  <a:lnTo>
                    <a:pt x="101937" y="6133"/>
                  </a:ln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3800200" y="849725"/>
              <a:ext cx="1274650" cy="4607600"/>
            </a:xfrm>
            <a:custGeom>
              <a:rect b="b" l="l" r="r" t="t"/>
              <a:pathLst>
                <a:path extrusionOk="0" h="184304" w="50986">
                  <a:moveTo>
                    <a:pt x="1" y="1"/>
                  </a:moveTo>
                  <a:lnTo>
                    <a:pt x="1" y="184303"/>
                  </a:lnTo>
                  <a:lnTo>
                    <a:pt x="50985" y="184303"/>
                  </a:lnTo>
                  <a:lnTo>
                    <a:pt x="50985" y="6133"/>
                  </a:ln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3138025" y="1461350"/>
              <a:ext cx="1325200" cy="1325225"/>
            </a:xfrm>
            <a:custGeom>
              <a:rect b="b" l="l" r="r" t="t"/>
              <a:pathLst>
                <a:path extrusionOk="0" h="53009" w="53008">
                  <a:moveTo>
                    <a:pt x="20388" y="12233"/>
                  </a:moveTo>
                  <a:lnTo>
                    <a:pt x="20388" y="40776"/>
                  </a:lnTo>
                  <a:lnTo>
                    <a:pt x="12233" y="40776"/>
                  </a:lnTo>
                  <a:lnTo>
                    <a:pt x="12233" y="12233"/>
                  </a:lnTo>
                  <a:close/>
                  <a:moveTo>
                    <a:pt x="40775" y="12233"/>
                  </a:moveTo>
                  <a:lnTo>
                    <a:pt x="40775" y="40776"/>
                  </a:lnTo>
                  <a:lnTo>
                    <a:pt x="32620" y="40776"/>
                  </a:lnTo>
                  <a:lnTo>
                    <a:pt x="32620" y="12233"/>
                  </a:lnTo>
                  <a:close/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46908"/>
                  </a:lnTo>
                  <a:cubicBezTo>
                    <a:pt x="0" y="50268"/>
                    <a:pt x="2708" y="53008"/>
                    <a:pt x="6100" y="53008"/>
                  </a:cubicBezTo>
                  <a:lnTo>
                    <a:pt x="46875" y="53008"/>
                  </a:lnTo>
                  <a:cubicBezTo>
                    <a:pt x="50267" y="53008"/>
                    <a:pt x="53008" y="50268"/>
                    <a:pt x="53008" y="46908"/>
                  </a:cubicBezTo>
                  <a:lnTo>
                    <a:pt x="53008" y="6133"/>
                  </a:lnTo>
                  <a:cubicBezTo>
                    <a:pt x="53008" y="2741"/>
                    <a:pt x="50267" y="1"/>
                    <a:pt x="468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3341900" y="4399600"/>
              <a:ext cx="917450" cy="305825"/>
            </a:xfrm>
            <a:custGeom>
              <a:rect b="b" l="l" r="r" t="t"/>
              <a:pathLst>
                <a:path extrusionOk="0" h="12233" w="36698">
                  <a:moveTo>
                    <a:pt x="6100" y="0"/>
                  </a:moveTo>
                  <a:cubicBezTo>
                    <a:pt x="2708" y="0"/>
                    <a:pt x="0" y="2740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7" y="12233"/>
                    <a:pt x="36698" y="9493"/>
                    <a:pt x="36698" y="6100"/>
                  </a:cubicBez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4768200" y="2389400"/>
              <a:ext cx="917450" cy="917450"/>
            </a:xfrm>
            <a:custGeom>
              <a:rect b="b" l="l" r="r" t="t"/>
              <a:pathLst>
                <a:path extrusionOk="0" h="36698" w="36698">
                  <a:moveTo>
                    <a:pt x="6133" y="0"/>
                  </a:moveTo>
                  <a:cubicBezTo>
                    <a:pt x="2740" y="0"/>
                    <a:pt x="0" y="2708"/>
                    <a:pt x="0" y="6100"/>
                  </a:cubicBezTo>
                  <a:lnTo>
                    <a:pt x="0" y="30565"/>
                  </a:lnTo>
                  <a:cubicBezTo>
                    <a:pt x="0" y="33957"/>
                    <a:pt x="2740" y="36698"/>
                    <a:pt x="6133" y="36698"/>
                  </a:cubicBezTo>
                  <a:lnTo>
                    <a:pt x="36698" y="36698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3800200" y="1461350"/>
              <a:ext cx="663025" cy="1325225"/>
            </a:xfrm>
            <a:custGeom>
              <a:rect b="b" l="l" r="r" t="t"/>
              <a:pathLst>
                <a:path extrusionOk="0" h="53009" w="26521">
                  <a:moveTo>
                    <a:pt x="14288" y="12233"/>
                  </a:moveTo>
                  <a:lnTo>
                    <a:pt x="14288" y="40776"/>
                  </a:lnTo>
                  <a:lnTo>
                    <a:pt x="6133" y="40776"/>
                  </a:lnTo>
                  <a:lnTo>
                    <a:pt x="6133" y="12233"/>
                  </a:lnTo>
                  <a:close/>
                  <a:moveTo>
                    <a:pt x="1" y="1"/>
                  </a:moveTo>
                  <a:lnTo>
                    <a:pt x="1" y="53008"/>
                  </a:lnTo>
                  <a:lnTo>
                    <a:pt x="20388" y="53008"/>
                  </a:lnTo>
                  <a:cubicBezTo>
                    <a:pt x="23780" y="53008"/>
                    <a:pt x="26521" y="50268"/>
                    <a:pt x="26521" y="46908"/>
                  </a:cubicBezTo>
                  <a:lnTo>
                    <a:pt x="26521" y="6133"/>
                  </a:lnTo>
                  <a:cubicBezTo>
                    <a:pt x="26521" y="2741"/>
                    <a:pt x="23780" y="1"/>
                    <a:pt x="20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3800200" y="4399600"/>
              <a:ext cx="459150" cy="305825"/>
            </a:xfrm>
            <a:custGeom>
              <a:rect b="b" l="l" r="r" t="t"/>
              <a:pathLst>
                <a:path extrusionOk="0" h="12233" w="18366">
                  <a:moveTo>
                    <a:pt x="1" y="0"/>
                  </a:moveTo>
                  <a:lnTo>
                    <a:pt x="1" y="12233"/>
                  </a:lnTo>
                  <a:lnTo>
                    <a:pt x="12233" y="12233"/>
                  </a:lnTo>
                  <a:cubicBezTo>
                    <a:pt x="15625" y="12233"/>
                    <a:pt x="18366" y="9493"/>
                    <a:pt x="18366" y="6100"/>
                  </a:cubicBez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39"/>
          <p:cNvGrpSpPr/>
          <p:nvPr/>
        </p:nvGrpSpPr>
        <p:grpSpPr>
          <a:xfrm>
            <a:off x="4376301" y="1376540"/>
            <a:ext cx="430421" cy="424843"/>
            <a:chOff x="1175925" y="237900"/>
            <a:chExt cx="5287725" cy="5219200"/>
          </a:xfrm>
        </p:grpSpPr>
        <p:sp>
          <p:nvSpPr>
            <p:cNvPr id="1569" name="Google Shape;1569;p39"/>
            <p:cNvSpPr/>
            <p:nvPr/>
          </p:nvSpPr>
          <p:spPr>
            <a:xfrm>
              <a:off x="3574300" y="3315175"/>
              <a:ext cx="1085450" cy="1055075"/>
            </a:xfrm>
            <a:custGeom>
              <a:rect b="b" l="l" r="r" t="t"/>
              <a:pathLst>
                <a:path extrusionOk="0" h="42203" w="43418">
                  <a:moveTo>
                    <a:pt x="6704" y="1"/>
                  </a:moveTo>
                  <a:cubicBezTo>
                    <a:pt x="5138" y="1"/>
                    <a:pt x="3573" y="596"/>
                    <a:pt x="2382" y="1787"/>
                  </a:cubicBezTo>
                  <a:cubicBezTo>
                    <a:pt x="1" y="4168"/>
                    <a:pt x="1" y="8050"/>
                    <a:pt x="2382" y="10431"/>
                  </a:cubicBezTo>
                  <a:lnTo>
                    <a:pt x="32360" y="40409"/>
                  </a:lnTo>
                  <a:cubicBezTo>
                    <a:pt x="33567" y="41616"/>
                    <a:pt x="35132" y="42203"/>
                    <a:pt x="36698" y="42203"/>
                  </a:cubicBezTo>
                  <a:cubicBezTo>
                    <a:pt x="38264" y="42203"/>
                    <a:pt x="39830" y="41616"/>
                    <a:pt x="41037" y="40409"/>
                  </a:cubicBezTo>
                  <a:cubicBezTo>
                    <a:pt x="43418" y="38028"/>
                    <a:pt x="43418" y="34146"/>
                    <a:pt x="41037" y="31764"/>
                  </a:cubicBezTo>
                  <a:lnTo>
                    <a:pt x="11026" y="1787"/>
                  </a:lnTo>
                  <a:cubicBezTo>
                    <a:pt x="9836" y="596"/>
                    <a:pt x="8270" y="1"/>
                    <a:pt x="67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4136175" y="3877050"/>
              <a:ext cx="711150" cy="680575"/>
            </a:xfrm>
            <a:custGeom>
              <a:rect b="b" l="l" r="r" t="t"/>
              <a:pathLst>
                <a:path extrusionOk="0" h="27223" w="28446">
                  <a:moveTo>
                    <a:pt x="21709" y="1"/>
                  </a:moveTo>
                  <a:cubicBezTo>
                    <a:pt x="20144" y="1"/>
                    <a:pt x="18578" y="596"/>
                    <a:pt x="17387" y="1787"/>
                  </a:cubicBezTo>
                  <a:lnTo>
                    <a:pt x="2415" y="16792"/>
                  </a:lnTo>
                  <a:cubicBezTo>
                    <a:pt x="1" y="19173"/>
                    <a:pt x="1" y="23055"/>
                    <a:pt x="2415" y="25436"/>
                  </a:cubicBezTo>
                  <a:cubicBezTo>
                    <a:pt x="3605" y="26627"/>
                    <a:pt x="5163" y="27222"/>
                    <a:pt x="6725" y="27222"/>
                  </a:cubicBezTo>
                  <a:cubicBezTo>
                    <a:pt x="8286" y="27222"/>
                    <a:pt x="9852" y="26627"/>
                    <a:pt x="11059" y="25436"/>
                  </a:cubicBezTo>
                  <a:lnTo>
                    <a:pt x="26032" y="10464"/>
                  </a:lnTo>
                  <a:cubicBezTo>
                    <a:pt x="28445" y="8050"/>
                    <a:pt x="28445" y="4201"/>
                    <a:pt x="26032" y="1787"/>
                  </a:cubicBezTo>
                  <a:cubicBezTo>
                    <a:pt x="24841" y="596"/>
                    <a:pt x="23275" y="1"/>
                    <a:pt x="21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1175925" y="237900"/>
              <a:ext cx="5287725" cy="5219200"/>
            </a:xfrm>
            <a:custGeom>
              <a:rect b="b" l="l" r="r" t="t"/>
              <a:pathLst>
                <a:path extrusionOk="0" h="208768" w="211509">
                  <a:moveTo>
                    <a:pt x="187341" y="1"/>
                  </a:moveTo>
                  <a:cubicBezTo>
                    <a:pt x="181702" y="1"/>
                    <a:pt x="176067" y="2146"/>
                    <a:pt x="171777" y="6435"/>
                  </a:cubicBezTo>
                  <a:lnTo>
                    <a:pt x="97012" y="81200"/>
                  </a:lnTo>
                  <a:lnTo>
                    <a:pt x="44429" y="133783"/>
                  </a:lnTo>
                  <a:lnTo>
                    <a:pt x="35785" y="142460"/>
                  </a:lnTo>
                  <a:lnTo>
                    <a:pt x="25575" y="152670"/>
                  </a:lnTo>
                  <a:lnTo>
                    <a:pt x="16931" y="161314"/>
                  </a:lnTo>
                  <a:lnTo>
                    <a:pt x="2382" y="175863"/>
                  </a:lnTo>
                  <a:cubicBezTo>
                    <a:pt x="1" y="178244"/>
                    <a:pt x="1" y="182093"/>
                    <a:pt x="2382" y="184507"/>
                  </a:cubicBezTo>
                  <a:lnTo>
                    <a:pt x="24857" y="206982"/>
                  </a:lnTo>
                  <a:cubicBezTo>
                    <a:pt x="26064" y="208173"/>
                    <a:pt x="27630" y="208768"/>
                    <a:pt x="29192" y="208768"/>
                  </a:cubicBezTo>
                  <a:cubicBezTo>
                    <a:pt x="30753" y="208768"/>
                    <a:pt x="32311" y="208173"/>
                    <a:pt x="33501" y="206982"/>
                  </a:cubicBezTo>
                  <a:lnTo>
                    <a:pt x="85791" y="154725"/>
                  </a:lnTo>
                  <a:lnTo>
                    <a:pt x="128164" y="112352"/>
                  </a:lnTo>
                  <a:lnTo>
                    <a:pt x="202929" y="37587"/>
                  </a:lnTo>
                  <a:cubicBezTo>
                    <a:pt x="211508" y="29008"/>
                    <a:pt x="211508" y="15047"/>
                    <a:pt x="202929" y="6435"/>
                  </a:cubicBezTo>
                  <a:cubicBezTo>
                    <a:pt x="198623" y="2146"/>
                    <a:pt x="192980" y="1"/>
                    <a:pt x="187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1516800" y="398775"/>
              <a:ext cx="4946850" cy="5058325"/>
            </a:xfrm>
            <a:custGeom>
              <a:rect b="b" l="l" r="r" t="t"/>
              <a:pathLst>
                <a:path extrusionOk="0" h="202333" w="197874">
                  <a:moveTo>
                    <a:pt x="189294" y="0"/>
                  </a:moveTo>
                  <a:lnTo>
                    <a:pt x="1" y="189293"/>
                  </a:lnTo>
                  <a:lnTo>
                    <a:pt x="11222" y="200547"/>
                  </a:lnTo>
                  <a:cubicBezTo>
                    <a:pt x="12429" y="201738"/>
                    <a:pt x="13995" y="202333"/>
                    <a:pt x="15557" y="202333"/>
                  </a:cubicBezTo>
                  <a:cubicBezTo>
                    <a:pt x="17118" y="202333"/>
                    <a:pt x="18676" y="201738"/>
                    <a:pt x="19866" y="200547"/>
                  </a:cubicBezTo>
                  <a:lnTo>
                    <a:pt x="72156" y="148290"/>
                  </a:lnTo>
                  <a:lnTo>
                    <a:pt x="114529" y="105917"/>
                  </a:lnTo>
                  <a:lnTo>
                    <a:pt x="189294" y="31152"/>
                  </a:lnTo>
                  <a:cubicBezTo>
                    <a:pt x="197873" y="22573"/>
                    <a:pt x="197873" y="8612"/>
                    <a:pt x="189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2541900" y="2267875"/>
              <a:ext cx="1838150" cy="1838175"/>
            </a:xfrm>
            <a:custGeom>
              <a:rect b="b" l="l" r="r" t="t"/>
              <a:pathLst>
                <a:path extrusionOk="0" h="73527" w="73526">
                  <a:moveTo>
                    <a:pt x="42406" y="1"/>
                  </a:moveTo>
                  <a:lnTo>
                    <a:pt x="0" y="42374"/>
                  </a:lnTo>
                  <a:lnTo>
                    <a:pt x="31152" y="73526"/>
                  </a:lnTo>
                  <a:lnTo>
                    <a:pt x="73525" y="3115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2930875" y="2656875"/>
              <a:ext cx="1449175" cy="1449175"/>
            </a:xfrm>
            <a:custGeom>
              <a:rect b="b" l="l" r="r" t="t"/>
              <a:pathLst>
                <a:path extrusionOk="0" h="57967" w="57967">
                  <a:moveTo>
                    <a:pt x="42407" y="1"/>
                  </a:moveTo>
                  <a:lnTo>
                    <a:pt x="1" y="42374"/>
                  </a:lnTo>
                  <a:lnTo>
                    <a:pt x="15593" y="57966"/>
                  </a:lnTo>
                  <a:lnTo>
                    <a:pt x="57966" y="15593"/>
                  </a:lnTo>
                  <a:lnTo>
                    <a:pt x="42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2070525" y="3582475"/>
              <a:ext cx="994950" cy="994925"/>
            </a:xfrm>
            <a:custGeom>
              <a:rect b="b" l="l" r="r" t="t"/>
              <a:pathLst>
                <a:path extrusionOk="0" h="39797" w="39798">
                  <a:moveTo>
                    <a:pt x="8645" y="0"/>
                  </a:moveTo>
                  <a:lnTo>
                    <a:pt x="1" y="8677"/>
                  </a:lnTo>
                  <a:lnTo>
                    <a:pt x="31120" y="39796"/>
                  </a:lnTo>
                  <a:lnTo>
                    <a:pt x="39797" y="31152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1599175" y="4054625"/>
              <a:ext cx="994125" cy="994125"/>
            </a:xfrm>
            <a:custGeom>
              <a:rect b="b" l="l" r="r" t="t"/>
              <a:pathLst>
                <a:path extrusionOk="0" h="39765" w="39765">
                  <a:moveTo>
                    <a:pt x="8645" y="1"/>
                  </a:moveTo>
                  <a:lnTo>
                    <a:pt x="1" y="8645"/>
                  </a:lnTo>
                  <a:lnTo>
                    <a:pt x="31120" y="39765"/>
                  </a:lnTo>
                  <a:lnTo>
                    <a:pt x="39764" y="31120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2459525" y="3972275"/>
              <a:ext cx="605950" cy="605125"/>
            </a:xfrm>
            <a:custGeom>
              <a:rect b="b" l="l" r="r" t="t"/>
              <a:pathLst>
                <a:path extrusionOk="0" h="24205" w="24238">
                  <a:moveTo>
                    <a:pt x="8645" y="0"/>
                  </a:moveTo>
                  <a:lnTo>
                    <a:pt x="1" y="8645"/>
                  </a:lnTo>
                  <a:lnTo>
                    <a:pt x="15560" y="24204"/>
                  </a:lnTo>
                  <a:lnTo>
                    <a:pt x="24237" y="15560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1988175" y="4443625"/>
              <a:ext cx="605125" cy="605125"/>
            </a:xfrm>
            <a:custGeom>
              <a:rect b="b" l="l" r="r" t="t"/>
              <a:pathLst>
                <a:path extrusionOk="0" h="24205" w="24205">
                  <a:moveTo>
                    <a:pt x="8644" y="1"/>
                  </a:moveTo>
                  <a:lnTo>
                    <a:pt x="0" y="8645"/>
                  </a:lnTo>
                  <a:lnTo>
                    <a:pt x="15560" y="24205"/>
                  </a:lnTo>
                  <a:lnTo>
                    <a:pt x="24204" y="15560"/>
                  </a:lnTo>
                  <a:lnTo>
                    <a:pt x="8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9" name="Google Shape;1579;p39"/>
          <p:cNvGrpSpPr/>
          <p:nvPr/>
        </p:nvGrpSpPr>
        <p:grpSpPr>
          <a:xfrm>
            <a:off x="3763666" y="1376558"/>
            <a:ext cx="224039" cy="424843"/>
            <a:chOff x="2424450" y="238125"/>
            <a:chExt cx="2752325" cy="5219200"/>
          </a:xfrm>
        </p:grpSpPr>
        <p:sp>
          <p:nvSpPr>
            <p:cNvPr id="1580" name="Google Shape;1580;p39"/>
            <p:cNvSpPr/>
            <p:nvPr/>
          </p:nvSpPr>
          <p:spPr>
            <a:xfrm>
              <a:off x="2424450" y="2276850"/>
              <a:ext cx="2752325" cy="3180475"/>
            </a:xfrm>
            <a:custGeom>
              <a:rect b="b" l="l" r="r" t="t"/>
              <a:pathLst>
                <a:path extrusionOk="0" h="127219" w="110093">
                  <a:moveTo>
                    <a:pt x="55031" y="1"/>
                  </a:moveTo>
                  <a:cubicBezTo>
                    <a:pt x="24564" y="1"/>
                    <a:pt x="1" y="24727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694"/>
                    <a:pt x="85465" y="1"/>
                    <a:pt x="55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3800200" y="2276850"/>
              <a:ext cx="1376575" cy="3180475"/>
            </a:xfrm>
            <a:custGeom>
              <a:rect b="b" l="l" r="r" t="t"/>
              <a:pathLst>
                <a:path extrusionOk="0" h="127219" w="55063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435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3108650" y="2276850"/>
              <a:ext cx="1383125" cy="921550"/>
            </a:xfrm>
            <a:custGeom>
              <a:rect b="b" l="l" r="r" t="t"/>
              <a:pathLst>
                <a:path extrusionOk="0" h="36862" w="55325">
                  <a:moveTo>
                    <a:pt x="27663" y="1"/>
                  </a:moveTo>
                  <a:cubicBezTo>
                    <a:pt x="17583" y="1"/>
                    <a:pt x="8091" y="2708"/>
                    <a:pt x="1" y="7438"/>
                  </a:cubicBezTo>
                  <a:cubicBezTo>
                    <a:pt x="458" y="23715"/>
                    <a:pt x="12527" y="36861"/>
                    <a:pt x="27663" y="36861"/>
                  </a:cubicBezTo>
                  <a:cubicBezTo>
                    <a:pt x="42276" y="36861"/>
                    <a:pt x="54868" y="24205"/>
                    <a:pt x="55324" y="7438"/>
                  </a:cubicBezTo>
                  <a:cubicBezTo>
                    <a:pt x="47104" y="2643"/>
                    <a:pt x="37644" y="1"/>
                    <a:pt x="2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3800200" y="2276850"/>
              <a:ext cx="691575" cy="921550"/>
            </a:xfrm>
            <a:custGeom>
              <a:rect b="b" l="l" r="r" t="t"/>
              <a:pathLst>
                <a:path extrusionOk="0" h="36862" w="27663">
                  <a:moveTo>
                    <a:pt x="1" y="1"/>
                  </a:moveTo>
                  <a:lnTo>
                    <a:pt x="1" y="36861"/>
                  </a:lnTo>
                  <a:cubicBezTo>
                    <a:pt x="14614" y="36861"/>
                    <a:pt x="27206" y="24205"/>
                    <a:pt x="27662" y="7438"/>
                  </a:cubicBezTo>
                  <a:cubicBezTo>
                    <a:pt x="19442" y="2643"/>
                    <a:pt x="998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2628325" y="238125"/>
              <a:ext cx="2344575" cy="2344575"/>
            </a:xfrm>
            <a:custGeom>
              <a:rect b="b" l="l" r="r" t="t"/>
              <a:pathLst>
                <a:path extrusionOk="0" h="93783" w="93783">
                  <a:moveTo>
                    <a:pt x="46876" y="0"/>
                  </a:moveTo>
                  <a:cubicBezTo>
                    <a:pt x="23683" y="0"/>
                    <a:pt x="4372" y="16930"/>
                    <a:pt x="653" y="39079"/>
                  </a:cubicBezTo>
                  <a:cubicBezTo>
                    <a:pt x="197" y="41623"/>
                    <a:pt x="1" y="44233"/>
                    <a:pt x="1" y="46907"/>
                  </a:cubicBezTo>
                  <a:cubicBezTo>
                    <a:pt x="1" y="72742"/>
                    <a:pt x="21008" y="93782"/>
                    <a:pt x="46876" y="93782"/>
                  </a:cubicBezTo>
                  <a:cubicBezTo>
                    <a:pt x="72743" y="93782"/>
                    <a:pt x="93783" y="72742"/>
                    <a:pt x="93783" y="46907"/>
                  </a:cubicBezTo>
                  <a:cubicBezTo>
                    <a:pt x="93783" y="44233"/>
                    <a:pt x="93555" y="41623"/>
                    <a:pt x="93098" y="39079"/>
                  </a:cubicBezTo>
                  <a:cubicBezTo>
                    <a:pt x="89379" y="16930"/>
                    <a:pt x="70068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3800200" y="238125"/>
              <a:ext cx="1172700" cy="2344575"/>
            </a:xfrm>
            <a:custGeom>
              <a:rect b="b" l="l" r="r" t="t"/>
              <a:pathLst>
                <a:path extrusionOk="0" h="93783" w="46908">
                  <a:moveTo>
                    <a:pt x="1" y="0"/>
                  </a:moveTo>
                  <a:lnTo>
                    <a:pt x="1" y="93782"/>
                  </a:lnTo>
                  <a:cubicBezTo>
                    <a:pt x="25868" y="93782"/>
                    <a:pt x="46908" y="72742"/>
                    <a:pt x="46908" y="46907"/>
                  </a:cubicBezTo>
                  <a:cubicBezTo>
                    <a:pt x="46908" y="44233"/>
                    <a:pt x="46680" y="41623"/>
                    <a:pt x="46223" y="39079"/>
                  </a:cubicBez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2644650" y="238125"/>
              <a:ext cx="2311125" cy="976975"/>
            </a:xfrm>
            <a:custGeom>
              <a:rect b="b" l="l" r="r" t="t"/>
              <a:pathLst>
                <a:path extrusionOk="0" h="39079" w="92445">
                  <a:moveTo>
                    <a:pt x="46223" y="0"/>
                  </a:moveTo>
                  <a:cubicBezTo>
                    <a:pt x="45538" y="0"/>
                    <a:pt x="44853" y="33"/>
                    <a:pt x="44200" y="33"/>
                  </a:cubicBezTo>
                  <a:cubicBezTo>
                    <a:pt x="39927" y="228"/>
                    <a:pt x="35849" y="979"/>
                    <a:pt x="31968" y="2218"/>
                  </a:cubicBezTo>
                  <a:cubicBezTo>
                    <a:pt x="15462" y="7503"/>
                    <a:pt x="2936" y="21660"/>
                    <a:pt x="0" y="39079"/>
                  </a:cubicBezTo>
                  <a:lnTo>
                    <a:pt x="92445" y="39079"/>
                  </a:lnTo>
                  <a:cubicBezTo>
                    <a:pt x="89542" y="21660"/>
                    <a:pt x="76983" y="7503"/>
                    <a:pt x="60510" y="2218"/>
                  </a:cubicBezTo>
                  <a:cubicBezTo>
                    <a:pt x="56628" y="979"/>
                    <a:pt x="52518" y="228"/>
                    <a:pt x="48278" y="33"/>
                  </a:cubicBezTo>
                  <a:cubicBezTo>
                    <a:pt x="47593" y="33"/>
                    <a:pt x="46908" y="0"/>
                    <a:pt x="4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3800200" y="238125"/>
              <a:ext cx="1155575" cy="976975"/>
            </a:xfrm>
            <a:custGeom>
              <a:rect b="b" l="l" r="r" t="t"/>
              <a:pathLst>
                <a:path extrusionOk="0" h="39079" w="46223">
                  <a:moveTo>
                    <a:pt x="1" y="0"/>
                  </a:moveTo>
                  <a:lnTo>
                    <a:pt x="1" y="39079"/>
                  </a:lnTo>
                  <a:lnTo>
                    <a:pt x="46223" y="39079"/>
                  </a:lnTo>
                  <a:cubicBezTo>
                    <a:pt x="43320" y="21660"/>
                    <a:pt x="30761" y="7503"/>
                    <a:pt x="14288" y="2218"/>
                  </a:cubicBezTo>
                  <a:cubicBezTo>
                    <a:pt x="10406" y="979"/>
                    <a:pt x="6296" y="228"/>
                    <a:pt x="2056" y="33"/>
                  </a:cubicBezTo>
                  <a:cubicBezTo>
                    <a:pt x="1371" y="33"/>
                    <a:pt x="68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3851575" y="238925"/>
              <a:ext cx="305850" cy="976175"/>
            </a:xfrm>
            <a:custGeom>
              <a:rect b="b" l="l" r="r" t="t"/>
              <a:pathLst>
                <a:path extrusionOk="0" h="39047" w="12234">
                  <a:moveTo>
                    <a:pt x="1" y="1"/>
                  </a:moveTo>
                  <a:lnTo>
                    <a:pt x="1" y="39047"/>
                  </a:lnTo>
                  <a:lnTo>
                    <a:pt x="12233" y="39047"/>
                  </a:lnTo>
                  <a:lnTo>
                    <a:pt x="12233" y="2186"/>
                  </a:lnTo>
                  <a:cubicBezTo>
                    <a:pt x="8351" y="947"/>
                    <a:pt x="4241" y="19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3443825" y="238925"/>
              <a:ext cx="305850" cy="976175"/>
            </a:xfrm>
            <a:custGeom>
              <a:rect b="b" l="l" r="r" t="t"/>
              <a:pathLst>
                <a:path extrusionOk="0" h="39047" w="12234">
                  <a:moveTo>
                    <a:pt x="12233" y="1"/>
                  </a:moveTo>
                  <a:cubicBezTo>
                    <a:pt x="7960" y="196"/>
                    <a:pt x="3882" y="947"/>
                    <a:pt x="1" y="2186"/>
                  </a:cubicBezTo>
                  <a:lnTo>
                    <a:pt x="1" y="39047"/>
                  </a:lnTo>
                  <a:lnTo>
                    <a:pt x="12233" y="39047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851575" y="238925"/>
              <a:ext cx="305850" cy="976175"/>
            </a:xfrm>
            <a:custGeom>
              <a:rect b="b" l="l" r="r" t="t"/>
              <a:pathLst>
                <a:path extrusionOk="0" h="39047" w="12234">
                  <a:moveTo>
                    <a:pt x="1" y="1"/>
                  </a:moveTo>
                  <a:lnTo>
                    <a:pt x="1" y="39047"/>
                  </a:lnTo>
                  <a:lnTo>
                    <a:pt x="12233" y="39047"/>
                  </a:lnTo>
                  <a:lnTo>
                    <a:pt x="12233" y="2186"/>
                  </a:lnTo>
                  <a:cubicBezTo>
                    <a:pt x="8351" y="947"/>
                    <a:pt x="4241" y="19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9"/>
          <p:cNvGrpSpPr/>
          <p:nvPr/>
        </p:nvGrpSpPr>
        <p:grpSpPr>
          <a:xfrm>
            <a:off x="3029843" y="1376558"/>
            <a:ext cx="340207" cy="424843"/>
            <a:chOff x="1710900" y="238125"/>
            <a:chExt cx="4179450" cy="5219200"/>
          </a:xfrm>
        </p:grpSpPr>
        <p:sp>
          <p:nvSpPr>
            <p:cNvPr id="1592" name="Google Shape;1592;p39"/>
            <p:cNvSpPr/>
            <p:nvPr/>
          </p:nvSpPr>
          <p:spPr>
            <a:xfrm>
              <a:off x="1710900" y="238125"/>
              <a:ext cx="4179450" cy="5219200"/>
            </a:xfrm>
            <a:custGeom>
              <a:rect b="b" l="l" r="r" t="t"/>
              <a:pathLst>
                <a:path extrusionOk="0" h="208768" w="167178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61045" y="208767"/>
                  </a:lnTo>
                  <a:cubicBezTo>
                    <a:pt x="164437" y="208767"/>
                    <a:pt x="167177" y="206027"/>
                    <a:pt x="167177" y="202667"/>
                  </a:cubicBezTo>
                  <a:lnTo>
                    <a:pt x="167177" y="6133"/>
                  </a:lnTo>
                  <a:cubicBezTo>
                    <a:pt x="167177" y="2740"/>
                    <a:pt x="164437" y="0"/>
                    <a:pt x="1610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800200" y="238125"/>
              <a:ext cx="2090150" cy="5219200"/>
            </a:xfrm>
            <a:custGeom>
              <a:rect b="b" l="l" r="r" t="t"/>
              <a:pathLst>
                <a:path extrusionOk="0" h="208768" w="83606">
                  <a:moveTo>
                    <a:pt x="1" y="0"/>
                  </a:moveTo>
                  <a:lnTo>
                    <a:pt x="1" y="208767"/>
                  </a:lnTo>
                  <a:lnTo>
                    <a:pt x="77473" y="208767"/>
                  </a:lnTo>
                  <a:cubicBezTo>
                    <a:pt x="80865" y="208767"/>
                    <a:pt x="83605" y="206027"/>
                    <a:pt x="83605" y="202667"/>
                  </a:cubicBezTo>
                  <a:lnTo>
                    <a:pt x="83605" y="6133"/>
                  </a:lnTo>
                  <a:cubicBezTo>
                    <a:pt x="83605" y="2740"/>
                    <a:pt x="80865" y="0"/>
                    <a:pt x="77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2322525" y="849725"/>
              <a:ext cx="2956200" cy="3995975"/>
            </a:xfrm>
            <a:custGeom>
              <a:rect b="b" l="l" r="r" t="t"/>
              <a:pathLst>
                <a:path extrusionOk="0" h="159839" w="118248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153738"/>
                  </a:lnTo>
                  <a:cubicBezTo>
                    <a:pt x="0" y="157098"/>
                    <a:pt x="2708" y="159838"/>
                    <a:pt x="6100" y="159838"/>
                  </a:cubicBezTo>
                  <a:lnTo>
                    <a:pt x="112115" y="159838"/>
                  </a:lnTo>
                  <a:cubicBezTo>
                    <a:pt x="115507" y="159838"/>
                    <a:pt x="118247" y="157098"/>
                    <a:pt x="118247" y="153738"/>
                  </a:cubicBezTo>
                  <a:lnTo>
                    <a:pt x="118247" y="6133"/>
                  </a:lnTo>
                  <a:cubicBezTo>
                    <a:pt x="118247" y="2741"/>
                    <a:pt x="115507" y="1"/>
                    <a:pt x="112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800200" y="849725"/>
              <a:ext cx="1478525" cy="3995975"/>
            </a:xfrm>
            <a:custGeom>
              <a:rect b="b" l="l" r="r" t="t"/>
              <a:pathLst>
                <a:path extrusionOk="0" h="159839" w="59141">
                  <a:moveTo>
                    <a:pt x="1" y="1"/>
                  </a:moveTo>
                  <a:lnTo>
                    <a:pt x="1" y="159838"/>
                  </a:lnTo>
                  <a:lnTo>
                    <a:pt x="53008" y="159838"/>
                  </a:lnTo>
                  <a:cubicBezTo>
                    <a:pt x="56400" y="159838"/>
                    <a:pt x="59140" y="157098"/>
                    <a:pt x="59140" y="153738"/>
                  </a:cubicBezTo>
                  <a:lnTo>
                    <a:pt x="59140" y="6133"/>
                  </a:lnTo>
                  <a:cubicBezTo>
                    <a:pt x="59140" y="2741"/>
                    <a:pt x="56400" y="1"/>
                    <a:pt x="5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64425" y="2250750"/>
              <a:ext cx="1071575" cy="1193725"/>
            </a:xfrm>
            <a:custGeom>
              <a:rect b="b" l="l" r="r" t="t"/>
              <a:pathLst>
                <a:path extrusionOk="0" h="47749" w="42863">
                  <a:moveTo>
                    <a:pt x="21432" y="1"/>
                  </a:moveTo>
                  <a:cubicBezTo>
                    <a:pt x="18039" y="1"/>
                    <a:pt x="15332" y="2741"/>
                    <a:pt x="15332" y="6133"/>
                  </a:cubicBezTo>
                  <a:lnTo>
                    <a:pt x="15332" y="24400"/>
                  </a:lnTo>
                  <a:lnTo>
                    <a:pt x="2414" y="37318"/>
                  </a:lnTo>
                  <a:cubicBezTo>
                    <a:pt x="0" y="39699"/>
                    <a:pt x="0" y="43548"/>
                    <a:pt x="2414" y="45962"/>
                  </a:cubicBezTo>
                  <a:cubicBezTo>
                    <a:pt x="3605" y="47153"/>
                    <a:pt x="5171" y="47748"/>
                    <a:pt x="6736" y="47748"/>
                  </a:cubicBezTo>
                  <a:cubicBezTo>
                    <a:pt x="8302" y="47748"/>
                    <a:pt x="9868" y="47153"/>
                    <a:pt x="11058" y="45962"/>
                  </a:cubicBezTo>
                  <a:lnTo>
                    <a:pt x="21432" y="35589"/>
                  </a:lnTo>
                  <a:lnTo>
                    <a:pt x="31805" y="45962"/>
                  </a:lnTo>
                  <a:cubicBezTo>
                    <a:pt x="32995" y="47153"/>
                    <a:pt x="34561" y="47748"/>
                    <a:pt x="36127" y="47748"/>
                  </a:cubicBezTo>
                  <a:cubicBezTo>
                    <a:pt x="37693" y="47748"/>
                    <a:pt x="39258" y="47153"/>
                    <a:pt x="40449" y="45962"/>
                  </a:cubicBezTo>
                  <a:cubicBezTo>
                    <a:pt x="42863" y="43581"/>
                    <a:pt x="42863" y="39699"/>
                    <a:pt x="40449" y="37318"/>
                  </a:cubicBezTo>
                  <a:lnTo>
                    <a:pt x="27564" y="24400"/>
                  </a:lnTo>
                  <a:lnTo>
                    <a:pt x="27564" y="6133"/>
                  </a:lnTo>
                  <a:cubicBezTo>
                    <a:pt x="27564" y="2741"/>
                    <a:pt x="24824" y="1"/>
                    <a:pt x="2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4769000" y="1828325"/>
              <a:ext cx="713600" cy="815525"/>
            </a:xfrm>
            <a:custGeom>
              <a:rect b="b" l="l" r="r" t="t"/>
              <a:pathLst>
                <a:path extrusionOk="0" h="32621" w="28544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26521"/>
                  </a:lnTo>
                  <a:cubicBezTo>
                    <a:pt x="1" y="29881"/>
                    <a:pt x="2708" y="32621"/>
                    <a:pt x="6101" y="32621"/>
                  </a:cubicBezTo>
                  <a:lnTo>
                    <a:pt x="28543" y="32621"/>
                  </a:lnTo>
                  <a:lnTo>
                    <a:pt x="28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4769000" y="3051575"/>
              <a:ext cx="713600" cy="815525"/>
            </a:xfrm>
            <a:custGeom>
              <a:rect b="b" l="l" r="r" t="t"/>
              <a:pathLst>
                <a:path extrusionOk="0" h="32621" w="28544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26520"/>
                  </a:lnTo>
                  <a:cubicBezTo>
                    <a:pt x="1" y="29880"/>
                    <a:pt x="2708" y="32620"/>
                    <a:pt x="6101" y="32620"/>
                  </a:cubicBezTo>
                  <a:lnTo>
                    <a:pt x="28543" y="32620"/>
                  </a:lnTo>
                  <a:lnTo>
                    <a:pt x="28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800200" y="2250750"/>
              <a:ext cx="535800" cy="1193725"/>
            </a:xfrm>
            <a:custGeom>
              <a:rect b="b" l="l" r="r" t="t"/>
              <a:pathLst>
                <a:path extrusionOk="0" h="47749" w="21432">
                  <a:moveTo>
                    <a:pt x="1" y="1"/>
                  </a:moveTo>
                  <a:lnTo>
                    <a:pt x="1" y="35589"/>
                  </a:lnTo>
                  <a:lnTo>
                    <a:pt x="10374" y="45962"/>
                  </a:lnTo>
                  <a:cubicBezTo>
                    <a:pt x="11564" y="47153"/>
                    <a:pt x="13130" y="47748"/>
                    <a:pt x="14696" y="47748"/>
                  </a:cubicBezTo>
                  <a:cubicBezTo>
                    <a:pt x="16262" y="47748"/>
                    <a:pt x="17827" y="47153"/>
                    <a:pt x="19018" y="45962"/>
                  </a:cubicBezTo>
                  <a:cubicBezTo>
                    <a:pt x="21432" y="43548"/>
                    <a:pt x="21432" y="39699"/>
                    <a:pt x="19018" y="37318"/>
                  </a:cubicBezTo>
                  <a:lnTo>
                    <a:pt x="6133" y="24400"/>
                  </a:lnTo>
                  <a:lnTo>
                    <a:pt x="6133" y="6133"/>
                  </a:lnTo>
                  <a:cubicBezTo>
                    <a:pt x="6133" y="2741"/>
                    <a:pt x="3393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0" name="Google Shape;1600;p39"/>
          <p:cNvGrpSpPr/>
          <p:nvPr/>
        </p:nvGrpSpPr>
        <p:grpSpPr>
          <a:xfrm>
            <a:off x="2397558" y="1376558"/>
            <a:ext cx="323612" cy="424843"/>
            <a:chOff x="1812825" y="238125"/>
            <a:chExt cx="3975575" cy="5219200"/>
          </a:xfrm>
        </p:grpSpPr>
        <p:sp>
          <p:nvSpPr>
            <p:cNvPr id="1601" name="Google Shape;1601;p39"/>
            <p:cNvSpPr/>
            <p:nvPr/>
          </p:nvSpPr>
          <p:spPr>
            <a:xfrm>
              <a:off x="1812825" y="238125"/>
              <a:ext cx="3975575" cy="5219200"/>
            </a:xfrm>
            <a:custGeom>
              <a:rect b="b" l="l" r="r" t="t"/>
              <a:pathLst>
                <a:path extrusionOk="0" h="208768" w="159023">
                  <a:moveTo>
                    <a:pt x="79496" y="0"/>
                  </a:moveTo>
                  <a:cubicBezTo>
                    <a:pt x="35654" y="0"/>
                    <a:pt x="1" y="35621"/>
                    <a:pt x="1" y="79397"/>
                  </a:cubicBezTo>
                  <a:cubicBezTo>
                    <a:pt x="1" y="110712"/>
                    <a:pt x="8123" y="142777"/>
                    <a:pt x="22313" y="167373"/>
                  </a:cubicBezTo>
                  <a:cubicBezTo>
                    <a:pt x="34806" y="189065"/>
                    <a:pt x="54476" y="208767"/>
                    <a:pt x="79496" y="208767"/>
                  </a:cubicBezTo>
                  <a:cubicBezTo>
                    <a:pt x="104515" y="208767"/>
                    <a:pt x="124217" y="189032"/>
                    <a:pt x="136678" y="167373"/>
                  </a:cubicBezTo>
                  <a:cubicBezTo>
                    <a:pt x="150868" y="142777"/>
                    <a:pt x="159023" y="110712"/>
                    <a:pt x="159023" y="79397"/>
                  </a:cubicBezTo>
                  <a:cubicBezTo>
                    <a:pt x="159023" y="35621"/>
                    <a:pt x="123337" y="0"/>
                    <a:pt x="79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800200" y="238125"/>
              <a:ext cx="1988200" cy="5219200"/>
            </a:xfrm>
            <a:custGeom>
              <a:rect b="b" l="l" r="r" t="t"/>
              <a:pathLst>
                <a:path extrusionOk="0" h="208768" w="79528">
                  <a:moveTo>
                    <a:pt x="1" y="0"/>
                  </a:moveTo>
                  <a:lnTo>
                    <a:pt x="1" y="208767"/>
                  </a:lnTo>
                  <a:cubicBezTo>
                    <a:pt x="25020" y="208767"/>
                    <a:pt x="44722" y="189032"/>
                    <a:pt x="57183" y="167373"/>
                  </a:cubicBezTo>
                  <a:cubicBezTo>
                    <a:pt x="71373" y="142777"/>
                    <a:pt x="79528" y="110712"/>
                    <a:pt x="79528" y="79397"/>
                  </a:cubicBezTo>
                  <a:cubicBezTo>
                    <a:pt x="79528" y="35621"/>
                    <a:pt x="4384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3647700" y="3626225"/>
              <a:ext cx="1339075" cy="1321400"/>
            </a:xfrm>
            <a:custGeom>
              <a:rect b="b" l="l" r="r" t="t"/>
              <a:pathLst>
                <a:path extrusionOk="0" h="52856" w="53563">
                  <a:moveTo>
                    <a:pt x="46611" y="0"/>
                  </a:moveTo>
                  <a:cubicBezTo>
                    <a:pt x="44237" y="0"/>
                    <a:pt x="41969" y="1386"/>
                    <a:pt x="40971" y="3698"/>
                  </a:cubicBezTo>
                  <a:cubicBezTo>
                    <a:pt x="33012" y="22063"/>
                    <a:pt x="19149" y="40623"/>
                    <a:pt x="6101" y="40623"/>
                  </a:cubicBezTo>
                  <a:cubicBezTo>
                    <a:pt x="2708" y="40623"/>
                    <a:pt x="1" y="43363"/>
                    <a:pt x="1" y="46756"/>
                  </a:cubicBezTo>
                  <a:cubicBezTo>
                    <a:pt x="1" y="50116"/>
                    <a:pt x="2708" y="52856"/>
                    <a:pt x="6101" y="52856"/>
                  </a:cubicBezTo>
                  <a:cubicBezTo>
                    <a:pt x="16017" y="52856"/>
                    <a:pt x="25770" y="47408"/>
                    <a:pt x="35034" y="36676"/>
                  </a:cubicBezTo>
                  <a:cubicBezTo>
                    <a:pt x="43777" y="26564"/>
                    <a:pt x="49550" y="14723"/>
                    <a:pt x="52192" y="8558"/>
                  </a:cubicBezTo>
                  <a:cubicBezTo>
                    <a:pt x="53562" y="5459"/>
                    <a:pt x="52127" y="1838"/>
                    <a:pt x="49028" y="501"/>
                  </a:cubicBezTo>
                  <a:cubicBezTo>
                    <a:pt x="48241" y="161"/>
                    <a:pt x="47420" y="0"/>
                    <a:pt x="46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2322525" y="746975"/>
              <a:ext cx="2956200" cy="2131175"/>
            </a:xfrm>
            <a:custGeom>
              <a:rect b="b" l="l" r="r" t="t"/>
              <a:pathLst>
                <a:path extrusionOk="0" h="85247" w="118248">
                  <a:moveTo>
                    <a:pt x="59108" y="1"/>
                  </a:moveTo>
                  <a:cubicBezTo>
                    <a:pt x="26520" y="1"/>
                    <a:pt x="0" y="26488"/>
                    <a:pt x="0" y="59043"/>
                  </a:cubicBezTo>
                  <a:cubicBezTo>
                    <a:pt x="0" y="62403"/>
                    <a:pt x="2708" y="65143"/>
                    <a:pt x="6100" y="65143"/>
                  </a:cubicBezTo>
                  <a:cubicBezTo>
                    <a:pt x="9493" y="65143"/>
                    <a:pt x="12233" y="62403"/>
                    <a:pt x="12233" y="59043"/>
                  </a:cubicBezTo>
                  <a:cubicBezTo>
                    <a:pt x="12233" y="33240"/>
                    <a:pt x="33240" y="12233"/>
                    <a:pt x="59108" y="12233"/>
                  </a:cubicBezTo>
                  <a:cubicBezTo>
                    <a:pt x="84975" y="12233"/>
                    <a:pt x="106015" y="33240"/>
                    <a:pt x="106015" y="59043"/>
                  </a:cubicBezTo>
                  <a:cubicBezTo>
                    <a:pt x="106015" y="65404"/>
                    <a:pt x="105591" y="71928"/>
                    <a:pt x="104775" y="78354"/>
                  </a:cubicBezTo>
                  <a:cubicBezTo>
                    <a:pt x="104384" y="81714"/>
                    <a:pt x="106765" y="84780"/>
                    <a:pt x="110092" y="85204"/>
                  </a:cubicBezTo>
                  <a:cubicBezTo>
                    <a:pt x="110338" y="85233"/>
                    <a:pt x="110582" y="85246"/>
                    <a:pt x="110824" y="85246"/>
                  </a:cubicBezTo>
                  <a:cubicBezTo>
                    <a:pt x="113887" y="85246"/>
                    <a:pt x="116550" y="83001"/>
                    <a:pt x="116943" y="79887"/>
                  </a:cubicBezTo>
                  <a:cubicBezTo>
                    <a:pt x="117791" y="72939"/>
                    <a:pt x="118247" y="65926"/>
                    <a:pt x="118247" y="59043"/>
                  </a:cubicBezTo>
                  <a:cubicBezTo>
                    <a:pt x="118247" y="26488"/>
                    <a:pt x="91695" y="1"/>
                    <a:pt x="59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3722725" y="3435600"/>
              <a:ext cx="791875" cy="950200"/>
            </a:xfrm>
            <a:custGeom>
              <a:rect b="b" l="l" r="r" t="t"/>
              <a:pathLst>
                <a:path extrusionOk="0" h="38008" w="31675">
                  <a:moveTo>
                    <a:pt x="24697" y="0"/>
                  </a:moveTo>
                  <a:cubicBezTo>
                    <a:pt x="22344" y="0"/>
                    <a:pt x="20105" y="1364"/>
                    <a:pt x="19116" y="3657"/>
                  </a:cubicBezTo>
                  <a:cubicBezTo>
                    <a:pt x="14451" y="14226"/>
                    <a:pt x="8514" y="22968"/>
                    <a:pt x="3197" y="27045"/>
                  </a:cubicBezTo>
                  <a:cubicBezTo>
                    <a:pt x="523" y="29068"/>
                    <a:pt x="1" y="32917"/>
                    <a:pt x="2056" y="35592"/>
                  </a:cubicBezTo>
                  <a:cubicBezTo>
                    <a:pt x="3263" y="37182"/>
                    <a:pt x="5078" y="38007"/>
                    <a:pt x="6919" y="38007"/>
                  </a:cubicBezTo>
                  <a:cubicBezTo>
                    <a:pt x="8212" y="38007"/>
                    <a:pt x="9518" y="37600"/>
                    <a:pt x="10635" y="36766"/>
                  </a:cubicBezTo>
                  <a:cubicBezTo>
                    <a:pt x="20192" y="29459"/>
                    <a:pt x="27043" y="15955"/>
                    <a:pt x="30305" y="8583"/>
                  </a:cubicBezTo>
                  <a:cubicBezTo>
                    <a:pt x="31675" y="5484"/>
                    <a:pt x="30239" y="1863"/>
                    <a:pt x="27173" y="525"/>
                  </a:cubicBezTo>
                  <a:cubicBezTo>
                    <a:pt x="26367" y="169"/>
                    <a:pt x="25525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3050750" y="1255850"/>
              <a:ext cx="1718275" cy="1912100"/>
            </a:xfrm>
            <a:custGeom>
              <a:rect b="b" l="l" r="r" t="t"/>
              <a:pathLst>
                <a:path extrusionOk="0" h="76484" w="68731">
                  <a:moveTo>
                    <a:pt x="29979" y="1"/>
                  </a:moveTo>
                  <a:cubicBezTo>
                    <a:pt x="19540" y="1"/>
                    <a:pt x="9722" y="4111"/>
                    <a:pt x="2382" y="11548"/>
                  </a:cubicBezTo>
                  <a:cubicBezTo>
                    <a:pt x="1" y="13962"/>
                    <a:pt x="34" y="17844"/>
                    <a:pt x="2447" y="20192"/>
                  </a:cubicBezTo>
                  <a:cubicBezTo>
                    <a:pt x="3642" y="21371"/>
                    <a:pt x="5188" y="21958"/>
                    <a:pt x="6734" y="21958"/>
                  </a:cubicBezTo>
                  <a:cubicBezTo>
                    <a:pt x="8312" y="21958"/>
                    <a:pt x="9889" y="21346"/>
                    <a:pt x="11092" y="20127"/>
                  </a:cubicBezTo>
                  <a:cubicBezTo>
                    <a:pt x="16115" y="15038"/>
                    <a:pt x="22835" y="12233"/>
                    <a:pt x="29979" y="12233"/>
                  </a:cubicBezTo>
                  <a:cubicBezTo>
                    <a:pt x="44592" y="12233"/>
                    <a:pt x="56499" y="24107"/>
                    <a:pt x="56499" y="38688"/>
                  </a:cubicBezTo>
                  <a:cubicBezTo>
                    <a:pt x="56499" y="48865"/>
                    <a:pt x="55324" y="59075"/>
                    <a:pt x="53073" y="68992"/>
                  </a:cubicBezTo>
                  <a:cubicBezTo>
                    <a:pt x="52356" y="72286"/>
                    <a:pt x="54411" y="75581"/>
                    <a:pt x="57705" y="76331"/>
                  </a:cubicBezTo>
                  <a:cubicBezTo>
                    <a:pt x="58159" y="76434"/>
                    <a:pt x="58612" y="76484"/>
                    <a:pt x="59057" y="76484"/>
                  </a:cubicBezTo>
                  <a:cubicBezTo>
                    <a:pt x="61850" y="76484"/>
                    <a:pt x="64365" y="74540"/>
                    <a:pt x="65012" y="71699"/>
                  </a:cubicBezTo>
                  <a:cubicBezTo>
                    <a:pt x="67459" y="60902"/>
                    <a:pt x="68731" y="49779"/>
                    <a:pt x="68731" y="38688"/>
                  </a:cubicBezTo>
                  <a:cubicBezTo>
                    <a:pt x="68731" y="17354"/>
                    <a:pt x="51345" y="1"/>
                    <a:pt x="29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341900" y="1764725"/>
              <a:ext cx="611650" cy="1539050"/>
            </a:xfrm>
            <a:custGeom>
              <a:rect b="b" l="l" r="r" t="t"/>
              <a:pathLst>
                <a:path extrusionOk="0" h="61562" w="24466">
                  <a:moveTo>
                    <a:pt x="18333" y="0"/>
                  </a:moveTo>
                  <a:cubicBezTo>
                    <a:pt x="8220" y="0"/>
                    <a:pt x="0" y="8221"/>
                    <a:pt x="0" y="18333"/>
                  </a:cubicBezTo>
                  <a:cubicBezTo>
                    <a:pt x="0" y="31674"/>
                    <a:pt x="2088" y="45146"/>
                    <a:pt x="6035" y="57313"/>
                  </a:cubicBezTo>
                  <a:cubicBezTo>
                    <a:pt x="6875" y="59913"/>
                    <a:pt x="9258" y="61561"/>
                    <a:pt x="11840" y="61561"/>
                  </a:cubicBezTo>
                  <a:cubicBezTo>
                    <a:pt x="12465" y="61561"/>
                    <a:pt x="13103" y="61464"/>
                    <a:pt x="13733" y="61260"/>
                  </a:cubicBezTo>
                  <a:cubicBezTo>
                    <a:pt x="16930" y="60217"/>
                    <a:pt x="18691" y="56759"/>
                    <a:pt x="17648" y="53562"/>
                  </a:cubicBezTo>
                  <a:cubicBezTo>
                    <a:pt x="14092" y="42602"/>
                    <a:pt x="12233" y="30402"/>
                    <a:pt x="12233" y="18333"/>
                  </a:cubicBezTo>
                  <a:cubicBezTo>
                    <a:pt x="12233" y="14973"/>
                    <a:pt x="14973" y="12233"/>
                    <a:pt x="18333" y="12233"/>
                  </a:cubicBezTo>
                  <a:cubicBezTo>
                    <a:pt x="21725" y="12233"/>
                    <a:pt x="24465" y="9493"/>
                    <a:pt x="24465" y="6100"/>
                  </a:cubicBezTo>
                  <a:cubicBezTo>
                    <a:pt x="24465" y="2740"/>
                    <a:pt x="21725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3800200" y="3626225"/>
              <a:ext cx="1186575" cy="1321400"/>
            </a:xfrm>
            <a:custGeom>
              <a:rect b="b" l="l" r="r" t="t"/>
              <a:pathLst>
                <a:path extrusionOk="0" h="52856" w="47463">
                  <a:moveTo>
                    <a:pt x="40511" y="0"/>
                  </a:moveTo>
                  <a:cubicBezTo>
                    <a:pt x="38137" y="0"/>
                    <a:pt x="35869" y="1386"/>
                    <a:pt x="34871" y="3698"/>
                  </a:cubicBezTo>
                  <a:cubicBezTo>
                    <a:pt x="26912" y="22063"/>
                    <a:pt x="13049" y="40623"/>
                    <a:pt x="1" y="40623"/>
                  </a:cubicBezTo>
                  <a:lnTo>
                    <a:pt x="1" y="52856"/>
                  </a:lnTo>
                  <a:cubicBezTo>
                    <a:pt x="9917" y="52856"/>
                    <a:pt x="19670" y="47408"/>
                    <a:pt x="28934" y="36676"/>
                  </a:cubicBezTo>
                  <a:cubicBezTo>
                    <a:pt x="37677" y="26564"/>
                    <a:pt x="43450" y="14723"/>
                    <a:pt x="46092" y="8558"/>
                  </a:cubicBezTo>
                  <a:cubicBezTo>
                    <a:pt x="47462" y="5459"/>
                    <a:pt x="46027" y="1838"/>
                    <a:pt x="42928" y="501"/>
                  </a:cubicBezTo>
                  <a:cubicBezTo>
                    <a:pt x="42141" y="161"/>
                    <a:pt x="41320" y="0"/>
                    <a:pt x="40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3800200" y="746975"/>
              <a:ext cx="1478525" cy="2131175"/>
            </a:xfrm>
            <a:custGeom>
              <a:rect b="b" l="l" r="r" t="t"/>
              <a:pathLst>
                <a:path extrusionOk="0" h="85247" w="59141">
                  <a:moveTo>
                    <a:pt x="1" y="1"/>
                  </a:moveTo>
                  <a:lnTo>
                    <a:pt x="1" y="12233"/>
                  </a:lnTo>
                  <a:cubicBezTo>
                    <a:pt x="25868" y="12233"/>
                    <a:pt x="46908" y="33240"/>
                    <a:pt x="46908" y="59043"/>
                  </a:cubicBezTo>
                  <a:cubicBezTo>
                    <a:pt x="46908" y="65404"/>
                    <a:pt x="46484" y="71928"/>
                    <a:pt x="45668" y="78354"/>
                  </a:cubicBezTo>
                  <a:cubicBezTo>
                    <a:pt x="45277" y="81714"/>
                    <a:pt x="47658" y="84780"/>
                    <a:pt x="50985" y="85204"/>
                  </a:cubicBezTo>
                  <a:cubicBezTo>
                    <a:pt x="51231" y="85233"/>
                    <a:pt x="51475" y="85246"/>
                    <a:pt x="51717" y="85246"/>
                  </a:cubicBezTo>
                  <a:cubicBezTo>
                    <a:pt x="54780" y="85246"/>
                    <a:pt x="57443" y="83001"/>
                    <a:pt x="57836" y="79887"/>
                  </a:cubicBezTo>
                  <a:cubicBezTo>
                    <a:pt x="58684" y="72939"/>
                    <a:pt x="59108" y="65926"/>
                    <a:pt x="59108" y="59043"/>
                  </a:cubicBezTo>
                  <a:cubicBezTo>
                    <a:pt x="59140" y="26488"/>
                    <a:pt x="3258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3800200" y="3435600"/>
              <a:ext cx="714400" cy="950375"/>
            </a:xfrm>
            <a:custGeom>
              <a:rect b="b" l="l" r="r" t="t"/>
              <a:pathLst>
                <a:path extrusionOk="0" h="38015" w="28576">
                  <a:moveTo>
                    <a:pt x="21598" y="0"/>
                  </a:moveTo>
                  <a:cubicBezTo>
                    <a:pt x="19245" y="0"/>
                    <a:pt x="17006" y="1364"/>
                    <a:pt x="16017" y="3657"/>
                  </a:cubicBezTo>
                  <a:cubicBezTo>
                    <a:pt x="11352" y="14226"/>
                    <a:pt x="5415" y="22968"/>
                    <a:pt x="98" y="27045"/>
                  </a:cubicBezTo>
                  <a:cubicBezTo>
                    <a:pt x="66" y="27045"/>
                    <a:pt x="33" y="27078"/>
                    <a:pt x="1" y="27111"/>
                  </a:cubicBezTo>
                  <a:lnTo>
                    <a:pt x="1" y="36668"/>
                  </a:lnTo>
                  <a:cubicBezTo>
                    <a:pt x="1107" y="37557"/>
                    <a:pt x="2464" y="38015"/>
                    <a:pt x="3832" y="38015"/>
                  </a:cubicBezTo>
                  <a:cubicBezTo>
                    <a:pt x="5124" y="38015"/>
                    <a:pt x="6426" y="37606"/>
                    <a:pt x="7536" y="36766"/>
                  </a:cubicBezTo>
                  <a:cubicBezTo>
                    <a:pt x="17093" y="29459"/>
                    <a:pt x="23944" y="15955"/>
                    <a:pt x="27206" y="8583"/>
                  </a:cubicBezTo>
                  <a:cubicBezTo>
                    <a:pt x="28576" y="5484"/>
                    <a:pt x="27140" y="1863"/>
                    <a:pt x="24074" y="525"/>
                  </a:cubicBezTo>
                  <a:cubicBezTo>
                    <a:pt x="23268" y="169"/>
                    <a:pt x="22426" y="0"/>
                    <a:pt x="2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3800200" y="1255850"/>
              <a:ext cx="968825" cy="1912100"/>
            </a:xfrm>
            <a:custGeom>
              <a:rect b="b" l="l" r="r" t="t"/>
              <a:pathLst>
                <a:path extrusionOk="0" h="76484" w="38753">
                  <a:moveTo>
                    <a:pt x="1" y="1"/>
                  </a:moveTo>
                  <a:lnTo>
                    <a:pt x="1" y="12233"/>
                  </a:lnTo>
                  <a:cubicBezTo>
                    <a:pt x="14614" y="12233"/>
                    <a:pt x="26521" y="24107"/>
                    <a:pt x="26521" y="38688"/>
                  </a:cubicBezTo>
                  <a:cubicBezTo>
                    <a:pt x="26521" y="48865"/>
                    <a:pt x="25346" y="59075"/>
                    <a:pt x="23095" y="68992"/>
                  </a:cubicBezTo>
                  <a:cubicBezTo>
                    <a:pt x="22378" y="72286"/>
                    <a:pt x="24433" y="75581"/>
                    <a:pt x="27727" y="76331"/>
                  </a:cubicBezTo>
                  <a:cubicBezTo>
                    <a:pt x="28181" y="76434"/>
                    <a:pt x="28634" y="76484"/>
                    <a:pt x="29079" y="76484"/>
                  </a:cubicBezTo>
                  <a:cubicBezTo>
                    <a:pt x="31872" y="76484"/>
                    <a:pt x="34387" y="74540"/>
                    <a:pt x="35034" y="71699"/>
                  </a:cubicBezTo>
                  <a:cubicBezTo>
                    <a:pt x="37481" y="60902"/>
                    <a:pt x="38753" y="49779"/>
                    <a:pt x="38753" y="38688"/>
                  </a:cubicBezTo>
                  <a:cubicBezTo>
                    <a:pt x="38753" y="17354"/>
                    <a:pt x="2136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3905400" y="2069725"/>
              <a:ext cx="353950" cy="783125"/>
            </a:xfrm>
            <a:custGeom>
              <a:rect b="b" l="l" r="r" t="t"/>
              <a:pathLst>
                <a:path extrusionOk="0" h="31325" w="14158">
                  <a:moveTo>
                    <a:pt x="8025" y="0"/>
                  </a:moveTo>
                  <a:cubicBezTo>
                    <a:pt x="4633" y="0"/>
                    <a:pt x="1925" y="2740"/>
                    <a:pt x="1925" y="6133"/>
                  </a:cubicBezTo>
                  <a:cubicBezTo>
                    <a:pt x="1925" y="12167"/>
                    <a:pt x="1436" y="18267"/>
                    <a:pt x="490" y="24269"/>
                  </a:cubicBezTo>
                  <a:cubicBezTo>
                    <a:pt x="1" y="27597"/>
                    <a:pt x="2284" y="30728"/>
                    <a:pt x="5611" y="31250"/>
                  </a:cubicBezTo>
                  <a:cubicBezTo>
                    <a:pt x="5930" y="31300"/>
                    <a:pt x="6248" y="31324"/>
                    <a:pt x="6561" y="31324"/>
                  </a:cubicBezTo>
                  <a:cubicBezTo>
                    <a:pt x="9515" y="31324"/>
                    <a:pt x="12120" y="29169"/>
                    <a:pt x="12592" y="26161"/>
                  </a:cubicBezTo>
                  <a:cubicBezTo>
                    <a:pt x="13636" y="19540"/>
                    <a:pt x="14158" y="12787"/>
                    <a:pt x="14158" y="6133"/>
                  </a:cubicBezTo>
                  <a:cubicBezTo>
                    <a:pt x="14158" y="2740"/>
                    <a:pt x="11417" y="0"/>
                    <a:pt x="8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3800200" y="1764725"/>
              <a:ext cx="153350" cy="305825"/>
            </a:xfrm>
            <a:custGeom>
              <a:rect b="b" l="l" r="r" t="t"/>
              <a:pathLst>
                <a:path extrusionOk="0" h="12233" w="6134">
                  <a:moveTo>
                    <a:pt x="1" y="0"/>
                  </a:moveTo>
                  <a:lnTo>
                    <a:pt x="1" y="12233"/>
                  </a:lnTo>
                  <a:cubicBezTo>
                    <a:pt x="3393" y="12233"/>
                    <a:pt x="6133" y="9493"/>
                    <a:pt x="6133" y="6100"/>
                  </a:cubicBezTo>
                  <a:cubicBezTo>
                    <a:pt x="6133" y="2740"/>
                    <a:pt x="339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39"/>
          <p:cNvGrpSpPr/>
          <p:nvPr/>
        </p:nvGrpSpPr>
        <p:grpSpPr>
          <a:xfrm>
            <a:off x="1761941" y="1376558"/>
            <a:ext cx="358461" cy="424843"/>
            <a:chOff x="1630975" y="238125"/>
            <a:chExt cx="4403700" cy="5219200"/>
          </a:xfrm>
        </p:grpSpPr>
        <p:sp>
          <p:nvSpPr>
            <p:cNvPr id="1615" name="Google Shape;1615;p39"/>
            <p:cNvSpPr/>
            <p:nvPr/>
          </p:nvSpPr>
          <p:spPr>
            <a:xfrm>
              <a:off x="2220575" y="238125"/>
              <a:ext cx="3160075" cy="3160050"/>
            </a:xfrm>
            <a:custGeom>
              <a:rect b="b" l="l" r="r" t="t"/>
              <a:pathLst>
                <a:path extrusionOk="0" h="126402" w="126403">
                  <a:moveTo>
                    <a:pt x="63186" y="0"/>
                  </a:moveTo>
                  <a:cubicBezTo>
                    <a:pt x="61131" y="0"/>
                    <a:pt x="59075" y="98"/>
                    <a:pt x="57086" y="294"/>
                  </a:cubicBezTo>
                  <a:cubicBezTo>
                    <a:pt x="25086" y="3392"/>
                    <a:pt x="1" y="30402"/>
                    <a:pt x="1" y="63217"/>
                  </a:cubicBezTo>
                  <a:cubicBezTo>
                    <a:pt x="1" y="78581"/>
                    <a:pt x="5514" y="92706"/>
                    <a:pt x="14680" y="103666"/>
                  </a:cubicBezTo>
                  <a:cubicBezTo>
                    <a:pt x="17322" y="106797"/>
                    <a:pt x="20225" y="109701"/>
                    <a:pt x="23389" y="112278"/>
                  </a:cubicBezTo>
                  <a:cubicBezTo>
                    <a:pt x="32784" y="119878"/>
                    <a:pt x="44397" y="124869"/>
                    <a:pt x="57086" y="126108"/>
                  </a:cubicBezTo>
                  <a:cubicBezTo>
                    <a:pt x="59075" y="126304"/>
                    <a:pt x="61131" y="126402"/>
                    <a:pt x="63186" y="126402"/>
                  </a:cubicBezTo>
                  <a:cubicBezTo>
                    <a:pt x="65241" y="126402"/>
                    <a:pt x="67296" y="126304"/>
                    <a:pt x="69318" y="126108"/>
                  </a:cubicBezTo>
                  <a:cubicBezTo>
                    <a:pt x="82007" y="124869"/>
                    <a:pt x="93587" y="119878"/>
                    <a:pt x="102982" y="112278"/>
                  </a:cubicBezTo>
                  <a:cubicBezTo>
                    <a:pt x="106146" y="109701"/>
                    <a:pt x="109082" y="106797"/>
                    <a:pt x="111691" y="103666"/>
                  </a:cubicBezTo>
                  <a:cubicBezTo>
                    <a:pt x="120857" y="92706"/>
                    <a:pt x="126403" y="78581"/>
                    <a:pt x="126403" y="63217"/>
                  </a:cubicBezTo>
                  <a:cubicBezTo>
                    <a:pt x="126403" y="30402"/>
                    <a:pt x="101286" y="3392"/>
                    <a:pt x="69318" y="294"/>
                  </a:cubicBezTo>
                  <a:cubicBezTo>
                    <a:pt x="67296" y="98"/>
                    <a:pt x="65241" y="0"/>
                    <a:pt x="63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3800200" y="238125"/>
              <a:ext cx="1580450" cy="3160050"/>
            </a:xfrm>
            <a:custGeom>
              <a:rect b="b" l="l" r="r" t="t"/>
              <a:pathLst>
                <a:path extrusionOk="0" h="126402" w="63218">
                  <a:moveTo>
                    <a:pt x="1" y="0"/>
                  </a:moveTo>
                  <a:lnTo>
                    <a:pt x="1" y="126402"/>
                  </a:lnTo>
                  <a:cubicBezTo>
                    <a:pt x="2056" y="126402"/>
                    <a:pt x="4111" y="126304"/>
                    <a:pt x="6133" y="126108"/>
                  </a:cubicBezTo>
                  <a:cubicBezTo>
                    <a:pt x="18822" y="124869"/>
                    <a:pt x="30402" y="119878"/>
                    <a:pt x="39797" y="112278"/>
                  </a:cubicBezTo>
                  <a:cubicBezTo>
                    <a:pt x="42961" y="109701"/>
                    <a:pt x="45897" y="106797"/>
                    <a:pt x="48506" y="103666"/>
                  </a:cubicBezTo>
                  <a:cubicBezTo>
                    <a:pt x="57672" y="92706"/>
                    <a:pt x="63218" y="78581"/>
                    <a:pt x="63218" y="63217"/>
                  </a:cubicBezTo>
                  <a:cubicBezTo>
                    <a:pt x="63218" y="30402"/>
                    <a:pt x="38101" y="3392"/>
                    <a:pt x="6133" y="294"/>
                  </a:cubicBezTo>
                  <a:cubicBezTo>
                    <a:pt x="4111" y="98"/>
                    <a:pt x="2056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2587550" y="238125"/>
              <a:ext cx="2425325" cy="3160050"/>
            </a:xfrm>
            <a:custGeom>
              <a:rect b="b" l="l" r="r" t="t"/>
              <a:pathLst>
                <a:path extrusionOk="0" h="126402" w="97013">
                  <a:moveTo>
                    <a:pt x="48507" y="0"/>
                  </a:moveTo>
                  <a:cubicBezTo>
                    <a:pt x="46452" y="0"/>
                    <a:pt x="44396" y="98"/>
                    <a:pt x="42407" y="294"/>
                  </a:cubicBezTo>
                  <a:lnTo>
                    <a:pt x="42407" y="61293"/>
                  </a:lnTo>
                  <a:lnTo>
                    <a:pt x="1" y="103666"/>
                  </a:lnTo>
                  <a:cubicBezTo>
                    <a:pt x="2643" y="106797"/>
                    <a:pt x="5546" y="109701"/>
                    <a:pt x="8710" y="112278"/>
                  </a:cubicBezTo>
                  <a:lnTo>
                    <a:pt x="42407" y="78581"/>
                  </a:lnTo>
                  <a:lnTo>
                    <a:pt x="42407" y="126108"/>
                  </a:lnTo>
                  <a:cubicBezTo>
                    <a:pt x="44396" y="126304"/>
                    <a:pt x="46452" y="126402"/>
                    <a:pt x="48507" y="126402"/>
                  </a:cubicBezTo>
                  <a:cubicBezTo>
                    <a:pt x="50562" y="126402"/>
                    <a:pt x="52617" y="126304"/>
                    <a:pt x="54639" y="126108"/>
                  </a:cubicBezTo>
                  <a:lnTo>
                    <a:pt x="54639" y="78581"/>
                  </a:lnTo>
                  <a:lnTo>
                    <a:pt x="88303" y="112278"/>
                  </a:lnTo>
                  <a:cubicBezTo>
                    <a:pt x="91467" y="109701"/>
                    <a:pt x="94403" y="106830"/>
                    <a:pt x="97012" y="103666"/>
                  </a:cubicBezTo>
                  <a:lnTo>
                    <a:pt x="54639" y="61293"/>
                  </a:lnTo>
                  <a:lnTo>
                    <a:pt x="54639" y="294"/>
                  </a:lnTo>
                  <a:cubicBezTo>
                    <a:pt x="52617" y="98"/>
                    <a:pt x="50562" y="0"/>
                    <a:pt x="48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630975" y="3504650"/>
              <a:ext cx="4403700" cy="1952675"/>
            </a:xfrm>
            <a:custGeom>
              <a:rect b="b" l="l" r="r" t="t"/>
              <a:pathLst>
                <a:path extrusionOk="0" h="78107" w="176148">
                  <a:moveTo>
                    <a:pt x="99499" y="1"/>
                  </a:moveTo>
                  <a:cubicBezTo>
                    <a:pt x="98085" y="1"/>
                    <a:pt x="96667" y="177"/>
                    <a:pt x="95283" y="536"/>
                  </a:cubicBezTo>
                  <a:lnTo>
                    <a:pt x="42048" y="14497"/>
                  </a:lnTo>
                  <a:lnTo>
                    <a:pt x="6133" y="14497"/>
                  </a:lnTo>
                  <a:cubicBezTo>
                    <a:pt x="2741" y="14497"/>
                    <a:pt x="1" y="17237"/>
                    <a:pt x="1" y="20630"/>
                  </a:cubicBezTo>
                  <a:lnTo>
                    <a:pt x="1" y="57327"/>
                  </a:lnTo>
                  <a:cubicBezTo>
                    <a:pt x="1" y="60687"/>
                    <a:pt x="2741" y="63427"/>
                    <a:pt x="6133" y="63427"/>
                  </a:cubicBezTo>
                  <a:lnTo>
                    <a:pt x="41819" y="63427"/>
                  </a:lnTo>
                  <a:lnTo>
                    <a:pt x="75809" y="75040"/>
                  </a:lnTo>
                  <a:cubicBezTo>
                    <a:pt x="81746" y="77095"/>
                    <a:pt x="87911" y="78106"/>
                    <a:pt x="94174" y="78106"/>
                  </a:cubicBezTo>
                  <a:cubicBezTo>
                    <a:pt x="103014" y="78106"/>
                    <a:pt x="111854" y="75986"/>
                    <a:pt x="119748" y="72006"/>
                  </a:cubicBezTo>
                  <a:lnTo>
                    <a:pt x="163231" y="50086"/>
                  </a:lnTo>
                  <a:cubicBezTo>
                    <a:pt x="172397" y="45454"/>
                    <a:pt x="176148" y="34200"/>
                    <a:pt x="171581" y="25001"/>
                  </a:cubicBezTo>
                  <a:cubicBezTo>
                    <a:pt x="168348" y="18510"/>
                    <a:pt x="161699" y="14621"/>
                    <a:pt x="154733" y="14621"/>
                  </a:cubicBezTo>
                  <a:cubicBezTo>
                    <a:pt x="152772" y="14621"/>
                    <a:pt x="150787" y="14929"/>
                    <a:pt x="148845" y="15574"/>
                  </a:cubicBezTo>
                  <a:lnTo>
                    <a:pt x="113224" y="27513"/>
                  </a:lnTo>
                  <a:lnTo>
                    <a:pt x="114921" y="23696"/>
                  </a:lnTo>
                  <a:cubicBezTo>
                    <a:pt x="118085" y="16618"/>
                    <a:pt x="116030" y="8332"/>
                    <a:pt x="109897" y="3537"/>
                  </a:cubicBezTo>
                  <a:cubicBezTo>
                    <a:pt x="106919" y="1221"/>
                    <a:pt x="103221" y="1"/>
                    <a:pt x="99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3800200" y="238125"/>
              <a:ext cx="1212675" cy="3160050"/>
            </a:xfrm>
            <a:custGeom>
              <a:rect b="b" l="l" r="r" t="t"/>
              <a:pathLst>
                <a:path extrusionOk="0" h="126402" w="48507">
                  <a:moveTo>
                    <a:pt x="1" y="0"/>
                  </a:moveTo>
                  <a:lnTo>
                    <a:pt x="1" y="126402"/>
                  </a:lnTo>
                  <a:cubicBezTo>
                    <a:pt x="2056" y="126402"/>
                    <a:pt x="4111" y="126304"/>
                    <a:pt x="6133" y="126108"/>
                  </a:cubicBezTo>
                  <a:lnTo>
                    <a:pt x="6133" y="78581"/>
                  </a:lnTo>
                  <a:lnTo>
                    <a:pt x="39797" y="112278"/>
                  </a:lnTo>
                  <a:cubicBezTo>
                    <a:pt x="42961" y="109701"/>
                    <a:pt x="45897" y="106830"/>
                    <a:pt x="48506" y="103666"/>
                  </a:cubicBezTo>
                  <a:lnTo>
                    <a:pt x="6133" y="61293"/>
                  </a:lnTo>
                  <a:lnTo>
                    <a:pt x="6133" y="294"/>
                  </a:lnTo>
                  <a:cubicBezTo>
                    <a:pt x="4111" y="98"/>
                    <a:pt x="205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3800200" y="3504650"/>
              <a:ext cx="2234475" cy="1952675"/>
            </a:xfrm>
            <a:custGeom>
              <a:rect b="b" l="l" r="r" t="t"/>
              <a:pathLst>
                <a:path extrusionOk="0" h="78107" w="89379">
                  <a:moveTo>
                    <a:pt x="12730" y="1"/>
                  </a:moveTo>
                  <a:cubicBezTo>
                    <a:pt x="11316" y="1"/>
                    <a:pt x="9898" y="177"/>
                    <a:pt x="8514" y="536"/>
                  </a:cubicBezTo>
                  <a:lnTo>
                    <a:pt x="1" y="2787"/>
                  </a:lnTo>
                  <a:lnTo>
                    <a:pt x="1" y="77617"/>
                  </a:lnTo>
                  <a:cubicBezTo>
                    <a:pt x="2447" y="77943"/>
                    <a:pt x="4926" y="78106"/>
                    <a:pt x="7405" y="78106"/>
                  </a:cubicBezTo>
                  <a:cubicBezTo>
                    <a:pt x="16245" y="78106"/>
                    <a:pt x="25085" y="75986"/>
                    <a:pt x="32979" y="72006"/>
                  </a:cubicBezTo>
                  <a:lnTo>
                    <a:pt x="76462" y="50086"/>
                  </a:lnTo>
                  <a:cubicBezTo>
                    <a:pt x="85628" y="45454"/>
                    <a:pt x="89379" y="34200"/>
                    <a:pt x="84812" y="25001"/>
                  </a:cubicBezTo>
                  <a:cubicBezTo>
                    <a:pt x="81579" y="18510"/>
                    <a:pt x="74930" y="14621"/>
                    <a:pt x="67964" y="14621"/>
                  </a:cubicBezTo>
                  <a:cubicBezTo>
                    <a:pt x="66003" y="14621"/>
                    <a:pt x="64018" y="14929"/>
                    <a:pt x="62076" y="15574"/>
                  </a:cubicBezTo>
                  <a:lnTo>
                    <a:pt x="26455" y="27513"/>
                  </a:lnTo>
                  <a:lnTo>
                    <a:pt x="28152" y="23696"/>
                  </a:lnTo>
                  <a:cubicBezTo>
                    <a:pt x="31316" y="16618"/>
                    <a:pt x="29261" y="8332"/>
                    <a:pt x="23128" y="3537"/>
                  </a:cubicBezTo>
                  <a:cubicBezTo>
                    <a:pt x="20150" y="1221"/>
                    <a:pt x="16452" y="1"/>
                    <a:pt x="12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1" name="Google Shape;1621;p39"/>
          <p:cNvGrpSpPr/>
          <p:nvPr/>
        </p:nvGrpSpPr>
        <p:grpSpPr>
          <a:xfrm>
            <a:off x="1087450" y="2042810"/>
            <a:ext cx="424843" cy="348638"/>
            <a:chOff x="1190625" y="706200"/>
            <a:chExt cx="5219200" cy="4283025"/>
          </a:xfrm>
        </p:grpSpPr>
        <p:sp>
          <p:nvSpPr>
            <p:cNvPr id="1622" name="Google Shape;1622;p39"/>
            <p:cNvSpPr/>
            <p:nvPr/>
          </p:nvSpPr>
          <p:spPr>
            <a:xfrm>
              <a:off x="1190625" y="706200"/>
              <a:ext cx="5219200" cy="4283025"/>
            </a:xfrm>
            <a:custGeom>
              <a:rect b="b" l="l" r="r" t="t"/>
              <a:pathLst>
                <a:path extrusionOk="0" h="171321" w="208768">
                  <a:moveTo>
                    <a:pt x="55258" y="1"/>
                  </a:moveTo>
                  <a:cubicBezTo>
                    <a:pt x="39698" y="1"/>
                    <a:pt x="25476" y="6329"/>
                    <a:pt x="15201" y="17844"/>
                  </a:cubicBezTo>
                  <a:cubicBezTo>
                    <a:pt x="5415" y="28837"/>
                    <a:pt x="0" y="43516"/>
                    <a:pt x="0" y="59141"/>
                  </a:cubicBezTo>
                  <a:cubicBezTo>
                    <a:pt x="0" y="78060"/>
                    <a:pt x="8318" y="97665"/>
                    <a:pt x="24008" y="115834"/>
                  </a:cubicBezTo>
                  <a:cubicBezTo>
                    <a:pt x="41362" y="135863"/>
                    <a:pt x="67523" y="154325"/>
                    <a:pt x="101741" y="170733"/>
                  </a:cubicBezTo>
                  <a:cubicBezTo>
                    <a:pt x="102589" y="171125"/>
                    <a:pt x="103470" y="171320"/>
                    <a:pt x="104384" y="171320"/>
                  </a:cubicBezTo>
                  <a:cubicBezTo>
                    <a:pt x="105297" y="171320"/>
                    <a:pt x="106178" y="171125"/>
                    <a:pt x="107026" y="170733"/>
                  </a:cubicBezTo>
                  <a:cubicBezTo>
                    <a:pt x="141244" y="154325"/>
                    <a:pt x="167405" y="135863"/>
                    <a:pt x="184759" y="115834"/>
                  </a:cubicBezTo>
                  <a:cubicBezTo>
                    <a:pt x="200449" y="97665"/>
                    <a:pt x="208767" y="78060"/>
                    <a:pt x="208767" y="59141"/>
                  </a:cubicBezTo>
                  <a:cubicBezTo>
                    <a:pt x="208767" y="43516"/>
                    <a:pt x="203352" y="28837"/>
                    <a:pt x="193566" y="17844"/>
                  </a:cubicBezTo>
                  <a:cubicBezTo>
                    <a:pt x="183291" y="6329"/>
                    <a:pt x="169069" y="1"/>
                    <a:pt x="153509" y="1"/>
                  </a:cubicBezTo>
                  <a:cubicBezTo>
                    <a:pt x="133252" y="1"/>
                    <a:pt x="116061" y="9852"/>
                    <a:pt x="104384" y="26129"/>
                  </a:cubicBezTo>
                  <a:cubicBezTo>
                    <a:pt x="92706" y="9885"/>
                    <a:pt x="75515" y="1"/>
                    <a:pt x="55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800200" y="706200"/>
              <a:ext cx="2609625" cy="4283025"/>
            </a:xfrm>
            <a:custGeom>
              <a:rect b="b" l="l" r="r" t="t"/>
              <a:pathLst>
                <a:path extrusionOk="0" h="171321" w="104385">
                  <a:moveTo>
                    <a:pt x="49126" y="1"/>
                  </a:moveTo>
                  <a:cubicBezTo>
                    <a:pt x="28869" y="1"/>
                    <a:pt x="11678" y="9852"/>
                    <a:pt x="1" y="26129"/>
                  </a:cubicBezTo>
                  <a:lnTo>
                    <a:pt x="1" y="171320"/>
                  </a:lnTo>
                  <a:cubicBezTo>
                    <a:pt x="914" y="171320"/>
                    <a:pt x="1795" y="171125"/>
                    <a:pt x="2643" y="170733"/>
                  </a:cubicBezTo>
                  <a:cubicBezTo>
                    <a:pt x="36861" y="154325"/>
                    <a:pt x="63022" y="135863"/>
                    <a:pt x="80376" y="115834"/>
                  </a:cubicBezTo>
                  <a:cubicBezTo>
                    <a:pt x="96066" y="97665"/>
                    <a:pt x="104384" y="78060"/>
                    <a:pt x="104384" y="59141"/>
                  </a:cubicBezTo>
                  <a:cubicBezTo>
                    <a:pt x="104384" y="43516"/>
                    <a:pt x="98969" y="28837"/>
                    <a:pt x="89183" y="17844"/>
                  </a:cubicBezTo>
                  <a:cubicBezTo>
                    <a:pt x="78908" y="6329"/>
                    <a:pt x="64686" y="1"/>
                    <a:pt x="49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3341900" y="2215700"/>
              <a:ext cx="917450" cy="917450"/>
            </a:xfrm>
            <a:custGeom>
              <a:rect b="b" l="l" r="r" t="t"/>
              <a:pathLst>
                <a:path extrusionOk="0" h="36698" w="36698">
                  <a:moveTo>
                    <a:pt x="18333" y="12233"/>
                  </a:moveTo>
                  <a:cubicBezTo>
                    <a:pt x="21692" y="12233"/>
                    <a:pt x="24465" y="14973"/>
                    <a:pt x="24465" y="18333"/>
                  </a:cubicBezTo>
                  <a:lnTo>
                    <a:pt x="24465" y="24465"/>
                  </a:lnTo>
                  <a:lnTo>
                    <a:pt x="12233" y="24465"/>
                  </a:lnTo>
                  <a:lnTo>
                    <a:pt x="12233" y="18333"/>
                  </a:lnTo>
                  <a:cubicBezTo>
                    <a:pt x="12233" y="14973"/>
                    <a:pt x="14973" y="12233"/>
                    <a:pt x="18333" y="12233"/>
                  </a:cubicBezTo>
                  <a:close/>
                  <a:moveTo>
                    <a:pt x="18333" y="0"/>
                  </a:moveTo>
                  <a:cubicBezTo>
                    <a:pt x="8220" y="0"/>
                    <a:pt x="0" y="8220"/>
                    <a:pt x="0" y="18333"/>
                  </a:cubicBezTo>
                  <a:lnTo>
                    <a:pt x="0" y="30565"/>
                  </a:lnTo>
                  <a:cubicBezTo>
                    <a:pt x="0" y="33957"/>
                    <a:pt x="2708" y="36698"/>
                    <a:pt x="6100" y="36698"/>
                  </a:cubicBezTo>
                  <a:lnTo>
                    <a:pt x="30565" y="36698"/>
                  </a:lnTo>
                  <a:cubicBezTo>
                    <a:pt x="33957" y="36698"/>
                    <a:pt x="36698" y="33957"/>
                    <a:pt x="36698" y="30565"/>
                  </a:cubicBezTo>
                  <a:lnTo>
                    <a:pt x="36698" y="18333"/>
                  </a:lnTo>
                  <a:cubicBezTo>
                    <a:pt x="36698" y="8220"/>
                    <a:pt x="28445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3800200" y="2215700"/>
              <a:ext cx="459150" cy="917450"/>
            </a:xfrm>
            <a:custGeom>
              <a:rect b="b" l="l" r="r" t="t"/>
              <a:pathLst>
                <a:path extrusionOk="0" h="36698" w="18366">
                  <a:moveTo>
                    <a:pt x="1" y="0"/>
                  </a:moveTo>
                  <a:lnTo>
                    <a:pt x="1" y="12233"/>
                  </a:lnTo>
                  <a:cubicBezTo>
                    <a:pt x="3360" y="12233"/>
                    <a:pt x="6133" y="14973"/>
                    <a:pt x="6133" y="18333"/>
                  </a:cubicBezTo>
                  <a:lnTo>
                    <a:pt x="6133" y="24465"/>
                  </a:lnTo>
                  <a:lnTo>
                    <a:pt x="1" y="24465"/>
                  </a:lnTo>
                  <a:lnTo>
                    <a:pt x="1" y="36698"/>
                  </a:lnTo>
                  <a:lnTo>
                    <a:pt x="12233" y="36698"/>
                  </a:lnTo>
                  <a:cubicBezTo>
                    <a:pt x="15625" y="36698"/>
                    <a:pt x="18366" y="33957"/>
                    <a:pt x="18366" y="30565"/>
                  </a:cubicBezTo>
                  <a:lnTo>
                    <a:pt x="18366" y="18333"/>
                  </a:lnTo>
                  <a:cubicBezTo>
                    <a:pt x="18366" y="8220"/>
                    <a:pt x="1011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3138025" y="2827325"/>
              <a:ext cx="1325200" cy="1019375"/>
            </a:xfrm>
            <a:custGeom>
              <a:rect b="b" l="l" r="r" t="t"/>
              <a:pathLst>
                <a:path extrusionOk="0" h="40775" w="53008">
                  <a:moveTo>
                    <a:pt x="6100" y="0"/>
                  </a:moveTo>
                  <a:cubicBezTo>
                    <a:pt x="2708" y="0"/>
                    <a:pt x="0" y="2740"/>
                    <a:pt x="0" y="6100"/>
                  </a:cubicBezTo>
                  <a:lnTo>
                    <a:pt x="0" y="34642"/>
                  </a:lnTo>
                  <a:cubicBezTo>
                    <a:pt x="0" y="38035"/>
                    <a:pt x="2708" y="40775"/>
                    <a:pt x="6100" y="40775"/>
                  </a:cubicBezTo>
                  <a:lnTo>
                    <a:pt x="46875" y="40775"/>
                  </a:lnTo>
                  <a:cubicBezTo>
                    <a:pt x="50267" y="40775"/>
                    <a:pt x="53008" y="38035"/>
                    <a:pt x="53008" y="34642"/>
                  </a:cubicBezTo>
                  <a:lnTo>
                    <a:pt x="53008" y="6100"/>
                  </a:lnTo>
                  <a:cubicBezTo>
                    <a:pt x="53008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3800200" y="2827325"/>
              <a:ext cx="663025" cy="1019375"/>
            </a:xfrm>
            <a:custGeom>
              <a:rect b="b" l="l" r="r" t="t"/>
              <a:pathLst>
                <a:path extrusionOk="0" h="40775" w="26521">
                  <a:moveTo>
                    <a:pt x="1" y="0"/>
                  </a:moveTo>
                  <a:lnTo>
                    <a:pt x="1" y="40775"/>
                  </a:lnTo>
                  <a:lnTo>
                    <a:pt x="20388" y="40775"/>
                  </a:lnTo>
                  <a:cubicBezTo>
                    <a:pt x="23780" y="40775"/>
                    <a:pt x="26521" y="38035"/>
                    <a:pt x="26521" y="34642"/>
                  </a:cubicBezTo>
                  <a:lnTo>
                    <a:pt x="26521" y="6100"/>
                  </a:lnTo>
                  <a:cubicBezTo>
                    <a:pt x="26521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>
            <p:ph idx="4294967295"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500" u="none" cap="none" strike="noStrike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2500" u="none" cap="none" strike="noStrike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-4342337" y="-4310400"/>
            <a:ext cx="542075" cy="542075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-4342337" y="-4321250"/>
            <a:ext cx="542075" cy="542075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-4329012" y="-4297900"/>
            <a:ext cx="515400" cy="516225"/>
          </a:xfrm>
          <a:custGeom>
            <a:rect b="b" l="l" r="r" t="t"/>
            <a:pathLst>
              <a:path extrusionOk="0" h="20649" w="20616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-4238937" y="-4212850"/>
            <a:ext cx="335250" cy="335275"/>
          </a:xfrm>
          <a:custGeom>
            <a:rect b="b" l="l" r="r" t="t"/>
            <a:pathLst>
              <a:path extrusionOk="0" h="13411" w="1341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-4069662" y="-4030200"/>
            <a:ext cx="17550" cy="36700"/>
          </a:xfrm>
          <a:custGeom>
            <a:rect b="b" l="l" r="r" t="t"/>
            <a:pathLst>
              <a:path extrusionOk="0" h="1468" w="702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-4191412" y="-4165300"/>
            <a:ext cx="240200" cy="240200"/>
          </a:xfrm>
          <a:custGeom>
            <a:rect b="b" l="l" r="r" t="t"/>
            <a:pathLst>
              <a:path extrusionOk="0" h="9608" w="9608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-4090512" y="-4096925"/>
            <a:ext cx="16725" cy="33375"/>
          </a:xfrm>
          <a:custGeom>
            <a:rect b="b" l="l" r="r" t="t"/>
            <a:pathLst>
              <a:path extrusionOk="0" h="1335" w="669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-3594312" y="-4310400"/>
            <a:ext cx="542075" cy="542075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-3594312" y="-4321250"/>
            <a:ext cx="542075" cy="542075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-3580962" y="-4297900"/>
            <a:ext cx="516225" cy="516225"/>
          </a:xfrm>
          <a:custGeom>
            <a:rect b="b" l="l" r="r" t="t"/>
            <a:pathLst>
              <a:path extrusionOk="0" h="20649" w="20649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-3491737" y="-4228350"/>
            <a:ext cx="349450" cy="366725"/>
          </a:xfrm>
          <a:custGeom>
            <a:rect b="b" l="l" r="r" t="t"/>
            <a:pathLst>
              <a:path extrusionOk="0" h="14669" w="13978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-2845437" y="-4310400"/>
            <a:ext cx="542075" cy="542075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-2845437" y="-4321250"/>
            <a:ext cx="542075" cy="542075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-2832937" y="-4297900"/>
            <a:ext cx="516225" cy="516225"/>
          </a:xfrm>
          <a:custGeom>
            <a:rect b="b" l="l" r="r" t="t"/>
            <a:pathLst>
              <a:path extrusionOk="0" h="20649" w="20649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-2701187" y="-4252600"/>
            <a:ext cx="254375" cy="382675"/>
          </a:xfrm>
          <a:custGeom>
            <a:rect b="b" l="l" r="r" t="t"/>
            <a:pathLst>
              <a:path extrusionOk="0" h="15307" w="10175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2612787" y="-4252875"/>
            <a:ext cx="162650" cy="416150"/>
          </a:xfrm>
          <a:custGeom>
            <a:rect b="b" l="l" r="r" t="t"/>
            <a:pathLst>
              <a:path extrusionOk="0" h="16646" w="6506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-2097412" y="-4310400"/>
            <a:ext cx="542075" cy="542075"/>
          </a:xfrm>
          <a:custGeom>
            <a:rect b="b" l="l" r="r" t="t"/>
            <a:pathLst>
              <a:path extrusionOk="0" h="21683" w="21683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-2097412" y="-4321250"/>
            <a:ext cx="542075" cy="542075"/>
          </a:xfrm>
          <a:custGeom>
            <a:rect b="b" l="l" r="r" t="t"/>
            <a:pathLst>
              <a:path extrusionOk="0" h="21683" w="21683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-2084062" y="-4297900"/>
            <a:ext cx="515375" cy="516225"/>
          </a:xfrm>
          <a:custGeom>
            <a:rect b="b" l="l" r="r" t="t"/>
            <a:pathLst>
              <a:path extrusionOk="0" h="20649" w="20615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-1941462" y="-4231175"/>
            <a:ext cx="230175" cy="179300"/>
          </a:xfrm>
          <a:custGeom>
            <a:rect b="b" l="l" r="r" t="t"/>
            <a:pathLst>
              <a:path extrusionOk="0" h="7172" w="9207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-1964812" y="-4093575"/>
            <a:ext cx="276875" cy="234350"/>
          </a:xfrm>
          <a:custGeom>
            <a:rect b="b" l="l" r="r" t="t"/>
            <a:pathLst>
              <a:path extrusionOk="0" h="9374" w="11075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819200" y="2297159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4819200" y="3114189"/>
            <a:ext cx="547291" cy="546616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4819200" y="393011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277" y="780416"/>
            <a:ext cx="3205655" cy="385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40"/>
          <p:cNvSpPr/>
          <p:nvPr/>
        </p:nvSpPr>
        <p:spPr>
          <a:xfrm>
            <a:off x="7424850" y="3336000"/>
            <a:ext cx="1073700" cy="107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40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5"/>
                </a:solidFill>
              </a:rPr>
              <a:t>ALTERNATIVE </a:t>
            </a:r>
            <a:r>
              <a:rPr lang="en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634" name="Google Shape;1634;p40"/>
          <p:cNvGrpSpPr/>
          <p:nvPr/>
        </p:nvGrpSpPr>
        <p:grpSpPr>
          <a:xfrm>
            <a:off x="522725" y="1866422"/>
            <a:ext cx="2228401" cy="1798865"/>
            <a:chOff x="2813150" y="3277960"/>
            <a:chExt cx="2228401" cy="1798865"/>
          </a:xfrm>
        </p:grpSpPr>
        <p:sp>
          <p:nvSpPr>
            <p:cNvPr id="1635" name="Google Shape;1635;p40"/>
            <p:cNvSpPr/>
            <p:nvPr/>
          </p:nvSpPr>
          <p:spPr>
            <a:xfrm>
              <a:off x="3057416" y="3398768"/>
              <a:ext cx="908667" cy="267180"/>
            </a:xfrm>
            <a:custGeom>
              <a:rect b="b" l="l" r="r" t="t"/>
              <a:pathLst>
                <a:path extrusionOk="0" h="3125" w="10628">
                  <a:moveTo>
                    <a:pt x="9419" y="0"/>
                  </a:moveTo>
                  <a:cubicBezTo>
                    <a:pt x="9254" y="0"/>
                    <a:pt x="9094" y="5"/>
                    <a:pt x="8939" y="15"/>
                  </a:cubicBezTo>
                  <a:cubicBezTo>
                    <a:pt x="7018" y="124"/>
                    <a:pt x="5781" y="911"/>
                    <a:pt x="4749" y="1568"/>
                  </a:cubicBezTo>
                  <a:cubicBezTo>
                    <a:pt x="4108" y="1977"/>
                    <a:pt x="3557" y="2327"/>
                    <a:pt x="2940" y="2488"/>
                  </a:cubicBezTo>
                  <a:cubicBezTo>
                    <a:pt x="2715" y="2546"/>
                    <a:pt x="2505" y="2582"/>
                    <a:pt x="2317" y="2596"/>
                  </a:cubicBezTo>
                  <a:cubicBezTo>
                    <a:pt x="2211" y="2607"/>
                    <a:pt x="2111" y="2612"/>
                    <a:pt x="2017" y="2612"/>
                  </a:cubicBezTo>
                  <a:cubicBezTo>
                    <a:pt x="1513" y="2612"/>
                    <a:pt x="1166" y="2471"/>
                    <a:pt x="931" y="2313"/>
                  </a:cubicBezTo>
                  <a:cubicBezTo>
                    <a:pt x="832" y="2249"/>
                    <a:pt x="754" y="2178"/>
                    <a:pt x="692" y="2116"/>
                  </a:cubicBezTo>
                  <a:cubicBezTo>
                    <a:pt x="580" y="2000"/>
                    <a:pt x="529" y="1905"/>
                    <a:pt x="522" y="1888"/>
                  </a:cubicBezTo>
                  <a:cubicBezTo>
                    <a:pt x="478" y="1798"/>
                    <a:pt x="390" y="1746"/>
                    <a:pt x="296" y="1746"/>
                  </a:cubicBezTo>
                  <a:cubicBezTo>
                    <a:pt x="258" y="1746"/>
                    <a:pt x="219" y="1755"/>
                    <a:pt x="181" y="1772"/>
                  </a:cubicBezTo>
                  <a:cubicBezTo>
                    <a:pt x="55" y="1830"/>
                    <a:pt x="1" y="1983"/>
                    <a:pt x="62" y="2109"/>
                  </a:cubicBezTo>
                  <a:cubicBezTo>
                    <a:pt x="69" y="2120"/>
                    <a:pt x="93" y="2167"/>
                    <a:pt x="140" y="2239"/>
                  </a:cubicBezTo>
                  <a:cubicBezTo>
                    <a:pt x="140" y="2246"/>
                    <a:pt x="148" y="2249"/>
                    <a:pt x="151" y="2252"/>
                  </a:cubicBezTo>
                  <a:cubicBezTo>
                    <a:pt x="185" y="2307"/>
                    <a:pt x="236" y="2372"/>
                    <a:pt x="301" y="2443"/>
                  </a:cubicBezTo>
                  <a:cubicBezTo>
                    <a:pt x="396" y="2546"/>
                    <a:pt x="519" y="2658"/>
                    <a:pt x="682" y="2763"/>
                  </a:cubicBezTo>
                  <a:cubicBezTo>
                    <a:pt x="709" y="2780"/>
                    <a:pt x="733" y="2797"/>
                    <a:pt x="761" y="2811"/>
                  </a:cubicBezTo>
                  <a:cubicBezTo>
                    <a:pt x="798" y="2832"/>
                    <a:pt x="835" y="2855"/>
                    <a:pt x="876" y="2876"/>
                  </a:cubicBezTo>
                  <a:cubicBezTo>
                    <a:pt x="1040" y="2958"/>
                    <a:pt x="1234" y="3025"/>
                    <a:pt x="1459" y="3073"/>
                  </a:cubicBezTo>
                  <a:cubicBezTo>
                    <a:pt x="1513" y="3084"/>
                    <a:pt x="1574" y="3093"/>
                    <a:pt x="1636" y="3101"/>
                  </a:cubicBezTo>
                  <a:cubicBezTo>
                    <a:pt x="1656" y="3104"/>
                    <a:pt x="1684" y="3107"/>
                    <a:pt x="1707" y="3107"/>
                  </a:cubicBezTo>
                  <a:cubicBezTo>
                    <a:pt x="1810" y="3121"/>
                    <a:pt x="1912" y="3124"/>
                    <a:pt x="2021" y="3124"/>
                  </a:cubicBezTo>
                  <a:lnTo>
                    <a:pt x="2164" y="3124"/>
                  </a:lnTo>
                  <a:cubicBezTo>
                    <a:pt x="2205" y="3121"/>
                    <a:pt x="2239" y="3118"/>
                    <a:pt x="2276" y="3114"/>
                  </a:cubicBezTo>
                  <a:cubicBezTo>
                    <a:pt x="2338" y="3110"/>
                    <a:pt x="2399" y="3104"/>
                    <a:pt x="2460" y="3097"/>
                  </a:cubicBezTo>
                  <a:cubicBezTo>
                    <a:pt x="2522" y="3090"/>
                    <a:pt x="2583" y="3084"/>
                    <a:pt x="2644" y="3073"/>
                  </a:cubicBezTo>
                  <a:cubicBezTo>
                    <a:pt x="2777" y="3049"/>
                    <a:pt x="2917" y="3019"/>
                    <a:pt x="3066" y="2981"/>
                  </a:cubicBezTo>
                  <a:cubicBezTo>
                    <a:pt x="3761" y="2801"/>
                    <a:pt x="4374" y="2412"/>
                    <a:pt x="5025" y="2000"/>
                  </a:cubicBezTo>
                  <a:cubicBezTo>
                    <a:pt x="5097" y="1953"/>
                    <a:pt x="5175" y="1905"/>
                    <a:pt x="5250" y="1854"/>
                  </a:cubicBezTo>
                  <a:cubicBezTo>
                    <a:pt x="5386" y="1772"/>
                    <a:pt x="5523" y="1683"/>
                    <a:pt x="5666" y="1601"/>
                  </a:cubicBezTo>
                  <a:cubicBezTo>
                    <a:pt x="6002" y="1397"/>
                    <a:pt x="6367" y="1203"/>
                    <a:pt x="6762" y="1033"/>
                  </a:cubicBezTo>
                  <a:cubicBezTo>
                    <a:pt x="6823" y="1009"/>
                    <a:pt x="6881" y="982"/>
                    <a:pt x="6942" y="958"/>
                  </a:cubicBezTo>
                  <a:cubicBezTo>
                    <a:pt x="6946" y="958"/>
                    <a:pt x="6953" y="955"/>
                    <a:pt x="6956" y="955"/>
                  </a:cubicBezTo>
                  <a:cubicBezTo>
                    <a:pt x="7031" y="924"/>
                    <a:pt x="7109" y="897"/>
                    <a:pt x="7188" y="870"/>
                  </a:cubicBezTo>
                  <a:cubicBezTo>
                    <a:pt x="7392" y="795"/>
                    <a:pt x="7610" y="733"/>
                    <a:pt x="7842" y="682"/>
                  </a:cubicBezTo>
                  <a:cubicBezTo>
                    <a:pt x="7896" y="669"/>
                    <a:pt x="7954" y="655"/>
                    <a:pt x="8016" y="641"/>
                  </a:cubicBezTo>
                  <a:cubicBezTo>
                    <a:pt x="8206" y="607"/>
                    <a:pt x="8400" y="576"/>
                    <a:pt x="8608" y="553"/>
                  </a:cubicBezTo>
                  <a:cubicBezTo>
                    <a:pt x="8613" y="553"/>
                    <a:pt x="8616" y="551"/>
                    <a:pt x="8619" y="551"/>
                  </a:cubicBezTo>
                  <a:cubicBezTo>
                    <a:pt x="8621" y="551"/>
                    <a:pt x="8623" y="552"/>
                    <a:pt x="8625" y="553"/>
                  </a:cubicBezTo>
                  <a:cubicBezTo>
                    <a:pt x="8720" y="543"/>
                    <a:pt x="8816" y="532"/>
                    <a:pt x="8915" y="529"/>
                  </a:cubicBezTo>
                  <a:cubicBezTo>
                    <a:pt x="8922" y="527"/>
                    <a:pt x="8931" y="524"/>
                    <a:pt x="8939" y="524"/>
                  </a:cubicBezTo>
                  <a:cubicBezTo>
                    <a:pt x="8942" y="524"/>
                    <a:pt x="8946" y="525"/>
                    <a:pt x="8949" y="526"/>
                  </a:cubicBezTo>
                  <a:lnTo>
                    <a:pt x="8956" y="526"/>
                  </a:lnTo>
                  <a:cubicBezTo>
                    <a:pt x="9010" y="522"/>
                    <a:pt x="9071" y="518"/>
                    <a:pt x="9129" y="518"/>
                  </a:cubicBezTo>
                  <a:cubicBezTo>
                    <a:pt x="9220" y="514"/>
                    <a:pt x="9312" y="511"/>
                    <a:pt x="9406" y="511"/>
                  </a:cubicBezTo>
                  <a:cubicBezTo>
                    <a:pt x="9571" y="511"/>
                    <a:pt x="9742" y="518"/>
                    <a:pt x="9920" y="529"/>
                  </a:cubicBezTo>
                  <a:cubicBezTo>
                    <a:pt x="10059" y="536"/>
                    <a:pt x="10198" y="549"/>
                    <a:pt x="10341" y="563"/>
                  </a:cubicBezTo>
                  <a:cubicBezTo>
                    <a:pt x="10350" y="564"/>
                    <a:pt x="10358" y="564"/>
                    <a:pt x="10367" y="564"/>
                  </a:cubicBezTo>
                  <a:cubicBezTo>
                    <a:pt x="10499" y="564"/>
                    <a:pt x="10608" y="469"/>
                    <a:pt x="10624" y="338"/>
                  </a:cubicBezTo>
                  <a:cubicBezTo>
                    <a:pt x="10628" y="314"/>
                    <a:pt x="10628" y="290"/>
                    <a:pt x="10621" y="270"/>
                  </a:cubicBezTo>
                  <a:cubicBezTo>
                    <a:pt x="10607" y="158"/>
                    <a:pt x="10516" y="69"/>
                    <a:pt x="10399" y="56"/>
                  </a:cubicBezTo>
                  <a:cubicBezTo>
                    <a:pt x="10055" y="18"/>
                    <a:pt x="9728" y="0"/>
                    <a:pt x="9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3506190" y="3535649"/>
              <a:ext cx="35652" cy="21716"/>
            </a:xfrm>
            <a:custGeom>
              <a:rect b="b" l="l" r="r" t="t"/>
              <a:pathLst>
                <a:path extrusionOk="0" h="254" w="417">
                  <a:moveTo>
                    <a:pt x="417" y="0"/>
                  </a:moveTo>
                  <a:lnTo>
                    <a:pt x="417" y="0"/>
                  </a:lnTo>
                  <a:cubicBezTo>
                    <a:pt x="274" y="82"/>
                    <a:pt x="137" y="171"/>
                    <a:pt x="1" y="253"/>
                  </a:cubicBezTo>
                  <a:cubicBezTo>
                    <a:pt x="137" y="171"/>
                    <a:pt x="274" y="86"/>
                    <a:pt x="417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3083065" y="3419458"/>
              <a:ext cx="766827" cy="246489"/>
            </a:xfrm>
            <a:custGeom>
              <a:rect b="b" l="l" r="r" t="t"/>
              <a:pathLst>
                <a:path extrusionOk="0" h="2883" w="8969">
                  <a:moveTo>
                    <a:pt x="8969" y="270"/>
                  </a:moveTo>
                  <a:cubicBezTo>
                    <a:pt x="8897" y="270"/>
                    <a:pt x="8829" y="273"/>
                    <a:pt x="8761" y="276"/>
                  </a:cubicBezTo>
                  <a:lnTo>
                    <a:pt x="8829" y="276"/>
                  </a:lnTo>
                  <a:cubicBezTo>
                    <a:pt x="8873" y="273"/>
                    <a:pt x="8922" y="273"/>
                    <a:pt x="8969" y="270"/>
                  </a:cubicBezTo>
                  <a:close/>
                  <a:moveTo>
                    <a:pt x="8680" y="280"/>
                  </a:moveTo>
                  <a:cubicBezTo>
                    <a:pt x="8669" y="284"/>
                    <a:pt x="8659" y="284"/>
                    <a:pt x="8649" y="284"/>
                  </a:cubicBezTo>
                  <a:lnTo>
                    <a:pt x="8656" y="284"/>
                  </a:lnTo>
                  <a:cubicBezTo>
                    <a:pt x="8662" y="284"/>
                    <a:pt x="8672" y="284"/>
                    <a:pt x="8680" y="280"/>
                  </a:cubicBezTo>
                  <a:close/>
                  <a:moveTo>
                    <a:pt x="35" y="2194"/>
                  </a:moveTo>
                  <a:cubicBezTo>
                    <a:pt x="24" y="2197"/>
                    <a:pt x="15" y="2201"/>
                    <a:pt x="1" y="2201"/>
                  </a:cubicBezTo>
                  <a:cubicBezTo>
                    <a:pt x="96" y="2304"/>
                    <a:pt x="219" y="2416"/>
                    <a:pt x="382" y="2521"/>
                  </a:cubicBezTo>
                  <a:cubicBezTo>
                    <a:pt x="409" y="2538"/>
                    <a:pt x="433" y="2555"/>
                    <a:pt x="461" y="2569"/>
                  </a:cubicBezTo>
                  <a:lnTo>
                    <a:pt x="461" y="2562"/>
                  </a:lnTo>
                  <a:cubicBezTo>
                    <a:pt x="461" y="2524"/>
                    <a:pt x="461" y="2491"/>
                    <a:pt x="467" y="2453"/>
                  </a:cubicBezTo>
                  <a:cubicBezTo>
                    <a:pt x="287" y="2378"/>
                    <a:pt x="147" y="2286"/>
                    <a:pt x="38" y="2194"/>
                  </a:cubicBezTo>
                  <a:close/>
                  <a:moveTo>
                    <a:pt x="539" y="2613"/>
                  </a:moveTo>
                  <a:lnTo>
                    <a:pt x="539" y="2613"/>
                  </a:lnTo>
                  <a:cubicBezTo>
                    <a:pt x="542" y="2615"/>
                    <a:pt x="545" y="2617"/>
                    <a:pt x="549" y="2619"/>
                  </a:cubicBezTo>
                  <a:lnTo>
                    <a:pt x="549" y="2619"/>
                  </a:lnTo>
                  <a:cubicBezTo>
                    <a:pt x="546" y="2617"/>
                    <a:pt x="542" y="2615"/>
                    <a:pt x="539" y="2613"/>
                  </a:cubicBezTo>
                  <a:close/>
                  <a:moveTo>
                    <a:pt x="549" y="2619"/>
                  </a:moveTo>
                  <a:cubicBezTo>
                    <a:pt x="558" y="2623"/>
                    <a:pt x="566" y="2628"/>
                    <a:pt x="576" y="2634"/>
                  </a:cubicBezTo>
                  <a:cubicBezTo>
                    <a:pt x="600" y="2644"/>
                    <a:pt x="620" y="2654"/>
                    <a:pt x="645" y="2664"/>
                  </a:cubicBezTo>
                  <a:cubicBezTo>
                    <a:pt x="611" y="2649"/>
                    <a:pt x="580" y="2634"/>
                    <a:pt x="549" y="2619"/>
                  </a:cubicBezTo>
                  <a:close/>
                  <a:moveTo>
                    <a:pt x="8625" y="1"/>
                  </a:moveTo>
                  <a:cubicBezTo>
                    <a:pt x="6745" y="154"/>
                    <a:pt x="5464" y="920"/>
                    <a:pt x="4388" y="1564"/>
                  </a:cubicBezTo>
                  <a:cubicBezTo>
                    <a:pt x="3665" y="1993"/>
                    <a:pt x="3039" y="2365"/>
                    <a:pt x="2354" y="2521"/>
                  </a:cubicBezTo>
                  <a:cubicBezTo>
                    <a:pt x="2245" y="2545"/>
                    <a:pt x="2143" y="2565"/>
                    <a:pt x="2044" y="2579"/>
                  </a:cubicBezTo>
                  <a:cubicBezTo>
                    <a:pt x="2041" y="2685"/>
                    <a:pt x="2017" y="2783"/>
                    <a:pt x="1976" y="2872"/>
                  </a:cubicBezTo>
                  <a:cubicBezTo>
                    <a:pt x="2038" y="2868"/>
                    <a:pt x="2099" y="2862"/>
                    <a:pt x="2160" y="2855"/>
                  </a:cubicBezTo>
                  <a:cubicBezTo>
                    <a:pt x="2222" y="2848"/>
                    <a:pt x="2283" y="2842"/>
                    <a:pt x="2344" y="2831"/>
                  </a:cubicBezTo>
                  <a:cubicBezTo>
                    <a:pt x="2477" y="2807"/>
                    <a:pt x="2617" y="2777"/>
                    <a:pt x="2766" y="2739"/>
                  </a:cubicBezTo>
                  <a:cubicBezTo>
                    <a:pt x="3461" y="2559"/>
                    <a:pt x="4074" y="2170"/>
                    <a:pt x="4725" y="1758"/>
                  </a:cubicBezTo>
                  <a:cubicBezTo>
                    <a:pt x="4797" y="1711"/>
                    <a:pt x="4875" y="1663"/>
                    <a:pt x="4950" y="1612"/>
                  </a:cubicBezTo>
                  <a:cubicBezTo>
                    <a:pt x="5086" y="1530"/>
                    <a:pt x="5223" y="1441"/>
                    <a:pt x="5366" y="1359"/>
                  </a:cubicBezTo>
                  <a:cubicBezTo>
                    <a:pt x="5702" y="1155"/>
                    <a:pt x="6067" y="961"/>
                    <a:pt x="6462" y="791"/>
                  </a:cubicBezTo>
                  <a:cubicBezTo>
                    <a:pt x="6523" y="767"/>
                    <a:pt x="6581" y="740"/>
                    <a:pt x="6642" y="716"/>
                  </a:cubicBezTo>
                  <a:cubicBezTo>
                    <a:pt x="6646" y="716"/>
                    <a:pt x="6653" y="713"/>
                    <a:pt x="6656" y="713"/>
                  </a:cubicBezTo>
                  <a:cubicBezTo>
                    <a:pt x="6731" y="682"/>
                    <a:pt x="6809" y="655"/>
                    <a:pt x="6888" y="628"/>
                  </a:cubicBezTo>
                  <a:cubicBezTo>
                    <a:pt x="7092" y="553"/>
                    <a:pt x="7310" y="491"/>
                    <a:pt x="7542" y="440"/>
                  </a:cubicBezTo>
                  <a:cubicBezTo>
                    <a:pt x="7586" y="427"/>
                    <a:pt x="7634" y="419"/>
                    <a:pt x="7678" y="410"/>
                  </a:cubicBezTo>
                  <a:cubicBezTo>
                    <a:pt x="7691" y="406"/>
                    <a:pt x="7705" y="403"/>
                    <a:pt x="7716" y="399"/>
                  </a:cubicBezTo>
                  <a:cubicBezTo>
                    <a:pt x="7906" y="362"/>
                    <a:pt x="8100" y="331"/>
                    <a:pt x="8308" y="311"/>
                  </a:cubicBezTo>
                  <a:cubicBezTo>
                    <a:pt x="8312" y="311"/>
                    <a:pt x="8315" y="307"/>
                    <a:pt x="8318" y="307"/>
                  </a:cubicBezTo>
                  <a:cubicBezTo>
                    <a:pt x="8322" y="307"/>
                    <a:pt x="8325" y="307"/>
                    <a:pt x="8325" y="311"/>
                  </a:cubicBezTo>
                  <a:cubicBezTo>
                    <a:pt x="8420" y="301"/>
                    <a:pt x="8516" y="290"/>
                    <a:pt x="8615" y="287"/>
                  </a:cubicBezTo>
                  <a:cubicBezTo>
                    <a:pt x="8622" y="284"/>
                    <a:pt x="8631" y="284"/>
                    <a:pt x="8639" y="284"/>
                  </a:cubicBezTo>
                  <a:lnTo>
                    <a:pt x="8649" y="284"/>
                  </a:lnTo>
                  <a:cubicBezTo>
                    <a:pt x="8631" y="185"/>
                    <a:pt x="8625" y="89"/>
                    <a:pt x="8625" y="1"/>
                  </a:cubicBezTo>
                  <a:close/>
                  <a:moveTo>
                    <a:pt x="1887" y="2879"/>
                  </a:moveTo>
                  <a:cubicBezTo>
                    <a:pt x="1883" y="2879"/>
                    <a:pt x="1878" y="2879"/>
                    <a:pt x="1873" y="2880"/>
                  </a:cubicBezTo>
                  <a:lnTo>
                    <a:pt x="1873" y="2880"/>
                  </a:lnTo>
                  <a:cubicBezTo>
                    <a:pt x="1878" y="2880"/>
                    <a:pt x="1882" y="2880"/>
                    <a:pt x="1887" y="2879"/>
                  </a:cubicBezTo>
                  <a:close/>
                  <a:moveTo>
                    <a:pt x="1873" y="2880"/>
                  </a:moveTo>
                  <a:lnTo>
                    <a:pt x="1873" y="2880"/>
                  </a:lnTo>
                  <a:cubicBezTo>
                    <a:pt x="1837" y="2882"/>
                    <a:pt x="1801" y="2882"/>
                    <a:pt x="1769" y="2882"/>
                  </a:cubicBezTo>
                  <a:lnTo>
                    <a:pt x="1864" y="2882"/>
                  </a:lnTo>
                  <a:cubicBezTo>
                    <a:pt x="1867" y="2881"/>
                    <a:pt x="1870" y="2881"/>
                    <a:pt x="1873" y="2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3825095" y="3443055"/>
              <a:ext cx="7096" cy="427"/>
            </a:xfrm>
            <a:custGeom>
              <a:rect b="b" l="l" r="r" t="t"/>
              <a:pathLst>
                <a:path extrusionOk="0" h="5" w="83">
                  <a:moveTo>
                    <a:pt x="82" y="0"/>
                  </a:moveTo>
                  <a:cubicBezTo>
                    <a:pt x="55" y="0"/>
                    <a:pt x="28" y="4"/>
                    <a:pt x="1" y="4"/>
                  </a:cubicBezTo>
                  <a:cubicBezTo>
                    <a:pt x="28" y="4"/>
                    <a:pt x="55" y="0"/>
                    <a:pt x="82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3820393" y="3398768"/>
              <a:ext cx="30352" cy="20776"/>
            </a:xfrm>
            <a:custGeom>
              <a:rect b="b" l="l" r="r" t="t"/>
              <a:pathLst>
                <a:path extrusionOk="0" h="243" w="355">
                  <a:moveTo>
                    <a:pt x="355" y="1"/>
                  </a:moveTo>
                  <a:lnTo>
                    <a:pt x="355" y="1"/>
                  </a:lnTo>
                  <a:cubicBezTo>
                    <a:pt x="239" y="4"/>
                    <a:pt x="123" y="7"/>
                    <a:pt x="15" y="15"/>
                  </a:cubicBezTo>
                  <a:cubicBezTo>
                    <a:pt x="4" y="83"/>
                    <a:pt x="1" y="158"/>
                    <a:pt x="1" y="243"/>
                  </a:cubicBezTo>
                  <a:cubicBezTo>
                    <a:pt x="103" y="232"/>
                    <a:pt x="208" y="229"/>
                    <a:pt x="314" y="222"/>
                  </a:cubicBezTo>
                  <a:cubicBezTo>
                    <a:pt x="321" y="147"/>
                    <a:pt x="334" y="73"/>
                    <a:pt x="355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3820393" y="3417748"/>
              <a:ext cx="29497" cy="25991"/>
            </a:xfrm>
            <a:custGeom>
              <a:rect b="b" l="l" r="r" t="t"/>
              <a:pathLst>
                <a:path extrusionOk="0" h="304" w="345">
                  <a:moveTo>
                    <a:pt x="314" y="0"/>
                  </a:moveTo>
                  <a:cubicBezTo>
                    <a:pt x="208" y="7"/>
                    <a:pt x="103" y="10"/>
                    <a:pt x="1" y="21"/>
                  </a:cubicBezTo>
                  <a:cubicBezTo>
                    <a:pt x="1" y="109"/>
                    <a:pt x="7" y="205"/>
                    <a:pt x="25" y="304"/>
                  </a:cubicBezTo>
                  <a:cubicBezTo>
                    <a:pt x="35" y="304"/>
                    <a:pt x="45" y="304"/>
                    <a:pt x="56" y="300"/>
                  </a:cubicBezTo>
                  <a:cubicBezTo>
                    <a:pt x="83" y="300"/>
                    <a:pt x="110" y="296"/>
                    <a:pt x="137" y="296"/>
                  </a:cubicBezTo>
                  <a:cubicBezTo>
                    <a:pt x="205" y="293"/>
                    <a:pt x="273" y="290"/>
                    <a:pt x="345" y="290"/>
                  </a:cubicBezTo>
                  <a:cubicBezTo>
                    <a:pt x="325" y="215"/>
                    <a:pt x="314" y="137"/>
                    <a:pt x="314" y="55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3122393" y="3639101"/>
              <a:ext cx="6754" cy="3847"/>
            </a:xfrm>
            <a:custGeom>
              <a:rect b="b" l="l" r="r" t="t"/>
              <a:pathLst>
                <a:path extrusionOk="0" h="45" w="79">
                  <a:moveTo>
                    <a:pt x="1" y="0"/>
                  </a:moveTo>
                  <a:cubicBezTo>
                    <a:pt x="25" y="17"/>
                    <a:pt x="52" y="31"/>
                    <a:pt x="79" y="44"/>
                  </a:cubicBezTo>
                  <a:cubicBezTo>
                    <a:pt x="52" y="31"/>
                    <a:pt x="25" y="13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3122992" y="3596523"/>
              <a:ext cx="134915" cy="45827"/>
            </a:xfrm>
            <a:custGeom>
              <a:rect b="b" l="l" r="r" t="t"/>
              <a:pathLst>
                <a:path extrusionOk="0" h="536" w="1578">
                  <a:moveTo>
                    <a:pt x="164" y="0"/>
                  </a:moveTo>
                  <a:cubicBezTo>
                    <a:pt x="79" y="110"/>
                    <a:pt x="21" y="239"/>
                    <a:pt x="0" y="382"/>
                  </a:cubicBezTo>
                  <a:lnTo>
                    <a:pt x="0" y="385"/>
                  </a:lnTo>
                  <a:cubicBezTo>
                    <a:pt x="51" y="406"/>
                    <a:pt x="106" y="426"/>
                    <a:pt x="164" y="447"/>
                  </a:cubicBezTo>
                  <a:cubicBezTo>
                    <a:pt x="170" y="307"/>
                    <a:pt x="219" y="181"/>
                    <a:pt x="296" y="82"/>
                  </a:cubicBezTo>
                  <a:cubicBezTo>
                    <a:pt x="249" y="55"/>
                    <a:pt x="205" y="28"/>
                    <a:pt x="164" y="0"/>
                  </a:cubicBezTo>
                  <a:close/>
                  <a:moveTo>
                    <a:pt x="1550" y="283"/>
                  </a:moveTo>
                  <a:cubicBezTo>
                    <a:pt x="1492" y="290"/>
                    <a:pt x="1434" y="294"/>
                    <a:pt x="1384" y="297"/>
                  </a:cubicBezTo>
                  <a:cubicBezTo>
                    <a:pt x="1397" y="351"/>
                    <a:pt x="1404" y="406"/>
                    <a:pt x="1404" y="467"/>
                  </a:cubicBezTo>
                  <a:cubicBezTo>
                    <a:pt x="1404" y="488"/>
                    <a:pt x="1404" y="511"/>
                    <a:pt x="1400" y="535"/>
                  </a:cubicBezTo>
                  <a:cubicBezTo>
                    <a:pt x="1458" y="529"/>
                    <a:pt x="1516" y="519"/>
                    <a:pt x="1577" y="508"/>
                  </a:cubicBezTo>
                  <a:lnTo>
                    <a:pt x="1577" y="491"/>
                  </a:lnTo>
                  <a:cubicBezTo>
                    <a:pt x="1577" y="420"/>
                    <a:pt x="1567" y="351"/>
                    <a:pt x="1550" y="283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3122393" y="3629183"/>
              <a:ext cx="135514" cy="36764"/>
            </a:xfrm>
            <a:custGeom>
              <a:rect b="b" l="l" r="r" t="t"/>
              <a:pathLst>
                <a:path extrusionOk="0" h="430" w="1585">
                  <a:moveTo>
                    <a:pt x="7" y="0"/>
                  </a:moveTo>
                  <a:cubicBezTo>
                    <a:pt x="1" y="38"/>
                    <a:pt x="1" y="71"/>
                    <a:pt x="1" y="109"/>
                  </a:cubicBezTo>
                  <a:lnTo>
                    <a:pt x="1" y="116"/>
                  </a:lnTo>
                  <a:cubicBezTo>
                    <a:pt x="25" y="129"/>
                    <a:pt x="52" y="147"/>
                    <a:pt x="79" y="160"/>
                  </a:cubicBezTo>
                  <a:cubicBezTo>
                    <a:pt x="113" y="178"/>
                    <a:pt x="147" y="194"/>
                    <a:pt x="185" y="211"/>
                  </a:cubicBezTo>
                  <a:cubicBezTo>
                    <a:pt x="177" y="170"/>
                    <a:pt x="171" y="129"/>
                    <a:pt x="171" y="85"/>
                  </a:cubicBezTo>
                  <a:lnTo>
                    <a:pt x="171" y="65"/>
                  </a:lnTo>
                  <a:cubicBezTo>
                    <a:pt x="113" y="44"/>
                    <a:pt x="58" y="24"/>
                    <a:pt x="7" y="3"/>
                  </a:cubicBezTo>
                  <a:lnTo>
                    <a:pt x="7" y="0"/>
                  </a:lnTo>
                  <a:close/>
                  <a:moveTo>
                    <a:pt x="1584" y="126"/>
                  </a:moveTo>
                  <a:lnTo>
                    <a:pt x="1584" y="126"/>
                  </a:lnTo>
                  <a:cubicBezTo>
                    <a:pt x="1523" y="137"/>
                    <a:pt x="1465" y="147"/>
                    <a:pt x="1407" y="153"/>
                  </a:cubicBezTo>
                  <a:cubicBezTo>
                    <a:pt x="1397" y="255"/>
                    <a:pt x="1363" y="348"/>
                    <a:pt x="1309" y="429"/>
                  </a:cubicBezTo>
                  <a:cubicBezTo>
                    <a:pt x="1346" y="429"/>
                    <a:pt x="1386" y="429"/>
                    <a:pt x="1427" y="426"/>
                  </a:cubicBezTo>
                  <a:cubicBezTo>
                    <a:pt x="1458" y="426"/>
                    <a:pt x="1489" y="423"/>
                    <a:pt x="1516" y="419"/>
                  </a:cubicBezTo>
                  <a:cubicBezTo>
                    <a:pt x="1557" y="330"/>
                    <a:pt x="1581" y="232"/>
                    <a:pt x="1584" y="126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3073745" y="3569506"/>
              <a:ext cx="42920" cy="37619"/>
            </a:xfrm>
            <a:custGeom>
              <a:rect b="b" l="l" r="r" t="t"/>
              <a:pathLst>
                <a:path extrusionOk="0" h="440" w="502">
                  <a:moveTo>
                    <a:pt x="402" y="0"/>
                  </a:moveTo>
                  <a:cubicBezTo>
                    <a:pt x="399" y="7"/>
                    <a:pt x="399" y="10"/>
                    <a:pt x="396" y="13"/>
                  </a:cubicBezTo>
                  <a:cubicBezTo>
                    <a:pt x="341" y="184"/>
                    <a:pt x="185" y="303"/>
                    <a:pt x="1" y="303"/>
                  </a:cubicBezTo>
                  <a:cubicBezTo>
                    <a:pt x="42" y="348"/>
                    <a:pt x="89" y="392"/>
                    <a:pt x="144" y="439"/>
                  </a:cubicBezTo>
                  <a:lnTo>
                    <a:pt x="147" y="439"/>
                  </a:lnTo>
                  <a:cubicBezTo>
                    <a:pt x="317" y="406"/>
                    <a:pt x="454" y="279"/>
                    <a:pt x="501" y="119"/>
                  </a:cubicBezTo>
                  <a:cubicBezTo>
                    <a:pt x="460" y="75"/>
                    <a:pt x="427" y="34"/>
                    <a:pt x="402" y="0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3072891" y="3595412"/>
              <a:ext cx="13167" cy="12312"/>
            </a:xfrm>
            <a:custGeom>
              <a:rect b="b" l="l" r="r" t="t"/>
              <a:pathLst>
                <a:path extrusionOk="0" h="144" w="154">
                  <a:moveTo>
                    <a:pt x="0" y="0"/>
                  </a:moveTo>
                  <a:cubicBezTo>
                    <a:pt x="35" y="41"/>
                    <a:pt x="72" y="89"/>
                    <a:pt x="120" y="143"/>
                  </a:cubicBezTo>
                  <a:cubicBezTo>
                    <a:pt x="134" y="143"/>
                    <a:pt x="143" y="139"/>
                    <a:pt x="154" y="136"/>
                  </a:cubicBezTo>
                  <a:cubicBezTo>
                    <a:pt x="99" y="89"/>
                    <a:pt x="52" y="45"/>
                    <a:pt x="11" y="0"/>
                  </a:cubicBezTo>
                  <a:close/>
                </a:path>
              </a:pathLst>
            </a:custGeom>
            <a:solidFill>
              <a:srgbClr val="DC82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3038179" y="3524363"/>
              <a:ext cx="71219" cy="71134"/>
            </a:xfrm>
            <a:custGeom>
              <a:rect b="b" l="l" r="r" t="t"/>
              <a:pathLst>
                <a:path extrusionOk="0" h="832" w="833">
                  <a:moveTo>
                    <a:pt x="417" y="0"/>
                  </a:moveTo>
                  <a:cubicBezTo>
                    <a:pt x="189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5"/>
                  </a:cubicBezTo>
                  <a:cubicBezTo>
                    <a:pt x="76" y="712"/>
                    <a:pt x="236" y="831"/>
                    <a:pt x="417" y="831"/>
                  </a:cubicBezTo>
                  <a:cubicBezTo>
                    <a:pt x="601" y="831"/>
                    <a:pt x="757" y="712"/>
                    <a:pt x="812" y="541"/>
                  </a:cubicBezTo>
                  <a:cubicBezTo>
                    <a:pt x="826" y="504"/>
                    <a:pt x="832" y="459"/>
                    <a:pt x="832" y="415"/>
                  </a:cubicBezTo>
                  <a:cubicBezTo>
                    <a:pt x="832" y="184"/>
                    <a:pt x="645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3073745" y="3524363"/>
              <a:ext cx="35652" cy="71134"/>
            </a:xfrm>
            <a:custGeom>
              <a:rect b="b" l="l" r="r" t="t"/>
              <a:pathLst>
                <a:path extrusionOk="0" h="832" w="417">
                  <a:moveTo>
                    <a:pt x="1" y="0"/>
                  </a:moveTo>
                  <a:lnTo>
                    <a:pt x="1" y="831"/>
                  </a:lnTo>
                  <a:cubicBezTo>
                    <a:pt x="185" y="831"/>
                    <a:pt x="341" y="712"/>
                    <a:pt x="396" y="541"/>
                  </a:cubicBezTo>
                  <a:cubicBezTo>
                    <a:pt x="410" y="504"/>
                    <a:pt x="416" y="459"/>
                    <a:pt x="416" y="415"/>
                  </a:cubicBezTo>
                  <a:cubicBezTo>
                    <a:pt x="416" y="184"/>
                    <a:pt x="229" y="0"/>
                    <a:pt x="1" y="0"/>
                  </a:cubicBezTo>
                  <a:close/>
                </a:path>
              </a:pathLst>
            </a:custGeom>
            <a:solidFill>
              <a:srgbClr val="E9A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3888534" y="3398768"/>
              <a:ext cx="908411" cy="267180"/>
            </a:xfrm>
            <a:custGeom>
              <a:rect b="b" l="l" r="r" t="t"/>
              <a:pathLst>
                <a:path extrusionOk="0" h="3125" w="10625">
                  <a:moveTo>
                    <a:pt x="1209" y="0"/>
                  </a:moveTo>
                  <a:cubicBezTo>
                    <a:pt x="899" y="0"/>
                    <a:pt x="573" y="18"/>
                    <a:pt x="229" y="56"/>
                  </a:cubicBezTo>
                  <a:cubicBezTo>
                    <a:pt x="110" y="69"/>
                    <a:pt x="21" y="158"/>
                    <a:pt x="4" y="270"/>
                  </a:cubicBezTo>
                  <a:cubicBezTo>
                    <a:pt x="1" y="290"/>
                    <a:pt x="1" y="314"/>
                    <a:pt x="4" y="338"/>
                  </a:cubicBezTo>
                  <a:cubicBezTo>
                    <a:pt x="17" y="469"/>
                    <a:pt x="129" y="564"/>
                    <a:pt x="259" y="564"/>
                  </a:cubicBezTo>
                  <a:cubicBezTo>
                    <a:pt x="267" y="564"/>
                    <a:pt x="275" y="564"/>
                    <a:pt x="284" y="563"/>
                  </a:cubicBezTo>
                  <a:cubicBezTo>
                    <a:pt x="430" y="549"/>
                    <a:pt x="570" y="536"/>
                    <a:pt x="706" y="529"/>
                  </a:cubicBezTo>
                  <a:cubicBezTo>
                    <a:pt x="884" y="518"/>
                    <a:pt x="1054" y="511"/>
                    <a:pt x="1220" y="511"/>
                  </a:cubicBezTo>
                  <a:cubicBezTo>
                    <a:pt x="1315" y="511"/>
                    <a:pt x="1408" y="514"/>
                    <a:pt x="1499" y="518"/>
                  </a:cubicBezTo>
                  <a:cubicBezTo>
                    <a:pt x="1557" y="518"/>
                    <a:pt x="1615" y="522"/>
                    <a:pt x="1673" y="526"/>
                  </a:cubicBezTo>
                  <a:lnTo>
                    <a:pt x="1680" y="526"/>
                  </a:lnTo>
                  <a:cubicBezTo>
                    <a:pt x="1683" y="525"/>
                    <a:pt x="1686" y="524"/>
                    <a:pt x="1690" y="524"/>
                  </a:cubicBezTo>
                  <a:cubicBezTo>
                    <a:pt x="1698" y="524"/>
                    <a:pt x="1707" y="527"/>
                    <a:pt x="1714" y="529"/>
                  </a:cubicBezTo>
                  <a:cubicBezTo>
                    <a:pt x="1813" y="532"/>
                    <a:pt x="1908" y="543"/>
                    <a:pt x="2000" y="553"/>
                  </a:cubicBezTo>
                  <a:cubicBezTo>
                    <a:pt x="2002" y="552"/>
                    <a:pt x="2005" y="551"/>
                    <a:pt x="2007" y="551"/>
                  </a:cubicBezTo>
                  <a:cubicBezTo>
                    <a:pt x="2011" y="551"/>
                    <a:pt x="2015" y="553"/>
                    <a:pt x="2017" y="553"/>
                  </a:cubicBezTo>
                  <a:cubicBezTo>
                    <a:pt x="2225" y="576"/>
                    <a:pt x="2423" y="607"/>
                    <a:pt x="2610" y="641"/>
                  </a:cubicBezTo>
                  <a:cubicBezTo>
                    <a:pt x="2671" y="655"/>
                    <a:pt x="2729" y="669"/>
                    <a:pt x="2787" y="682"/>
                  </a:cubicBezTo>
                  <a:cubicBezTo>
                    <a:pt x="3016" y="733"/>
                    <a:pt x="3233" y="795"/>
                    <a:pt x="3441" y="870"/>
                  </a:cubicBezTo>
                  <a:cubicBezTo>
                    <a:pt x="3519" y="897"/>
                    <a:pt x="3594" y="924"/>
                    <a:pt x="3670" y="955"/>
                  </a:cubicBezTo>
                  <a:cubicBezTo>
                    <a:pt x="3676" y="955"/>
                    <a:pt x="3679" y="958"/>
                    <a:pt x="3686" y="958"/>
                  </a:cubicBezTo>
                  <a:cubicBezTo>
                    <a:pt x="3747" y="982"/>
                    <a:pt x="3805" y="1009"/>
                    <a:pt x="3863" y="1033"/>
                  </a:cubicBezTo>
                  <a:cubicBezTo>
                    <a:pt x="4262" y="1203"/>
                    <a:pt x="4623" y="1397"/>
                    <a:pt x="4964" y="1601"/>
                  </a:cubicBezTo>
                  <a:cubicBezTo>
                    <a:pt x="5103" y="1683"/>
                    <a:pt x="5243" y="1772"/>
                    <a:pt x="5376" y="1854"/>
                  </a:cubicBezTo>
                  <a:cubicBezTo>
                    <a:pt x="5454" y="1905"/>
                    <a:pt x="5529" y="1953"/>
                    <a:pt x="5604" y="2000"/>
                  </a:cubicBezTo>
                  <a:cubicBezTo>
                    <a:pt x="6251" y="2412"/>
                    <a:pt x="6864" y="2801"/>
                    <a:pt x="7562" y="2981"/>
                  </a:cubicBezTo>
                  <a:cubicBezTo>
                    <a:pt x="7709" y="3019"/>
                    <a:pt x="7848" y="3049"/>
                    <a:pt x="7985" y="3073"/>
                  </a:cubicBezTo>
                  <a:cubicBezTo>
                    <a:pt x="8046" y="3084"/>
                    <a:pt x="8108" y="3090"/>
                    <a:pt x="8166" y="3097"/>
                  </a:cubicBezTo>
                  <a:cubicBezTo>
                    <a:pt x="8227" y="3104"/>
                    <a:pt x="8291" y="3110"/>
                    <a:pt x="8349" y="3114"/>
                  </a:cubicBezTo>
                  <a:cubicBezTo>
                    <a:pt x="8386" y="3118"/>
                    <a:pt x="8424" y="3121"/>
                    <a:pt x="8461" y="3124"/>
                  </a:cubicBezTo>
                  <a:lnTo>
                    <a:pt x="8608" y="3124"/>
                  </a:lnTo>
                  <a:cubicBezTo>
                    <a:pt x="8717" y="3124"/>
                    <a:pt x="8820" y="3121"/>
                    <a:pt x="8918" y="3107"/>
                  </a:cubicBezTo>
                  <a:cubicBezTo>
                    <a:pt x="8945" y="3107"/>
                    <a:pt x="8969" y="3104"/>
                    <a:pt x="8993" y="3101"/>
                  </a:cubicBezTo>
                  <a:cubicBezTo>
                    <a:pt x="9054" y="3093"/>
                    <a:pt x="9112" y="3084"/>
                    <a:pt x="9167" y="3073"/>
                  </a:cubicBezTo>
                  <a:cubicBezTo>
                    <a:pt x="9392" y="3025"/>
                    <a:pt x="9585" y="2958"/>
                    <a:pt x="9749" y="2876"/>
                  </a:cubicBezTo>
                  <a:cubicBezTo>
                    <a:pt x="9790" y="2855"/>
                    <a:pt x="9831" y="2832"/>
                    <a:pt x="9868" y="2811"/>
                  </a:cubicBezTo>
                  <a:cubicBezTo>
                    <a:pt x="9892" y="2797"/>
                    <a:pt x="9919" y="2780"/>
                    <a:pt x="9944" y="2763"/>
                  </a:cubicBezTo>
                  <a:cubicBezTo>
                    <a:pt x="10107" y="2658"/>
                    <a:pt x="10233" y="2546"/>
                    <a:pt x="10328" y="2443"/>
                  </a:cubicBezTo>
                  <a:cubicBezTo>
                    <a:pt x="10389" y="2372"/>
                    <a:pt x="10441" y="2307"/>
                    <a:pt x="10478" y="2252"/>
                  </a:cubicBezTo>
                  <a:cubicBezTo>
                    <a:pt x="10481" y="2249"/>
                    <a:pt x="10485" y="2246"/>
                    <a:pt x="10488" y="2239"/>
                  </a:cubicBezTo>
                  <a:cubicBezTo>
                    <a:pt x="10532" y="2167"/>
                    <a:pt x="10560" y="2120"/>
                    <a:pt x="10563" y="2109"/>
                  </a:cubicBezTo>
                  <a:cubicBezTo>
                    <a:pt x="10624" y="1983"/>
                    <a:pt x="10570" y="1830"/>
                    <a:pt x="10444" y="1772"/>
                  </a:cubicBezTo>
                  <a:cubicBezTo>
                    <a:pt x="10408" y="1755"/>
                    <a:pt x="10369" y="1746"/>
                    <a:pt x="10331" y="1746"/>
                  </a:cubicBezTo>
                  <a:cubicBezTo>
                    <a:pt x="10237" y="1746"/>
                    <a:pt x="10147" y="1798"/>
                    <a:pt x="10103" y="1888"/>
                  </a:cubicBezTo>
                  <a:cubicBezTo>
                    <a:pt x="10096" y="1905"/>
                    <a:pt x="10046" y="2000"/>
                    <a:pt x="9933" y="2116"/>
                  </a:cubicBezTo>
                  <a:cubicBezTo>
                    <a:pt x="9872" y="2178"/>
                    <a:pt x="9796" y="2249"/>
                    <a:pt x="9698" y="2313"/>
                  </a:cubicBezTo>
                  <a:cubicBezTo>
                    <a:pt x="9463" y="2471"/>
                    <a:pt x="9114" y="2612"/>
                    <a:pt x="8611" y="2612"/>
                  </a:cubicBezTo>
                  <a:cubicBezTo>
                    <a:pt x="8517" y="2612"/>
                    <a:pt x="8417" y="2607"/>
                    <a:pt x="8312" y="2596"/>
                  </a:cubicBezTo>
                  <a:cubicBezTo>
                    <a:pt x="8121" y="2582"/>
                    <a:pt x="7913" y="2546"/>
                    <a:pt x="7685" y="2488"/>
                  </a:cubicBezTo>
                  <a:cubicBezTo>
                    <a:pt x="7072" y="2327"/>
                    <a:pt x="6517" y="1977"/>
                    <a:pt x="5880" y="1568"/>
                  </a:cubicBezTo>
                  <a:cubicBezTo>
                    <a:pt x="4844" y="911"/>
                    <a:pt x="3612" y="124"/>
                    <a:pt x="1690" y="15"/>
                  </a:cubicBezTo>
                  <a:cubicBezTo>
                    <a:pt x="1534" y="5"/>
                    <a:pt x="1374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4312857" y="3535649"/>
              <a:ext cx="35310" cy="21716"/>
            </a:xfrm>
            <a:custGeom>
              <a:rect b="b" l="l" r="r" t="t"/>
              <a:pathLst>
                <a:path extrusionOk="0" h="254" w="413">
                  <a:moveTo>
                    <a:pt x="1" y="0"/>
                  </a:moveTo>
                  <a:cubicBezTo>
                    <a:pt x="144" y="86"/>
                    <a:pt x="280" y="171"/>
                    <a:pt x="413" y="253"/>
                  </a:cubicBezTo>
                  <a:cubicBezTo>
                    <a:pt x="280" y="171"/>
                    <a:pt x="140" y="82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4029519" y="3419458"/>
              <a:ext cx="572919" cy="245549"/>
            </a:xfrm>
            <a:custGeom>
              <a:rect b="b" l="l" r="r" t="t"/>
              <a:pathLst>
                <a:path extrusionOk="0" h="2872" w="6701">
                  <a:moveTo>
                    <a:pt x="1" y="280"/>
                  </a:moveTo>
                  <a:cubicBezTo>
                    <a:pt x="7" y="284"/>
                    <a:pt x="14" y="284"/>
                    <a:pt x="24" y="284"/>
                  </a:cubicBezTo>
                  <a:lnTo>
                    <a:pt x="31" y="284"/>
                  </a:lnTo>
                  <a:cubicBezTo>
                    <a:pt x="21" y="284"/>
                    <a:pt x="10" y="284"/>
                    <a:pt x="1" y="280"/>
                  </a:cubicBezTo>
                  <a:close/>
                  <a:moveTo>
                    <a:pt x="51" y="1"/>
                  </a:moveTo>
                  <a:cubicBezTo>
                    <a:pt x="51" y="89"/>
                    <a:pt x="45" y="185"/>
                    <a:pt x="31" y="284"/>
                  </a:cubicBezTo>
                  <a:lnTo>
                    <a:pt x="41" y="284"/>
                  </a:lnTo>
                  <a:cubicBezTo>
                    <a:pt x="48" y="284"/>
                    <a:pt x="55" y="284"/>
                    <a:pt x="65" y="287"/>
                  </a:cubicBezTo>
                  <a:cubicBezTo>
                    <a:pt x="164" y="290"/>
                    <a:pt x="259" y="301"/>
                    <a:pt x="351" y="311"/>
                  </a:cubicBezTo>
                  <a:cubicBezTo>
                    <a:pt x="355" y="307"/>
                    <a:pt x="355" y="307"/>
                    <a:pt x="358" y="307"/>
                  </a:cubicBezTo>
                  <a:cubicBezTo>
                    <a:pt x="361" y="307"/>
                    <a:pt x="365" y="311"/>
                    <a:pt x="368" y="311"/>
                  </a:cubicBezTo>
                  <a:cubicBezTo>
                    <a:pt x="576" y="331"/>
                    <a:pt x="774" y="362"/>
                    <a:pt x="961" y="399"/>
                  </a:cubicBezTo>
                  <a:cubicBezTo>
                    <a:pt x="974" y="403"/>
                    <a:pt x="988" y="406"/>
                    <a:pt x="999" y="410"/>
                  </a:cubicBezTo>
                  <a:cubicBezTo>
                    <a:pt x="1046" y="419"/>
                    <a:pt x="1090" y="427"/>
                    <a:pt x="1138" y="440"/>
                  </a:cubicBezTo>
                  <a:cubicBezTo>
                    <a:pt x="1367" y="491"/>
                    <a:pt x="1584" y="553"/>
                    <a:pt x="1792" y="628"/>
                  </a:cubicBezTo>
                  <a:cubicBezTo>
                    <a:pt x="1870" y="655"/>
                    <a:pt x="1945" y="682"/>
                    <a:pt x="2021" y="713"/>
                  </a:cubicBezTo>
                  <a:cubicBezTo>
                    <a:pt x="2027" y="713"/>
                    <a:pt x="2030" y="716"/>
                    <a:pt x="2037" y="716"/>
                  </a:cubicBezTo>
                  <a:cubicBezTo>
                    <a:pt x="2098" y="740"/>
                    <a:pt x="2156" y="767"/>
                    <a:pt x="2214" y="791"/>
                  </a:cubicBezTo>
                  <a:cubicBezTo>
                    <a:pt x="2613" y="961"/>
                    <a:pt x="2974" y="1155"/>
                    <a:pt x="3315" y="1359"/>
                  </a:cubicBezTo>
                  <a:cubicBezTo>
                    <a:pt x="3454" y="1441"/>
                    <a:pt x="3594" y="1530"/>
                    <a:pt x="3727" y="1612"/>
                  </a:cubicBezTo>
                  <a:cubicBezTo>
                    <a:pt x="3805" y="1663"/>
                    <a:pt x="3880" y="1711"/>
                    <a:pt x="3955" y="1758"/>
                  </a:cubicBezTo>
                  <a:cubicBezTo>
                    <a:pt x="4602" y="2170"/>
                    <a:pt x="5215" y="2559"/>
                    <a:pt x="5913" y="2739"/>
                  </a:cubicBezTo>
                  <a:cubicBezTo>
                    <a:pt x="6060" y="2777"/>
                    <a:pt x="6199" y="2807"/>
                    <a:pt x="6336" y="2831"/>
                  </a:cubicBezTo>
                  <a:cubicBezTo>
                    <a:pt x="6397" y="2842"/>
                    <a:pt x="6459" y="2848"/>
                    <a:pt x="6517" y="2855"/>
                  </a:cubicBezTo>
                  <a:cubicBezTo>
                    <a:pt x="6578" y="2862"/>
                    <a:pt x="6642" y="2868"/>
                    <a:pt x="6700" y="2872"/>
                  </a:cubicBezTo>
                  <a:cubicBezTo>
                    <a:pt x="6660" y="2783"/>
                    <a:pt x="6635" y="2685"/>
                    <a:pt x="6635" y="2579"/>
                  </a:cubicBezTo>
                  <a:cubicBezTo>
                    <a:pt x="6533" y="2565"/>
                    <a:pt x="6431" y="2545"/>
                    <a:pt x="6325" y="2521"/>
                  </a:cubicBezTo>
                  <a:cubicBezTo>
                    <a:pt x="5638" y="2365"/>
                    <a:pt x="5014" y="1993"/>
                    <a:pt x="4292" y="1564"/>
                  </a:cubicBezTo>
                  <a:cubicBezTo>
                    <a:pt x="3212" y="920"/>
                    <a:pt x="1935" y="154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4006777" y="3442457"/>
              <a:ext cx="764775" cy="204852"/>
            </a:xfrm>
            <a:custGeom>
              <a:rect b="b" l="l" r="r" t="t"/>
              <a:pathLst>
                <a:path extrusionOk="0" h="2396" w="8945">
                  <a:moveTo>
                    <a:pt x="1" y="1"/>
                  </a:moveTo>
                  <a:cubicBezTo>
                    <a:pt x="39" y="4"/>
                    <a:pt x="75" y="4"/>
                    <a:pt x="116" y="7"/>
                  </a:cubicBezTo>
                  <a:lnTo>
                    <a:pt x="185" y="7"/>
                  </a:lnTo>
                  <a:cubicBezTo>
                    <a:pt x="124" y="4"/>
                    <a:pt x="62" y="4"/>
                    <a:pt x="1" y="1"/>
                  </a:cubicBezTo>
                  <a:close/>
                  <a:moveTo>
                    <a:pt x="8904" y="1925"/>
                  </a:moveTo>
                  <a:cubicBezTo>
                    <a:pt x="8795" y="2017"/>
                    <a:pt x="8655" y="2109"/>
                    <a:pt x="8479" y="2184"/>
                  </a:cubicBezTo>
                  <a:cubicBezTo>
                    <a:pt x="8482" y="2222"/>
                    <a:pt x="8485" y="2255"/>
                    <a:pt x="8485" y="2293"/>
                  </a:cubicBezTo>
                  <a:lnTo>
                    <a:pt x="8485" y="2300"/>
                  </a:lnTo>
                  <a:cubicBezTo>
                    <a:pt x="8509" y="2286"/>
                    <a:pt x="8536" y="2269"/>
                    <a:pt x="8561" y="2252"/>
                  </a:cubicBezTo>
                  <a:cubicBezTo>
                    <a:pt x="8724" y="2147"/>
                    <a:pt x="8850" y="2035"/>
                    <a:pt x="8945" y="1932"/>
                  </a:cubicBezTo>
                  <a:cubicBezTo>
                    <a:pt x="8932" y="1932"/>
                    <a:pt x="8921" y="1928"/>
                    <a:pt x="8908" y="1925"/>
                  </a:cubicBezTo>
                  <a:close/>
                  <a:moveTo>
                    <a:pt x="8404" y="2344"/>
                  </a:moveTo>
                  <a:lnTo>
                    <a:pt x="8404" y="2344"/>
                  </a:lnTo>
                  <a:cubicBezTo>
                    <a:pt x="8369" y="2362"/>
                    <a:pt x="8336" y="2378"/>
                    <a:pt x="8298" y="2395"/>
                  </a:cubicBezTo>
                  <a:cubicBezTo>
                    <a:pt x="8322" y="2385"/>
                    <a:pt x="8346" y="2375"/>
                    <a:pt x="8366" y="2365"/>
                  </a:cubicBezTo>
                  <a:cubicBezTo>
                    <a:pt x="8380" y="2358"/>
                    <a:pt x="8393" y="2351"/>
                    <a:pt x="8404" y="2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4609874" y="3665605"/>
              <a:ext cx="10602" cy="342"/>
            </a:xfrm>
            <a:custGeom>
              <a:rect b="b" l="l" r="r" t="t"/>
              <a:pathLst>
                <a:path extrusionOk="0" h="4" w="124">
                  <a:moveTo>
                    <a:pt x="1" y="0"/>
                  </a:moveTo>
                  <a:cubicBezTo>
                    <a:pt x="7" y="1"/>
                    <a:pt x="12" y="1"/>
                    <a:pt x="18" y="1"/>
                  </a:cubicBezTo>
                  <a:lnTo>
                    <a:pt x="18" y="1"/>
                  </a:lnTo>
                  <a:cubicBezTo>
                    <a:pt x="12" y="0"/>
                    <a:pt x="5" y="0"/>
                    <a:pt x="1" y="0"/>
                  </a:cubicBezTo>
                  <a:close/>
                  <a:moveTo>
                    <a:pt x="18" y="1"/>
                  </a:moveTo>
                  <a:cubicBezTo>
                    <a:pt x="20" y="2"/>
                    <a:pt x="23" y="2"/>
                    <a:pt x="24" y="3"/>
                  </a:cubicBezTo>
                  <a:lnTo>
                    <a:pt x="123" y="3"/>
                  </a:lnTo>
                  <a:cubicBezTo>
                    <a:pt x="88" y="3"/>
                    <a:pt x="53" y="3"/>
                    <a:pt x="18" y="1"/>
                  </a:cubicBezTo>
                  <a:close/>
                </a:path>
              </a:pathLst>
            </a:custGeom>
            <a:solidFill>
              <a:srgbClr val="E69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4005665" y="3398768"/>
              <a:ext cx="28300" cy="20776"/>
            </a:xfrm>
            <a:custGeom>
              <a:rect b="b" l="l" r="r" t="t"/>
              <a:pathLst>
                <a:path extrusionOk="0" h="243" w="331">
                  <a:moveTo>
                    <a:pt x="0" y="1"/>
                  </a:moveTo>
                  <a:lnTo>
                    <a:pt x="0" y="1"/>
                  </a:lnTo>
                  <a:cubicBezTo>
                    <a:pt x="24" y="73"/>
                    <a:pt x="38" y="147"/>
                    <a:pt x="41" y="226"/>
                  </a:cubicBezTo>
                  <a:cubicBezTo>
                    <a:pt x="140" y="229"/>
                    <a:pt x="235" y="236"/>
                    <a:pt x="330" y="243"/>
                  </a:cubicBezTo>
                  <a:cubicBezTo>
                    <a:pt x="330" y="158"/>
                    <a:pt x="327" y="83"/>
                    <a:pt x="320" y="15"/>
                  </a:cubicBezTo>
                  <a:cubicBezTo>
                    <a:pt x="215" y="7"/>
                    <a:pt x="109" y="4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4022508" y="3443055"/>
              <a:ext cx="7096" cy="427"/>
            </a:xfrm>
            <a:custGeom>
              <a:rect b="b" l="l" r="r" t="t"/>
              <a:pathLst>
                <a:path extrusionOk="0" h="5" w="83">
                  <a:moveTo>
                    <a:pt x="1" y="0"/>
                  </a:moveTo>
                  <a:cubicBezTo>
                    <a:pt x="28" y="0"/>
                    <a:pt x="55" y="4"/>
                    <a:pt x="83" y="4"/>
                  </a:cubicBezTo>
                  <a:cubicBezTo>
                    <a:pt x="55" y="4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4006777" y="3418004"/>
              <a:ext cx="27188" cy="25735"/>
            </a:xfrm>
            <a:custGeom>
              <a:rect b="b" l="l" r="r" t="t"/>
              <a:pathLst>
                <a:path extrusionOk="0" h="301" w="318">
                  <a:moveTo>
                    <a:pt x="28" y="1"/>
                  </a:moveTo>
                  <a:lnTo>
                    <a:pt x="28" y="52"/>
                  </a:lnTo>
                  <a:cubicBezTo>
                    <a:pt x="28" y="134"/>
                    <a:pt x="18" y="212"/>
                    <a:pt x="1" y="287"/>
                  </a:cubicBezTo>
                  <a:cubicBezTo>
                    <a:pt x="62" y="290"/>
                    <a:pt x="124" y="290"/>
                    <a:pt x="185" y="293"/>
                  </a:cubicBezTo>
                  <a:cubicBezTo>
                    <a:pt x="212" y="293"/>
                    <a:pt x="239" y="297"/>
                    <a:pt x="267" y="297"/>
                  </a:cubicBezTo>
                  <a:cubicBezTo>
                    <a:pt x="276" y="301"/>
                    <a:pt x="287" y="301"/>
                    <a:pt x="297" y="301"/>
                  </a:cubicBezTo>
                  <a:cubicBezTo>
                    <a:pt x="311" y="202"/>
                    <a:pt x="317" y="106"/>
                    <a:pt x="317" y="18"/>
                  </a:cubicBezTo>
                  <a:cubicBezTo>
                    <a:pt x="222" y="11"/>
                    <a:pt x="127" y="4"/>
                    <a:pt x="28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4596793" y="3596523"/>
              <a:ext cx="134915" cy="45827"/>
            </a:xfrm>
            <a:custGeom>
              <a:rect b="b" l="l" r="r" t="t"/>
              <a:pathLst>
                <a:path extrusionOk="0" h="536" w="1578">
                  <a:moveTo>
                    <a:pt x="1414" y="0"/>
                  </a:moveTo>
                  <a:cubicBezTo>
                    <a:pt x="1369" y="28"/>
                    <a:pt x="1325" y="55"/>
                    <a:pt x="1278" y="82"/>
                  </a:cubicBezTo>
                  <a:cubicBezTo>
                    <a:pt x="1356" y="181"/>
                    <a:pt x="1407" y="307"/>
                    <a:pt x="1410" y="447"/>
                  </a:cubicBezTo>
                  <a:cubicBezTo>
                    <a:pt x="1468" y="426"/>
                    <a:pt x="1523" y="406"/>
                    <a:pt x="1578" y="385"/>
                  </a:cubicBezTo>
                  <a:lnTo>
                    <a:pt x="1578" y="382"/>
                  </a:lnTo>
                  <a:cubicBezTo>
                    <a:pt x="1557" y="239"/>
                    <a:pt x="1499" y="110"/>
                    <a:pt x="1414" y="0"/>
                  </a:cubicBezTo>
                  <a:close/>
                  <a:moveTo>
                    <a:pt x="28" y="283"/>
                  </a:moveTo>
                  <a:cubicBezTo>
                    <a:pt x="11" y="351"/>
                    <a:pt x="0" y="420"/>
                    <a:pt x="0" y="491"/>
                  </a:cubicBezTo>
                  <a:lnTo>
                    <a:pt x="0" y="508"/>
                  </a:lnTo>
                  <a:cubicBezTo>
                    <a:pt x="58" y="519"/>
                    <a:pt x="116" y="529"/>
                    <a:pt x="174" y="535"/>
                  </a:cubicBezTo>
                  <a:cubicBezTo>
                    <a:pt x="171" y="511"/>
                    <a:pt x="171" y="488"/>
                    <a:pt x="171" y="467"/>
                  </a:cubicBezTo>
                  <a:cubicBezTo>
                    <a:pt x="171" y="406"/>
                    <a:pt x="177" y="351"/>
                    <a:pt x="195" y="297"/>
                  </a:cubicBezTo>
                  <a:cubicBezTo>
                    <a:pt x="140" y="294"/>
                    <a:pt x="86" y="290"/>
                    <a:pt x="28" y="283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4602350" y="3639101"/>
              <a:ext cx="129956" cy="26590"/>
            </a:xfrm>
            <a:custGeom>
              <a:rect b="b" l="l" r="r" t="t"/>
              <a:pathLst>
                <a:path extrusionOk="0" h="311" w="1520">
                  <a:moveTo>
                    <a:pt x="1519" y="0"/>
                  </a:moveTo>
                  <a:cubicBezTo>
                    <a:pt x="1492" y="13"/>
                    <a:pt x="1465" y="31"/>
                    <a:pt x="1438" y="44"/>
                  </a:cubicBezTo>
                  <a:cubicBezTo>
                    <a:pt x="1465" y="31"/>
                    <a:pt x="1492" y="17"/>
                    <a:pt x="1519" y="0"/>
                  </a:cubicBezTo>
                  <a:close/>
                  <a:moveTo>
                    <a:pt x="1" y="303"/>
                  </a:moveTo>
                  <a:cubicBezTo>
                    <a:pt x="31" y="307"/>
                    <a:pt x="58" y="310"/>
                    <a:pt x="89" y="310"/>
                  </a:cubicBezTo>
                  <a:cubicBezTo>
                    <a:pt x="62" y="310"/>
                    <a:pt x="31" y="307"/>
                    <a:pt x="1" y="303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4596793" y="3629183"/>
              <a:ext cx="135514" cy="36764"/>
            </a:xfrm>
            <a:custGeom>
              <a:rect b="b" l="l" r="r" t="t"/>
              <a:pathLst>
                <a:path extrusionOk="0" h="430" w="1585">
                  <a:moveTo>
                    <a:pt x="1578" y="0"/>
                  </a:moveTo>
                  <a:lnTo>
                    <a:pt x="1578" y="3"/>
                  </a:lnTo>
                  <a:cubicBezTo>
                    <a:pt x="1523" y="24"/>
                    <a:pt x="1468" y="44"/>
                    <a:pt x="1410" y="65"/>
                  </a:cubicBezTo>
                  <a:lnTo>
                    <a:pt x="1410" y="85"/>
                  </a:lnTo>
                  <a:cubicBezTo>
                    <a:pt x="1410" y="129"/>
                    <a:pt x="1407" y="170"/>
                    <a:pt x="1397" y="211"/>
                  </a:cubicBezTo>
                  <a:cubicBezTo>
                    <a:pt x="1435" y="194"/>
                    <a:pt x="1468" y="178"/>
                    <a:pt x="1503" y="160"/>
                  </a:cubicBezTo>
                  <a:cubicBezTo>
                    <a:pt x="1530" y="147"/>
                    <a:pt x="1557" y="129"/>
                    <a:pt x="1584" y="116"/>
                  </a:cubicBezTo>
                  <a:lnTo>
                    <a:pt x="1584" y="109"/>
                  </a:lnTo>
                  <a:cubicBezTo>
                    <a:pt x="1584" y="71"/>
                    <a:pt x="1581" y="38"/>
                    <a:pt x="1578" y="0"/>
                  </a:cubicBezTo>
                  <a:close/>
                  <a:moveTo>
                    <a:pt x="0" y="126"/>
                  </a:moveTo>
                  <a:cubicBezTo>
                    <a:pt x="0" y="232"/>
                    <a:pt x="25" y="330"/>
                    <a:pt x="65" y="419"/>
                  </a:cubicBezTo>
                  <a:cubicBezTo>
                    <a:pt x="96" y="423"/>
                    <a:pt x="123" y="426"/>
                    <a:pt x="154" y="426"/>
                  </a:cubicBezTo>
                  <a:cubicBezTo>
                    <a:pt x="195" y="429"/>
                    <a:pt x="236" y="429"/>
                    <a:pt x="276" y="429"/>
                  </a:cubicBezTo>
                  <a:cubicBezTo>
                    <a:pt x="222" y="348"/>
                    <a:pt x="184" y="255"/>
                    <a:pt x="174" y="153"/>
                  </a:cubicBezTo>
                  <a:cubicBezTo>
                    <a:pt x="116" y="147"/>
                    <a:pt x="58" y="137"/>
                    <a:pt x="0" y="126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4737692" y="3569506"/>
              <a:ext cx="43262" cy="37619"/>
            </a:xfrm>
            <a:custGeom>
              <a:rect b="b" l="l" r="r" t="t"/>
              <a:pathLst>
                <a:path extrusionOk="0" h="440" w="506">
                  <a:moveTo>
                    <a:pt x="103" y="0"/>
                  </a:moveTo>
                  <a:cubicBezTo>
                    <a:pt x="76" y="34"/>
                    <a:pt x="45" y="75"/>
                    <a:pt x="1" y="119"/>
                  </a:cubicBezTo>
                  <a:cubicBezTo>
                    <a:pt x="48" y="279"/>
                    <a:pt x="188" y="406"/>
                    <a:pt x="355" y="439"/>
                  </a:cubicBezTo>
                  <a:lnTo>
                    <a:pt x="359" y="439"/>
                  </a:lnTo>
                  <a:cubicBezTo>
                    <a:pt x="416" y="392"/>
                    <a:pt x="464" y="348"/>
                    <a:pt x="505" y="303"/>
                  </a:cubicBezTo>
                  <a:lnTo>
                    <a:pt x="502" y="303"/>
                  </a:lnTo>
                  <a:cubicBezTo>
                    <a:pt x="318" y="303"/>
                    <a:pt x="161" y="184"/>
                    <a:pt x="106" y="13"/>
                  </a:cubicBezTo>
                  <a:cubicBezTo>
                    <a:pt x="106" y="10"/>
                    <a:pt x="103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4768300" y="3595412"/>
              <a:ext cx="13167" cy="12312"/>
            </a:xfrm>
            <a:custGeom>
              <a:rect b="b" l="l" r="r" t="t"/>
              <a:pathLst>
                <a:path extrusionOk="0" h="144" w="154">
                  <a:moveTo>
                    <a:pt x="147" y="0"/>
                  </a:moveTo>
                  <a:cubicBezTo>
                    <a:pt x="106" y="45"/>
                    <a:pt x="58" y="89"/>
                    <a:pt x="1" y="136"/>
                  </a:cubicBezTo>
                  <a:cubicBezTo>
                    <a:pt x="14" y="139"/>
                    <a:pt x="25" y="143"/>
                    <a:pt x="38" y="143"/>
                  </a:cubicBezTo>
                  <a:cubicBezTo>
                    <a:pt x="83" y="89"/>
                    <a:pt x="124" y="41"/>
                    <a:pt x="154" y="0"/>
                  </a:cubicBezTo>
                  <a:close/>
                </a:path>
              </a:pathLst>
            </a:custGeom>
            <a:solidFill>
              <a:srgbClr val="DC82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4744959" y="3524363"/>
              <a:ext cx="71476" cy="71134"/>
            </a:xfrm>
            <a:custGeom>
              <a:rect b="b" l="l" r="r" t="t"/>
              <a:pathLst>
                <a:path extrusionOk="0" h="832" w="836">
                  <a:moveTo>
                    <a:pt x="417" y="0"/>
                  </a:moveTo>
                  <a:cubicBezTo>
                    <a:pt x="188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1"/>
                  </a:cubicBezTo>
                  <a:cubicBezTo>
                    <a:pt x="76" y="712"/>
                    <a:pt x="233" y="831"/>
                    <a:pt x="417" y="831"/>
                  </a:cubicBezTo>
                  <a:cubicBezTo>
                    <a:pt x="601" y="831"/>
                    <a:pt x="757" y="712"/>
                    <a:pt x="812" y="545"/>
                  </a:cubicBezTo>
                  <a:cubicBezTo>
                    <a:pt x="826" y="504"/>
                    <a:pt x="836" y="459"/>
                    <a:pt x="836" y="415"/>
                  </a:cubicBezTo>
                  <a:cubicBezTo>
                    <a:pt x="836" y="184"/>
                    <a:pt x="648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4744959" y="3524363"/>
              <a:ext cx="35652" cy="71134"/>
            </a:xfrm>
            <a:custGeom>
              <a:rect b="b" l="l" r="r" t="t"/>
              <a:pathLst>
                <a:path extrusionOk="0" h="832" w="417">
                  <a:moveTo>
                    <a:pt x="417" y="0"/>
                  </a:moveTo>
                  <a:cubicBezTo>
                    <a:pt x="188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1"/>
                  </a:cubicBezTo>
                  <a:cubicBezTo>
                    <a:pt x="76" y="712"/>
                    <a:pt x="233" y="831"/>
                    <a:pt x="417" y="83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859404" y="3654148"/>
              <a:ext cx="661152" cy="815219"/>
            </a:xfrm>
            <a:custGeom>
              <a:rect b="b" l="l" r="r" t="t"/>
              <a:pathLst>
                <a:path extrusionOk="0" h="9535" w="7733">
                  <a:moveTo>
                    <a:pt x="3761" y="1"/>
                  </a:moveTo>
                  <a:lnTo>
                    <a:pt x="3761" y="76"/>
                  </a:lnTo>
                  <a:lnTo>
                    <a:pt x="3690" y="106"/>
                  </a:lnTo>
                  <a:lnTo>
                    <a:pt x="3747" y="229"/>
                  </a:lnTo>
                  <a:lnTo>
                    <a:pt x="3604" y="519"/>
                  </a:lnTo>
                  <a:lnTo>
                    <a:pt x="1" y="7859"/>
                  </a:lnTo>
                  <a:lnTo>
                    <a:pt x="239" y="7859"/>
                  </a:lnTo>
                  <a:lnTo>
                    <a:pt x="3761" y="689"/>
                  </a:lnTo>
                  <a:lnTo>
                    <a:pt x="3761" y="9535"/>
                  </a:lnTo>
                  <a:lnTo>
                    <a:pt x="3976" y="9535"/>
                  </a:lnTo>
                  <a:lnTo>
                    <a:pt x="3976" y="689"/>
                  </a:lnTo>
                  <a:lnTo>
                    <a:pt x="7498" y="7859"/>
                  </a:lnTo>
                  <a:lnTo>
                    <a:pt x="7732" y="7859"/>
                  </a:lnTo>
                  <a:lnTo>
                    <a:pt x="4132" y="522"/>
                  </a:lnTo>
                  <a:lnTo>
                    <a:pt x="3989" y="229"/>
                  </a:lnTo>
                  <a:lnTo>
                    <a:pt x="4047" y="106"/>
                  </a:lnTo>
                  <a:lnTo>
                    <a:pt x="3976" y="76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3167536" y="3686808"/>
              <a:ext cx="45228" cy="15561"/>
            </a:xfrm>
            <a:custGeom>
              <a:rect b="b" l="l" r="r" t="t"/>
              <a:pathLst>
                <a:path extrusionOk="0" h="182" w="529">
                  <a:moveTo>
                    <a:pt x="69" y="1"/>
                  </a:moveTo>
                  <a:lnTo>
                    <a:pt x="0" y="137"/>
                  </a:lnTo>
                  <a:cubicBezTo>
                    <a:pt x="86" y="167"/>
                    <a:pt x="174" y="181"/>
                    <a:pt x="266" y="181"/>
                  </a:cubicBezTo>
                  <a:cubicBezTo>
                    <a:pt x="358" y="181"/>
                    <a:pt x="446" y="167"/>
                    <a:pt x="528" y="140"/>
                  </a:cubicBezTo>
                  <a:lnTo>
                    <a:pt x="460" y="1"/>
                  </a:lnTo>
                  <a:cubicBezTo>
                    <a:pt x="399" y="21"/>
                    <a:pt x="331" y="31"/>
                    <a:pt x="263" y="31"/>
                  </a:cubicBezTo>
                  <a:cubicBezTo>
                    <a:pt x="195" y="31"/>
                    <a:pt x="130" y="21"/>
                    <a:pt x="69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3136928" y="3583442"/>
              <a:ext cx="106102" cy="106017"/>
            </a:xfrm>
            <a:custGeom>
              <a:rect b="b" l="l" r="r" t="t"/>
              <a:pathLst>
                <a:path extrusionOk="0" h="1240" w="1241">
                  <a:moveTo>
                    <a:pt x="621" y="1"/>
                  </a:moveTo>
                  <a:cubicBezTo>
                    <a:pt x="280" y="1"/>
                    <a:pt x="1" y="276"/>
                    <a:pt x="1" y="620"/>
                  </a:cubicBezTo>
                  <a:cubicBezTo>
                    <a:pt x="1" y="961"/>
                    <a:pt x="280" y="1240"/>
                    <a:pt x="621" y="1240"/>
                  </a:cubicBezTo>
                  <a:cubicBezTo>
                    <a:pt x="965" y="1240"/>
                    <a:pt x="1241" y="961"/>
                    <a:pt x="1241" y="620"/>
                  </a:cubicBezTo>
                  <a:cubicBezTo>
                    <a:pt x="1241" y="276"/>
                    <a:pt x="9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3189936" y="3583442"/>
              <a:ext cx="53094" cy="106017"/>
            </a:xfrm>
            <a:custGeom>
              <a:rect b="b" l="l" r="r" t="t"/>
              <a:pathLst>
                <a:path extrusionOk="0" h="1240" w="621">
                  <a:moveTo>
                    <a:pt x="1" y="1"/>
                  </a:moveTo>
                  <a:lnTo>
                    <a:pt x="1" y="1240"/>
                  </a:lnTo>
                  <a:cubicBezTo>
                    <a:pt x="345" y="1240"/>
                    <a:pt x="621" y="961"/>
                    <a:pt x="621" y="620"/>
                  </a:cubicBezTo>
                  <a:cubicBezTo>
                    <a:pt x="621" y="559"/>
                    <a:pt x="614" y="504"/>
                    <a:pt x="601" y="450"/>
                  </a:cubicBezTo>
                  <a:cubicBezTo>
                    <a:pt x="525" y="191"/>
                    <a:pt x="28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2821871" y="4318805"/>
              <a:ext cx="739724" cy="168943"/>
            </a:xfrm>
            <a:custGeom>
              <a:rect b="b" l="l" r="r" t="t"/>
              <a:pathLst>
                <a:path extrusionOk="0" h="1976" w="8652">
                  <a:moveTo>
                    <a:pt x="1" y="0"/>
                  </a:moveTo>
                  <a:cubicBezTo>
                    <a:pt x="48" y="156"/>
                    <a:pt x="123" y="307"/>
                    <a:pt x="226" y="453"/>
                  </a:cubicBezTo>
                  <a:cubicBezTo>
                    <a:pt x="852" y="1338"/>
                    <a:pt x="2443" y="1969"/>
                    <a:pt x="4306" y="1975"/>
                  </a:cubicBezTo>
                  <a:lnTo>
                    <a:pt x="4326" y="1975"/>
                  </a:lnTo>
                  <a:cubicBezTo>
                    <a:pt x="6200" y="1975"/>
                    <a:pt x="7797" y="1342"/>
                    <a:pt x="8424" y="453"/>
                  </a:cubicBezTo>
                  <a:cubicBezTo>
                    <a:pt x="8526" y="307"/>
                    <a:pt x="8605" y="153"/>
                    <a:pt x="8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2827941" y="4335050"/>
              <a:ext cx="362082" cy="22486"/>
            </a:xfrm>
            <a:custGeom>
              <a:rect b="b" l="l" r="r" t="t"/>
              <a:pathLst>
                <a:path extrusionOk="0" h="263" w="4235">
                  <a:moveTo>
                    <a:pt x="1" y="1"/>
                  </a:moveTo>
                  <a:cubicBezTo>
                    <a:pt x="45" y="89"/>
                    <a:pt x="97" y="174"/>
                    <a:pt x="155" y="263"/>
                  </a:cubicBezTo>
                  <a:lnTo>
                    <a:pt x="4235" y="263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3301510" y="4335050"/>
              <a:ext cx="253671" cy="143892"/>
            </a:xfrm>
            <a:custGeom>
              <a:rect b="b" l="l" r="r" t="t"/>
              <a:pathLst>
                <a:path extrusionOk="0" h="1683" w="2967">
                  <a:moveTo>
                    <a:pt x="2967" y="1"/>
                  </a:moveTo>
                  <a:lnTo>
                    <a:pt x="2967" y="1"/>
                  </a:lnTo>
                  <a:cubicBezTo>
                    <a:pt x="2787" y="387"/>
                    <a:pt x="2430" y="736"/>
                    <a:pt x="1945" y="1020"/>
                  </a:cubicBezTo>
                  <a:lnTo>
                    <a:pt x="1945" y="1020"/>
                  </a:lnTo>
                  <a:cubicBezTo>
                    <a:pt x="2318" y="802"/>
                    <a:pt x="2615" y="545"/>
                    <a:pt x="2814" y="263"/>
                  </a:cubicBezTo>
                  <a:cubicBezTo>
                    <a:pt x="2875" y="178"/>
                    <a:pt x="2926" y="89"/>
                    <a:pt x="2967" y="1"/>
                  </a:cubicBezTo>
                  <a:close/>
                  <a:moveTo>
                    <a:pt x="1945" y="1020"/>
                  </a:moveTo>
                  <a:cubicBezTo>
                    <a:pt x="1486" y="1289"/>
                    <a:pt x="912" y="1501"/>
                    <a:pt x="266" y="1632"/>
                  </a:cubicBezTo>
                  <a:cubicBezTo>
                    <a:pt x="912" y="1501"/>
                    <a:pt x="1486" y="1290"/>
                    <a:pt x="1945" y="1020"/>
                  </a:cubicBezTo>
                  <a:close/>
                  <a:moveTo>
                    <a:pt x="68" y="1670"/>
                  </a:moveTo>
                  <a:lnTo>
                    <a:pt x="68" y="1670"/>
                  </a:lnTo>
                  <a:cubicBezTo>
                    <a:pt x="65" y="1670"/>
                    <a:pt x="62" y="1673"/>
                    <a:pt x="58" y="1673"/>
                  </a:cubicBezTo>
                  <a:cubicBezTo>
                    <a:pt x="62" y="1673"/>
                    <a:pt x="65" y="1673"/>
                    <a:pt x="68" y="1670"/>
                  </a:cubicBezTo>
                  <a:close/>
                  <a:moveTo>
                    <a:pt x="7" y="1680"/>
                  </a:moveTo>
                  <a:cubicBezTo>
                    <a:pt x="3" y="1680"/>
                    <a:pt x="3" y="1683"/>
                    <a:pt x="0" y="1683"/>
                  </a:cubicBezTo>
                  <a:cubicBezTo>
                    <a:pt x="3" y="1683"/>
                    <a:pt x="3" y="1683"/>
                    <a:pt x="7" y="1680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3189936" y="4357450"/>
              <a:ext cx="352164" cy="130298"/>
            </a:xfrm>
            <a:custGeom>
              <a:rect b="b" l="l" r="r" t="t"/>
              <a:pathLst>
                <a:path extrusionOk="0" h="1524" w="4119">
                  <a:moveTo>
                    <a:pt x="1" y="1"/>
                  </a:moveTo>
                  <a:lnTo>
                    <a:pt x="1" y="1523"/>
                  </a:lnTo>
                  <a:lnTo>
                    <a:pt x="175" y="1523"/>
                  </a:lnTo>
                  <a:cubicBezTo>
                    <a:pt x="178" y="1523"/>
                    <a:pt x="181" y="1520"/>
                    <a:pt x="184" y="1520"/>
                  </a:cubicBezTo>
                  <a:lnTo>
                    <a:pt x="304" y="1520"/>
                  </a:lnTo>
                  <a:cubicBezTo>
                    <a:pt x="307" y="1517"/>
                    <a:pt x="310" y="1517"/>
                    <a:pt x="314" y="1517"/>
                  </a:cubicBezTo>
                  <a:lnTo>
                    <a:pt x="392" y="1517"/>
                  </a:lnTo>
                  <a:cubicBezTo>
                    <a:pt x="396" y="1513"/>
                    <a:pt x="399" y="1513"/>
                    <a:pt x="403" y="1513"/>
                  </a:cubicBezTo>
                  <a:lnTo>
                    <a:pt x="457" y="1513"/>
                  </a:lnTo>
                  <a:cubicBezTo>
                    <a:pt x="457" y="1513"/>
                    <a:pt x="461" y="1510"/>
                    <a:pt x="464" y="1510"/>
                  </a:cubicBezTo>
                  <a:lnTo>
                    <a:pt x="522" y="1510"/>
                  </a:lnTo>
                  <a:cubicBezTo>
                    <a:pt x="522" y="1506"/>
                    <a:pt x="525" y="1506"/>
                    <a:pt x="529" y="1506"/>
                  </a:cubicBezTo>
                  <a:lnTo>
                    <a:pt x="573" y="1506"/>
                  </a:lnTo>
                  <a:cubicBezTo>
                    <a:pt x="576" y="1503"/>
                    <a:pt x="580" y="1503"/>
                    <a:pt x="583" y="1503"/>
                  </a:cubicBezTo>
                  <a:lnTo>
                    <a:pt x="617" y="1503"/>
                  </a:lnTo>
                  <a:cubicBezTo>
                    <a:pt x="617" y="1503"/>
                    <a:pt x="621" y="1499"/>
                    <a:pt x="624" y="1499"/>
                  </a:cubicBezTo>
                  <a:lnTo>
                    <a:pt x="658" y="1499"/>
                  </a:lnTo>
                  <a:cubicBezTo>
                    <a:pt x="662" y="1499"/>
                    <a:pt x="665" y="1499"/>
                    <a:pt x="668" y="1496"/>
                  </a:cubicBezTo>
                  <a:lnTo>
                    <a:pt x="699" y="1496"/>
                  </a:lnTo>
                  <a:cubicBezTo>
                    <a:pt x="703" y="1496"/>
                    <a:pt x="706" y="1496"/>
                    <a:pt x="709" y="1493"/>
                  </a:cubicBezTo>
                  <a:lnTo>
                    <a:pt x="744" y="1493"/>
                  </a:lnTo>
                  <a:cubicBezTo>
                    <a:pt x="747" y="1493"/>
                    <a:pt x="750" y="1490"/>
                    <a:pt x="750" y="1490"/>
                  </a:cubicBezTo>
                  <a:lnTo>
                    <a:pt x="784" y="1490"/>
                  </a:lnTo>
                  <a:lnTo>
                    <a:pt x="784" y="1485"/>
                  </a:lnTo>
                  <a:lnTo>
                    <a:pt x="815" y="1485"/>
                  </a:lnTo>
                  <a:cubicBezTo>
                    <a:pt x="818" y="1485"/>
                    <a:pt x="821" y="1482"/>
                    <a:pt x="825" y="1482"/>
                  </a:cubicBezTo>
                  <a:lnTo>
                    <a:pt x="846" y="1482"/>
                  </a:lnTo>
                  <a:cubicBezTo>
                    <a:pt x="849" y="1482"/>
                    <a:pt x="852" y="1482"/>
                    <a:pt x="856" y="1479"/>
                  </a:cubicBezTo>
                  <a:lnTo>
                    <a:pt x="876" y="1479"/>
                  </a:lnTo>
                  <a:cubicBezTo>
                    <a:pt x="879" y="1479"/>
                    <a:pt x="883" y="1479"/>
                    <a:pt x="887" y="1476"/>
                  </a:cubicBezTo>
                  <a:lnTo>
                    <a:pt x="910" y="1476"/>
                  </a:lnTo>
                  <a:cubicBezTo>
                    <a:pt x="910" y="1476"/>
                    <a:pt x="914" y="1476"/>
                    <a:pt x="917" y="1472"/>
                  </a:cubicBezTo>
                  <a:lnTo>
                    <a:pt x="941" y="1472"/>
                  </a:lnTo>
                  <a:cubicBezTo>
                    <a:pt x="944" y="1472"/>
                    <a:pt x="944" y="1472"/>
                    <a:pt x="948" y="1469"/>
                  </a:cubicBezTo>
                  <a:lnTo>
                    <a:pt x="972" y="1469"/>
                  </a:lnTo>
                  <a:cubicBezTo>
                    <a:pt x="975" y="1469"/>
                    <a:pt x="975" y="1465"/>
                    <a:pt x="978" y="1465"/>
                  </a:cubicBezTo>
                  <a:lnTo>
                    <a:pt x="1002" y="1465"/>
                  </a:lnTo>
                  <a:cubicBezTo>
                    <a:pt x="1005" y="1462"/>
                    <a:pt x="1005" y="1462"/>
                    <a:pt x="1009" y="1462"/>
                  </a:cubicBezTo>
                  <a:lnTo>
                    <a:pt x="1030" y="1462"/>
                  </a:lnTo>
                  <a:cubicBezTo>
                    <a:pt x="1030" y="1459"/>
                    <a:pt x="1033" y="1459"/>
                    <a:pt x="1033" y="1459"/>
                  </a:cubicBezTo>
                  <a:lnTo>
                    <a:pt x="1053" y="1459"/>
                  </a:lnTo>
                  <a:cubicBezTo>
                    <a:pt x="1057" y="1459"/>
                    <a:pt x="1057" y="1455"/>
                    <a:pt x="1060" y="1455"/>
                  </a:cubicBezTo>
                  <a:lnTo>
                    <a:pt x="1080" y="1455"/>
                  </a:lnTo>
                  <a:cubicBezTo>
                    <a:pt x="1084" y="1455"/>
                    <a:pt x="1084" y="1452"/>
                    <a:pt x="1084" y="1452"/>
                  </a:cubicBezTo>
                  <a:lnTo>
                    <a:pt x="1104" y="1452"/>
                  </a:lnTo>
                  <a:cubicBezTo>
                    <a:pt x="1107" y="1452"/>
                    <a:pt x="1111" y="1449"/>
                    <a:pt x="1111" y="1449"/>
                  </a:cubicBezTo>
                  <a:lnTo>
                    <a:pt x="1132" y="1449"/>
                  </a:lnTo>
                  <a:cubicBezTo>
                    <a:pt x="1132" y="1445"/>
                    <a:pt x="1135" y="1445"/>
                    <a:pt x="1135" y="1445"/>
                  </a:cubicBezTo>
                  <a:lnTo>
                    <a:pt x="1156" y="1445"/>
                  </a:lnTo>
                  <a:cubicBezTo>
                    <a:pt x="1159" y="1441"/>
                    <a:pt x="1159" y="1441"/>
                    <a:pt x="1162" y="1441"/>
                  </a:cubicBezTo>
                  <a:lnTo>
                    <a:pt x="1176" y="1441"/>
                  </a:lnTo>
                  <a:cubicBezTo>
                    <a:pt x="1179" y="1441"/>
                    <a:pt x="1179" y="1438"/>
                    <a:pt x="1183" y="1438"/>
                  </a:cubicBezTo>
                  <a:lnTo>
                    <a:pt x="1203" y="1438"/>
                  </a:lnTo>
                  <a:cubicBezTo>
                    <a:pt x="1203" y="1435"/>
                    <a:pt x="1203" y="1435"/>
                    <a:pt x="1206" y="1435"/>
                  </a:cubicBezTo>
                  <a:lnTo>
                    <a:pt x="1223" y="1435"/>
                  </a:lnTo>
                  <a:cubicBezTo>
                    <a:pt x="1223" y="1435"/>
                    <a:pt x="1223" y="1432"/>
                    <a:pt x="1227" y="1432"/>
                  </a:cubicBezTo>
                  <a:lnTo>
                    <a:pt x="1244" y="1432"/>
                  </a:lnTo>
                  <a:cubicBezTo>
                    <a:pt x="1247" y="1428"/>
                    <a:pt x="1250" y="1428"/>
                    <a:pt x="1255" y="1428"/>
                  </a:cubicBezTo>
                  <a:lnTo>
                    <a:pt x="1264" y="1428"/>
                  </a:lnTo>
                  <a:cubicBezTo>
                    <a:pt x="1268" y="1428"/>
                    <a:pt x="1271" y="1424"/>
                    <a:pt x="1271" y="1424"/>
                  </a:cubicBezTo>
                  <a:lnTo>
                    <a:pt x="1285" y="1424"/>
                  </a:lnTo>
                  <a:cubicBezTo>
                    <a:pt x="1288" y="1424"/>
                    <a:pt x="1291" y="1421"/>
                    <a:pt x="1295" y="1421"/>
                  </a:cubicBezTo>
                  <a:lnTo>
                    <a:pt x="1305" y="1421"/>
                  </a:lnTo>
                  <a:cubicBezTo>
                    <a:pt x="1308" y="1421"/>
                    <a:pt x="1308" y="1421"/>
                    <a:pt x="1312" y="1418"/>
                  </a:cubicBezTo>
                  <a:lnTo>
                    <a:pt x="1326" y="1418"/>
                  </a:lnTo>
                  <a:cubicBezTo>
                    <a:pt x="1329" y="1418"/>
                    <a:pt x="1332" y="1414"/>
                    <a:pt x="1332" y="1414"/>
                  </a:cubicBezTo>
                  <a:lnTo>
                    <a:pt x="1346" y="1414"/>
                  </a:lnTo>
                  <a:cubicBezTo>
                    <a:pt x="1346" y="1414"/>
                    <a:pt x="1349" y="1414"/>
                    <a:pt x="1353" y="1411"/>
                  </a:cubicBezTo>
                  <a:lnTo>
                    <a:pt x="1363" y="1411"/>
                  </a:lnTo>
                  <a:cubicBezTo>
                    <a:pt x="1367" y="1411"/>
                    <a:pt x="1370" y="1411"/>
                    <a:pt x="1373" y="1408"/>
                  </a:cubicBezTo>
                  <a:lnTo>
                    <a:pt x="1384" y="1408"/>
                  </a:lnTo>
                  <a:cubicBezTo>
                    <a:pt x="1387" y="1408"/>
                    <a:pt x="1390" y="1404"/>
                    <a:pt x="1393" y="1404"/>
                  </a:cubicBezTo>
                  <a:lnTo>
                    <a:pt x="1404" y="1404"/>
                  </a:lnTo>
                  <a:cubicBezTo>
                    <a:pt x="1407" y="1404"/>
                    <a:pt x="1411" y="1400"/>
                    <a:pt x="1414" y="1400"/>
                  </a:cubicBezTo>
                  <a:lnTo>
                    <a:pt x="1425" y="1400"/>
                  </a:lnTo>
                  <a:cubicBezTo>
                    <a:pt x="1428" y="1400"/>
                    <a:pt x="1431" y="1397"/>
                    <a:pt x="1431" y="1397"/>
                  </a:cubicBezTo>
                  <a:lnTo>
                    <a:pt x="1434" y="1397"/>
                  </a:lnTo>
                  <a:cubicBezTo>
                    <a:pt x="1442" y="1397"/>
                    <a:pt x="1445" y="1397"/>
                    <a:pt x="1452" y="1394"/>
                  </a:cubicBezTo>
                  <a:lnTo>
                    <a:pt x="1462" y="1394"/>
                  </a:lnTo>
                  <a:cubicBezTo>
                    <a:pt x="1465" y="1391"/>
                    <a:pt x="1469" y="1391"/>
                    <a:pt x="1472" y="1391"/>
                  </a:cubicBezTo>
                  <a:lnTo>
                    <a:pt x="1483" y="1391"/>
                  </a:lnTo>
                  <a:cubicBezTo>
                    <a:pt x="1486" y="1387"/>
                    <a:pt x="1489" y="1387"/>
                    <a:pt x="1492" y="1387"/>
                  </a:cubicBezTo>
                  <a:cubicBezTo>
                    <a:pt x="1496" y="1387"/>
                    <a:pt x="1500" y="1387"/>
                    <a:pt x="1503" y="1383"/>
                  </a:cubicBezTo>
                  <a:cubicBezTo>
                    <a:pt x="1513" y="1383"/>
                    <a:pt x="1520" y="1380"/>
                    <a:pt x="1530" y="1380"/>
                  </a:cubicBezTo>
                  <a:cubicBezTo>
                    <a:pt x="1541" y="1377"/>
                    <a:pt x="1550" y="1377"/>
                    <a:pt x="1561" y="1373"/>
                  </a:cubicBezTo>
                  <a:cubicBezTo>
                    <a:pt x="1564" y="1373"/>
                    <a:pt x="1568" y="1373"/>
                    <a:pt x="1571" y="1370"/>
                  </a:cubicBezTo>
                  <a:cubicBezTo>
                    <a:pt x="2742" y="1132"/>
                    <a:pt x="3676" y="631"/>
                    <a:pt x="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3189936" y="4335050"/>
              <a:ext cx="365245" cy="22486"/>
            </a:xfrm>
            <a:custGeom>
              <a:rect b="b" l="l" r="r" t="t"/>
              <a:pathLst>
                <a:path extrusionOk="0" h="263" w="4272">
                  <a:moveTo>
                    <a:pt x="1" y="1"/>
                  </a:moveTo>
                  <a:lnTo>
                    <a:pt x="1" y="263"/>
                  </a:lnTo>
                  <a:lnTo>
                    <a:pt x="4119" y="263"/>
                  </a:lnTo>
                  <a:cubicBezTo>
                    <a:pt x="4180" y="178"/>
                    <a:pt x="4231" y="89"/>
                    <a:pt x="4272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2813150" y="4279733"/>
              <a:ext cx="754002" cy="55402"/>
            </a:xfrm>
            <a:custGeom>
              <a:rect b="b" l="l" r="r" t="t"/>
              <a:pathLst>
                <a:path extrusionOk="0" h="648" w="8819">
                  <a:moveTo>
                    <a:pt x="1" y="0"/>
                  </a:moveTo>
                  <a:lnTo>
                    <a:pt x="1" y="648"/>
                  </a:lnTo>
                  <a:lnTo>
                    <a:pt x="8819" y="648"/>
                  </a:lnTo>
                  <a:lnTo>
                    <a:pt x="88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3189936" y="4279733"/>
              <a:ext cx="377215" cy="55402"/>
            </a:xfrm>
            <a:custGeom>
              <a:rect b="b" l="l" r="r" t="t"/>
              <a:pathLst>
                <a:path extrusionOk="0" h="648" w="4412">
                  <a:moveTo>
                    <a:pt x="1" y="0"/>
                  </a:moveTo>
                  <a:lnTo>
                    <a:pt x="1" y="648"/>
                  </a:lnTo>
                  <a:lnTo>
                    <a:pt x="4412" y="64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4333803" y="3654148"/>
              <a:ext cx="661152" cy="815219"/>
            </a:xfrm>
            <a:custGeom>
              <a:rect b="b" l="l" r="r" t="t"/>
              <a:pathLst>
                <a:path extrusionOk="0" h="9535" w="7733">
                  <a:moveTo>
                    <a:pt x="3761" y="1"/>
                  </a:moveTo>
                  <a:lnTo>
                    <a:pt x="3761" y="76"/>
                  </a:lnTo>
                  <a:lnTo>
                    <a:pt x="3689" y="106"/>
                  </a:lnTo>
                  <a:lnTo>
                    <a:pt x="3747" y="229"/>
                  </a:lnTo>
                  <a:lnTo>
                    <a:pt x="3604" y="519"/>
                  </a:lnTo>
                  <a:lnTo>
                    <a:pt x="1" y="7859"/>
                  </a:lnTo>
                  <a:lnTo>
                    <a:pt x="240" y="7859"/>
                  </a:lnTo>
                  <a:lnTo>
                    <a:pt x="3761" y="689"/>
                  </a:lnTo>
                  <a:lnTo>
                    <a:pt x="3761" y="9535"/>
                  </a:lnTo>
                  <a:lnTo>
                    <a:pt x="3975" y="9535"/>
                  </a:lnTo>
                  <a:lnTo>
                    <a:pt x="3975" y="689"/>
                  </a:lnTo>
                  <a:lnTo>
                    <a:pt x="7498" y="7859"/>
                  </a:lnTo>
                  <a:lnTo>
                    <a:pt x="7732" y="7859"/>
                  </a:lnTo>
                  <a:lnTo>
                    <a:pt x="4129" y="522"/>
                  </a:lnTo>
                  <a:lnTo>
                    <a:pt x="3986" y="229"/>
                  </a:lnTo>
                  <a:lnTo>
                    <a:pt x="4047" y="106"/>
                  </a:lnTo>
                  <a:lnTo>
                    <a:pt x="3975" y="76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4641935" y="3686808"/>
              <a:ext cx="44886" cy="15561"/>
            </a:xfrm>
            <a:custGeom>
              <a:rect b="b" l="l" r="r" t="t"/>
              <a:pathLst>
                <a:path extrusionOk="0" h="182" w="525">
                  <a:moveTo>
                    <a:pt x="69" y="1"/>
                  </a:moveTo>
                  <a:lnTo>
                    <a:pt x="0" y="137"/>
                  </a:lnTo>
                  <a:cubicBezTo>
                    <a:pt x="85" y="167"/>
                    <a:pt x="174" y="181"/>
                    <a:pt x="266" y="181"/>
                  </a:cubicBezTo>
                  <a:cubicBezTo>
                    <a:pt x="358" y="181"/>
                    <a:pt x="443" y="167"/>
                    <a:pt x="525" y="140"/>
                  </a:cubicBezTo>
                  <a:lnTo>
                    <a:pt x="457" y="1"/>
                  </a:lnTo>
                  <a:cubicBezTo>
                    <a:pt x="396" y="21"/>
                    <a:pt x="330" y="31"/>
                    <a:pt x="263" y="31"/>
                  </a:cubicBezTo>
                  <a:cubicBezTo>
                    <a:pt x="195" y="31"/>
                    <a:pt x="130" y="21"/>
                    <a:pt x="69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4611327" y="3583442"/>
              <a:ext cx="106102" cy="106017"/>
            </a:xfrm>
            <a:custGeom>
              <a:rect b="b" l="l" r="r" t="t"/>
              <a:pathLst>
                <a:path extrusionOk="0" h="1240" w="1241">
                  <a:moveTo>
                    <a:pt x="621" y="1"/>
                  </a:moveTo>
                  <a:cubicBezTo>
                    <a:pt x="280" y="1"/>
                    <a:pt x="1" y="276"/>
                    <a:pt x="1" y="620"/>
                  </a:cubicBezTo>
                  <a:cubicBezTo>
                    <a:pt x="1" y="961"/>
                    <a:pt x="280" y="1240"/>
                    <a:pt x="621" y="1240"/>
                  </a:cubicBezTo>
                  <a:cubicBezTo>
                    <a:pt x="965" y="1240"/>
                    <a:pt x="1240" y="961"/>
                    <a:pt x="1240" y="620"/>
                  </a:cubicBezTo>
                  <a:cubicBezTo>
                    <a:pt x="1240" y="276"/>
                    <a:pt x="9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4664336" y="3583442"/>
              <a:ext cx="53094" cy="106017"/>
            </a:xfrm>
            <a:custGeom>
              <a:rect b="b" l="l" r="r" t="t"/>
              <a:pathLst>
                <a:path extrusionOk="0" h="1240" w="621">
                  <a:moveTo>
                    <a:pt x="1" y="1"/>
                  </a:moveTo>
                  <a:lnTo>
                    <a:pt x="1" y="1240"/>
                  </a:lnTo>
                  <a:cubicBezTo>
                    <a:pt x="345" y="1240"/>
                    <a:pt x="620" y="961"/>
                    <a:pt x="620" y="620"/>
                  </a:cubicBezTo>
                  <a:lnTo>
                    <a:pt x="620" y="600"/>
                  </a:lnTo>
                  <a:cubicBezTo>
                    <a:pt x="617" y="460"/>
                    <a:pt x="566" y="334"/>
                    <a:pt x="488" y="235"/>
                  </a:cubicBezTo>
                  <a:cubicBezTo>
                    <a:pt x="375" y="92"/>
                    <a:pt x="19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4295928" y="4318805"/>
              <a:ext cx="740066" cy="168943"/>
            </a:xfrm>
            <a:custGeom>
              <a:rect b="b" l="l" r="r" t="t"/>
              <a:pathLst>
                <a:path extrusionOk="0" h="1976" w="8656">
                  <a:moveTo>
                    <a:pt x="1" y="0"/>
                  </a:moveTo>
                  <a:cubicBezTo>
                    <a:pt x="52" y="156"/>
                    <a:pt x="127" y="307"/>
                    <a:pt x="229" y="453"/>
                  </a:cubicBezTo>
                  <a:cubicBezTo>
                    <a:pt x="856" y="1338"/>
                    <a:pt x="2443" y="1969"/>
                    <a:pt x="4310" y="1975"/>
                  </a:cubicBezTo>
                  <a:lnTo>
                    <a:pt x="4330" y="1975"/>
                  </a:lnTo>
                  <a:cubicBezTo>
                    <a:pt x="6204" y="1975"/>
                    <a:pt x="7801" y="1342"/>
                    <a:pt x="8428" y="453"/>
                  </a:cubicBezTo>
                  <a:cubicBezTo>
                    <a:pt x="8530" y="307"/>
                    <a:pt x="8604" y="153"/>
                    <a:pt x="8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4302340" y="4335050"/>
              <a:ext cx="362082" cy="22486"/>
            </a:xfrm>
            <a:custGeom>
              <a:rect b="b" l="l" r="r" t="t"/>
              <a:pathLst>
                <a:path extrusionOk="0" h="263" w="4235">
                  <a:moveTo>
                    <a:pt x="1" y="1"/>
                  </a:moveTo>
                  <a:cubicBezTo>
                    <a:pt x="42" y="89"/>
                    <a:pt x="93" y="174"/>
                    <a:pt x="154" y="263"/>
                  </a:cubicBezTo>
                  <a:lnTo>
                    <a:pt x="4235" y="263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4736581" y="4335050"/>
              <a:ext cx="293000" cy="149193"/>
            </a:xfrm>
            <a:custGeom>
              <a:rect b="b" l="l" r="r" t="t"/>
              <a:pathLst>
                <a:path extrusionOk="0" h="1745" w="3427">
                  <a:moveTo>
                    <a:pt x="3427" y="1"/>
                  </a:moveTo>
                  <a:lnTo>
                    <a:pt x="3427" y="1"/>
                  </a:lnTo>
                  <a:cubicBezTo>
                    <a:pt x="3386" y="82"/>
                    <a:pt x="3340" y="163"/>
                    <a:pt x="3288" y="242"/>
                  </a:cubicBezTo>
                  <a:lnTo>
                    <a:pt x="3288" y="242"/>
                  </a:lnTo>
                  <a:cubicBezTo>
                    <a:pt x="3342" y="163"/>
                    <a:pt x="3388" y="83"/>
                    <a:pt x="3427" y="1"/>
                  </a:cubicBezTo>
                  <a:close/>
                  <a:moveTo>
                    <a:pt x="3288" y="242"/>
                  </a:moveTo>
                  <a:cubicBezTo>
                    <a:pt x="3123" y="483"/>
                    <a:pt x="2887" y="705"/>
                    <a:pt x="2594" y="901"/>
                  </a:cubicBezTo>
                  <a:lnTo>
                    <a:pt x="2594" y="901"/>
                  </a:lnTo>
                  <a:cubicBezTo>
                    <a:pt x="2879" y="710"/>
                    <a:pt x="3110" y="495"/>
                    <a:pt x="3274" y="263"/>
                  </a:cubicBezTo>
                  <a:cubicBezTo>
                    <a:pt x="3279" y="256"/>
                    <a:pt x="3283" y="249"/>
                    <a:pt x="3288" y="242"/>
                  </a:cubicBezTo>
                  <a:close/>
                  <a:moveTo>
                    <a:pt x="2594" y="901"/>
                  </a:moveTo>
                  <a:cubicBezTo>
                    <a:pt x="2070" y="1253"/>
                    <a:pt x="1361" y="1523"/>
                    <a:pt x="549" y="1666"/>
                  </a:cubicBezTo>
                  <a:cubicBezTo>
                    <a:pt x="1361" y="1523"/>
                    <a:pt x="2069" y="1254"/>
                    <a:pt x="2594" y="901"/>
                  </a:cubicBezTo>
                  <a:close/>
                  <a:moveTo>
                    <a:pt x="133" y="1727"/>
                  </a:moveTo>
                  <a:cubicBezTo>
                    <a:pt x="130" y="1727"/>
                    <a:pt x="127" y="1731"/>
                    <a:pt x="127" y="1731"/>
                  </a:cubicBezTo>
                  <a:cubicBezTo>
                    <a:pt x="130" y="1731"/>
                    <a:pt x="130" y="1727"/>
                    <a:pt x="133" y="1727"/>
                  </a:cubicBezTo>
                  <a:close/>
                  <a:moveTo>
                    <a:pt x="11" y="1741"/>
                  </a:moveTo>
                  <a:lnTo>
                    <a:pt x="11" y="1741"/>
                  </a:lnTo>
                  <a:cubicBezTo>
                    <a:pt x="7" y="1741"/>
                    <a:pt x="4" y="1744"/>
                    <a:pt x="0" y="1744"/>
                  </a:cubicBezTo>
                  <a:cubicBezTo>
                    <a:pt x="4" y="1744"/>
                    <a:pt x="7" y="1744"/>
                    <a:pt x="11" y="1741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4664336" y="4357450"/>
              <a:ext cx="352164" cy="130298"/>
            </a:xfrm>
            <a:custGeom>
              <a:rect b="b" l="l" r="r" t="t"/>
              <a:pathLst>
                <a:path extrusionOk="0" h="1524" w="4119">
                  <a:moveTo>
                    <a:pt x="1" y="1"/>
                  </a:moveTo>
                  <a:lnTo>
                    <a:pt x="1" y="1523"/>
                  </a:lnTo>
                  <a:lnTo>
                    <a:pt x="175" y="1523"/>
                  </a:lnTo>
                  <a:cubicBezTo>
                    <a:pt x="178" y="1523"/>
                    <a:pt x="181" y="1520"/>
                    <a:pt x="184" y="1520"/>
                  </a:cubicBezTo>
                  <a:lnTo>
                    <a:pt x="304" y="1520"/>
                  </a:lnTo>
                  <a:cubicBezTo>
                    <a:pt x="307" y="1517"/>
                    <a:pt x="310" y="1517"/>
                    <a:pt x="314" y="1517"/>
                  </a:cubicBezTo>
                  <a:lnTo>
                    <a:pt x="392" y="1517"/>
                  </a:lnTo>
                  <a:cubicBezTo>
                    <a:pt x="395" y="1513"/>
                    <a:pt x="395" y="1513"/>
                    <a:pt x="399" y="1513"/>
                  </a:cubicBezTo>
                  <a:lnTo>
                    <a:pt x="453" y="1513"/>
                  </a:lnTo>
                  <a:cubicBezTo>
                    <a:pt x="457" y="1513"/>
                    <a:pt x="461" y="1510"/>
                    <a:pt x="464" y="1510"/>
                  </a:cubicBezTo>
                  <a:lnTo>
                    <a:pt x="518" y="1510"/>
                  </a:lnTo>
                  <a:cubicBezTo>
                    <a:pt x="522" y="1506"/>
                    <a:pt x="525" y="1506"/>
                    <a:pt x="529" y="1506"/>
                  </a:cubicBezTo>
                  <a:lnTo>
                    <a:pt x="573" y="1506"/>
                  </a:lnTo>
                  <a:cubicBezTo>
                    <a:pt x="576" y="1503"/>
                    <a:pt x="579" y="1503"/>
                    <a:pt x="583" y="1503"/>
                  </a:cubicBezTo>
                  <a:lnTo>
                    <a:pt x="614" y="1503"/>
                  </a:lnTo>
                  <a:cubicBezTo>
                    <a:pt x="617" y="1503"/>
                    <a:pt x="620" y="1499"/>
                    <a:pt x="624" y="1499"/>
                  </a:cubicBezTo>
                  <a:lnTo>
                    <a:pt x="658" y="1499"/>
                  </a:lnTo>
                  <a:cubicBezTo>
                    <a:pt x="661" y="1499"/>
                    <a:pt x="665" y="1499"/>
                    <a:pt x="668" y="1496"/>
                  </a:cubicBezTo>
                  <a:lnTo>
                    <a:pt x="699" y="1496"/>
                  </a:lnTo>
                  <a:cubicBezTo>
                    <a:pt x="702" y="1496"/>
                    <a:pt x="706" y="1496"/>
                    <a:pt x="709" y="1493"/>
                  </a:cubicBezTo>
                  <a:lnTo>
                    <a:pt x="743" y="1493"/>
                  </a:lnTo>
                  <a:cubicBezTo>
                    <a:pt x="747" y="1490"/>
                    <a:pt x="753" y="1490"/>
                    <a:pt x="760" y="1490"/>
                  </a:cubicBezTo>
                  <a:lnTo>
                    <a:pt x="780" y="1490"/>
                  </a:lnTo>
                  <a:cubicBezTo>
                    <a:pt x="784" y="1490"/>
                    <a:pt x="784" y="1490"/>
                    <a:pt x="784" y="1485"/>
                  </a:cubicBezTo>
                  <a:lnTo>
                    <a:pt x="815" y="1485"/>
                  </a:lnTo>
                  <a:cubicBezTo>
                    <a:pt x="818" y="1485"/>
                    <a:pt x="821" y="1482"/>
                    <a:pt x="825" y="1482"/>
                  </a:cubicBezTo>
                  <a:lnTo>
                    <a:pt x="845" y="1482"/>
                  </a:lnTo>
                  <a:cubicBezTo>
                    <a:pt x="849" y="1482"/>
                    <a:pt x="852" y="1479"/>
                    <a:pt x="856" y="1479"/>
                  </a:cubicBezTo>
                  <a:lnTo>
                    <a:pt x="876" y="1479"/>
                  </a:lnTo>
                  <a:cubicBezTo>
                    <a:pt x="879" y="1479"/>
                    <a:pt x="883" y="1479"/>
                    <a:pt x="886" y="1476"/>
                  </a:cubicBezTo>
                  <a:lnTo>
                    <a:pt x="906" y="1476"/>
                  </a:lnTo>
                  <a:cubicBezTo>
                    <a:pt x="910" y="1476"/>
                    <a:pt x="914" y="1476"/>
                    <a:pt x="917" y="1472"/>
                  </a:cubicBezTo>
                  <a:lnTo>
                    <a:pt x="937" y="1472"/>
                  </a:lnTo>
                  <a:cubicBezTo>
                    <a:pt x="941" y="1472"/>
                    <a:pt x="944" y="1472"/>
                    <a:pt x="947" y="1469"/>
                  </a:cubicBezTo>
                  <a:lnTo>
                    <a:pt x="972" y="1469"/>
                  </a:lnTo>
                  <a:cubicBezTo>
                    <a:pt x="975" y="1469"/>
                    <a:pt x="975" y="1465"/>
                    <a:pt x="978" y="1465"/>
                  </a:cubicBezTo>
                  <a:lnTo>
                    <a:pt x="1002" y="1465"/>
                  </a:lnTo>
                  <a:cubicBezTo>
                    <a:pt x="1005" y="1462"/>
                    <a:pt x="1005" y="1462"/>
                    <a:pt x="1008" y="1462"/>
                  </a:cubicBezTo>
                  <a:lnTo>
                    <a:pt x="1022" y="1462"/>
                  </a:lnTo>
                  <a:cubicBezTo>
                    <a:pt x="1022" y="1462"/>
                    <a:pt x="1026" y="1462"/>
                    <a:pt x="1029" y="1459"/>
                  </a:cubicBezTo>
                  <a:lnTo>
                    <a:pt x="1053" y="1459"/>
                  </a:lnTo>
                  <a:cubicBezTo>
                    <a:pt x="1053" y="1459"/>
                    <a:pt x="1057" y="1455"/>
                    <a:pt x="1060" y="1455"/>
                  </a:cubicBezTo>
                  <a:lnTo>
                    <a:pt x="1080" y="1455"/>
                  </a:lnTo>
                  <a:cubicBezTo>
                    <a:pt x="1080" y="1452"/>
                    <a:pt x="1084" y="1452"/>
                    <a:pt x="1084" y="1452"/>
                  </a:cubicBezTo>
                  <a:lnTo>
                    <a:pt x="1104" y="1452"/>
                  </a:lnTo>
                  <a:cubicBezTo>
                    <a:pt x="1107" y="1452"/>
                    <a:pt x="1107" y="1449"/>
                    <a:pt x="1111" y="1449"/>
                  </a:cubicBezTo>
                  <a:lnTo>
                    <a:pt x="1131" y="1449"/>
                  </a:lnTo>
                  <a:cubicBezTo>
                    <a:pt x="1131" y="1445"/>
                    <a:pt x="1131" y="1445"/>
                    <a:pt x="1135" y="1445"/>
                  </a:cubicBezTo>
                  <a:lnTo>
                    <a:pt x="1156" y="1445"/>
                  </a:lnTo>
                  <a:cubicBezTo>
                    <a:pt x="1156" y="1441"/>
                    <a:pt x="1159" y="1441"/>
                    <a:pt x="1162" y="1441"/>
                  </a:cubicBezTo>
                  <a:lnTo>
                    <a:pt x="1176" y="1441"/>
                  </a:lnTo>
                  <a:cubicBezTo>
                    <a:pt x="1176" y="1441"/>
                    <a:pt x="1179" y="1438"/>
                    <a:pt x="1183" y="1438"/>
                  </a:cubicBezTo>
                  <a:lnTo>
                    <a:pt x="1192" y="1438"/>
                  </a:lnTo>
                  <a:cubicBezTo>
                    <a:pt x="1197" y="1438"/>
                    <a:pt x="1200" y="1438"/>
                    <a:pt x="1203" y="1435"/>
                  </a:cubicBezTo>
                  <a:lnTo>
                    <a:pt x="1223" y="1435"/>
                  </a:lnTo>
                  <a:lnTo>
                    <a:pt x="1223" y="1432"/>
                  </a:lnTo>
                  <a:lnTo>
                    <a:pt x="1244" y="1432"/>
                  </a:lnTo>
                  <a:cubicBezTo>
                    <a:pt x="1247" y="1428"/>
                    <a:pt x="1250" y="1428"/>
                    <a:pt x="1254" y="1428"/>
                  </a:cubicBezTo>
                  <a:cubicBezTo>
                    <a:pt x="1261" y="1428"/>
                    <a:pt x="1268" y="1428"/>
                    <a:pt x="1271" y="1424"/>
                  </a:cubicBezTo>
                  <a:lnTo>
                    <a:pt x="1285" y="1424"/>
                  </a:lnTo>
                  <a:cubicBezTo>
                    <a:pt x="1288" y="1424"/>
                    <a:pt x="1291" y="1421"/>
                    <a:pt x="1291" y="1421"/>
                  </a:cubicBezTo>
                  <a:lnTo>
                    <a:pt x="1295" y="1421"/>
                  </a:lnTo>
                  <a:cubicBezTo>
                    <a:pt x="1302" y="1421"/>
                    <a:pt x="1305" y="1421"/>
                    <a:pt x="1312" y="1418"/>
                  </a:cubicBezTo>
                  <a:lnTo>
                    <a:pt x="1322" y="1418"/>
                  </a:lnTo>
                  <a:cubicBezTo>
                    <a:pt x="1329" y="1414"/>
                    <a:pt x="1335" y="1414"/>
                    <a:pt x="1343" y="1414"/>
                  </a:cubicBezTo>
                  <a:cubicBezTo>
                    <a:pt x="1346" y="1414"/>
                    <a:pt x="1349" y="1414"/>
                    <a:pt x="1353" y="1411"/>
                  </a:cubicBezTo>
                  <a:cubicBezTo>
                    <a:pt x="1363" y="1411"/>
                    <a:pt x="1373" y="1408"/>
                    <a:pt x="1384" y="1408"/>
                  </a:cubicBezTo>
                  <a:cubicBezTo>
                    <a:pt x="1387" y="1408"/>
                    <a:pt x="1390" y="1404"/>
                    <a:pt x="1394" y="1404"/>
                  </a:cubicBezTo>
                  <a:cubicBezTo>
                    <a:pt x="2647" y="1183"/>
                    <a:pt x="3652" y="661"/>
                    <a:pt x="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4664336" y="4335050"/>
              <a:ext cx="365245" cy="22486"/>
            </a:xfrm>
            <a:custGeom>
              <a:rect b="b" l="l" r="r" t="t"/>
              <a:pathLst>
                <a:path extrusionOk="0" h="263" w="4272">
                  <a:moveTo>
                    <a:pt x="1" y="1"/>
                  </a:moveTo>
                  <a:lnTo>
                    <a:pt x="1" y="263"/>
                  </a:lnTo>
                  <a:lnTo>
                    <a:pt x="4119" y="263"/>
                  </a:lnTo>
                  <a:cubicBezTo>
                    <a:pt x="4176" y="178"/>
                    <a:pt x="4228" y="89"/>
                    <a:pt x="4272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4287207" y="4279733"/>
              <a:ext cx="754344" cy="55402"/>
            </a:xfrm>
            <a:custGeom>
              <a:rect b="b" l="l" r="r" t="t"/>
              <a:pathLst>
                <a:path extrusionOk="0" h="648" w="8823">
                  <a:moveTo>
                    <a:pt x="1" y="0"/>
                  </a:moveTo>
                  <a:lnTo>
                    <a:pt x="1" y="648"/>
                  </a:lnTo>
                  <a:lnTo>
                    <a:pt x="8823" y="64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4664336" y="4279733"/>
              <a:ext cx="377215" cy="55402"/>
            </a:xfrm>
            <a:custGeom>
              <a:rect b="b" l="l" r="r" t="t"/>
              <a:pathLst>
                <a:path extrusionOk="0" h="648" w="4412">
                  <a:moveTo>
                    <a:pt x="1" y="0"/>
                  </a:moveTo>
                  <a:lnTo>
                    <a:pt x="1" y="648"/>
                  </a:lnTo>
                  <a:lnTo>
                    <a:pt x="4412" y="64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3894091" y="3460497"/>
              <a:ext cx="68227" cy="739211"/>
            </a:xfrm>
            <a:custGeom>
              <a:rect b="b" l="l" r="r" t="t"/>
              <a:pathLst>
                <a:path extrusionOk="0" h="8646" w="798">
                  <a:moveTo>
                    <a:pt x="0" y="1"/>
                  </a:moveTo>
                  <a:lnTo>
                    <a:pt x="0" y="8645"/>
                  </a:lnTo>
                  <a:lnTo>
                    <a:pt x="797" y="8645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3929915" y="3512650"/>
              <a:ext cx="32404" cy="627979"/>
            </a:xfrm>
            <a:custGeom>
              <a:rect b="b" l="l" r="r" t="t"/>
              <a:pathLst>
                <a:path extrusionOk="0" h="7345" w="379">
                  <a:moveTo>
                    <a:pt x="378" y="1"/>
                  </a:moveTo>
                  <a:cubicBezTo>
                    <a:pt x="266" y="52"/>
                    <a:pt x="136" y="79"/>
                    <a:pt x="1" y="82"/>
                  </a:cubicBezTo>
                  <a:lnTo>
                    <a:pt x="1" y="7345"/>
                  </a:lnTo>
                  <a:lnTo>
                    <a:pt x="378" y="7345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3894091" y="3495807"/>
              <a:ext cx="35909" cy="23939"/>
            </a:xfrm>
            <a:custGeom>
              <a:rect b="b" l="l" r="r" t="t"/>
              <a:pathLst>
                <a:path extrusionOk="0" h="280" w="420">
                  <a:moveTo>
                    <a:pt x="0" y="1"/>
                  </a:moveTo>
                  <a:lnTo>
                    <a:pt x="0" y="198"/>
                  </a:lnTo>
                  <a:cubicBezTo>
                    <a:pt x="123" y="249"/>
                    <a:pt x="260" y="279"/>
                    <a:pt x="399" y="279"/>
                  </a:cubicBezTo>
                  <a:lnTo>
                    <a:pt x="420" y="279"/>
                  </a:lnTo>
                  <a:lnTo>
                    <a:pt x="420" y="89"/>
                  </a:lnTo>
                  <a:lnTo>
                    <a:pt x="399" y="89"/>
                  </a:lnTo>
                  <a:cubicBezTo>
                    <a:pt x="256" y="89"/>
                    <a:pt x="123" y="58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3929915" y="3495807"/>
              <a:ext cx="32404" cy="23939"/>
            </a:xfrm>
            <a:custGeom>
              <a:rect b="b" l="l" r="r" t="t"/>
              <a:pathLst>
                <a:path extrusionOk="0" h="280" w="379">
                  <a:moveTo>
                    <a:pt x="378" y="1"/>
                  </a:moveTo>
                  <a:cubicBezTo>
                    <a:pt x="266" y="54"/>
                    <a:pt x="136" y="86"/>
                    <a:pt x="1" y="89"/>
                  </a:cubicBezTo>
                  <a:lnTo>
                    <a:pt x="1" y="279"/>
                  </a:lnTo>
                  <a:cubicBezTo>
                    <a:pt x="136" y="276"/>
                    <a:pt x="266" y="249"/>
                    <a:pt x="378" y="198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3881609" y="3277960"/>
              <a:ext cx="93192" cy="92936"/>
            </a:xfrm>
            <a:custGeom>
              <a:rect b="b" l="l" r="r" t="t"/>
              <a:pathLst>
                <a:path extrusionOk="0" h="1087" w="1090">
                  <a:moveTo>
                    <a:pt x="545" y="0"/>
                  </a:moveTo>
                  <a:cubicBezTo>
                    <a:pt x="245" y="0"/>
                    <a:pt x="0" y="242"/>
                    <a:pt x="0" y="542"/>
                  </a:cubicBezTo>
                  <a:cubicBezTo>
                    <a:pt x="0" y="603"/>
                    <a:pt x="11" y="661"/>
                    <a:pt x="27" y="713"/>
                  </a:cubicBezTo>
                  <a:cubicBezTo>
                    <a:pt x="99" y="930"/>
                    <a:pt x="307" y="1087"/>
                    <a:pt x="545" y="1087"/>
                  </a:cubicBezTo>
                  <a:cubicBezTo>
                    <a:pt x="787" y="1087"/>
                    <a:pt x="992" y="930"/>
                    <a:pt x="1063" y="713"/>
                  </a:cubicBezTo>
                  <a:cubicBezTo>
                    <a:pt x="1080" y="661"/>
                    <a:pt x="1090" y="600"/>
                    <a:pt x="1090" y="542"/>
                  </a:cubicBezTo>
                  <a:cubicBezTo>
                    <a:pt x="1090" y="242"/>
                    <a:pt x="8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3928205" y="3277960"/>
              <a:ext cx="46596" cy="60960"/>
            </a:xfrm>
            <a:custGeom>
              <a:rect b="b" l="l" r="r" t="t"/>
              <a:pathLst>
                <a:path extrusionOk="0" h="713" w="545">
                  <a:moveTo>
                    <a:pt x="0" y="0"/>
                  </a:moveTo>
                  <a:lnTo>
                    <a:pt x="0" y="590"/>
                  </a:lnTo>
                  <a:cubicBezTo>
                    <a:pt x="188" y="590"/>
                    <a:pt x="361" y="634"/>
                    <a:pt x="518" y="713"/>
                  </a:cubicBezTo>
                  <a:cubicBezTo>
                    <a:pt x="535" y="661"/>
                    <a:pt x="545" y="600"/>
                    <a:pt x="545" y="542"/>
                  </a:cubicBezTo>
                  <a:cubicBezTo>
                    <a:pt x="545" y="242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3883917" y="3328318"/>
              <a:ext cx="44373" cy="22828"/>
            </a:xfrm>
            <a:custGeom>
              <a:rect b="b" l="l" r="r" t="t"/>
              <a:pathLst>
                <a:path extrusionOk="0" h="267" w="519">
                  <a:moveTo>
                    <a:pt x="518" y="1"/>
                  </a:moveTo>
                  <a:cubicBezTo>
                    <a:pt x="334" y="1"/>
                    <a:pt x="157" y="45"/>
                    <a:pt x="0" y="124"/>
                  </a:cubicBezTo>
                  <a:cubicBezTo>
                    <a:pt x="17" y="174"/>
                    <a:pt x="41" y="222"/>
                    <a:pt x="72" y="267"/>
                  </a:cubicBezTo>
                  <a:cubicBezTo>
                    <a:pt x="204" y="195"/>
                    <a:pt x="358" y="154"/>
                    <a:pt x="518" y="15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3928205" y="3328318"/>
              <a:ext cx="44288" cy="22571"/>
            </a:xfrm>
            <a:custGeom>
              <a:rect b="b" l="l" r="r" t="t"/>
              <a:pathLst>
                <a:path extrusionOk="0" h="264" w="518">
                  <a:moveTo>
                    <a:pt x="0" y="1"/>
                  </a:moveTo>
                  <a:lnTo>
                    <a:pt x="0" y="154"/>
                  </a:lnTo>
                  <a:cubicBezTo>
                    <a:pt x="164" y="154"/>
                    <a:pt x="313" y="195"/>
                    <a:pt x="447" y="263"/>
                  </a:cubicBezTo>
                  <a:cubicBezTo>
                    <a:pt x="477" y="222"/>
                    <a:pt x="501" y="174"/>
                    <a:pt x="518" y="124"/>
                  </a:cubicBezTo>
                  <a:cubicBezTo>
                    <a:pt x="361" y="45"/>
                    <a:pt x="188" y="1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3847153" y="3341399"/>
              <a:ext cx="162018" cy="162018"/>
            </a:xfrm>
            <a:custGeom>
              <a:rect b="b" l="l" r="r" t="t"/>
              <a:pathLst>
                <a:path extrusionOk="0" h="1895" w="1895">
                  <a:moveTo>
                    <a:pt x="948" y="1"/>
                  </a:moveTo>
                  <a:cubicBezTo>
                    <a:pt x="424" y="1"/>
                    <a:pt x="1" y="423"/>
                    <a:pt x="1" y="948"/>
                  </a:cubicBezTo>
                  <a:cubicBezTo>
                    <a:pt x="1" y="1472"/>
                    <a:pt x="424" y="1895"/>
                    <a:pt x="948" y="1895"/>
                  </a:cubicBezTo>
                  <a:cubicBezTo>
                    <a:pt x="1472" y="1895"/>
                    <a:pt x="1895" y="1472"/>
                    <a:pt x="1895" y="948"/>
                  </a:cubicBezTo>
                  <a:cubicBezTo>
                    <a:pt x="1895" y="423"/>
                    <a:pt x="1472" y="1"/>
                    <a:pt x="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3928205" y="3341399"/>
              <a:ext cx="80966" cy="162018"/>
            </a:xfrm>
            <a:custGeom>
              <a:rect b="b" l="l" r="r" t="t"/>
              <a:pathLst>
                <a:path extrusionOk="0" h="1895" w="947">
                  <a:moveTo>
                    <a:pt x="0" y="1"/>
                  </a:moveTo>
                  <a:lnTo>
                    <a:pt x="0" y="1895"/>
                  </a:lnTo>
                  <a:cubicBezTo>
                    <a:pt x="524" y="1895"/>
                    <a:pt x="947" y="1472"/>
                    <a:pt x="947" y="948"/>
                  </a:cubicBezTo>
                  <a:cubicBezTo>
                    <a:pt x="947" y="587"/>
                    <a:pt x="746" y="270"/>
                    <a:pt x="447" y="110"/>
                  </a:cubicBezTo>
                  <a:cubicBezTo>
                    <a:pt x="313" y="42"/>
                    <a:pt x="16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3898452" y="3392697"/>
              <a:ext cx="59506" cy="59506"/>
            </a:xfrm>
            <a:custGeom>
              <a:rect b="b" l="l" r="r" t="t"/>
              <a:pathLst>
                <a:path extrusionOk="0" h="696" w="696">
                  <a:moveTo>
                    <a:pt x="348" y="1"/>
                  </a:moveTo>
                  <a:cubicBezTo>
                    <a:pt x="157" y="1"/>
                    <a:pt x="1" y="157"/>
                    <a:pt x="1" y="348"/>
                  </a:cubicBezTo>
                  <a:cubicBezTo>
                    <a:pt x="1" y="539"/>
                    <a:pt x="157" y="696"/>
                    <a:pt x="348" y="696"/>
                  </a:cubicBezTo>
                  <a:cubicBezTo>
                    <a:pt x="539" y="696"/>
                    <a:pt x="696" y="539"/>
                    <a:pt x="696" y="348"/>
                  </a:cubicBezTo>
                  <a:cubicBezTo>
                    <a:pt x="696" y="157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9D4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3894091" y="4140543"/>
              <a:ext cx="35909" cy="14107"/>
            </a:xfrm>
            <a:custGeom>
              <a:rect b="b" l="l" r="r" t="t"/>
              <a:pathLst>
                <a:path extrusionOk="0" h="165" w="420">
                  <a:moveTo>
                    <a:pt x="0" y="1"/>
                  </a:moveTo>
                  <a:lnTo>
                    <a:pt x="0" y="164"/>
                  </a:lnTo>
                  <a:lnTo>
                    <a:pt x="420" y="16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3929915" y="4140543"/>
              <a:ext cx="32404" cy="14107"/>
            </a:xfrm>
            <a:custGeom>
              <a:rect b="b" l="l" r="r" t="t"/>
              <a:pathLst>
                <a:path extrusionOk="0" h="165" w="379">
                  <a:moveTo>
                    <a:pt x="1" y="1"/>
                  </a:moveTo>
                  <a:lnTo>
                    <a:pt x="1" y="164"/>
                  </a:lnTo>
                  <a:lnTo>
                    <a:pt x="378" y="16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3855361" y="4154565"/>
              <a:ext cx="146030" cy="614214"/>
            </a:xfrm>
            <a:custGeom>
              <a:rect b="b" l="l" r="r" t="t"/>
              <a:pathLst>
                <a:path extrusionOk="0" h="7184" w="1708">
                  <a:moveTo>
                    <a:pt x="444" y="0"/>
                  </a:moveTo>
                  <a:cubicBezTo>
                    <a:pt x="161" y="173"/>
                    <a:pt x="1" y="491"/>
                    <a:pt x="1" y="824"/>
                  </a:cubicBezTo>
                  <a:lnTo>
                    <a:pt x="1" y="7183"/>
                  </a:lnTo>
                  <a:lnTo>
                    <a:pt x="1707" y="7183"/>
                  </a:lnTo>
                  <a:lnTo>
                    <a:pt x="1707" y="936"/>
                  </a:lnTo>
                  <a:cubicBezTo>
                    <a:pt x="1707" y="531"/>
                    <a:pt x="1519" y="18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3928205" y="4154565"/>
              <a:ext cx="73186" cy="574543"/>
            </a:xfrm>
            <a:custGeom>
              <a:rect b="b" l="l" r="r" t="t"/>
              <a:pathLst>
                <a:path extrusionOk="0" h="6720" w="856">
                  <a:moveTo>
                    <a:pt x="0" y="0"/>
                  </a:moveTo>
                  <a:lnTo>
                    <a:pt x="0" y="6611"/>
                  </a:lnTo>
                  <a:cubicBezTo>
                    <a:pt x="304" y="6611"/>
                    <a:pt x="593" y="6648"/>
                    <a:pt x="855" y="6720"/>
                  </a:cubicBezTo>
                  <a:lnTo>
                    <a:pt x="855" y="936"/>
                  </a:lnTo>
                  <a:cubicBezTo>
                    <a:pt x="855" y="531"/>
                    <a:pt x="667" y="18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3855361" y="4719702"/>
              <a:ext cx="72929" cy="26846"/>
            </a:xfrm>
            <a:custGeom>
              <a:rect b="b" l="l" r="r" t="t"/>
              <a:pathLst>
                <a:path extrusionOk="0" h="314" w="853">
                  <a:moveTo>
                    <a:pt x="842" y="1"/>
                  </a:moveTo>
                  <a:cubicBezTo>
                    <a:pt x="546" y="1"/>
                    <a:pt x="260" y="42"/>
                    <a:pt x="1" y="110"/>
                  </a:cubicBezTo>
                  <a:lnTo>
                    <a:pt x="1" y="314"/>
                  </a:lnTo>
                  <a:cubicBezTo>
                    <a:pt x="260" y="260"/>
                    <a:pt x="543" y="226"/>
                    <a:pt x="842" y="226"/>
                  </a:cubicBezTo>
                  <a:lnTo>
                    <a:pt x="852" y="22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3928205" y="4719702"/>
              <a:ext cx="73186" cy="26846"/>
            </a:xfrm>
            <a:custGeom>
              <a:rect b="b" l="l" r="r" t="t"/>
              <a:pathLst>
                <a:path extrusionOk="0" h="314" w="856">
                  <a:moveTo>
                    <a:pt x="0" y="1"/>
                  </a:moveTo>
                  <a:lnTo>
                    <a:pt x="0" y="226"/>
                  </a:lnTo>
                  <a:lnTo>
                    <a:pt x="126" y="226"/>
                  </a:lnTo>
                  <a:lnTo>
                    <a:pt x="129" y="229"/>
                  </a:lnTo>
                  <a:lnTo>
                    <a:pt x="211" y="229"/>
                  </a:lnTo>
                  <a:lnTo>
                    <a:pt x="214" y="232"/>
                  </a:lnTo>
                  <a:lnTo>
                    <a:pt x="273" y="232"/>
                  </a:lnTo>
                  <a:lnTo>
                    <a:pt x="273" y="236"/>
                  </a:lnTo>
                  <a:lnTo>
                    <a:pt x="310" y="236"/>
                  </a:lnTo>
                  <a:cubicBezTo>
                    <a:pt x="317" y="236"/>
                    <a:pt x="320" y="236"/>
                    <a:pt x="324" y="240"/>
                  </a:cubicBezTo>
                  <a:lnTo>
                    <a:pt x="348" y="240"/>
                  </a:lnTo>
                  <a:cubicBezTo>
                    <a:pt x="354" y="240"/>
                    <a:pt x="361" y="240"/>
                    <a:pt x="368" y="243"/>
                  </a:cubicBezTo>
                  <a:lnTo>
                    <a:pt x="389" y="243"/>
                  </a:lnTo>
                  <a:cubicBezTo>
                    <a:pt x="392" y="243"/>
                    <a:pt x="398" y="243"/>
                    <a:pt x="406" y="246"/>
                  </a:cubicBezTo>
                  <a:lnTo>
                    <a:pt x="426" y="246"/>
                  </a:lnTo>
                  <a:cubicBezTo>
                    <a:pt x="433" y="246"/>
                    <a:pt x="439" y="249"/>
                    <a:pt x="450" y="249"/>
                  </a:cubicBezTo>
                  <a:lnTo>
                    <a:pt x="460" y="249"/>
                  </a:lnTo>
                  <a:cubicBezTo>
                    <a:pt x="470" y="253"/>
                    <a:pt x="477" y="253"/>
                    <a:pt x="488" y="253"/>
                  </a:cubicBezTo>
                  <a:lnTo>
                    <a:pt x="494" y="253"/>
                  </a:lnTo>
                  <a:lnTo>
                    <a:pt x="497" y="257"/>
                  </a:lnTo>
                  <a:cubicBezTo>
                    <a:pt x="508" y="257"/>
                    <a:pt x="518" y="257"/>
                    <a:pt x="528" y="260"/>
                  </a:cubicBezTo>
                  <a:lnTo>
                    <a:pt x="535" y="260"/>
                  </a:lnTo>
                  <a:cubicBezTo>
                    <a:pt x="545" y="260"/>
                    <a:pt x="552" y="263"/>
                    <a:pt x="559" y="263"/>
                  </a:cubicBezTo>
                  <a:lnTo>
                    <a:pt x="573" y="263"/>
                  </a:lnTo>
                  <a:cubicBezTo>
                    <a:pt x="582" y="267"/>
                    <a:pt x="593" y="267"/>
                    <a:pt x="603" y="270"/>
                  </a:cubicBezTo>
                  <a:lnTo>
                    <a:pt x="613" y="270"/>
                  </a:lnTo>
                  <a:cubicBezTo>
                    <a:pt x="623" y="273"/>
                    <a:pt x="634" y="273"/>
                    <a:pt x="644" y="277"/>
                  </a:cubicBezTo>
                  <a:cubicBezTo>
                    <a:pt x="658" y="277"/>
                    <a:pt x="667" y="280"/>
                    <a:pt x="681" y="280"/>
                  </a:cubicBezTo>
                  <a:cubicBezTo>
                    <a:pt x="692" y="284"/>
                    <a:pt x="698" y="284"/>
                    <a:pt x="708" y="287"/>
                  </a:cubicBezTo>
                  <a:lnTo>
                    <a:pt x="716" y="287"/>
                  </a:lnTo>
                  <a:cubicBezTo>
                    <a:pt x="729" y="290"/>
                    <a:pt x="739" y="290"/>
                    <a:pt x="749" y="294"/>
                  </a:cubicBezTo>
                  <a:lnTo>
                    <a:pt x="756" y="294"/>
                  </a:lnTo>
                  <a:cubicBezTo>
                    <a:pt x="766" y="298"/>
                    <a:pt x="774" y="298"/>
                    <a:pt x="780" y="301"/>
                  </a:cubicBezTo>
                  <a:lnTo>
                    <a:pt x="794" y="301"/>
                  </a:lnTo>
                  <a:cubicBezTo>
                    <a:pt x="794" y="304"/>
                    <a:pt x="797" y="304"/>
                    <a:pt x="797" y="304"/>
                  </a:cubicBezTo>
                  <a:cubicBezTo>
                    <a:pt x="801" y="304"/>
                    <a:pt x="807" y="304"/>
                    <a:pt x="810" y="307"/>
                  </a:cubicBezTo>
                  <a:lnTo>
                    <a:pt x="821" y="307"/>
                  </a:lnTo>
                  <a:cubicBezTo>
                    <a:pt x="824" y="307"/>
                    <a:pt x="824" y="307"/>
                    <a:pt x="824" y="311"/>
                  </a:cubicBezTo>
                  <a:lnTo>
                    <a:pt x="838" y="311"/>
                  </a:lnTo>
                  <a:cubicBezTo>
                    <a:pt x="841" y="311"/>
                    <a:pt x="841" y="314"/>
                    <a:pt x="845" y="314"/>
                  </a:cubicBezTo>
                  <a:lnTo>
                    <a:pt x="855" y="314"/>
                  </a:lnTo>
                  <a:lnTo>
                    <a:pt x="855" y="110"/>
                  </a:lnTo>
                  <a:cubicBezTo>
                    <a:pt x="593" y="38"/>
                    <a:pt x="304" y="1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3737460" y="4738939"/>
              <a:ext cx="381575" cy="87207"/>
            </a:xfrm>
            <a:custGeom>
              <a:rect b="b" l="l" r="r" t="t"/>
              <a:pathLst>
                <a:path extrusionOk="0" h="1020" w="4463">
                  <a:moveTo>
                    <a:pt x="2221" y="1"/>
                  </a:moveTo>
                  <a:cubicBezTo>
                    <a:pt x="1260" y="4"/>
                    <a:pt x="439" y="328"/>
                    <a:pt x="116" y="788"/>
                  </a:cubicBezTo>
                  <a:cubicBezTo>
                    <a:pt x="65" y="862"/>
                    <a:pt x="24" y="937"/>
                    <a:pt x="0" y="1019"/>
                  </a:cubicBezTo>
                  <a:lnTo>
                    <a:pt x="4462" y="1019"/>
                  </a:lnTo>
                  <a:cubicBezTo>
                    <a:pt x="4438" y="941"/>
                    <a:pt x="4398" y="862"/>
                    <a:pt x="4343" y="788"/>
                  </a:cubicBezTo>
                  <a:cubicBezTo>
                    <a:pt x="4022" y="328"/>
                    <a:pt x="3198" y="1"/>
                    <a:pt x="2231" y="1"/>
                  </a:cubicBezTo>
                  <a:close/>
                </a:path>
              </a:pathLst>
            </a:custGeom>
            <a:solidFill>
              <a:srgbClr val="F0B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3740624" y="4806226"/>
              <a:ext cx="186727" cy="11457"/>
            </a:xfrm>
            <a:custGeom>
              <a:rect b="b" l="l" r="r" t="t"/>
              <a:pathLst>
                <a:path extrusionOk="0" h="134" w="2184">
                  <a:moveTo>
                    <a:pt x="79" y="1"/>
                  </a:moveTo>
                  <a:cubicBezTo>
                    <a:pt x="48" y="45"/>
                    <a:pt x="21" y="89"/>
                    <a:pt x="0" y="133"/>
                  </a:cubicBezTo>
                  <a:lnTo>
                    <a:pt x="2184" y="13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4007973" y="4748258"/>
              <a:ext cx="107812" cy="69424"/>
            </a:xfrm>
            <a:custGeom>
              <a:rect b="b" l="l" r="r" t="t"/>
              <a:pathLst>
                <a:path extrusionOk="0" h="812" w="1261">
                  <a:moveTo>
                    <a:pt x="0" y="0"/>
                  </a:moveTo>
                  <a:lnTo>
                    <a:pt x="0" y="0"/>
                  </a:lnTo>
                  <a:cubicBezTo>
                    <a:pt x="299" y="73"/>
                    <a:pt x="562" y="180"/>
                    <a:pt x="774" y="311"/>
                  </a:cubicBezTo>
                  <a:lnTo>
                    <a:pt x="774" y="311"/>
                  </a:lnTo>
                  <a:cubicBezTo>
                    <a:pt x="563" y="179"/>
                    <a:pt x="299" y="72"/>
                    <a:pt x="0" y="0"/>
                  </a:cubicBezTo>
                  <a:close/>
                  <a:moveTo>
                    <a:pt x="774" y="311"/>
                  </a:moveTo>
                  <a:cubicBezTo>
                    <a:pt x="947" y="419"/>
                    <a:pt x="1084" y="543"/>
                    <a:pt x="1179" y="679"/>
                  </a:cubicBezTo>
                  <a:cubicBezTo>
                    <a:pt x="1213" y="723"/>
                    <a:pt x="1237" y="767"/>
                    <a:pt x="1261" y="811"/>
                  </a:cubicBezTo>
                  <a:cubicBezTo>
                    <a:pt x="1172" y="624"/>
                    <a:pt x="1003" y="453"/>
                    <a:pt x="774" y="311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3928718" y="4738939"/>
              <a:ext cx="72331" cy="7609"/>
            </a:xfrm>
            <a:custGeom>
              <a:rect b="b" l="l" r="r" t="t"/>
              <a:pathLst>
                <a:path extrusionOk="0" h="89" w="846">
                  <a:moveTo>
                    <a:pt x="842" y="89"/>
                  </a:moveTo>
                  <a:lnTo>
                    <a:pt x="845" y="89"/>
                  </a:lnTo>
                  <a:lnTo>
                    <a:pt x="842" y="89"/>
                  </a:lnTo>
                  <a:close/>
                  <a:moveTo>
                    <a:pt x="839" y="89"/>
                  </a:moveTo>
                  <a:lnTo>
                    <a:pt x="839" y="89"/>
                  </a:lnTo>
                  <a:lnTo>
                    <a:pt x="839" y="89"/>
                  </a:lnTo>
                  <a:close/>
                  <a:moveTo>
                    <a:pt x="832" y="86"/>
                  </a:moveTo>
                  <a:lnTo>
                    <a:pt x="832" y="86"/>
                  </a:lnTo>
                  <a:lnTo>
                    <a:pt x="832" y="86"/>
                  </a:lnTo>
                  <a:close/>
                  <a:moveTo>
                    <a:pt x="825" y="86"/>
                  </a:moveTo>
                  <a:lnTo>
                    <a:pt x="829" y="86"/>
                  </a:lnTo>
                  <a:lnTo>
                    <a:pt x="825" y="86"/>
                  </a:lnTo>
                  <a:close/>
                  <a:moveTo>
                    <a:pt x="818" y="86"/>
                  </a:moveTo>
                  <a:lnTo>
                    <a:pt x="822" y="86"/>
                  </a:lnTo>
                  <a:lnTo>
                    <a:pt x="818" y="86"/>
                  </a:lnTo>
                  <a:close/>
                  <a:moveTo>
                    <a:pt x="815" y="82"/>
                  </a:moveTo>
                  <a:lnTo>
                    <a:pt x="815" y="82"/>
                  </a:lnTo>
                  <a:lnTo>
                    <a:pt x="815" y="82"/>
                  </a:lnTo>
                  <a:close/>
                  <a:moveTo>
                    <a:pt x="809" y="82"/>
                  </a:moveTo>
                  <a:lnTo>
                    <a:pt x="812" y="82"/>
                  </a:lnTo>
                  <a:lnTo>
                    <a:pt x="809" y="82"/>
                  </a:lnTo>
                  <a:close/>
                  <a:moveTo>
                    <a:pt x="804" y="82"/>
                  </a:moveTo>
                  <a:lnTo>
                    <a:pt x="804" y="82"/>
                  </a:lnTo>
                  <a:lnTo>
                    <a:pt x="804" y="82"/>
                  </a:lnTo>
                  <a:close/>
                  <a:moveTo>
                    <a:pt x="791" y="79"/>
                  </a:moveTo>
                  <a:lnTo>
                    <a:pt x="791" y="79"/>
                  </a:lnTo>
                  <a:lnTo>
                    <a:pt x="791" y="79"/>
                  </a:lnTo>
                  <a:close/>
                  <a:moveTo>
                    <a:pt x="784" y="76"/>
                  </a:moveTo>
                  <a:lnTo>
                    <a:pt x="788" y="76"/>
                  </a:lnTo>
                  <a:lnTo>
                    <a:pt x="784" y="76"/>
                  </a:lnTo>
                  <a:close/>
                  <a:moveTo>
                    <a:pt x="781" y="76"/>
                  </a:moveTo>
                  <a:lnTo>
                    <a:pt x="781" y="76"/>
                  </a:lnTo>
                  <a:lnTo>
                    <a:pt x="781" y="76"/>
                  </a:lnTo>
                  <a:close/>
                  <a:moveTo>
                    <a:pt x="774" y="76"/>
                  </a:moveTo>
                  <a:lnTo>
                    <a:pt x="774" y="76"/>
                  </a:lnTo>
                  <a:lnTo>
                    <a:pt x="774" y="76"/>
                  </a:lnTo>
                  <a:close/>
                  <a:moveTo>
                    <a:pt x="750" y="69"/>
                  </a:moveTo>
                  <a:lnTo>
                    <a:pt x="750" y="69"/>
                  </a:lnTo>
                  <a:lnTo>
                    <a:pt x="750" y="69"/>
                  </a:lnTo>
                  <a:close/>
                  <a:moveTo>
                    <a:pt x="743" y="69"/>
                  </a:moveTo>
                  <a:lnTo>
                    <a:pt x="747" y="69"/>
                  </a:lnTo>
                  <a:lnTo>
                    <a:pt x="743" y="69"/>
                  </a:lnTo>
                  <a:close/>
                  <a:moveTo>
                    <a:pt x="710" y="62"/>
                  </a:moveTo>
                  <a:lnTo>
                    <a:pt x="710" y="62"/>
                  </a:lnTo>
                  <a:lnTo>
                    <a:pt x="710" y="62"/>
                  </a:lnTo>
                  <a:close/>
                  <a:moveTo>
                    <a:pt x="702" y="62"/>
                  </a:moveTo>
                  <a:lnTo>
                    <a:pt x="702" y="62"/>
                  </a:lnTo>
                  <a:lnTo>
                    <a:pt x="702" y="62"/>
                  </a:lnTo>
                  <a:close/>
                  <a:moveTo>
                    <a:pt x="675" y="55"/>
                  </a:moveTo>
                  <a:lnTo>
                    <a:pt x="675" y="55"/>
                  </a:lnTo>
                  <a:lnTo>
                    <a:pt x="675" y="55"/>
                  </a:lnTo>
                  <a:close/>
                  <a:moveTo>
                    <a:pt x="638" y="52"/>
                  </a:moveTo>
                  <a:lnTo>
                    <a:pt x="638" y="52"/>
                  </a:lnTo>
                  <a:lnTo>
                    <a:pt x="638" y="52"/>
                  </a:lnTo>
                  <a:close/>
                  <a:moveTo>
                    <a:pt x="607" y="45"/>
                  </a:moveTo>
                  <a:lnTo>
                    <a:pt x="607" y="45"/>
                  </a:lnTo>
                  <a:lnTo>
                    <a:pt x="607" y="45"/>
                  </a:lnTo>
                  <a:close/>
                  <a:moveTo>
                    <a:pt x="600" y="45"/>
                  </a:moveTo>
                  <a:lnTo>
                    <a:pt x="604" y="45"/>
                  </a:lnTo>
                  <a:lnTo>
                    <a:pt x="600" y="45"/>
                  </a:lnTo>
                  <a:close/>
                  <a:moveTo>
                    <a:pt x="597" y="45"/>
                  </a:moveTo>
                  <a:lnTo>
                    <a:pt x="597" y="45"/>
                  </a:lnTo>
                  <a:lnTo>
                    <a:pt x="597" y="45"/>
                  </a:lnTo>
                  <a:close/>
                  <a:moveTo>
                    <a:pt x="567" y="38"/>
                  </a:moveTo>
                  <a:lnTo>
                    <a:pt x="567" y="38"/>
                  </a:lnTo>
                  <a:lnTo>
                    <a:pt x="567" y="38"/>
                  </a:lnTo>
                  <a:close/>
                  <a:moveTo>
                    <a:pt x="559" y="38"/>
                  </a:moveTo>
                  <a:lnTo>
                    <a:pt x="559" y="38"/>
                  </a:lnTo>
                  <a:lnTo>
                    <a:pt x="559" y="38"/>
                  </a:lnTo>
                  <a:close/>
                  <a:moveTo>
                    <a:pt x="553" y="38"/>
                  </a:moveTo>
                  <a:lnTo>
                    <a:pt x="553" y="38"/>
                  </a:lnTo>
                  <a:lnTo>
                    <a:pt x="553" y="38"/>
                  </a:lnTo>
                  <a:close/>
                  <a:moveTo>
                    <a:pt x="529" y="35"/>
                  </a:moveTo>
                  <a:lnTo>
                    <a:pt x="529" y="35"/>
                  </a:lnTo>
                  <a:lnTo>
                    <a:pt x="529" y="35"/>
                  </a:lnTo>
                  <a:close/>
                  <a:moveTo>
                    <a:pt x="522" y="35"/>
                  </a:moveTo>
                  <a:lnTo>
                    <a:pt x="522" y="35"/>
                  </a:lnTo>
                  <a:lnTo>
                    <a:pt x="522" y="35"/>
                  </a:lnTo>
                  <a:close/>
                  <a:moveTo>
                    <a:pt x="491" y="32"/>
                  </a:moveTo>
                  <a:lnTo>
                    <a:pt x="491" y="32"/>
                  </a:lnTo>
                  <a:lnTo>
                    <a:pt x="491" y="32"/>
                  </a:lnTo>
                  <a:close/>
                  <a:moveTo>
                    <a:pt x="485" y="28"/>
                  </a:moveTo>
                  <a:lnTo>
                    <a:pt x="488" y="28"/>
                  </a:lnTo>
                  <a:lnTo>
                    <a:pt x="485" y="28"/>
                  </a:lnTo>
                  <a:close/>
                  <a:moveTo>
                    <a:pt x="482" y="28"/>
                  </a:moveTo>
                  <a:lnTo>
                    <a:pt x="482" y="28"/>
                  </a:lnTo>
                  <a:lnTo>
                    <a:pt x="482" y="28"/>
                  </a:lnTo>
                  <a:close/>
                  <a:moveTo>
                    <a:pt x="454" y="24"/>
                  </a:moveTo>
                  <a:lnTo>
                    <a:pt x="454" y="24"/>
                  </a:lnTo>
                  <a:lnTo>
                    <a:pt x="454" y="24"/>
                  </a:lnTo>
                  <a:close/>
                  <a:moveTo>
                    <a:pt x="447" y="24"/>
                  </a:moveTo>
                  <a:lnTo>
                    <a:pt x="450" y="24"/>
                  </a:lnTo>
                  <a:lnTo>
                    <a:pt x="447" y="24"/>
                  </a:lnTo>
                  <a:close/>
                  <a:moveTo>
                    <a:pt x="444" y="24"/>
                  </a:moveTo>
                  <a:lnTo>
                    <a:pt x="444" y="24"/>
                  </a:lnTo>
                  <a:lnTo>
                    <a:pt x="444" y="24"/>
                  </a:lnTo>
                  <a:close/>
                  <a:moveTo>
                    <a:pt x="416" y="21"/>
                  </a:moveTo>
                  <a:lnTo>
                    <a:pt x="420" y="21"/>
                  </a:lnTo>
                  <a:lnTo>
                    <a:pt x="416" y="21"/>
                  </a:lnTo>
                  <a:close/>
                  <a:moveTo>
                    <a:pt x="410" y="21"/>
                  </a:moveTo>
                  <a:lnTo>
                    <a:pt x="413" y="21"/>
                  </a:lnTo>
                  <a:lnTo>
                    <a:pt x="410" y="21"/>
                  </a:lnTo>
                  <a:close/>
                  <a:moveTo>
                    <a:pt x="406" y="21"/>
                  </a:moveTo>
                  <a:lnTo>
                    <a:pt x="406" y="21"/>
                  </a:lnTo>
                  <a:lnTo>
                    <a:pt x="406" y="21"/>
                  </a:lnTo>
                  <a:close/>
                  <a:moveTo>
                    <a:pt x="400" y="21"/>
                  </a:moveTo>
                  <a:lnTo>
                    <a:pt x="400" y="21"/>
                  </a:lnTo>
                  <a:lnTo>
                    <a:pt x="400" y="21"/>
                  </a:lnTo>
                  <a:close/>
                  <a:moveTo>
                    <a:pt x="379" y="18"/>
                  </a:moveTo>
                  <a:lnTo>
                    <a:pt x="383" y="18"/>
                  </a:lnTo>
                  <a:lnTo>
                    <a:pt x="379" y="18"/>
                  </a:lnTo>
                  <a:close/>
                  <a:moveTo>
                    <a:pt x="372" y="18"/>
                  </a:moveTo>
                  <a:lnTo>
                    <a:pt x="375" y="18"/>
                  </a:lnTo>
                  <a:lnTo>
                    <a:pt x="372" y="18"/>
                  </a:lnTo>
                  <a:close/>
                  <a:moveTo>
                    <a:pt x="369" y="18"/>
                  </a:moveTo>
                  <a:lnTo>
                    <a:pt x="369" y="18"/>
                  </a:lnTo>
                  <a:lnTo>
                    <a:pt x="369" y="18"/>
                  </a:lnTo>
                  <a:close/>
                  <a:moveTo>
                    <a:pt x="362" y="18"/>
                  </a:moveTo>
                  <a:lnTo>
                    <a:pt x="362" y="18"/>
                  </a:lnTo>
                  <a:lnTo>
                    <a:pt x="362" y="18"/>
                  </a:lnTo>
                  <a:close/>
                  <a:moveTo>
                    <a:pt x="342" y="15"/>
                  </a:moveTo>
                  <a:lnTo>
                    <a:pt x="342" y="15"/>
                  </a:lnTo>
                  <a:lnTo>
                    <a:pt x="342" y="15"/>
                  </a:lnTo>
                  <a:close/>
                  <a:moveTo>
                    <a:pt x="334" y="15"/>
                  </a:moveTo>
                  <a:lnTo>
                    <a:pt x="338" y="15"/>
                  </a:lnTo>
                  <a:lnTo>
                    <a:pt x="334" y="15"/>
                  </a:lnTo>
                  <a:close/>
                  <a:moveTo>
                    <a:pt x="328" y="15"/>
                  </a:moveTo>
                  <a:lnTo>
                    <a:pt x="331" y="15"/>
                  </a:lnTo>
                  <a:lnTo>
                    <a:pt x="328" y="15"/>
                  </a:lnTo>
                  <a:close/>
                  <a:moveTo>
                    <a:pt x="325" y="15"/>
                  </a:moveTo>
                  <a:lnTo>
                    <a:pt x="325" y="15"/>
                  </a:lnTo>
                  <a:lnTo>
                    <a:pt x="325" y="15"/>
                  </a:lnTo>
                  <a:close/>
                  <a:moveTo>
                    <a:pt x="318" y="15"/>
                  </a:moveTo>
                  <a:lnTo>
                    <a:pt x="318" y="15"/>
                  </a:lnTo>
                  <a:lnTo>
                    <a:pt x="318" y="15"/>
                  </a:lnTo>
                  <a:close/>
                  <a:moveTo>
                    <a:pt x="304" y="11"/>
                  </a:moveTo>
                  <a:lnTo>
                    <a:pt x="304" y="11"/>
                  </a:lnTo>
                  <a:lnTo>
                    <a:pt x="304" y="11"/>
                  </a:lnTo>
                  <a:close/>
                  <a:moveTo>
                    <a:pt x="298" y="11"/>
                  </a:moveTo>
                  <a:lnTo>
                    <a:pt x="301" y="11"/>
                  </a:lnTo>
                  <a:lnTo>
                    <a:pt x="298" y="11"/>
                  </a:lnTo>
                  <a:close/>
                  <a:moveTo>
                    <a:pt x="290" y="11"/>
                  </a:moveTo>
                  <a:lnTo>
                    <a:pt x="294" y="11"/>
                  </a:lnTo>
                  <a:lnTo>
                    <a:pt x="290" y="11"/>
                  </a:lnTo>
                  <a:close/>
                  <a:moveTo>
                    <a:pt x="284" y="11"/>
                  </a:moveTo>
                  <a:lnTo>
                    <a:pt x="287" y="11"/>
                  </a:lnTo>
                  <a:lnTo>
                    <a:pt x="284" y="11"/>
                  </a:lnTo>
                  <a:close/>
                  <a:moveTo>
                    <a:pt x="280" y="11"/>
                  </a:moveTo>
                  <a:lnTo>
                    <a:pt x="280" y="11"/>
                  </a:lnTo>
                  <a:lnTo>
                    <a:pt x="280" y="11"/>
                  </a:lnTo>
                  <a:close/>
                  <a:moveTo>
                    <a:pt x="267" y="7"/>
                  </a:moveTo>
                  <a:lnTo>
                    <a:pt x="267" y="11"/>
                  </a:lnTo>
                  <a:lnTo>
                    <a:pt x="267" y="7"/>
                  </a:lnTo>
                  <a:close/>
                  <a:moveTo>
                    <a:pt x="260" y="7"/>
                  </a:moveTo>
                  <a:lnTo>
                    <a:pt x="260" y="7"/>
                  </a:lnTo>
                  <a:lnTo>
                    <a:pt x="260" y="7"/>
                  </a:lnTo>
                  <a:close/>
                  <a:moveTo>
                    <a:pt x="253" y="7"/>
                  </a:moveTo>
                  <a:lnTo>
                    <a:pt x="257" y="7"/>
                  </a:lnTo>
                  <a:lnTo>
                    <a:pt x="253" y="7"/>
                  </a:lnTo>
                  <a:close/>
                  <a:moveTo>
                    <a:pt x="246" y="7"/>
                  </a:moveTo>
                  <a:lnTo>
                    <a:pt x="249" y="7"/>
                  </a:lnTo>
                  <a:lnTo>
                    <a:pt x="246" y="7"/>
                  </a:lnTo>
                  <a:close/>
                  <a:moveTo>
                    <a:pt x="240" y="7"/>
                  </a:moveTo>
                  <a:lnTo>
                    <a:pt x="243" y="7"/>
                  </a:lnTo>
                  <a:lnTo>
                    <a:pt x="240" y="7"/>
                  </a:lnTo>
                  <a:close/>
                  <a:moveTo>
                    <a:pt x="226" y="7"/>
                  </a:moveTo>
                  <a:lnTo>
                    <a:pt x="229" y="7"/>
                  </a:lnTo>
                  <a:lnTo>
                    <a:pt x="226" y="7"/>
                  </a:lnTo>
                  <a:close/>
                  <a:moveTo>
                    <a:pt x="222" y="7"/>
                  </a:moveTo>
                  <a:lnTo>
                    <a:pt x="222" y="7"/>
                  </a:lnTo>
                  <a:lnTo>
                    <a:pt x="222" y="7"/>
                  </a:lnTo>
                  <a:close/>
                  <a:moveTo>
                    <a:pt x="216" y="7"/>
                  </a:moveTo>
                  <a:lnTo>
                    <a:pt x="216" y="7"/>
                  </a:lnTo>
                  <a:lnTo>
                    <a:pt x="216" y="7"/>
                  </a:lnTo>
                  <a:close/>
                  <a:moveTo>
                    <a:pt x="208" y="7"/>
                  </a:moveTo>
                  <a:lnTo>
                    <a:pt x="212" y="7"/>
                  </a:lnTo>
                  <a:lnTo>
                    <a:pt x="208" y="7"/>
                  </a:lnTo>
                  <a:close/>
                  <a:moveTo>
                    <a:pt x="202" y="4"/>
                  </a:moveTo>
                  <a:lnTo>
                    <a:pt x="205" y="4"/>
                  </a:lnTo>
                  <a:lnTo>
                    <a:pt x="202" y="4"/>
                  </a:lnTo>
                  <a:close/>
                  <a:moveTo>
                    <a:pt x="188" y="4"/>
                  </a:moveTo>
                  <a:lnTo>
                    <a:pt x="191" y="4"/>
                  </a:lnTo>
                  <a:lnTo>
                    <a:pt x="188" y="4"/>
                  </a:lnTo>
                  <a:close/>
                  <a:moveTo>
                    <a:pt x="182" y="4"/>
                  </a:moveTo>
                  <a:lnTo>
                    <a:pt x="185" y="4"/>
                  </a:lnTo>
                  <a:lnTo>
                    <a:pt x="182" y="4"/>
                  </a:lnTo>
                  <a:close/>
                  <a:moveTo>
                    <a:pt x="175" y="4"/>
                  </a:moveTo>
                  <a:lnTo>
                    <a:pt x="178" y="4"/>
                  </a:lnTo>
                  <a:lnTo>
                    <a:pt x="175" y="4"/>
                  </a:lnTo>
                  <a:close/>
                  <a:moveTo>
                    <a:pt x="171" y="4"/>
                  </a:moveTo>
                  <a:lnTo>
                    <a:pt x="171" y="4"/>
                  </a:lnTo>
                  <a:lnTo>
                    <a:pt x="171" y="4"/>
                  </a:lnTo>
                  <a:close/>
                  <a:moveTo>
                    <a:pt x="164" y="4"/>
                  </a:moveTo>
                  <a:lnTo>
                    <a:pt x="164" y="4"/>
                  </a:lnTo>
                  <a:lnTo>
                    <a:pt x="164" y="4"/>
                  </a:lnTo>
                  <a:close/>
                  <a:moveTo>
                    <a:pt x="158" y="4"/>
                  </a:moveTo>
                  <a:lnTo>
                    <a:pt x="158" y="4"/>
                  </a:lnTo>
                  <a:lnTo>
                    <a:pt x="158" y="4"/>
                  </a:lnTo>
                  <a:close/>
                  <a:moveTo>
                    <a:pt x="150" y="4"/>
                  </a:moveTo>
                  <a:lnTo>
                    <a:pt x="150" y="4"/>
                  </a:lnTo>
                  <a:lnTo>
                    <a:pt x="150" y="4"/>
                  </a:lnTo>
                  <a:close/>
                  <a:moveTo>
                    <a:pt x="144" y="4"/>
                  </a:moveTo>
                  <a:lnTo>
                    <a:pt x="144" y="4"/>
                  </a:lnTo>
                  <a:lnTo>
                    <a:pt x="144" y="4"/>
                  </a:lnTo>
                  <a:close/>
                  <a:moveTo>
                    <a:pt x="137" y="4"/>
                  </a:moveTo>
                  <a:lnTo>
                    <a:pt x="141" y="4"/>
                  </a:lnTo>
                  <a:lnTo>
                    <a:pt x="137" y="4"/>
                  </a:lnTo>
                  <a:close/>
                  <a:moveTo>
                    <a:pt x="130" y="4"/>
                  </a:moveTo>
                  <a:lnTo>
                    <a:pt x="134" y="4"/>
                  </a:lnTo>
                  <a:lnTo>
                    <a:pt x="130" y="4"/>
                  </a:lnTo>
                  <a:close/>
                  <a:moveTo>
                    <a:pt x="123" y="4"/>
                  </a:moveTo>
                  <a:lnTo>
                    <a:pt x="127" y="4"/>
                  </a:lnTo>
                  <a:lnTo>
                    <a:pt x="123" y="4"/>
                  </a:lnTo>
                  <a:close/>
                  <a:moveTo>
                    <a:pt x="120" y="1"/>
                  </a:moveTo>
                  <a:lnTo>
                    <a:pt x="120" y="1"/>
                  </a:lnTo>
                  <a:lnTo>
                    <a:pt x="120" y="1"/>
                  </a:lnTo>
                  <a:close/>
                  <a:moveTo>
                    <a:pt x="110" y="1"/>
                  </a:moveTo>
                  <a:lnTo>
                    <a:pt x="114" y="1"/>
                  </a:lnTo>
                  <a:lnTo>
                    <a:pt x="110" y="1"/>
                  </a:lnTo>
                  <a:close/>
                  <a:moveTo>
                    <a:pt x="103" y="1"/>
                  </a:moveTo>
                  <a:lnTo>
                    <a:pt x="106" y="1"/>
                  </a:lnTo>
                  <a:lnTo>
                    <a:pt x="103" y="1"/>
                  </a:lnTo>
                  <a:close/>
                  <a:moveTo>
                    <a:pt x="96" y="1"/>
                  </a:moveTo>
                  <a:lnTo>
                    <a:pt x="100" y="1"/>
                  </a:lnTo>
                  <a:lnTo>
                    <a:pt x="96" y="1"/>
                  </a:lnTo>
                  <a:close/>
                  <a:moveTo>
                    <a:pt x="93" y="1"/>
                  </a:moveTo>
                  <a:lnTo>
                    <a:pt x="93" y="1"/>
                  </a:lnTo>
                  <a:lnTo>
                    <a:pt x="93" y="1"/>
                  </a:lnTo>
                  <a:close/>
                  <a:moveTo>
                    <a:pt x="86" y="1"/>
                  </a:moveTo>
                  <a:lnTo>
                    <a:pt x="86" y="1"/>
                  </a:lnTo>
                  <a:lnTo>
                    <a:pt x="86" y="1"/>
                  </a:lnTo>
                  <a:close/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close/>
                  <a:moveTo>
                    <a:pt x="73" y="1"/>
                  </a:moveTo>
                  <a:lnTo>
                    <a:pt x="73" y="1"/>
                  </a:lnTo>
                  <a:lnTo>
                    <a:pt x="73" y="1"/>
                  </a:lnTo>
                  <a:close/>
                  <a:moveTo>
                    <a:pt x="65" y="1"/>
                  </a:moveTo>
                  <a:lnTo>
                    <a:pt x="65" y="1"/>
                  </a:lnTo>
                  <a:lnTo>
                    <a:pt x="65" y="1"/>
                  </a:lnTo>
                  <a:close/>
                  <a:moveTo>
                    <a:pt x="59" y="1"/>
                  </a:moveTo>
                  <a:lnTo>
                    <a:pt x="62" y="1"/>
                  </a:lnTo>
                  <a:lnTo>
                    <a:pt x="59" y="1"/>
                  </a:lnTo>
                  <a:close/>
                  <a:moveTo>
                    <a:pt x="52" y="1"/>
                  </a:moveTo>
                  <a:lnTo>
                    <a:pt x="56" y="1"/>
                  </a:lnTo>
                  <a:lnTo>
                    <a:pt x="52" y="1"/>
                  </a:lnTo>
                  <a:close/>
                  <a:moveTo>
                    <a:pt x="45" y="1"/>
                  </a:moveTo>
                  <a:lnTo>
                    <a:pt x="48" y="1"/>
                  </a:lnTo>
                  <a:lnTo>
                    <a:pt x="45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32" y="1"/>
                  </a:moveTo>
                  <a:lnTo>
                    <a:pt x="35" y="1"/>
                  </a:lnTo>
                  <a:lnTo>
                    <a:pt x="32" y="1"/>
                  </a:lnTo>
                  <a:close/>
                  <a:moveTo>
                    <a:pt x="25" y="1"/>
                  </a:moveTo>
                  <a:lnTo>
                    <a:pt x="28" y="1"/>
                  </a:lnTo>
                  <a:lnTo>
                    <a:pt x="25" y="1"/>
                  </a:lnTo>
                  <a:close/>
                  <a:moveTo>
                    <a:pt x="18" y="1"/>
                  </a:moveTo>
                  <a:lnTo>
                    <a:pt x="21" y="1"/>
                  </a:lnTo>
                  <a:lnTo>
                    <a:pt x="18" y="1"/>
                  </a:lnTo>
                  <a:close/>
                  <a:moveTo>
                    <a:pt x="15" y="1"/>
                  </a:moveTo>
                  <a:lnTo>
                    <a:pt x="15" y="1"/>
                  </a:lnTo>
                  <a:lnTo>
                    <a:pt x="15" y="1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571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3927264" y="4738939"/>
              <a:ext cx="181511" cy="67372"/>
            </a:xfrm>
            <a:custGeom>
              <a:rect b="b" l="l" r="r" t="t"/>
              <a:pathLst>
                <a:path extrusionOk="0" h="788" w="2123">
                  <a:moveTo>
                    <a:pt x="1" y="1"/>
                  </a:moveTo>
                  <a:lnTo>
                    <a:pt x="1" y="788"/>
                  </a:lnTo>
                  <a:lnTo>
                    <a:pt x="2123" y="788"/>
                  </a:lnTo>
                  <a:cubicBezTo>
                    <a:pt x="1912" y="485"/>
                    <a:pt x="1486" y="239"/>
                    <a:pt x="944" y="109"/>
                  </a:cubicBezTo>
                  <a:lnTo>
                    <a:pt x="941" y="109"/>
                  </a:lnTo>
                  <a:cubicBezTo>
                    <a:pt x="941" y="106"/>
                    <a:pt x="941" y="106"/>
                    <a:pt x="937" y="106"/>
                  </a:cubicBezTo>
                  <a:lnTo>
                    <a:pt x="931" y="106"/>
                  </a:lnTo>
                  <a:cubicBezTo>
                    <a:pt x="928" y="106"/>
                    <a:pt x="924" y="103"/>
                    <a:pt x="917" y="103"/>
                  </a:cubicBezTo>
                  <a:lnTo>
                    <a:pt x="914" y="103"/>
                  </a:lnTo>
                  <a:cubicBezTo>
                    <a:pt x="914" y="100"/>
                    <a:pt x="911" y="100"/>
                    <a:pt x="911" y="100"/>
                  </a:cubicBezTo>
                  <a:lnTo>
                    <a:pt x="900" y="100"/>
                  </a:lnTo>
                  <a:lnTo>
                    <a:pt x="897" y="96"/>
                  </a:lnTo>
                  <a:lnTo>
                    <a:pt x="883" y="96"/>
                  </a:lnTo>
                  <a:lnTo>
                    <a:pt x="883" y="93"/>
                  </a:lnTo>
                  <a:lnTo>
                    <a:pt x="873" y="93"/>
                  </a:lnTo>
                  <a:cubicBezTo>
                    <a:pt x="870" y="93"/>
                    <a:pt x="870" y="93"/>
                    <a:pt x="870" y="89"/>
                  </a:cubicBezTo>
                  <a:lnTo>
                    <a:pt x="856" y="89"/>
                  </a:lnTo>
                  <a:cubicBezTo>
                    <a:pt x="852" y="89"/>
                    <a:pt x="852" y="86"/>
                    <a:pt x="849" y="86"/>
                  </a:cubicBezTo>
                  <a:lnTo>
                    <a:pt x="835" y="86"/>
                  </a:lnTo>
                  <a:cubicBezTo>
                    <a:pt x="835" y="82"/>
                    <a:pt x="835" y="82"/>
                    <a:pt x="832" y="82"/>
                  </a:cubicBezTo>
                  <a:lnTo>
                    <a:pt x="821" y="82"/>
                  </a:lnTo>
                  <a:cubicBezTo>
                    <a:pt x="818" y="79"/>
                    <a:pt x="812" y="79"/>
                    <a:pt x="808" y="79"/>
                  </a:cubicBezTo>
                  <a:cubicBezTo>
                    <a:pt x="808" y="79"/>
                    <a:pt x="805" y="79"/>
                    <a:pt x="805" y="76"/>
                  </a:cubicBezTo>
                  <a:lnTo>
                    <a:pt x="791" y="76"/>
                  </a:lnTo>
                  <a:cubicBezTo>
                    <a:pt x="785" y="73"/>
                    <a:pt x="777" y="73"/>
                    <a:pt x="767" y="69"/>
                  </a:cubicBezTo>
                  <a:lnTo>
                    <a:pt x="760" y="69"/>
                  </a:lnTo>
                  <a:cubicBezTo>
                    <a:pt x="750" y="65"/>
                    <a:pt x="740" y="65"/>
                    <a:pt x="727" y="62"/>
                  </a:cubicBezTo>
                  <a:lnTo>
                    <a:pt x="719" y="62"/>
                  </a:lnTo>
                  <a:cubicBezTo>
                    <a:pt x="709" y="59"/>
                    <a:pt x="703" y="59"/>
                    <a:pt x="692" y="55"/>
                  </a:cubicBezTo>
                  <a:cubicBezTo>
                    <a:pt x="678" y="55"/>
                    <a:pt x="669" y="52"/>
                    <a:pt x="655" y="52"/>
                  </a:cubicBezTo>
                  <a:cubicBezTo>
                    <a:pt x="645" y="48"/>
                    <a:pt x="634" y="48"/>
                    <a:pt x="624" y="45"/>
                  </a:cubicBezTo>
                  <a:lnTo>
                    <a:pt x="614" y="45"/>
                  </a:lnTo>
                  <a:cubicBezTo>
                    <a:pt x="604" y="42"/>
                    <a:pt x="593" y="42"/>
                    <a:pt x="584" y="38"/>
                  </a:cubicBezTo>
                  <a:lnTo>
                    <a:pt x="570" y="38"/>
                  </a:lnTo>
                  <a:cubicBezTo>
                    <a:pt x="563" y="38"/>
                    <a:pt x="556" y="35"/>
                    <a:pt x="546" y="35"/>
                  </a:cubicBezTo>
                  <a:lnTo>
                    <a:pt x="539" y="35"/>
                  </a:lnTo>
                  <a:cubicBezTo>
                    <a:pt x="529" y="32"/>
                    <a:pt x="519" y="32"/>
                    <a:pt x="508" y="32"/>
                  </a:cubicBezTo>
                  <a:lnTo>
                    <a:pt x="505" y="28"/>
                  </a:lnTo>
                  <a:lnTo>
                    <a:pt x="499" y="28"/>
                  </a:lnTo>
                  <a:cubicBezTo>
                    <a:pt x="488" y="28"/>
                    <a:pt x="481" y="28"/>
                    <a:pt x="471" y="24"/>
                  </a:cubicBezTo>
                  <a:lnTo>
                    <a:pt x="461" y="24"/>
                  </a:lnTo>
                  <a:cubicBezTo>
                    <a:pt x="450" y="24"/>
                    <a:pt x="444" y="21"/>
                    <a:pt x="437" y="21"/>
                  </a:cubicBezTo>
                  <a:lnTo>
                    <a:pt x="417" y="21"/>
                  </a:lnTo>
                  <a:cubicBezTo>
                    <a:pt x="409" y="18"/>
                    <a:pt x="403" y="18"/>
                    <a:pt x="400" y="18"/>
                  </a:cubicBezTo>
                  <a:lnTo>
                    <a:pt x="379" y="18"/>
                  </a:lnTo>
                  <a:cubicBezTo>
                    <a:pt x="372" y="15"/>
                    <a:pt x="365" y="15"/>
                    <a:pt x="359" y="15"/>
                  </a:cubicBezTo>
                  <a:lnTo>
                    <a:pt x="335" y="15"/>
                  </a:lnTo>
                  <a:cubicBezTo>
                    <a:pt x="331" y="11"/>
                    <a:pt x="328" y="11"/>
                    <a:pt x="321" y="11"/>
                  </a:cubicBezTo>
                  <a:lnTo>
                    <a:pt x="284" y="11"/>
                  </a:lnTo>
                  <a:lnTo>
                    <a:pt x="284" y="7"/>
                  </a:lnTo>
                  <a:lnTo>
                    <a:pt x="225" y="7"/>
                  </a:lnTo>
                  <a:lnTo>
                    <a:pt x="222" y="4"/>
                  </a:lnTo>
                  <a:lnTo>
                    <a:pt x="140" y="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3927264" y="4806226"/>
              <a:ext cx="188522" cy="11457"/>
            </a:xfrm>
            <a:custGeom>
              <a:rect b="b" l="l" r="r" t="t"/>
              <a:pathLst>
                <a:path extrusionOk="0" h="134" w="2205">
                  <a:moveTo>
                    <a:pt x="1" y="1"/>
                  </a:moveTo>
                  <a:lnTo>
                    <a:pt x="1" y="133"/>
                  </a:lnTo>
                  <a:lnTo>
                    <a:pt x="2205" y="133"/>
                  </a:lnTo>
                  <a:cubicBezTo>
                    <a:pt x="2181" y="89"/>
                    <a:pt x="2157" y="45"/>
                    <a:pt x="2123" y="1"/>
                  </a:cubicBez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3732758" y="4817597"/>
              <a:ext cx="389185" cy="28556"/>
            </a:xfrm>
            <a:custGeom>
              <a:rect b="b" l="l" r="r" t="t"/>
              <a:pathLst>
                <a:path extrusionOk="0" h="334" w="4552">
                  <a:moveTo>
                    <a:pt x="1" y="0"/>
                  </a:moveTo>
                  <a:lnTo>
                    <a:pt x="1" y="334"/>
                  </a:lnTo>
                  <a:lnTo>
                    <a:pt x="4551" y="334"/>
                  </a:lnTo>
                  <a:lnTo>
                    <a:pt x="4551" y="0"/>
                  </a:lnTo>
                  <a:close/>
                </a:path>
              </a:pathLst>
            </a:custGeom>
            <a:solidFill>
              <a:srgbClr val="F0B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3927264" y="4817597"/>
              <a:ext cx="194678" cy="25478"/>
            </a:xfrm>
            <a:custGeom>
              <a:rect b="b" l="l" r="r" t="t"/>
              <a:pathLst>
                <a:path extrusionOk="0" h="298" w="2277">
                  <a:moveTo>
                    <a:pt x="1" y="0"/>
                  </a:moveTo>
                  <a:lnTo>
                    <a:pt x="1" y="297"/>
                  </a:lnTo>
                  <a:lnTo>
                    <a:pt x="2276" y="297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3650937" y="4842990"/>
              <a:ext cx="553083" cy="156973"/>
            </a:xfrm>
            <a:custGeom>
              <a:rect b="b" l="l" r="r" t="t"/>
              <a:pathLst>
                <a:path extrusionOk="0" h="1836" w="6469">
                  <a:moveTo>
                    <a:pt x="576" y="0"/>
                  </a:moveTo>
                  <a:cubicBezTo>
                    <a:pt x="256" y="0"/>
                    <a:pt x="0" y="255"/>
                    <a:pt x="0" y="576"/>
                  </a:cubicBezTo>
                  <a:lnTo>
                    <a:pt x="0" y="1835"/>
                  </a:lnTo>
                  <a:lnTo>
                    <a:pt x="6469" y="1835"/>
                  </a:lnTo>
                  <a:lnTo>
                    <a:pt x="6469" y="576"/>
                  </a:lnTo>
                  <a:cubicBezTo>
                    <a:pt x="6469" y="255"/>
                    <a:pt x="6207" y="0"/>
                    <a:pt x="5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3927264" y="4842990"/>
              <a:ext cx="276755" cy="124655"/>
            </a:xfrm>
            <a:custGeom>
              <a:rect b="b" l="l" r="r" t="t"/>
              <a:pathLst>
                <a:path extrusionOk="0" h="1458" w="3237">
                  <a:moveTo>
                    <a:pt x="1" y="0"/>
                  </a:moveTo>
                  <a:lnTo>
                    <a:pt x="1" y="1079"/>
                  </a:lnTo>
                  <a:lnTo>
                    <a:pt x="3233" y="1079"/>
                  </a:lnTo>
                  <a:lnTo>
                    <a:pt x="3233" y="1458"/>
                  </a:lnTo>
                  <a:lnTo>
                    <a:pt x="3237" y="1458"/>
                  </a:lnTo>
                  <a:lnTo>
                    <a:pt x="3237" y="576"/>
                  </a:lnTo>
                  <a:cubicBezTo>
                    <a:pt x="3237" y="255"/>
                    <a:pt x="2975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3650937" y="4935241"/>
              <a:ext cx="276413" cy="32404"/>
            </a:xfrm>
            <a:custGeom>
              <a:rect b="b" l="l" r="r" t="t"/>
              <a:pathLst>
                <a:path extrusionOk="0" h="379" w="3233">
                  <a:moveTo>
                    <a:pt x="0" y="0"/>
                  </a:moveTo>
                  <a:lnTo>
                    <a:pt x="0" y="379"/>
                  </a:lnTo>
                  <a:lnTo>
                    <a:pt x="3233" y="379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3927264" y="4935241"/>
              <a:ext cx="276413" cy="32404"/>
            </a:xfrm>
            <a:custGeom>
              <a:rect b="b" l="l" r="r" t="t"/>
              <a:pathLst>
                <a:path extrusionOk="0" h="379" w="3233">
                  <a:moveTo>
                    <a:pt x="1" y="0"/>
                  </a:moveTo>
                  <a:lnTo>
                    <a:pt x="1" y="379"/>
                  </a:lnTo>
                  <a:lnTo>
                    <a:pt x="3233" y="379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3549281" y="4967559"/>
              <a:ext cx="756396" cy="109266"/>
            </a:xfrm>
            <a:custGeom>
              <a:rect b="b" l="l" r="r" t="t"/>
              <a:pathLst>
                <a:path extrusionOk="0" h="1278" w="8847">
                  <a:moveTo>
                    <a:pt x="491" y="1"/>
                  </a:moveTo>
                  <a:cubicBezTo>
                    <a:pt x="219" y="1"/>
                    <a:pt x="1" y="222"/>
                    <a:pt x="1" y="491"/>
                  </a:cubicBezTo>
                  <a:lnTo>
                    <a:pt x="1" y="1277"/>
                  </a:lnTo>
                  <a:lnTo>
                    <a:pt x="8847" y="1277"/>
                  </a:lnTo>
                  <a:lnTo>
                    <a:pt x="8847" y="491"/>
                  </a:lnTo>
                  <a:cubicBezTo>
                    <a:pt x="8847" y="222"/>
                    <a:pt x="8625" y="1"/>
                    <a:pt x="8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3927264" y="4967559"/>
              <a:ext cx="378412" cy="68483"/>
            </a:xfrm>
            <a:custGeom>
              <a:rect b="b" l="l" r="r" t="t"/>
              <a:pathLst>
                <a:path extrusionOk="0" h="801" w="4426">
                  <a:moveTo>
                    <a:pt x="1" y="1"/>
                  </a:moveTo>
                  <a:lnTo>
                    <a:pt x="1" y="801"/>
                  </a:lnTo>
                  <a:lnTo>
                    <a:pt x="4426" y="801"/>
                  </a:lnTo>
                  <a:lnTo>
                    <a:pt x="4426" y="491"/>
                  </a:lnTo>
                  <a:cubicBezTo>
                    <a:pt x="4426" y="222"/>
                    <a:pt x="4204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3534404" y="5035957"/>
              <a:ext cx="785551" cy="40868"/>
            </a:xfrm>
            <a:custGeom>
              <a:rect b="b" l="l" r="r" t="t"/>
              <a:pathLst>
                <a:path extrusionOk="0" h="478" w="9188">
                  <a:moveTo>
                    <a:pt x="1" y="1"/>
                  </a:moveTo>
                  <a:lnTo>
                    <a:pt x="1" y="477"/>
                  </a:lnTo>
                  <a:lnTo>
                    <a:pt x="9187" y="477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3927264" y="5035957"/>
              <a:ext cx="392690" cy="40868"/>
            </a:xfrm>
            <a:custGeom>
              <a:rect b="b" l="l" r="r" t="t"/>
              <a:pathLst>
                <a:path extrusionOk="0" h="478" w="4593">
                  <a:moveTo>
                    <a:pt x="1" y="1"/>
                  </a:moveTo>
                  <a:lnTo>
                    <a:pt x="1" y="477"/>
                  </a:lnTo>
                  <a:lnTo>
                    <a:pt x="4592" y="477"/>
                  </a:lnTo>
                  <a:lnTo>
                    <a:pt x="45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8" name="Google Shape;1718;p40"/>
          <p:cNvGrpSpPr/>
          <p:nvPr/>
        </p:nvGrpSpPr>
        <p:grpSpPr>
          <a:xfrm>
            <a:off x="6559327" y="1447153"/>
            <a:ext cx="1871455" cy="2209168"/>
            <a:chOff x="6559327" y="2399415"/>
            <a:chExt cx="1871455" cy="2209168"/>
          </a:xfrm>
        </p:grpSpPr>
        <p:sp>
          <p:nvSpPr>
            <p:cNvPr id="1719" name="Google Shape;1719;p40"/>
            <p:cNvSpPr/>
            <p:nvPr/>
          </p:nvSpPr>
          <p:spPr>
            <a:xfrm>
              <a:off x="7057861" y="2558953"/>
              <a:ext cx="402351" cy="772384"/>
            </a:xfrm>
            <a:custGeom>
              <a:rect b="b" l="l" r="r" t="t"/>
              <a:pathLst>
                <a:path extrusionOk="0" h="9034" w="4706">
                  <a:moveTo>
                    <a:pt x="1779" y="1"/>
                  </a:moveTo>
                  <a:cubicBezTo>
                    <a:pt x="1357" y="1"/>
                    <a:pt x="1013" y="345"/>
                    <a:pt x="1013" y="768"/>
                  </a:cubicBezTo>
                  <a:cubicBezTo>
                    <a:pt x="1013" y="1050"/>
                    <a:pt x="1170" y="1296"/>
                    <a:pt x="1398" y="1428"/>
                  </a:cubicBezTo>
                  <a:cubicBezTo>
                    <a:pt x="989" y="1524"/>
                    <a:pt x="683" y="1892"/>
                    <a:pt x="683" y="2331"/>
                  </a:cubicBezTo>
                  <a:cubicBezTo>
                    <a:pt x="683" y="2698"/>
                    <a:pt x="893" y="3012"/>
                    <a:pt x="1200" y="3165"/>
                  </a:cubicBezTo>
                  <a:cubicBezTo>
                    <a:pt x="802" y="3329"/>
                    <a:pt x="519" y="3723"/>
                    <a:pt x="519" y="4180"/>
                  </a:cubicBezTo>
                  <a:cubicBezTo>
                    <a:pt x="519" y="4395"/>
                    <a:pt x="580" y="4592"/>
                    <a:pt x="686" y="4759"/>
                  </a:cubicBezTo>
                  <a:lnTo>
                    <a:pt x="686" y="4762"/>
                  </a:lnTo>
                  <a:cubicBezTo>
                    <a:pt x="791" y="4929"/>
                    <a:pt x="938" y="5062"/>
                    <a:pt x="1115" y="5154"/>
                  </a:cubicBezTo>
                  <a:cubicBezTo>
                    <a:pt x="481" y="5270"/>
                    <a:pt x="1" y="5822"/>
                    <a:pt x="1" y="6490"/>
                  </a:cubicBezTo>
                  <a:cubicBezTo>
                    <a:pt x="1" y="7239"/>
                    <a:pt x="611" y="7848"/>
                    <a:pt x="1360" y="7848"/>
                  </a:cubicBezTo>
                  <a:cubicBezTo>
                    <a:pt x="1551" y="7848"/>
                    <a:pt x="1731" y="7808"/>
                    <a:pt x="1895" y="7736"/>
                  </a:cubicBezTo>
                  <a:cubicBezTo>
                    <a:pt x="1953" y="8461"/>
                    <a:pt x="2555" y="9034"/>
                    <a:pt x="3298" y="9034"/>
                  </a:cubicBezTo>
                  <a:cubicBezTo>
                    <a:pt x="4075" y="9034"/>
                    <a:pt x="4705" y="8403"/>
                    <a:pt x="4705" y="7624"/>
                  </a:cubicBezTo>
                  <a:cubicBezTo>
                    <a:pt x="4705" y="6847"/>
                    <a:pt x="4075" y="6221"/>
                    <a:pt x="3302" y="6217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7529634" y="2558953"/>
              <a:ext cx="402351" cy="772384"/>
            </a:xfrm>
            <a:custGeom>
              <a:rect b="b" l="l" r="r" t="t"/>
              <a:pathLst>
                <a:path extrusionOk="0" h="9034" w="4706">
                  <a:moveTo>
                    <a:pt x="1407" y="1"/>
                  </a:moveTo>
                  <a:lnTo>
                    <a:pt x="1407" y="6217"/>
                  </a:lnTo>
                  <a:cubicBezTo>
                    <a:pt x="631" y="6221"/>
                    <a:pt x="1" y="6847"/>
                    <a:pt x="1" y="7624"/>
                  </a:cubicBezTo>
                  <a:cubicBezTo>
                    <a:pt x="1" y="8403"/>
                    <a:pt x="634" y="9034"/>
                    <a:pt x="1411" y="9034"/>
                  </a:cubicBezTo>
                  <a:cubicBezTo>
                    <a:pt x="2151" y="9034"/>
                    <a:pt x="2753" y="8461"/>
                    <a:pt x="2814" y="7736"/>
                  </a:cubicBezTo>
                  <a:cubicBezTo>
                    <a:pt x="2978" y="7808"/>
                    <a:pt x="3155" y="7848"/>
                    <a:pt x="3349" y="7848"/>
                  </a:cubicBezTo>
                  <a:cubicBezTo>
                    <a:pt x="4099" y="7848"/>
                    <a:pt x="4705" y="7239"/>
                    <a:pt x="4705" y="6490"/>
                  </a:cubicBezTo>
                  <a:cubicBezTo>
                    <a:pt x="4705" y="5822"/>
                    <a:pt x="4224" y="5270"/>
                    <a:pt x="3594" y="5154"/>
                  </a:cubicBezTo>
                  <a:cubicBezTo>
                    <a:pt x="3772" y="5062"/>
                    <a:pt x="3915" y="4929"/>
                    <a:pt x="4023" y="4762"/>
                  </a:cubicBezTo>
                  <a:cubicBezTo>
                    <a:pt x="4020" y="4762"/>
                    <a:pt x="4023" y="4759"/>
                    <a:pt x="4023" y="4759"/>
                  </a:cubicBezTo>
                  <a:cubicBezTo>
                    <a:pt x="4125" y="4592"/>
                    <a:pt x="4187" y="4395"/>
                    <a:pt x="4187" y="4180"/>
                  </a:cubicBezTo>
                  <a:cubicBezTo>
                    <a:pt x="4187" y="3723"/>
                    <a:pt x="3908" y="3329"/>
                    <a:pt x="3506" y="3165"/>
                  </a:cubicBezTo>
                  <a:cubicBezTo>
                    <a:pt x="3812" y="3012"/>
                    <a:pt x="4027" y="2698"/>
                    <a:pt x="4027" y="2331"/>
                  </a:cubicBezTo>
                  <a:cubicBezTo>
                    <a:pt x="4027" y="1892"/>
                    <a:pt x="3720" y="1524"/>
                    <a:pt x="3311" y="1428"/>
                  </a:cubicBezTo>
                  <a:cubicBezTo>
                    <a:pt x="3540" y="1296"/>
                    <a:pt x="3693" y="1050"/>
                    <a:pt x="3693" y="768"/>
                  </a:cubicBezTo>
                  <a:cubicBezTo>
                    <a:pt x="3693" y="345"/>
                    <a:pt x="3349" y="1"/>
                    <a:pt x="2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7057861" y="2838273"/>
              <a:ext cx="325745" cy="467757"/>
            </a:xfrm>
            <a:custGeom>
              <a:rect b="b" l="l" r="r" t="t"/>
              <a:pathLst>
                <a:path extrusionOk="0" h="5471" w="3810">
                  <a:moveTo>
                    <a:pt x="2075" y="0"/>
                  </a:moveTo>
                  <a:cubicBezTo>
                    <a:pt x="1507" y="436"/>
                    <a:pt x="1054" y="947"/>
                    <a:pt x="686" y="1492"/>
                  </a:cubicBezTo>
                  <a:lnTo>
                    <a:pt x="686" y="1495"/>
                  </a:lnTo>
                  <a:cubicBezTo>
                    <a:pt x="791" y="1662"/>
                    <a:pt x="938" y="1795"/>
                    <a:pt x="1115" y="1887"/>
                  </a:cubicBezTo>
                  <a:cubicBezTo>
                    <a:pt x="481" y="2003"/>
                    <a:pt x="1" y="2555"/>
                    <a:pt x="1" y="3223"/>
                  </a:cubicBezTo>
                  <a:cubicBezTo>
                    <a:pt x="1" y="3972"/>
                    <a:pt x="611" y="4581"/>
                    <a:pt x="1360" y="4581"/>
                  </a:cubicBezTo>
                  <a:cubicBezTo>
                    <a:pt x="1551" y="4581"/>
                    <a:pt x="1731" y="4541"/>
                    <a:pt x="1895" y="4469"/>
                  </a:cubicBezTo>
                  <a:cubicBezTo>
                    <a:pt x="1929" y="4875"/>
                    <a:pt x="2130" y="5232"/>
                    <a:pt x="2433" y="5471"/>
                  </a:cubicBezTo>
                  <a:cubicBezTo>
                    <a:pt x="2457" y="5460"/>
                    <a:pt x="2478" y="5454"/>
                    <a:pt x="2498" y="5443"/>
                  </a:cubicBezTo>
                  <a:cubicBezTo>
                    <a:pt x="3050" y="5232"/>
                    <a:pt x="3523" y="5059"/>
                    <a:pt x="3809" y="4957"/>
                  </a:cubicBezTo>
                  <a:lnTo>
                    <a:pt x="3809" y="4415"/>
                  </a:lnTo>
                  <a:lnTo>
                    <a:pt x="3809" y="3795"/>
                  </a:lnTo>
                  <a:cubicBezTo>
                    <a:pt x="2917" y="3481"/>
                    <a:pt x="2266" y="2555"/>
                    <a:pt x="2266" y="1468"/>
                  </a:cubicBezTo>
                  <a:lnTo>
                    <a:pt x="2266" y="341"/>
                  </a:lnTo>
                  <a:cubicBezTo>
                    <a:pt x="2195" y="232"/>
                    <a:pt x="2134" y="120"/>
                    <a:pt x="2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7606496" y="2879910"/>
              <a:ext cx="325489" cy="426120"/>
            </a:xfrm>
            <a:custGeom>
              <a:rect b="b" l="l" r="r" t="t"/>
              <a:pathLst>
                <a:path extrusionOk="0" h="4984" w="3807">
                  <a:moveTo>
                    <a:pt x="2290" y="1"/>
                  </a:moveTo>
                  <a:cubicBezTo>
                    <a:pt x="2187" y="378"/>
                    <a:pt x="1892" y="651"/>
                    <a:pt x="1541" y="651"/>
                  </a:cubicBezTo>
                  <a:lnTo>
                    <a:pt x="1541" y="981"/>
                  </a:lnTo>
                  <a:cubicBezTo>
                    <a:pt x="1541" y="2068"/>
                    <a:pt x="890" y="2994"/>
                    <a:pt x="1" y="3308"/>
                  </a:cubicBezTo>
                  <a:lnTo>
                    <a:pt x="1" y="3682"/>
                  </a:lnTo>
                  <a:lnTo>
                    <a:pt x="1" y="3928"/>
                  </a:lnTo>
                  <a:lnTo>
                    <a:pt x="1" y="4470"/>
                  </a:lnTo>
                  <a:cubicBezTo>
                    <a:pt x="284" y="4572"/>
                    <a:pt x="761" y="4745"/>
                    <a:pt x="1309" y="4956"/>
                  </a:cubicBezTo>
                  <a:cubicBezTo>
                    <a:pt x="1333" y="4967"/>
                    <a:pt x="1354" y="4973"/>
                    <a:pt x="1374" y="4984"/>
                  </a:cubicBezTo>
                  <a:cubicBezTo>
                    <a:pt x="1677" y="4745"/>
                    <a:pt x="1881" y="4388"/>
                    <a:pt x="1915" y="3982"/>
                  </a:cubicBezTo>
                  <a:cubicBezTo>
                    <a:pt x="2079" y="4054"/>
                    <a:pt x="2256" y="4094"/>
                    <a:pt x="2450" y="4094"/>
                  </a:cubicBezTo>
                  <a:cubicBezTo>
                    <a:pt x="3200" y="4094"/>
                    <a:pt x="3806" y="3485"/>
                    <a:pt x="3806" y="2736"/>
                  </a:cubicBezTo>
                  <a:cubicBezTo>
                    <a:pt x="3806" y="2068"/>
                    <a:pt x="3325" y="1516"/>
                    <a:pt x="2695" y="1400"/>
                  </a:cubicBezTo>
                  <a:cubicBezTo>
                    <a:pt x="2873" y="1308"/>
                    <a:pt x="3016" y="1175"/>
                    <a:pt x="3124" y="1008"/>
                  </a:cubicBezTo>
                  <a:cubicBezTo>
                    <a:pt x="3124" y="1008"/>
                    <a:pt x="3121" y="1008"/>
                    <a:pt x="3124" y="1005"/>
                  </a:cubicBezTo>
                  <a:cubicBezTo>
                    <a:pt x="2886" y="651"/>
                    <a:pt x="2610" y="314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6833089" y="3253278"/>
              <a:ext cx="1323929" cy="744940"/>
            </a:xfrm>
            <a:custGeom>
              <a:rect b="b" l="l" r="r" t="t"/>
              <a:pathLst>
                <a:path extrusionOk="0" h="8713" w="15485">
                  <a:moveTo>
                    <a:pt x="6717" y="0"/>
                  </a:moveTo>
                  <a:cubicBezTo>
                    <a:pt x="6717" y="0"/>
                    <a:pt x="6022" y="242"/>
                    <a:pt x="5127" y="589"/>
                  </a:cubicBezTo>
                  <a:cubicBezTo>
                    <a:pt x="4834" y="705"/>
                    <a:pt x="4517" y="828"/>
                    <a:pt x="4197" y="957"/>
                  </a:cubicBezTo>
                  <a:cubicBezTo>
                    <a:pt x="2988" y="1451"/>
                    <a:pt x="1724" y="2037"/>
                    <a:pt x="1380" y="2436"/>
                  </a:cubicBezTo>
                  <a:cubicBezTo>
                    <a:pt x="665" y="3263"/>
                    <a:pt x="1" y="8713"/>
                    <a:pt x="1" y="8713"/>
                  </a:cubicBezTo>
                  <a:lnTo>
                    <a:pt x="15484" y="8713"/>
                  </a:lnTo>
                  <a:cubicBezTo>
                    <a:pt x="15484" y="8713"/>
                    <a:pt x="14817" y="3263"/>
                    <a:pt x="14102" y="2436"/>
                  </a:cubicBezTo>
                  <a:cubicBezTo>
                    <a:pt x="13758" y="2037"/>
                    <a:pt x="12497" y="1451"/>
                    <a:pt x="11285" y="957"/>
                  </a:cubicBezTo>
                  <a:cubicBezTo>
                    <a:pt x="10965" y="828"/>
                    <a:pt x="10648" y="705"/>
                    <a:pt x="10355" y="589"/>
                  </a:cubicBezTo>
                  <a:cubicBezTo>
                    <a:pt x="9460" y="242"/>
                    <a:pt x="8765" y="0"/>
                    <a:pt x="8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7383520" y="3120158"/>
              <a:ext cx="223063" cy="206562"/>
            </a:xfrm>
            <a:custGeom>
              <a:rect b="b" l="l" r="r" t="t"/>
              <a:pathLst>
                <a:path extrusionOk="0" h="2416" w="2609">
                  <a:moveTo>
                    <a:pt x="0" y="0"/>
                  </a:moveTo>
                  <a:lnTo>
                    <a:pt x="0" y="1118"/>
                  </a:lnTo>
                  <a:lnTo>
                    <a:pt x="0" y="1830"/>
                  </a:lnTo>
                  <a:lnTo>
                    <a:pt x="1305" y="2416"/>
                  </a:lnTo>
                  <a:lnTo>
                    <a:pt x="2609" y="1830"/>
                  </a:lnTo>
                  <a:lnTo>
                    <a:pt x="2609" y="1118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7383520" y="3162650"/>
              <a:ext cx="223063" cy="38816"/>
            </a:xfrm>
            <a:custGeom>
              <a:rect b="b" l="l" r="r" t="t"/>
              <a:pathLst>
                <a:path extrusionOk="0" h="454" w="2609">
                  <a:moveTo>
                    <a:pt x="0" y="1"/>
                  </a:moveTo>
                  <a:lnTo>
                    <a:pt x="0" y="375"/>
                  </a:lnTo>
                  <a:cubicBezTo>
                    <a:pt x="164" y="402"/>
                    <a:pt x="327" y="454"/>
                    <a:pt x="497" y="454"/>
                  </a:cubicBezTo>
                  <a:lnTo>
                    <a:pt x="2109" y="454"/>
                  </a:lnTo>
                  <a:cubicBezTo>
                    <a:pt x="2279" y="454"/>
                    <a:pt x="2445" y="402"/>
                    <a:pt x="2609" y="375"/>
                  </a:cubicBezTo>
                  <a:lnTo>
                    <a:pt x="2609" y="1"/>
                  </a:lnTo>
                  <a:cubicBezTo>
                    <a:pt x="2398" y="72"/>
                    <a:pt x="2176" y="113"/>
                    <a:pt x="1945" y="113"/>
                  </a:cubicBezTo>
                  <a:lnTo>
                    <a:pt x="661" y="113"/>
                  </a:lnTo>
                  <a:cubicBezTo>
                    <a:pt x="429" y="113"/>
                    <a:pt x="208" y="72"/>
                    <a:pt x="0" y="1"/>
                  </a:cubicBezTo>
                  <a:close/>
                </a:path>
              </a:pathLst>
            </a:custGeom>
            <a:solidFill>
              <a:srgbClr val="D89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7206113" y="2399415"/>
              <a:ext cx="577878" cy="601988"/>
            </a:xfrm>
            <a:custGeom>
              <a:rect b="b" l="l" r="r" t="t"/>
              <a:pathLst>
                <a:path extrusionOk="0" h="7041" w="6759">
                  <a:moveTo>
                    <a:pt x="3380" y="1"/>
                  </a:moveTo>
                  <a:cubicBezTo>
                    <a:pt x="1520" y="1"/>
                    <a:pt x="1" y="1519"/>
                    <a:pt x="1" y="3379"/>
                  </a:cubicBezTo>
                  <a:lnTo>
                    <a:pt x="1" y="3662"/>
                  </a:lnTo>
                  <a:cubicBezTo>
                    <a:pt x="1" y="5518"/>
                    <a:pt x="1520" y="7040"/>
                    <a:pt x="3380" y="7040"/>
                  </a:cubicBezTo>
                  <a:cubicBezTo>
                    <a:pt x="5236" y="7040"/>
                    <a:pt x="6759" y="5518"/>
                    <a:pt x="6759" y="3662"/>
                  </a:cubicBezTo>
                  <a:lnTo>
                    <a:pt x="6759" y="3379"/>
                  </a:lnTo>
                  <a:cubicBezTo>
                    <a:pt x="6759" y="1519"/>
                    <a:pt x="5236" y="1"/>
                    <a:pt x="3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7169178" y="2774834"/>
              <a:ext cx="134573" cy="160821"/>
            </a:xfrm>
            <a:custGeom>
              <a:rect b="b" l="l" r="r" t="t"/>
              <a:pathLst>
                <a:path extrusionOk="0" h="1881" w="1574">
                  <a:moveTo>
                    <a:pt x="787" y="0"/>
                  </a:moveTo>
                  <a:cubicBezTo>
                    <a:pt x="351" y="0"/>
                    <a:pt x="0" y="419"/>
                    <a:pt x="0" y="940"/>
                  </a:cubicBezTo>
                  <a:cubicBezTo>
                    <a:pt x="0" y="1458"/>
                    <a:pt x="351" y="1880"/>
                    <a:pt x="787" y="1880"/>
                  </a:cubicBezTo>
                  <a:cubicBezTo>
                    <a:pt x="1223" y="1880"/>
                    <a:pt x="1574" y="1458"/>
                    <a:pt x="1574" y="940"/>
                  </a:cubicBezTo>
                  <a:cubicBezTo>
                    <a:pt x="1574" y="419"/>
                    <a:pt x="1223" y="0"/>
                    <a:pt x="787" y="0"/>
                  </a:cubicBez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7670876" y="2774834"/>
              <a:ext cx="134915" cy="160821"/>
            </a:xfrm>
            <a:custGeom>
              <a:rect b="b" l="l" r="r" t="t"/>
              <a:pathLst>
                <a:path extrusionOk="0" h="1881" w="1578">
                  <a:moveTo>
                    <a:pt x="788" y="0"/>
                  </a:moveTo>
                  <a:cubicBezTo>
                    <a:pt x="355" y="0"/>
                    <a:pt x="1" y="419"/>
                    <a:pt x="1" y="940"/>
                  </a:cubicBezTo>
                  <a:cubicBezTo>
                    <a:pt x="1" y="1458"/>
                    <a:pt x="355" y="1880"/>
                    <a:pt x="788" y="1880"/>
                  </a:cubicBezTo>
                  <a:cubicBezTo>
                    <a:pt x="1224" y="1880"/>
                    <a:pt x="1578" y="1458"/>
                    <a:pt x="1578" y="940"/>
                  </a:cubicBezTo>
                  <a:cubicBezTo>
                    <a:pt x="1578" y="419"/>
                    <a:pt x="1224" y="0"/>
                    <a:pt x="788" y="0"/>
                  </a:cubicBez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7251512" y="2569726"/>
              <a:ext cx="486737" cy="602586"/>
            </a:xfrm>
            <a:custGeom>
              <a:rect b="b" l="l" r="r" t="t"/>
              <a:pathLst>
                <a:path extrusionOk="0" h="7048" w="5693">
                  <a:moveTo>
                    <a:pt x="1" y="1"/>
                  </a:moveTo>
                  <a:lnTo>
                    <a:pt x="1" y="4609"/>
                  </a:lnTo>
                  <a:cubicBezTo>
                    <a:pt x="1" y="5952"/>
                    <a:pt x="993" y="7048"/>
                    <a:pt x="2205" y="7048"/>
                  </a:cubicBezTo>
                  <a:lnTo>
                    <a:pt x="3489" y="7048"/>
                  </a:lnTo>
                  <a:cubicBezTo>
                    <a:pt x="4701" y="7048"/>
                    <a:pt x="5693" y="5952"/>
                    <a:pt x="5693" y="4609"/>
                  </a:cubicBezTo>
                  <a:lnTo>
                    <a:pt x="5693" y="1"/>
                  </a:ln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7262028" y="2569726"/>
              <a:ext cx="233066" cy="165010"/>
            </a:xfrm>
            <a:custGeom>
              <a:rect b="b" l="l" r="r" t="t"/>
              <a:pathLst>
                <a:path extrusionOk="0" h="1930" w="2726">
                  <a:moveTo>
                    <a:pt x="1" y="1"/>
                  </a:moveTo>
                  <a:lnTo>
                    <a:pt x="14" y="577"/>
                  </a:lnTo>
                  <a:cubicBezTo>
                    <a:pt x="14" y="577"/>
                    <a:pt x="791" y="1676"/>
                    <a:pt x="2726" y="1929"/>
                  </a:cubicBezTo>
                  <a:lnTo>
                    <a:pt x="2726" y="1"/>
                  </a:lnTo>
                  <a:close/>
                </a:path>
              </a:pathLst>
            </a:custGeom>
            <a:solidFill>
              <a:srgbClr val="D89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7495008" y="2715926"/>
              <a:ext cx="243240" cy="456386"/>
            </a:xfrm>
            <a:custGeom>
              <a:rect b="b" l="l" r="r" t="t"/>
              <a:pathLst>
                <a:path extrusionOk="0" h="5338" w="2845">
                  <a:moveTo>
                    <a:pt x="2845" y="1"/>
                  </a:moveTo>
                  <a:cubicBezTo>
                    <a:pt x="2078" y="191"/>
                    <a:pt x="1400" y="270"/>
                    <a:pt x="808" y="270"/>
                  </a:cubicBezTo>
                  <a:cubicBezTo>
                    <a:pt x="518" y="270"/>
                    <a:pt x="249" y="249"/>
                    <a:pt x="1" y="219"/>
                  </a:cubicBezTo>
                  <a:lnTo>
                    <a:pt x="1" y="5338"/>
                  </a:lnTo>
                  <a:lnTo>
                    <a:pt x="641" y="5338"/>
                  </a:lnTo>
                  <a:cubicBezTo>
                    <a:pt x="1853" y="5338"/>
                    <a:pt x="2845" y="4242"/>
                    <a:pt x="2845" y="2899"/>
                  </a:cubicBezTo>
                  <a:lnTo>
                    <a:pt x="2845" y="1"/>
                  </a:lnTo>
                  <a:close/>
                </a:path>
              </a:pathLst>
            </a:custGeom>
            <a:solidFill>
              <a:srgbClr val="D89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7495008" y="2569726"/>
              <a:ext cx="243240" cy="169285"/>
            </a:xfrm>
            <a:custGeom>
              <a:rect b="b" l="l" r="r" t="t"/>
              <a:pathLst>
                <a:path extrusionOk="0" h="1980" w="2845">
                  <a:moveTo>
                    <a:pt x="1" y="1"/>
                  </a:moveTo>
                  <a:lnTo>
                    <a:pt x="1" y="1929"/>
                  </a:lnTo>
                  <a:cubicBezTo>
                    <a:pt x="249" y="1959"/>
                    <a:pt x="518" y="1980"/>
                    <a:pt x="808" y="1980"/>
                  </a:cubicBezTo>
                  <a:cubicBezTo>
                    <a:pt x="1400" y="1980"/>
                    <a:pt x="2078" y="1901"/>
                    <a:pt x="2845" y="1711"/>
                  </a:cubicBezTo>
                  <a:lnTo>
                    <a:pt x="2845" y="1"/>
                  </a:lnTo>
                  <a:close/>
                </a:path>
              </a:pathLst>
            </a:custGeom>
            <a:solidFill>
              <a:srgbClr val="CC85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7304007" y="2521163"/>
              <a:ext cx="381832" cy="160821"/>
            </a:xfrm>
            <a:custGeom>
              <a:rect b="b" l="l" r="r" t="t"/>
              <a:pathLst>
                <a:path extrusionOk="0" h="1881" w="4466">
                  <a:moveTo>
                    <a:pt x="2235" y="1"/>
                  </a:moveTo>
                  <a:cubicBezTo>
                    <a:pt x="1001" y="1"/>
                    <a:pt x="0" y="419"/>
                    <a:pt x="0" y="941"/>
                  </a:cubicBezTo>
                  <a:cubicBezTo>
                    <a:pt x="0" y="1458"/>
                    <a:pt x="1001" y="1881"/>
                    <a:pt x="2235" y="1881"/>
                  </a:cubicBezTo>
                  <a:cubicBezTo>
                    <a:pt x="3468" y="1881"/>
                    <a:pt x="4466" y="1458"/>
                    <a:pt x="4466" y="941"/>
                  </a:cubicBezTo>
                  <a:cubicBezTo>
                    <a:pt x="4466" y="419"/>
                    <a:pt x="3468" y="1"/>
                    <a:pt x="2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7184311" y="3551151"/>
              <a:ext cx="621481" cy="266581"/>
            </a:xfrm>
            <a:custGeom>
              <a:rect b="b" l="l" r="r" t="t"/>
              <a:pathLst>
                <a:path extrusionOk="0" h="3118" w="7269">
                  <a:moveTo>
                    <a:pt x="1380" y="0"/>
                  </a:moveTo>
                  <a:lnTo>
                    <a:pt x="1" y="2623"/>
                  </a:lnTo>
                  <a:lnTo>
                    <a:pt x="1" y="3117"/>
                  </a:lnTo>
                  <a:lnTo>
                    <a:pt x="7269" y="3117"/>
                  </a:lnTo>
                  <a:lnTo>
                    <a:pt x="7269" y="2623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7229710" y="3402642"/>
              <a:ext cx="530683" cy="227509"/>
            </a:xfrm>
            <a:custGeom>
              <a:rect b="b" l="l" r="r" t="t"/>
              <a:pathLst>
                <a:path extrusionOk="0" h="2661" w="6207">
                  <a:moveTo>
                    <a:pt x="1176" y="0"/>
                  </a:moveTo>
                  <a:lnTo>
                    <a:pt x="1" y="2242"/>
                  </a:lnTo>
                  <a:lnTo>
                    <a:pt x="1" y="2660"/>
                  </a:lnTo>
                  <a:lnTo>
                    <a:pt x="6206" y="2660"/>
                  </a:lnTo>
                  <a:lnTo>
                    <a:pt x="6206" y="2242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7270236" y="3272173"/>
              <a:ext cx="449375" cy="192882"/>
            </a:xfrm>
            <a:custGeom>
              <a:rect b="b" l="l" r="r" t="t"/>
              <a:pathLst>
                <a:path extrusionOk="0" h="2256" w="5256">
                  <a:moveTo>
                    <a:pt x="998" y="0"/>
                  </a:moveTo>
                  <a:lnTo>
                    <a:pt x="0" y="1897"/>
                  </a:lnTo>
                  <a:lnTo>
                    <a:pt x="0" y="2255"/>
                  </a:lnTo>
                  <a:lnTo>
                    <a:pt x="5256" y="2255"/>
                  </a:lnTo>
                  <a:lnTo>
                    <a:pt x="5256" y="1897"/>
                  </a:lnTo>
                  <a:lnTo>
                    <a:pt x="42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7322902" y="3215659"/>
              <a:ext cx="344042" cy="136369"/>
            </a:xfrm>
            <a:custGeom>
              <a:rect b="b" l="l" r="r" t="t"/>
              <a:pathLst>
                <a:path extrusionOk="0" h="1595" w="4024">
                  <a:moveTo>
                    <a:pt x="709" y="1"/>
                  </a:moveTo>
                  <a:lnTo>
                    <a:pt x="355" y="392"/>
                  </a:lnTo>
                  <a:lnTo>
                    <a:pt x="1" y="784"/>
                  </a:lnTo>
                  <a:lnTo>
                    <a:pt x="2014" y="1595"/>
                  </a:lnTo>
                  <a:lnTo>
                    <a:pt x="4023" y="784"/>
                  </a:lnTo>
                  <a:lnTo>
                    <a:pt x="3669" y="392"/>
                  </a:lnTo>
                  <a:lnTo>
                    <a:pt x="3315" y="1"/>
                  </a:lnTo>
                  <a:lnTo>
                    <a:pt x="2664" y="120"/>
                  </a:lnTo>
                  <a:lnTo>
                    <a:pt x="2014" y="236"/>
                  </a:lnTo>
                  <a:lnTo>
                    <a:pt x="1363" y="120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6617037" y="3976329"/>
              <a:ext cx="1755777" cy="632254"/>
            </a:xfrm>
            <a:custGeom>
              <a:rect b="b" l="l" r="r" t="t"/>
              <a:pathLst>
                <a:path extrusionOk="0" h="7395" w="20536">
                  <a:moveTo>
                    <a:pt x="0" y="0"/>
                  </a:moveTo>
                  <a:lnTo>
                    <a:pt x="0" y="7395"/>
                  </a:lnTo>
                  <a:lnTo>
                    <a:pt x="20536" y="7395"/>
                  </a:lnTo>
                  <a:lnTo>
                    <a:pt x="20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7497915" y="3990009"/>
              <a:ext cx="874896" cy="618574"/>
            </a:xfrm>
            <a:custGeom>
              <a:rect b="b" l="l" r="r" t="t"/>
              <a:pathLst>
                <a:path extrusionOk="0" h="7235" w="10233">
                  <a:moveTo>
                    <a:pt x="10233" y="0"/>
                  </a:moveTo>
                  <a:lnTo>
                    <a:pt x="10185" y="38"/>
                  </a:lnTo>
                  <a:lnTo>
                    <a:pt x="0" y="38"/>
                  </a:lnTo>
                  <a:lnTo>
                    <a:pt x="0" y="7235"/>
                  </a:lnTo>
                  <a:lnTo>
                    <a:pt x="10233" y="7235"/>
                  </a:lnTo>
                  <a:lnTo>
                    <a:pt x="10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6559327" y="3893568"/>
              <a:ext cx="1871455" cy="99690"/>
            </a:xfrm>
            <a:custGeom>
              <a:rect b="b" l="l" r="r" t="t"/>
              <a:pathLst>
                <a:path extrusionOk="0" h="1166" w="21889">
                  <a:moveTo>
                    <a:pt x="3550" y="1"/>
                  </a:moveTo>
                  <a:lnTo>
                    <a:pt x="1" y="559"/>
                  </a:lnTo>
                  <a:lnTo>
                    <a:pt x="723" y="1166"/>
                  </a:lnTo>
                  <a:lnTo>
                    <a:pt x="21163" y="1166"/>
                  </a:lnTo>
                  <a:lnTo>
                    <a:pt x="21888" y="559"/>
                  </a:lnTo>
                  <a:lnTo>
                    <a:pt x="18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7497915" y="3941361"/>
              <a:ext cx="932863" cy="51897"/>
            </a:xfrm>
            <a:custGeom>
              <a:rect b="b" l="l" r="r" t="t"/>
              <a:pathLst>
                <a:path extrusionOk="0" h="607" w="10911">
                  <a:moveTo>
                    <a:pt x="0" y="0"/>
                  </a:moveTo>
                  <a:lnTo>
                    <a:pt x="0" y="607"/>
                  </a:lnTo>
                  <a:lnTo>
                    <a:pt x="10185" y="607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rgbClr val="2912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6559327" y="3789346"/>
              <a:ext cx="1871455" cy="152100"/>
            </a:xfrm>
            <a:custGeom>
              <a:rect b="b" l="l" r="r" t="t"/>
              <a:pathLst>
                <a:path extrusionOk="0" h="1779" w="21889">
                  <a:moveTo>
                    <a:pt x="1" y="0"/>
                  </a:moveTo>
                  <a:lnTo>
                    <a:pt x="1" y="1778"/>
                  </a:lnTo>
                  <a:lnTo>
                    <a:pt x="21888" y="1778"/>
                  </a:lnTo>
                  <a:lnTo>
                    <a:pt x="218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7497915" y="3789346"/>
              <a:ext cx="932863" cy="152100"/>
            </a:xfrm>
            <a:custGeom>
              <a:rect b="b" l="l" r="r" t="t"/>
              <a:pathLst>
                <a:path extrusionOk="0" h="1779" w="10911">
                  <a:moveTo>
                    <a:pt x="0" y="0"/>
                  </a:moveTo>
                  <a:lnTo>
                    <a:pt x="0" y="1778"/>
                  </a:lnTo>
                  <a:lnTo>
                    <a:pt x="10910" y="1778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7245442" y="2518256"/>
              <a:ext cx="102255" cy="204168"/>
            </a:xfrm>
            <a:custGeom>
              <a:rect b="b" l="l" r="r" t="t"/>
              <a:pathLst>
                <a:path extrusionOk="0" h="2388" w="1196">
                  <a:moveTo>
                    <a:pt x="1" y="0"/>
                  </a:moveTo>
                  <a:lnTo>
                    <a:pt x="1" y="2388"/>
                  </a:lnTo>
                  <a:cubicBezTo>
                    <a:pt x="661" y="2388"/>
                    <a:pt x="1196" y="1853"/>
                    <a:pt x="1196" y="1192"/>
                  </a:cubicBezTo>
                  <a:cubicBezTo>
                    <a:pt x="1196" y="535"/>
                    <a:pt x="66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7236721" y="2700195"/>
              <a:ext cx="85412" cy="121577"/>
            </a:xfrm>
            <a:custGeom>
              <a:rect b="b" l="l" r="r" t="t"/>
              <a:pathLst>
                <a:path extrusionOk="0" h="1422" w="999">
                  <a:moveTo>
                    <a:pt x="287" y="1"/>
                  </a:moveTo>
                  <a:cubicBezTo>
                    <a:pt x="185" y="1"/>
                    <a:pt x="89" y="21"/>
                    <a:pt x="1" y="62"/>
                  </a:cubicBezTo>
                  <a:lnTo>
                    <a:pt x="1" y="1360"/>
                  </a:lnTo>
                  <a:cubicBezTo>
                    <a:pt x="89" y="1401"/>
                    <a:pt x="185" y="1422"/>
                    <a:pt x="287" y="1422"/>
                  </a:cubicBezTo>
                  <a:cubicBezTo>
                    <a:pt x="682" y="1422"/>
                    <a:pt x="999" y="1104"/>
                    <a:pt x="999" y="710"/>
                  </a:cubicBezTo>
                  <a:cubicBezTo>
                    <a:pt x="999" y="318"/>
                    <a:pt x="682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7236721" y="2798602"/>
              <a:ext cx="72587" cy="102939"/>
            </a:xfrm>
            <a:custGeom>
              <a:rect b="b" l="l" r="r" t="t"/>
              <a:pathLst>
                <a:path extrusionOk="0" h="1204" w="849">
                  <a:moveTo>
                    <a:pt x="246" y="1"/>
                  </a:moveTo>
                  <a:cubicBezTo>
                    <a:pt x="157" y="1"/>
                    <a:pt x="75" y="21"/>
                    <a:pt x="1" y="56"/>
                  </a:cubicBezTo>
                  <a:lnTo>
                    <a:pt x="1" y="1149"/>
                  </a:lnTo>
                  <a:cubicBezTo>
                    <a:pt x="75" y="1183"/>
                    <a:pt x="157" y="1203"/>
                    <a:pt x="246" y="1203"/>
                  </a:cubicBezTo>
                  <a:cubicBezTo>
                    <a:pt x="576" y="1203"/>
                    <a:pt x="848" y="934"/>
                    <a:pt x="848" y="601"/>
                  </a:cubicBezTo>
                  <a:cubicBezTo>
                    <a:pt x="848" y="271"/>
                    <a:pt x="576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642405" y="2518256"/>
              <a:ext cx="101913" cy="204168"/>
            </a:xfrm>
            <a:custGeom>
              <a:rect b="b" l="l" r="r" t="t"/>
              <a:pathLst>
                <a:path extrusionOk="0" h="2388" w="1192">
                  <a:moveTo>
                    <a:pt x="1192" y="0"/>
                  </a:moveTo>
                  <a:cubicBezTo>
                    <a:pt x="535" y="0"/>
                    <a:pt x="0" y="535"/>
                    <a:pt x="0" y="1192"/>
                  </a:cubicBezTo>
                  <a:cubicBezTo>
                    <a:pt x="0" y="1853"/>
                    <a:pt x="535" y="2388"/>
                    <a:pt x="1192" y="2388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7667712" y="2700195"/>
              <a:ext cx="85668" cy="121577"/>
            </a:xfrm>
            <a:custGeom>
              <a:rect b="b" l="l" r="r" t="t"/>
              <a:pathLst>
                <a:path extrusionOk="0" h="1422" w="1002">
                  <a:moveTo>
                    <a:pt x="712" y="1"/>
                  </a:moveTo>
                  <a:cubicBezTo>
                    <a:pt x="321" y="1"/>
                    <a:pt x="0" y="318"/>
                    <a:pt x="0" y="710"/>
                  </a:cubicBezTo>
                  <a:cubicBezTo>
                    <a:pt x="0" y="1104"/>
                    <a:pt x="321" y="1422"/>
                    <a:pt x="712" y="1422"/>
                  </a:cubicBezTo>
                  <a:cubicBezTo>
                    <a:pt x="814" y="1422"/>
                    <a:pt x="913" y="1401"/>
                    <a:pt x="1001" y="1360"/>
                  </a:cubicBezTo>
                  <a:lnTo>
                    <a:pt x="1001" y="62"/>
                  </a:lnTo>
                  <a:cubicBezTo>
                    <a:pt x="913" y="21"/>
                    <a:pt x="814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7680793" y="2798602"/>
              <a:ext cx="72587" cy="102939"/>
            </a:xfrm>
            <a:custGeom>
              <a:rect b="b" l="l" r="r" t="t"/>
              <a:pathLst>
                <a:path extrusionOk="0" h="1204" w="849">
                  <a:moveTo>
                    <a:pt x="603" y="1"/>
                  </a:moveTo>
                  <a:cubicBezTo>
                    <a:pt x="270" y="1"/>
                    <a:pt x="1" y="271"/>
                    <a:pt x="1" y="601"/>
                  </a:cubicBezTo>
                  <a:cubicBezTo>
                    <a:pt x="1" y="934"/>
                    <a:pt x="270" y="1203"/>
                    <a:pt x="603" y="1203"/>
                  </a:cubicBezTo>
                  <a:cubicBezTo>
                    <a:pt x="689" y="1203"/>
                    <a:pt x="774" y="1183"/>
                    <a:pt x="848" y="1149"/>
                  </a:cubicBezTo>
                  <a:lnTo>
                    <a:pt x="848" y="56"/>
                  </a:lnTo>
                  <a:cubicBezTo>
                    <a:pt x="774" y="21"/>
                    <a:pt x="689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40"/>
          <p:cNvGrpSpPr/>
          <p:nvPr/>
        </p:nvGrpSpPr>
        <p:grpSpPr>
          <a:xfrm>
            <a:off x="3843602" y="1648040"/>
            <a:ext cx="1447269" cy="2048286"/>
            <a:chOff x="4581802" y="933450"/>
            <a:chExt cx="900659" cy="1274682"/>
          </a:xfrm>
        </p:grpSpPr>
        <p:sp>
          <p:nvSpPr>
            <p:cNvPr id="1751" name="Google Shape;1751;p40"/>
            <p:cNvSpPr/>
            <p:nvPr/>
          </p:nvSpPr>
          <p:spPr>
            <a:xfrm>
              <a:off x="4767958" y="2042351"/>
              <a:ext cx="95672" cy="165780"/>
            </a:xfrm>
            <a:custGeom>
              <a:rect b="b" l="l" r="r" t="t"/>
              <a:pathLst>
                <a:path extrusionOk="0" h="1939" w="1119">
                  <a:moveTo>
                    <a:pt x="1" y="1"/>
                  </a:moveTo>
                  <a:lnTo>
                    <a:pt x="1" y="1939"/>
                  </a:lnTo>
                  <a:lnTo>
                    <a:pt x="1118" y="1939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4767958" y="2133748"/>
              <a:ext cx="95672" cy="17869"/>
            </a:xfrm>
            <a:custGeom>
              <a:rect b="b" l="l" r="r" t="t"/>
              <a:pathLst>
                <a:path extrusionOk="0" h="209" w="1119">
                  <a:moveTo>
                    <a:pt x="1" y="1"/>
                  </a:moveTo>
                  <a:lnTo>
                    <a:pt x="1" y="209"/>
                  </a:lnTo>
                  <a:lnTo>
                    <a:pt x="1118" y="209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accent6">
                <a:alpha val="1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4587730" y="933450"/>
              <a:ext cx="894731" cy="1200385"/>
            </a:xfrm>
            <a:custGeom>
              <a:rect b="b" l="l" r="r" t="t"/>
              <a:pathLst>
                <a:path extrusionOk="0" h="14040" w="10465">
                  <a:moveTo>
                    <a:pt x="481" y="0"/>
                  </a:moveTo>
                  <a:cubicBezTo>
                    <a:pt x="216" y="0"/>
                    <a:pt x="1" y="218"/>
                    <a:pt x="1" y="481"/>
                  </a:cubicBezTo>
                  <a:lnTo>
                    <a:pt x="1" y="13560"/>
                  </a:lnTo>
                  <a:cubicBezTo>
                    <a:pt x="1" y="13822"/>
                    <a:pt x="216" y="14040"/>
                    <a:pt x="481" y="14040"/>
                  </a:cubicBezTo>
                  <a:lnTo>
                    <a:pt x="10464" y="14040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4587730" y="933450"/>
              <a:ext cx="181853" cy="1200385"/>
            </a:xfrm>
            <a:custGeom>
              <a:rect b="b" l="l" r="r" t="t"/>
              <a:pathLst>
                <a:path extrusionOk="0" h="14040" w="2127">
                  <a:moveTo>
                    <a:pt x="481" y="0"/>
                  </a:moveTo>
                  <a:cubicBezTo>
                    <a:pt x="216" y="0"/>
                    <a:pt x="1" y="218"/>
                    <a:pt x="1" y="481"/>
                  </a:cubicBezTo>
                  <a:lnTo>
                    <a:pt x="1" y="13560"/>
                  </a:lnTo>
                  <a:cubicBezTo>
                    <a:pt x="1" y="13822"/>
                    <a:pt x="216" y="14040"/>
                    <a:pt x="481" y="14040"/>
                  </a:cubicBezTo>
                  <a:lnTo>
                    <a:pt x="2126" y="140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4581802" y="933450"/>
              <a:ext cx="147141" cy="1200385"/>
            </a:xfrm>
            <a:custGeom>
              <a:rect b="b" l="l" r="r" t="t"/>
              <a:pathLst>
                <a:path extrusionOk="0" h="14040" w="1721">
                  <a:moveTo>
                    <a:pt x="481" y="0"/>
                  </a:moveTo>
                  <a:cubicBezTo>
                    <a:pt x="216" y="0"/>
                    <a:pt x="1" y="218"/>
                    <a:pt x="1" y="481"/>
                  </a:cubicBezTo>
                  <a:lnTo>
                    <a:pt x="1" y="13560"/>
                  </a:lnTo>
                  <a:cubicBezTo>
                    <a:pt x="1" y="13822"/>
                    <a:pt x="216" y="14040"/>
                    <a:pt x="481" y="14040"/>
                  </a:cubicBezTo>
                  <a:lnTo>
                    <a:pt x="1721" y="14040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855678" y="1316991"/>
              <a:ext cx="536497" cy="816843"/>
            </a:xfrm>
            <a:custGeom>
              <a:rect b="b" l="l" r="r" t="t"/>
              <a:pathLst>
                <a:path extrusionOk="0" h="9554" w="6275">
                  <a:moveTo>
                    <a:pt x="3379" y="0"/>
                  </a:moveTo>
                  <a:cubicBezTo>
                    <a:pt x="3158" y="0"/>
                    <a:pt x="2960" y="156"/>
                    <a:pt x="2916" y="381"/>
                  </a:cubicBezTo>
                  <a:lnTo>
                    <a:pt x="2711" y="3965"/>
                  </a:lnTo>
                  <a:cubicBezTo>
                    <a:pt x="2698" y="4019"/>
                    <a:pt x="2674" y="4043"/>
                    <a:pt x="2644" y="4043"/>
                  </a:cubicBezTo>
                  <a:cubicBezTo>
                    <a:pt x="2603" y="4043"/>
                    <a:pt x="2555" y="3998"/>
                    <a:pt x="2528" y="3924"/>
                  </a:cubicBezTo>
                  <a:lnTo>
                    <a:pt x="2156" y="1005"/>
                  </a:lnTo>
                  <a:cubicBezTo>
                    <a:pt x="2095" y="821"/>
                    <a:pt x="1928" y="705"/>
                    <a:pt x="1744" y="705"/>
                  </a:cubicBezTo>
                  <a:cubicBezTo>
                    <a:pt x="1707" y="705"/>
                    <a:pt x="1669" y="711"/>
                    <a:pt x="1636" y="719"/>
                  </a:cubicBezTo>
                  <a:cubicBezTo>
                    <a:pt x="1407" y="777"/>
                    <a:pt x="1271" y="998"/>
                    <a:pt x="1312" y="1226"/>
                  </a:cubicBezTo>
                  <a:lnTo>
                    <a:pt x="1509" y="4012"/>
                  </a:lnTo>
                  <a:lnTo>
                    <a:pt x="1523" y="4251"/>
                  </a:lnTo>
                  <a:lnTo>
                    <a:pt x="1547" y="4602"/>
                  </a:lnTo>
                  <a:cubicBezTo>
                    <a:pt x="1520" y="4728"/>
                    <a:pt x="1506" y="4891"/>
                    <a:pt x="1475" y="5092"/>
                  </a:cubicBezTo>
                  <a:cubicBezTo>
                    <a:pt x="1155" y="4428"/>
                    <a:pt x="620" y="4141"/>
                    <a:pt x="307" y="4141"/>
                  </a:cubicBezTo>
                  <a:cubicBezTo>
                    <a:pt x="109" y="4141"/>
                    <a:pt x="1" y="4254"/>
                    <a:pt x="75" y="4455"/>
                  </a:cubicBezTo>
                  <a:cubicBezTo>
                    <a:pt x="317" y="5075"/>
                    <a:pt x="726" y="5705"/>
                    <a:pt x="821" y="6536"/>
                  </a:cubicBezTo>
                  <a:cubicBezTo>
                    <a:pt x="910" y="7306"/>
                    <a:pt x="1765" y="7936"/>
                    <a:pt x="2071" y="8140"/>
                  </a:cubicBezTo>
                  <a:lnTo>
                    <a:pt x="2081" y="8154"/>
                  </a:lnTo>
                  <a:lnTo>
                    <a:pt x="2081" y="8852"/>
                  </a:lnTo>
                  <a:lnTo>
                    <a:pt x="1754" y="8852"/>
                  </a:lnTo>
                  <a:lnTo>
                    <a:pt x="1754" y="9554"/>
                  </a:lnTo>
                  <a:lnTo>
                    <a:pt x="4677" y="9554"/>
                  </a:lnTo>
                  <a:lnTo>
                    <a:pt x="4677" y="8852"/>
                  </a:lnTo>
                  <a:lnTo>
                    <a:pt x="4411" y="8852"/>
                  </a:lnTo>
                  <a:lnTo>
                    <a:pt x="4411" y="8239"/>
                  </a:lnTo>
                  <a:cubicBezTo>
                    <a:pt x="4411" y="8239"/>
                    <a:pt x="4708" y="8062"/>
                    <a:pt x="5256" y="7419"/>
                  </a:cubicBezTo>
                  <a:cubicBezTo>
                    <a:pt x="5805" y="6768"/>
                    <a:pt x="5767" y="5507"/>
                    <a:pt x="5733" y="5041"/>
                  </a:cubicBezTo>
                  <a:lnTo>
                    <a:pt x="6237" y="2346"/>
                  </a:lnTo>
                  <a:cubicBezTo>
                    <a:pt x="6275" y="2135"/>
                    <a:pt x="6138" y="1934"/>
                    <a:pt x="5923" y="1897"/>
                  </a:cubicBezTo>
                  <a:cubicBezTo>
                    <a:pt x="5903" y="1893"/>
                    <a:pt x="5879" y="1893"/>
                    <a:pt x="5859" y="1893"/>
                  </a:cubicBezTo>
                  <a:cubicBezTo>
                    <a:pt x="5678" y="1893"/>
                    <a:pt x="5522" y="2027"/>
                    <a:pt x="5481" y="2207"/>
                  </a:cubicBezTo>
                  <a:lnTo>
                    <a:pt x="4963" y="4547"/>
                  </a:lnTo>
                  <a:cubicBezTo>
                    <a:pt x="4956" y="4581"/>
                    <a:pt x="4926" y="4608"/>
                    <a:pt x="4888" y="4608"/>
                  </a:cubicBezTo>
                  <a:cubicBezTo>
                    <a:pt x="4885" y="4608"/>
                    <a:pt x="4881" y="4608"/>
                    <a:pt x="4881" y="4605"/>
                  </a:cubicBezTo>
                  <a:cubicBezTo>
                    <a:pt x="4837" y="4602"/>
                    <a:pt x="4807" y="4561"/>
                    <a:pt x="4813" y="4520"/>
                  </a:cubicBezTo>
                  <a:lnTo>
                    <a:pt x="5161" y="1267"/>
                  </a:lnTo>
                  <a:cubicBezTo>
                    <a:pt x="5192" y="1032"/>
                    <a:pt x="5024" y="814"/>
                    <a:pt x="4789" y="783"/>
                  </a:cubicBezTo>
                  <a:lnTo>
                    <a:pt x="4738" y="783"/>
                  </a:lnTo>
                  <a:cubicBezTo>
                    <a:pt x="4527" y="783"/>
                    <a:pt x="4350" y="947"/>
                    <a:pt x="4313" y="1158"/>
                  </a:cubicBezTo>
                  <a:lnTo>
                    <a:pt x="3887" y="4231"/>
                  </a:lnTo>
                  <a:cubicBezTo>
                    <a:pt x="3880" y="4264"/>
                    <a:pt x="3856" y="4288"/>
                    <a:pt x="3822" y="4295"/>
                  </a:cubicBezTo>
                  <a:lnTo>
                    <a:pt x="3808" y="4295"/>
                  </a:lnTo>
                  <a:cubicBezTo>
                    <a:pt x="3764" y="4295"/>
                    <a:pt x="3730" y="4258"/>
                    <a:pt x="3733" y="4213"/>
                  </a:cubicBezTo>
                  <a:lnTo>
                    <a:pt x="3849" y="527"/>
                  </a:lnTo>
                  <a:cubicBezTo>
                    <a:pt x="3880" y="269"/>
                    <a:pt x="3696" y="34"/>
                    <a:pt x="3437" y="3"/>
                  </a:cubicBezTo>
                  <a:cubicBezTo>
                    <a:pt x="3420" y="3"/>
                    <a:pt x="3400" y="0"/>
                    <a:pt x="3379" y="0"/>
                  </a:cubicBezTo>
                  <a:close/>
                </a:path>
              </a:pathLst>
            </a:custGeom>
            <a:solidFill>
              <a:srgbClr val="5B2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4831654" y="1316906"/>
              <a:ext cx="536668" cy="891226"/>
            </a:xfrm>
            <a:custGeom>
              <a:rect b="b" l="l" r="r" t="t"/>
              <a:pathLst>
                <a:path extrusionOk="0" h="10424" w="6277">
                  <a:moveTo>
                    <a:pt x="3380" y="1"/>
                  </a:moveTo>
                  <a:cubicBezTo>
                    <a:pt x="3158" y="1"/>
                    <a:pt x="2962" y="160"/>
                    <a:pt x="2918" y="382"/>
                  </a:cubicBezTo>
                  <a:lnTo>
                    <a:pt x="2710" y="3966"/>
                  </a:lnTo>
                  <a:cubicBezTo>
                    <a:pt x="2700" y="4021"/>
                    <a:pt x="2674" y="4045"/>
                    <a:pt x="2645" y="4045"/>
                  </a:cubicBezTo>
                  <a:cubicBezTo>
                    <a:pt x="2604" y="4045"/>
                    <a:pt x="2555" y="3998"/>
                    <a:pt x="2530" y="3925"/>
                  </a:cubicBezTo>
                  <a:lnTo>
                    <a:pt x="2158" y="1003"/>
                  </a:lnTo>
                  <a:cubicBezTo>
                    <a:pt x="2097" y="822"/>
                    <a:pt x="1926" y="706"/>
                    <a:pt x="1743" y="706"/>
                  </a:cubicBezTo>
                  <a:cubicBezTo>
                    <a:pt x="1708" y="706"/>
                    <a:pt x="1671" y="709"/>
                    <a:pt x="1634" y="720"/>
                  </a:cubicBezTo>
                  <a:cubicBezTo>
                    <a:pt x="1412" y="778"/>
                    <a:pt x="1269" y="999"/>
                    <a:pt x="1313" y="1227"/>
                  </a:cubicBezTo>
                  <a:lnTo>
                    <a:pt x="1508" y="4013"/>
                  </a:lnTo>
                  <a:lnTo>
                    <a:pt x="1524" y="4252"/>
                  </a:lnTo>
                  <a:lnTo>
                    <a:pt x="1549" y="4603"/>
                  </a:lnTo>
                  <a:cubicBezTo>
                    <a:pt x="1521" y="4732"/>
                    <a:pt x="1508" y="4892"/>
                    <a:pt x="1477" y="5093"/>
                  </a:cubicBezTo>
                  <a:cubicBezTo>
                    <a:pt x="1156" y="4430"/>
                    <a:pt x="624" y="4145"/>
                    <a:pt x="309" y="4145"/>
                  </a:cubicBezTo>
                  <a:cubicBezTo>
                    <a:pt x="112" y="4145"/>
                    <a:pt x="0" y="4256"/>
                    <a:pt x="77" y="4456"/>
                  </a:cubicBezTo>
                  <a:cubicBezTo>
                    <a:pt x="319" y="5076"/>
                    <a:pt x="727" y="5706"/>
                    <a:pt x="823" y="6537"/>
                  </a:cubicBezTo>
                  <a:cubicBezTo>
                    <a:pt x="911" y="7310"/>
                    <a:pt x="1763" y="7937"/>
                    <a:pt x="2073" y="8141"/>
                  </a:cubicBezTo>
                  <a:lnTo>
                    <a:pt x="2083" y="8155"/>
                  </a:lnTo>
                  <a:lnTo>
                    <a:pt x="2083" y="10424"/>
                  </a:lnTo>
                  <a:lnTo>
                    <a:pt x="4413" y="10424"/>
                  </a:lnTo>
                  <a:lnTo>
                    <a:pt x="4413" y="8240"/>
                  </a:lnTo>
                  <a:cubicBezTo>
                    <a:pt x="4413" y="8240"/>
                    <a:pt x="4709" y="8060"/>
                    <a:pt x="5254" y="7420"/>
                  </a:cubicBezTo>
                  <a:cubicBezTo>
                    <a:pt x="5806" y="6769"/>
                    <a:pt x="5769" y="5505"/>
                    <a:pt x="5734" y="5042"/>
                  </a:cubicBezTo>
                  <a:lnTo>
                    <a:pt x="6239" y="2347"/>
                  </a:lnTo>
                  <a:cubicBezTo>
                    <a:pt x="6276" y="2136"/>
                    <a:pt x="6136" y="1935"/>
                    <a:pt x="5925" y="1898"/>
                  </a:cubicBezTo>
                  <a:cubicBezTo>
                    <a:pt x="5905" y="1894"/>
                    <a:pt x="5885" y="1893"/>
                    <a:pt x="5866" y="1893"/>
                  </a:cubicBezTo>
                  <a:cubicBezTo>
                    <a:pt x="5684" y="1893"/>
                    <a:pt x="5522" y="2027"/>
                    <a:pt x="5482" y="2208"/>
                  </a:cubicBezTo>
                  <a:lnTo>
                    <a:pt x="4968" y="4548"/>
                  </a:lnTo>
                  <a:cubicBezTo>
                    <a:pt x="4959" y="4582"/>
                    <a:pt x="4928" y="4607"/>
                    <a:pt x="4895" y="4607"/>
                  </a:cubicBezTo>
                  <a:cubicBezTo>
                    <a:pt x="4891" y="4607"/>
                    <a:pt x="4887" y="4607"/>
                    <a:pt x="4883" y="4606"/>
                  </a:cubicBezTo>
                  <a:cubicBezTo>
                    <a:pt x="4839" y="4603"/>
                    <a:pt x="4808" y="4562"/>
                    <a:pt x="4815" y="4521"/>
                  </a:cubicBezTo>
                  <a:lnTo>
                    <a:pt x="5162" y="1268"/>
                  </a:lnTo>
                  <a:cubicBezTo>
                    <a:pt x="5193" y="1033"/>
                    <a:pt x="5026" y="815"/>
                    <a:pt x="4788" y="788"/>
                  </a:cubicBezTo>
                  <a:cubicBezTo>
                    <a:pt x="4772" y="786"/>
                    <a:pt x="4756" y="785"/>
                    <a:pt x="4740" y="785"/>
                  </a:cubicBezTo>
                  <a:cubicBezTo>
                    <a:pt x="4531" y="785"/>
                    <a:pt x="4349" y="947"/>
                    <a:pt x="4314" y="1159"/>
                  </a:cubicBezTo>
                  <a:lnTo>
                    <a:pt x="3885" y="4232"/>
                  </a:lnTo>
                  <a:cubicBezTo>
                    <a:pt x="3882" y="4265"/>
                    <a:pt x="3858" y="4289"/>
                    <a:pt x="3827" y="4296"/>
                  </a:cubicBezTo>
                  <a:cubicBezTo>
                    <a:pt x="3823" y="4297"/>
                    <a:pt x="3819" y="4297"/>
                    <a:pt x="3816" y="4297"/>
                  </a:cubicBezTo>
                  <a:cubicBezTo>
                    <a:pt x="3770" y="4297"/>
                    <a:pt x="3732" y="4261"/>
                    <a:pt x="3736" y="4214"/>
                  </a:cubicBezTo>
                  <a:lnTo>
                    <a:pt x="3851" y="528"/>
                  </a:lnTo>
                  <a:cubicBezTo>
                    <a:pt x="3882" y="270"/>
                    <a:pt x="3698" y="35"/>
                    <a:pt x="3439" y="4"/>
                  </a:cubicBezTo>
                  <a:cubicBezTo>
                    <a:pt x="3419" y="2"/>
                    <a:pt x="3399" y="1"/>
                    <a:pt x="3380" y="1"/>
                  </a:cubicBez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4982642" y="2073558"/>
              <a:ext cx="249909" cy="134573"/>
            </a:xfrm>
            <a:custGeom>
              <a:rect b="b" l="l" r="r" t="t"/>
              <a:pathLst>
                <a:path extrusionOk="0" h="1574" w="2923">
                  <a:moveTo>
                    <a:pt x="0" y="0"/>
                  </a:moveTo>
                  <a:lnTo>
                    <a:pt x="0" y="1574"/>
                  </a:lnTo>
                  <a:lnTo>
                    <a:pt x="2923" y="1574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1"/>
          <p:cNvSpPr txBox="1"/>
          <p:nvPr>
            <p:ph type="ctrTitle"/>
          </p:nvPr>
        </p:nvSpPr>
        <p:spPr>
          <a:xfrm>
            <a:off x="1274636" y="153992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64" name="Google Shape;176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552" y="1393294"/>
            <a:ext cx="5942305" cy="286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7543" y="1164978"/>
            <a:ext cx="2260317" cy="332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42"/>
          <p:cNvSpPr txBox="1"/>
          <p:nvPr>
            <p:ph type="ctrTitle"/>
          </p:nvPr>
        </p:nvSpPr>
        <p:spPr>
          <a:xfrm>
            <a:off x="1274636" y="153992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71" name="Google Shape;177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151" y="809492"/>
            <a:ext cx="3521078" cy="38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Google Shape;177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0661" y="1121547"/>
            <a:ext cx="4418540" cy="349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3"/>
          <p:cNvSpPr txBox="1"/>
          <p:nvPr>
            <p:ph type="ctrTitle"/>
          </p:nvPr>
        </p:nvSpPr>
        <p:spPr>
          <a:xfrm>
            <a:off x="1245607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78" name="Google Shape;177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4" y="537029"/>
            <a:ext cx="3840834" cy="385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Google Shape;177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514" y="2321907"/>
            <a:ext cx="2171046" cy="273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2313" y="327750"/>
            <a:ext cx="2628829" cy="262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2887" y="2956579"/>
            <a:ext cx="1678852" cy="19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2" name="Google Shape;1782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52983" y="1069002"/>
            <a:ext cx="1319807" cy="220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06246" y="3243162"/>
            <a:ext cx="616522" cy="1401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44"/>
          <p:cNvSpPr txBox="1"/>
          <p:nvPr>
            <p:ph type="ctrTitle"/>
          </p:nvPr>
        </p:nvSpPr>
        <p:spPr>
          <a:xfrm>
            <a:off x="1245607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89" name="Google Shape;17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507" y="865902"/>
            <a:ext cx="3319905" cy="369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271" y="2382535"/>
            <a:ext cx="2288471" cy="22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1" name="Google Shape;179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3857" y="327750"/>
            <a:ext cx="2390845" cy="238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8259" y="1181517"/>
            <a:ext cx="708750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4904" y="3743289"/>
            <a:ext cx="708750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5"/>
          <p:cNvSpPr txBox="1"/>
          <p:nvPr>
            <p:ph type="ctrTitle"/>
          </p:nvPr>
        </p:nvSpPr>
        <p:spPr>
          <a:xfrm>
            <a:off x="1245607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99" name="Google Shape;179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682" y="1211548"/>
            <a:ext cx="3380039" cy="339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5713" y="2722762"/>
            <a:ext cx="1237254" cy="208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0114" y="1210690"/>
            <a:ext cx="1862672" cy="339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7975" y="1082088"/>
            <a:ext cx="2758424" cy="328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46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8" name="Google Shape;1808;p46"/>
          <p:cNvGrpSpPr/>
          <p:nvPr/>
        </p:nvGrpSpPr>
        <p:grpSpPr>
          <a:xfrm>
            <a:off x="839307" y="2318098"/>
            <a:ext cx="387992" cy="329326"/>
            <a:chOff x="839307" y="2318098"/>
            <a:chExt cx="387992" cy="329326"/>
          </a:xfrm>
        </p:grpSpPr>
        <p:sp>
          <p:nvSpPr>
            <p:cNvPr id="1809" name="Google Shape;1809;p46"/>
            <p:cNvSpPr/>
            <p:nvPr/>
          </p:nvSpPr>
          <p:spPr>
            <a:xfrm>
              <a:off x="963051" y="2318098"/>
              <a:ext cx="140532" cy="93872"/>
            </a:xfrm>
            <a:custGeom>
              <a:rect b="b" l="l" r="r" t="t"/>
              <a:pathLst>
                <a:path extrusionOk="0" h="3573" w="5349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962867" y="2358741"/>
              <a:ext cx="31553" cy="53228"/>
            </a:xfrm>
            <a:custGeom>
              <a:rect b="b" l="l" r="r" t="t"/>
              <a:pathLst>
                <a:path extrusionOk="0" h="2026" w="1201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1072397" y="2358741"/>
              <a:ext cx="31369" cy="53228"/>
            </a:xfrm>
            <a:custGeom>
              <a:rect b="b" l="l" r="r" t="t"/>
              <a:pathLst>
                <a:path extrusionOk="0" h="2026" w="1194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839307" y="2378419"/>
              <a:ext cx="387992" cy="260623"/>
            </a:xfrm>
            <a:custGeom>
              <a:rect b="b" l="l" r="r" t="t"/>
              <a:pathLst>
                <a:path extrusionOk="0" h="9920" w="14768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839307" y="2378235"/>
              <a:ext cx="65629" cy="260623"/>
            </a:xfrm>
            <a:custGeom>
              <a:rect b="b" l="l" r="r" t="t"/>
              <a:pathLst>
                <a:path extrusionOk="0" h="9920" w="2498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6"/>
            <p:cNvSpPr/>
            <p:nvPr/>
          </p:nvSpPr>
          <p:spPr>
            <a:xfrm>
              <a:off x="893796" y="2369671"/>
              <a:ext cx="39199" cy="277753"/>
            </a:xfrm>
            <a:custGeom>
              <a:rect b="b" l="l" r="r" t="t"/>
              <a:pathLst>
                <a:path extrusionOk="0" h="10572" w="1492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6"/>
            <p:cNvSpPr/>
            <p:nvPr/>
          </p:nvSpPr>
          <p:spPr>
            <a:xfrm>
              <a:off x="1133612" y="2369671"/>
              <a:ext cx="39199" cy="277753"/>
            </a:xfrm>
            <a:custGeom>
              <a:rect b="b" l="l" r="r" t="t"/>
              <a:pathLst>
                <a:path extrusionOk="0" h="10572" w="1492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6"/>
            <p:cNvSpPr/>
            <p:nvPr/>
          </p:nvSpPr>
          <p:spPr>
            <a:xfrm>
              <a:off x="1021008" y="2540915"/>
              <a:ext cx="86752" cy="66864"/>
            </a:xfrm>
            <a:custGeom>
              <a:rect b="b" l="l" r="r" t="t"/>
              <a:pathLst>
                <a:path extrusionOk="0" h="2545" w="3302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6"/>
            <p:cNvSpPr/>
            <p:nvPr/>
          </p:nvSpPr>
          <p:spPr>
            <a:xfrm>
              <a:off x="1041947" y="2430544"/>
              <a:ext cx="64368" cy="46502"/>
            </a:xfrm>
            <a:custGeom>
              <a:rect b="b" l="l" r="r" t="t"/>
              <a:pathLst>
                <a:path extrusionOk="0" h="1770" w="245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6"/>
            <p:cNvSpPr/>
            <p:nvPr/>
          </p:nvSpPr>
          <p:spPr>
            <a:xfrm>
              <a:off x="954486" y="2468718"/>
              <a:ext cx="72381" cy="78345"/>
            </a:xfrm>
            <a:custGeom>
              <a:rect b="b" l="l" r="r" t="t"/>
              <a:pathLst>
                <a:path extrusionOk="0" h="2982" w="2755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46"/>
          <p:cNvGrpSpPr/>
          <p:nvPr/>
        </p:nvGrpSpPr>
        <p:grpSpPr>
          <a:xfrm>
            <a:off x="1414990" y="2289671"/>
            <a:ext cx="387073" cy="385996"/>
            <a:chOff x="1414990" y="2289671"/>
            <a:chExt cx="387073" cy="385996"/>
          </a:xfrm>
        </p:grpSpPr>
        <p:sp>
          <p:nvSpPr>
            <p:cNvPr id="1820" name="Google Shape;1820;p46"/>
            <p:cNvSpPr/>
            <p:nvPr/>
          </p:nvSpPr>
          <p:spPr>
            <a:xfrm>
              <a:off x="1511384" y="2485585"/>
              <a:ext cx="110082" cy="59428"/>
            </a:xfrm>
            <a:custGeom>
              <a:rect b="b" l="l" r="r" t="t"/>
              <a:pathLst>
                <a:path extrusionOk="0" h="2262" w="419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6"/>
            <p:cNvSpPr/>
            <p:nvPr/>
          </p:nvSpPr>
          <p:spPr>
            <a:xfrm>
              <a:off x="1414990" y="2289671"/>
              <a:ext cx="302712" cy="214515"/>
            </a:xfrm>
            <a:custGeom>
              <a:rect b="b" l="l" r="r" t="t"/>
              <a:pathLst>
                <a:path extrusionOk="0" h="8165" w="11522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6"/>
            <p:cNvSpPr/>
            <p:nvPr/>
          </p:nvSpPr>
          <p:spPr>
            <a:xfrm>
              <a:off x="1490418" y="2536212"/>
              <a:ext cx="151829" cy="17366"/>
            </a:xfrm>
            <a:custGeom>
              <a:rect b="b" l="l" r="r" t="t"/>
              <a:pathLst>
                <a:path extrusionOk="0" h="661" w="5779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1430465" y="2307168"/>
              <a:ext cx="271736" cy="158738"/>
            </a:xfrm>
            <a:custGeom>
              <a:rect b="b" l="l" r="r" t="t"/>
              <a:pathLst>
                <a:path extrusionOk="0" h="6042" w="10343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1426471" y="2303149"/>
              <a:ext cx="279750" cy="166594"/>
            </a:xfrm>
            <a:custGeom>
              <a:rect b="b" l="l" r="r" t="t"/>
              <a:pathLst>
                <a:path extrusionOk="0" h="6341" w="10648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6"/>
            <p:cNvSpPr/>
            <p:nvPr/>
          </p:nvSpPr>
          <p:spPr>
            <a:xfrm>
              <a:off x="1533610" y="2431096"/>
              <a:ext cx="249326" cy="198830"/>
            </a:xfrm>
            <a:custGeom>
              <a:rect b="b" l="l" r="r" t="t"/>
              <a:pathLst>
                <a:path extrusionOk="0" h="7568" w="949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6"/>
            <p:cNvSpPr/>
            <p:nvPr/>
          </p:nvSpPr>
          <p:spPr>
            <a:xfrm>
              <a:off x="1551660" y="2452771"/>
              <a:ext cx="213228" cy="146364"/>
            </a:xfrm>
            <a:custGeom>
              <a:rect b="b" l="l" r="r" t="t"/>
              <a:pathLst>
                <a:path extrusionOk="0" h="5571" w="8116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1547824" y="2448935"/>
              <a:ext cx="220899" cy="154193"/>
            </a:xfrm>
            <a:custGeom>
              <a:rect b="b" l="l" r="r" t="t"/>
              <a:pathLst>
                <a:path extrusionOk="0" h="5869" w="8408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1533794" y="2610038"/>
              <a:ext cx="249142" cy="23724"/>
            </a:xfrm>
            <a:custGeom>
              <a:rect b="b" l="l" r="r" t="t"/>
              <a:pathLst>
                <a:path extrusionOk="0" h="903" w="9483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1514300" y="2616790"/>
              <a:ext cx="287763" cy="26246"/>
            </a:xfrm>
            <a:custGeom>
              <a:rect b="b" l="l" r="r" t="t"/>
              <a:pathLst>
                <a:path extrusionOk="0" h="999" w="10953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1490418" y="2536212"/>
              <a:ext cx="36125" cy="17366"/>
            </a:xfrm>
            <a:custGeom>
              <a:rect b="b" l="l" r="r" t="t"/>
              <a:pathLst>
                <a:path extrusionOk="0" h="661" w="1375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1414990" y="2289671"/>
              <a:ext cx="35547" cy="214515"/>
            </a:xfrm>
            <a:custGeom>
              <a:rect b="b" l="l" r="r" t="t"/>
              <a:pathLst>
                <a:path extrusionOk="0" h="8165" w="1353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1533794" y="2431096"/>
              <a:ext cx="35021" cy="198830"/>
            </a:xfrm>
            <a:custGeom>
              <a:rect b="b" l="l" r="r" t="t"/>
              <a:pathLst>
                <a:path extrusionOk="0" h="7568" w="1333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1514484" y="2616790"/>
              <a:ext cx="52492" cy="26246"/>
            </a:xfrm>
            <a:custGeom>
              <a:rect b="b" l="l" r="r" t="t"/>
              <a:pathLst>
                <a:path extrusionOk="0" h="999" w="1998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1663003" y="2569762"/>
              <a:ext cx="74194" cy="105721"/>
            </a:xfrm>
            <a:custGeom>
              <a:rect b="b" l="l" r="r" t="t"/>
              <a:pathLst>
                <a:path extrusionOk="0" h="4024" w="2824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1662635" y="2569946"/>
              <a:ext cx="16604" cy="105721"/>
            </a:xfrm>
            <a:custGeom>
              <a:rect b="b" l="l" r="r" t="t"/>
              <a:pathLst>
                <a:path extrusionOk="0" h="4024" w="632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1662819" y="2582163"/>
              <a:ext cx="74377" cy="80919"/>
            </a:xfrm>
            <a:custGeom>
              <a:rect b="b" l="l" r="r" t="t"/>
              <a:pathLst>
                <a:path extrusionOk="0" h="3080" w="2831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1662635" y="2583975"/>
              <a:ext cx="4939" cy="77478"/>
            </a:xfrm>
            <a:custGeom>
              <a:rect b="b" l="l" r="r" t="t"/>
              <a:pathLst>
                <a:path extrusionOk="0" h="2949" w="188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8" name="Google Shape;1838;p46"/>
          <p:cNvGrpSpPr/>
          <p:nvPr/>
        </p:nvGrpSpPr>
        <p:grpSpPr>
          <a:xfrm>
            <a:off x="1989911" y="2306065"/>
            <a:ext cx="387099" cy="353207"/>
            <a:chOff x="1989911" y="2306065"/>
            <a:chExt cx="387099" cy="353207"/>
          </a:xfrm>
        </p:grpSpPr>
        <p:sp>
          <p:nvSpPr>
            <p:cNvPr id="1839" name="Google Shape;1839;p46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6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6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6" name="Google Shape;1846;p46"/>
          <p:cNvGrpSpPr/>
          <p:nvPr/>
        </p:nvGrpSpPr>
        <p:grpSpPr>
          <a:xfrm>
            <a:off x="2593102" y="2288778"/>
            <a:ext cx="204663" cy="363007"/>
            <a:chOff x="2593102" y="2288778"/>
            <a:chExt cx="204663" cy="363007"/>
          </a:xfrm>
        </p:grpSpPr>
        <p:sp>
          <p:nvSpPr>
            <p:cNvPr id="1847" name="Google Shape;1847;p46"/>
            <p:cNvSpPr/>
            <p:nvPr/>
          </p:nvSpPr>
          <p:spPr>
            <a:xfrm>
              <a:off x="2753837" y="2310636"/>
              <a:ext cx="43928" cy="297431"/>
            </a:xfrm>
            <a:custGeom>
              <a:rect b="b" l="l" r="r" t="t"/>
              <a:pathLst>
                <a:path extrusionOk="0" h="11321" w="1672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2593102" y="2310636"/>
              <a:ext cx="182620" cy="297431"/>
            </a:xfrm>
            <a:custGeom>
              <a:rect b="b" l="l" r="r" t="t"/>
              <a:pathLst>
                <a:path extrusionOk="0" h="11321" w="6951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2753837" y="2585972"/>
              <a:ext cx="43928" cy="65813"/>
            </a:xfrm>
            <a:custGeom>
              <a:rect b="b" l="l" r="r" t="t"/>
              <a:pathLst>
                <a:path extrusionOk="0" h="2505" w="1672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2753837" y="2288778"/>
              <a:ext cx="43928" cy="43744"/>
            </a:xfrm>
            <a:custGeom>
              <a:rect b="b" l="l" r="r" t="t"/>
              <a:pathLst>
                <a:path extrusionOk="0" h="1665" w="1672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2593102" y="2585972"/>
              <a:ext cx="182620" cy="65813"/>
            </a:xfrm>
            <a:custGeom>
              <a:rect b="b" l="l" r="r" t="t"/>
              <a:pathLst>
                <a:path extrusionOk="0" h="2505" w="6951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2593102" y="2288778"/>
              <a:ext cx="182620" cy="43744"/>
            </a:xfrm>
            <a:custGeom>
              <a:rect b="b" l="l" r="r" t="t"/>
              <a:pathLst>
                <a:path extrusionOk="0" h="1665" w="6951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2688050" y="2305172"/>
              <a:ext cx="36650" cy="10956"/>
            </a:xfrm>
            <a:custGeom>
              <a:rect b="b" l="l" r="r" t="t"/>
              <a:pathLst>
                <a:path extrusionOk="0" h="417" w="1395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2684399" y="2607857"/>
              <a:ext cx="22069" cy="22069"/>
            </a:xfrm>
            <a:custGeom>
              <a:rect b="b" l="l" r="r" t="t"/>
              <a:pathLst>
                <a:path extrusionOk="0" h="840" w="84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2668004" y="2305172"/>
              <a:ext cx="10956" cy="10956"/>
            </a:xfrm>
            <a:custGeom>
              <a:rect b="b" l="l" r="r" t="t"/>
              <a:pathLst>
                <a:path extrusionOk="0" h="417" w="417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6" name="Google Shape;1856;p46"/>
          <p:cNvGrpSpPr/>
          <p:nvPr/>
        </p:nvGrpSpPr>
        <p:grpSpPr>
          <a:xfrm>
            <a:off x="2970874" y="2329763"/>
            <a:ext cx="403651" cy="305996"/>
            <a:chOff x="2970874" y="2329763"/>
            <a:chExt cx="403651" cy="305996"/>
          </a:xfrm>
        </p:grpSpPr>
        <p:sp>
          <p:nvSpPr>
            <p:cNvPr id="1857" name="Google Shape;1857;p46"/>
            <p:cNvSpPr/>
            <p:nvPr/>
          </p:nvSpPr>
          <p:spPr>
            <a:xfrm>
              <a:off x="3054158" y="2352909"/>
              <a:ext cx="98233" cy="259704"/>
            </a:xfrm>
            <a:custGeom>
              <a:rect b="b" l="l" r="r" t="t"/>
              <a:pathLst>
                <a:path extrusionOk="0" h="9885" w="3739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3054158" y="2512908"/>
              <a:ext cx="98233" cy="99704"/>
            </a:xfrm>
            <a:custGeom>
              <a:rect b="b" l="l" r="r" t="t"/>
              <a:pathLst>
                <a:path extrusionOk="0" h="3795" w="3739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2970874" y="2429441"/>
              <a:ext cx="83310" cy="106456"/>
            </a:xfrm>
            <a:custGeom>
              <a:rect b="b" l="l" r="r" t="t"/>
              <a:pathLst>
                <a:path extrusionOk="0" h="4052" w="3171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2970874" y="2476652"/>
              <a:ext cx="83310" cy="59244"/>
            </a:xfrm>
            <a:custGeom>
              <a:rect b="b" l="l" r="r" t="t"/>
              <a:pathLst>
                <a:path extrusionOk="0" h="2255" w="3171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3215760" y="2442156"/>
              <a:ext cx="33392" cy="81313"/>
            </a:xfrm>
            <a:custGeom>
              <a:rect b="b" l="l" r="r" t="t"/>
              <a:pathLst>
                <a:path extrusionOk="0" h="3095" w="1271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3256561" y="2401513"/>
              <a:ext cx="55829" cy="162627"/>
            </a:xfrm>
            <a:custGeom>
              <a:rect b="b" l="l" r="r" t="t"/>
              <a:pathLst>
                <a:path extrusionOk="0" h="6190" w="2125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3296653" y="2361421"/>
              <a:ext cx="77872" cy="242758"/>
            </a:xfrm>
            <a:custGeom>
              <a:rect b="b" l="l" r="r" t="t"/>
              <a:pathLst>
                <a:path extrusionOk="0" h="9240" w="2964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3151287" y="2329763"/>
              <a:ext cx="37727" cy="305996"/>
            </a:xfrm>
            <a:custGeom>
              <a:rect b="b" l="l" r="r" t="t"/>
              <a:pathLst>
                <a:path extrusionOk="0" h="11647" w="1436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3151287" y="2329763"/>
              <a:ext cx="30450" cy="305996"/>
            </a:xfrm>
            <a:custGeom>
              <a:rect b="b" l="l" r="r" t="t"/>
              <a:pathLst>
                <a:path extrusionOk="0" h="11647" w="1159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6" name="Google Shape;1866;p46"/>
          <p:cNvGrpSpPr/>
          <p:nvPr/>
        </p:nvGrpSpPr>
        <p:grpSpPr>
          <a:xfrm>
            <a:off x="3545795" y="2318755"/>
            <a:ext cx="387834" cy="327933"/>
            <a:chOff x="3545795" y="2318755"/>
            <a:chExt cx="387834" cy="327933"/>
          </a:xfrm>
        </p:grpSpPr>
        <p:sp>
          <p:nvSpPr>
            <p:cNvPr id="1867" name="Google Shape;1867;p46"/>
            <p:cNvSpPr/>
            <p:nvPr/>
          </p:nvSpPr>
          <p:spPr>
            <a:xfrm>
              <a:off x="3565315" y="2318755"/>
              <a:ext cx="11691" cy="57694"/>
            </a:xfrm>
            <a:custGeom>
              <a:rect b="b" l="l" r="r" t="t"/>
              <a:pathLst>
                <a:path extrusionOk="0" h="2196" w="445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3545795" y="2318755"/>
              <a:ext cx="11691" cy="57694"/>
            </a:xfrm>
            <a:custGeom>
              <a:rect b="b" l="l" r="r" t="t"/>
              <a:pathLst>
                <a:path extrusionOk="0" h="2196" w="445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3584888" y="2318755"/>
              <a:ext cx="11796" cy="57694"/>
            </a:xfrm>
            <a:custGeom>
              <a:rect b="b" l="l" r="r" t="t"/>
              <a:pathLst>
                <a:path extrusionOk="0" h="2196" w="449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0" name="Google Shape;1870;p46"/>
            <p:cNvGrpSpPr/>
            <p:nvPr/>
          </p:nvGrpSpPr>
          <p:grpSpPr>
            <a:xfrm>
              <a:off x="3545795" y="2322301"/>
              <a:ext cx="387834" cy="324387"/>
              <a:chOff x="3545795" y="2322301"/>
              <a:chExt cx="387834" cy="324387"/>
            </a:xfrm>
          </p:grpSpPr>
          <p:sp>
            <p:nvSpPr>
              <p:cNvPr id="1871" name="Google Shape;1871;p46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rect b="b" l="l" r="r" t="t"/>
                <a:pathLst>
                  <a:path extrusionOk="0" h="9858" w="9857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46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rect b="b" l="l" r="r" t="t"/>
                <a:pathLst>
                  <a:path extrusionOk="0" h="7881" w="788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46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rect b="b" l="l" r="r" t="t"/>
                <a:pathLst>
                  <a:path extrusionOk="0" h="7882" w="4925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46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rect b="b" l="l" r="r" t="t"/>
                <a:pathLst>
                  <a:path extrusionOk="0" h="12347" w="1465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46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rect b="b" l="l" r="r" t="t"/>
                <a:pathLst>
                  <a:path extrusionOk="0" h="6393" w="1465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46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rect b="b" l="l" r="r" t="t"/>
                <a:pathLst>
                  <a:path extrusionOk="0" h="10468" w="1937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46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rect b="b" l="l" r="r" t="t"/>
                <a:pathLst>
                  <a:path extrusionOk="0" h="2255" w="1937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8" name="Google Shape;1878;p46"/>
          <p:cNvGrpSpPr/>
          <p:nvPr/>
        </p:nvGrpSpPr>
        <p:grpSpPr>
          <a:xfrm>
            <a:off x="4718468" y="2306984"/>
            <a:ext cx="364294" cy="351553"/>
            <a:chOff x="4718468" y="2306984"/>
            <a:chExt cx="364294" cy="351553"/>
          </a:xfrm>
        </p:grpSpPr>
        <p:sp>
          <p:nvSpPr>
            <p:cNvPr id="1879" name="Google Shape;1879;p46"/>
            <p:cNvSpPr/>
            <p:nvPr/>
          </p:nvSpPr>
          <p:spPr>
            <a:xfrm>
              <a:off x="4718468" y="2472869"/>
              <a:ext cx="55593" cy="57195"/>
            </a:xfrm>
            <a:custGeom>
              <a:rect b="b" l="l" r="r" t="t"/>
              <a:pathLst>
                <a:path extrusionOk="0" h="2177" w="2116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4764392" y="2405927"/>
              <a:ext cx="318370" cy="252610"/>
            </a:xfrm>
            <a:custGeom>
              <a:rect b="b" l="l" r="r" t="t"/>
              <a:pathLst>
                <a:path extrusionOk="0" h="9615" w="12118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4764760" y="2495595"/>
              <a:ext cx="318002" cy="162574"/>
            </a:xfrm>
            <a:custGeom>
              <a:rect b="b" l="l" r="r" t="t"/>
              <a:pathLst>
                <a:path extrusionOk="0" h="6188" w="12104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4952976" y="2394314"/>
              <a:ext cx="81129" cy="79816"/>
            </a:xfrm>
            <a:custGeom>
              <a:rect b="b" l="l" r="r" t="t"/>
              <a:pathLst>
                <a:path extrusionOk="0" h="3038" w="3088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4993804" y="2493230"/>
              <a:ext cx="35205" cy="22988"/>
            </a:xfrm>
            <a:custGeom>
              <a:rect b="b" l="l" r="r" t="t"/>
              <a:pathLst>
                <a:path extrusionOk="0" h="875" w="134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4829916" y="2432278"/>
              <a:ext cx="109793" cy="18470"/>
            </a:xfrm>
            <a:custGeom>
              <a:rect b="b" l="l" r="r" t="t"/>
              <a:pathLst>
                <a:path extrusionOk="0" h="703" w="4179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4816859" y="2306984"/>
              <a:ext cx="136170" cy="135986"/>
            </a:xfrm>
            <a:custGeom>
              <a:rect b="b" l="l" r="r" t="t"/>
              <a:pathLst>
                <a:path extrusionOk="0" h="5176" w="5183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4966113" y="2402301"/>
              <a:ext cx="57616" cy="56775"/>
            </a:xfrm>
            <a:custGeom>
              <a:rect b="b" l="l" r="r" t="t"/>
              <a:pathLst>
                <a:path extrusionOk="0" h="2161" w="2193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6"/>
            <p:cNvSpPr/>
            <p:nvPr/>
          </p:nvSpPr>
          <p:spPr>
            <a:xfrm>
              <a:off x="4837640" y="2327766"/>
              <a:ext cx="122115" cy="115257"/>
            </a:xfrm>
            <a:custGeom>
              <a:rect b="b" l="l" r="r" t="t"/>
              <a:pathLst>
                <a:path extrusionOk="0" h="4387" w="4648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6"/>
            <p:cNvSpPr/>
            <p:nvPr/>
          </p:nvSpPr>
          <p:spPr>
            <a:xfrm>
              <a:off x="4864070" y="2336305"/>
              <a:ext cx="41931" cy="76611"/>
            </a:xfrm>
            <a:custGeom>
              <a:rect b="b" l="l" r="r" t="t"/>
              <a:pathLst>
                <a:path extrusionOk="0" h="2916" w="1596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9" name="Google Shape;1889;p46"/>
          <p:cNvGrpSpPr/>
          <p:nvPr/>
        </p:nvGrpSpPr>
        <p:grpSpPr>
          <a:xfrm>
            <a:off x="4147908" y="2303017"/>
            <a:ext cx="361194" cy="359355"/>
            <a:chOff x="4147908" y="2303017"/>
            <a:chExt cx="361194" cy="359355"/>
          </a:xfrm>
        </p:grpSpPr>
        <p:sp>
          <p:nvSpPr>
            <p:cNvPr id="1890" name="Google Shape;1890;p46"/>
            <p:cNvSpPr/>
            <p:nvPr/>
          </p:nvSpPr>
          <p:spPr>
            <a:xfrm>
              <a:off x="4147908" y="2365861"/>
              <a:ext cx="296511" cy="296511"/>
            </a:xfrm>
            <a:custGeom>
              <a:rect b="b" l="l" r="r" t="t"/>
              <a:pathLst>
                <a:path extrusionOk="0" h="11286" w="11286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6"/>
            <p:cNvSpPr/>
            <p:nvPr/>
          </p:nvSpPr>
          <p:spPr>
            <a:xfrm>
              <a:off x="4296059" y="2508179"/>
              <a:ext cx="148361" cy="11875"/>
            </a:xfrm>
            <a:custGeom>
              <a:rect b="b" l="l" r="r" t="t"/>
              <a:pathLst>
                <a:path extrusionOk="0" h="452" w="5647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6"/>
            <p:cNvSpPr/>
            <p:nvPr/>
          </p:nvSpPr>
          <p:spPr>
            <a:xfrm>
              <a:off x="4420695" y="2303017"/>
              <a:ext cx="88407" cy="86542"/>
            </a:xfrm>
            <a:custGeom>
              <a:rect b="b" l="l" r="r" t="t"/>
              <a:pathLst>
                <a:path extrusionOk="0" h="3294" w="3365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6"/>
            <p:cNvSpPr/>
            <p:nvPr/>
          </p:nvSpPr>
          <p:spPr>
            <a:xfrm>
              <a:off x="4420695" y="2303017"/>
              <a:ext cx="59376" cy="86542"/>
            </a:xfrm>
            <a:custGeom>
              <a:rect b="b" l="l" r="r" t="t"/>
              <a:pathLst>
                <a:path extrusionOk="0" h="3294" w="226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6"/>
            <p:cNvSpPr/>
            <p:nvPr/>
          </p:nvSpPr>
          <p:spPr>
            <a:xfrm>
              <a:off x="4183429" y="2401382"/>
              <a:ext cx="225444" cy="225444"/>
            </a:xfrm>
            <a:custGeom>
              <a:rect b="b" l="l" r="r" t="t"/>
              <a:pathLst>
                <a:path extrusionOk="0" h="8581" w="8581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6"/>
            <p:cNvSpPr/>
            <p:nvPr/>
          </p:nvSpPr>
          <p:spPr>
            <a:xfrm>
              <a:off x="4296059" y="2508179"/>
              <a:ext cx="112814" cy="11875"/>
            </a:xfrm>
            <a:custGeom>
              <a:rect b="b" l="l" r="r" t="t"/>
              <a:pathLst>
                <a:path extrusionOk="0" h="452" w="4294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6"/>
            <p:cNvSpPr/>
            <p:nvPr/>
          </p:nvSpPr>
          <p:spPr>
            <a:xfrm>
              <a:off x="4213143" y="2431096"/>
              <a:ext cx="166042" cy="166042"/>
            </a:xfrm>
            <a:custGeom>
              <a:rect b="b" l="l" r="r" t="t"/>
              <a:pathLst>
                <a:path extrusionOk="0" h="6320" w="632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6"/>
            <p:cNvSpPr/>
            <p:nvPr/>
          </p:nvSpPr>
          <p:spPr>
            <a:xfrm>
              <a:off x="4296059" y="2508179"/>
              <a:ext cx="83126" cy="11875"/>
            </a:xfrm>
            <a:custGeom>
              <a:rect b="b" l="l" r="r" t="t"/>
              <a:pathLst>
                <a:path extrusionOk="0" h="452" w="3164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6"/>
            <p:cNvSpPr/>
            <p:nvPr/>
          </p:nvSpPr>
          <p:spPr>
            <a:xfrm>
              <a:off x="4248663" y="2466616"/>
              <a:ext cx="94975" cy="94975"/>
            </a:xfrm>
            <a:custGeom>
              <a:rect b="b" l="l" r="r" t="t"/>
              <a:pathLst>
                <a:path extrusionOk="0" h="3615" w="3615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6"/>
            <p:cNvSpPr/>
            <p:nvPr/>
          </p:nvSpPr>
          <p:spPr>
            <a:xfrm>
              <a:off x="4296059" y="2508179"/>
              <a:ext cx="47763" cy="11875"/>
            </a:xfrm>
            <a:custGeom>
              <a:rect b="b" l="l" r="r" t="t"/>
              <a:pathLst>
                <a:path extrusionOk="0" h="452" w="1818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6"/>
            <p:cNvSpPr/>
            <p:nvPr/>
          </p:nvSpPr>
          <p:spPr>
            <a:xfrm>
              <a:off x="4278377" y="2496330"/>
              <a:ext cx="35547" cy="35547"/>
            </a:xfrm>
            <a:custGeom>
              <a:rect b="b" l="l" r="r" t="t"/>
              <a:pathLst>
                <a:path extrusionOk="0" h="1353" w="1353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6"/>
            <p:cNvSpPr/>
            <p:nvPr/>
          </p:nvSpPr>
          <p:spPr>
            <a:xfrm>
              <a:off x="4296059" y="2508179"/>
              <a:ext cx="18233" cy="11875"/>
            </a:xfrm>
            <a:custGeom>
              <a:rect b="b" l="l" r="r" t="t"/>
              <a:pathLst>
                <a:path extrusionOk="0" h="452" w="694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6"/>
            <p:cNvSpPr/>
            <p:nvPr/>
          </p:nvSpPr>
          <p:spPr>
            <a:xfrm>
              <a:off x="4287678" y="2480094"/>
              <a:ext cx="42483" cy="40013"/>
            </a:xfrm>
            <a:custGeom>
              <a:rect b="b" l="l" r="r" t="t"/>
              <a:pathLst>
                <a:path extrusionOk="0" h="1523" w="1617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6"/>
            <p:cNvSpPr/>
            <p:nvPr/>
          </p:nvSpPr>
          <p:spPr>
            <a:xfrm>
              <a:off x="4314817" y="2315313"/>
              <a:ext cx="182568" cy="178128"/>
            </a:xfrm>
            <a:custGeom>
              <a:rect b="b" l="l" r="r" t="t"/>
              <a:pathLst>
                <a:path extrusionOk="0" h="6780" w="6949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46"/>
          <p:cNvGrpSpPr/>
          <p:nvPr/>
        </p:nvGrpSpPr>
        <p:grpSpPr>
          <a:xfrm>
            <a:off x="5292128" y="2299891"/>
            <a:ext cx="367027" cy="365214"/>
            <a:chOff x="5292128" y="2299891"/>
            <a:chExt cx="367027" cy="365214"/>
          </a:xfrm>
        </p:grpSpPr>
        <p:sp>
          <p:nvSpPr>
            <p:cNvPr id="1905" name="Google Shape;1905;p46"/>
            <p:cNvSpPr/>
            <p:nvPr/>
          </p:nvSpPr>
          <p:spPr>
            <a:xfrm>
              <a:off x="5470361" y="2467772"/>
              <a:ext cx="11323" cy="124243"/>
            </a:xfrm>
            <a:custGeom>
              <a:rect b="b" l="l" r="r" t="t"/>
              <a:pathLst>
                <a:path extrusionOk="0" h="4729" w="431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6"/>
            <p:cNvSpPr/>
            <p:nvPr/>
          </p:nvSpPr>
          <p:spPr>
            <a:xfrm>
              <a:off x="5464870" y="2299891"/>
              <a:ext cx="22279" cy="40827"/>
            </a:xfrm>
            <a:custGeom>
              <a:rect b="b" l="l" r="r" t="t"/>
              <a:pathLst>
                <a:path extrusionOk="0" h="1554" w="848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6"/>
            <p:cNvSpPr/>
            <p:nvPr/>
          </p:nvSpPr>
          <p:spPr>
            <a:xfrm>
              <a:off x="5292128" y="2316837"/>
              <a:ext cx="367027" cy="184433"/>
            </a:xfrm>
            <a:custGeom>
              <a:rect b="b" l="l" r="r" t="t"/>
              <a:pathLst>
                <a:path extrusionOk="0" h="7020" w="1397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6"/>
            <p:cNvSpPr/>
            <p:nvPr/>
          </p:nvSpPr>
          <p:spPr>
            <a:xfrm>
              <a:off x="5293757" y="2319017"/>
              <a:ext cx="182279" cy="182436"/>
            </a:xfrm>
            <a:custGeom>
              <a:rect b="b" l="l" r="r" t="t"/>
              <a:pathLst>
                <a:path extrusionOk="0" h="6944" w="6938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6"/>
            <p:cNvSpPr/>
            <p:nvPr/>
          </p:nvSpPr>
          <p:spPr>
            <a:xfrm>
              <a:off x="5476009" y="2319017"/>
              <a:ext cx="91139" cy="182252"/>
            </a:xfrm>
            <a:custGeom>
              <a:rect b="b" l="l" r="r" t="t"/>
              <a:pathLst>
                <a:path extrusionOk="0" h="6937" w="3469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6"/>
            <p:cNvSpPr/>
            <p:nvPr/>
          </p:nvSpPr>
          <p:spPr>
            <a:xfrm>
              <a:off x="5404574" y="2564035"/>
              <a:ext cx="82758" cy="101070"/>
            </a:xfrm>
            <a:custGeom>
              <a:rect b="b" l="l" r="r" t="t"/>
              <a:pathLst>
                <a:path extrusionOk="0" h="3847" w="315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1" name="Google Shape;1911;p46"/>
          <p:cNvGrpSpPr/>
          <p:nvPr/>
        </p:nvGrpSpPr>
        <p:grpSpPr>
          <a:xfrm>
            <a:off x="5873617" y="2309901"/>
            <a:ext cx="345720" cy="345720"/>
            <a:chOff x="5873617" y="2309901"/>
            <a:chExt cx="345720" cy="345720"/>
          </a:xfrm>
        </p:grpSpPr>
        <p:sp>
          <p:nvSpPr>
            <p:cNvPr id="1912" name="Google Shape;1912;p46"/>
            <p:cNvSpPr/>
            <p:nvPr/>
          </p:nvSpPr>
          <p:spPr>
            <a:xfrm>
              <a:off x="5873617" y="2309901"/>
              <a:ext cx="345720" cy="345720"/>
            </a:xfrm>
            <a:custGeom>
              <a:rect b="b" l="l" r="r" t="t"/>
              <a:pathLst>
                <a:path extrusionOk="0" h="13159" w="13159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6"/>
            <p:cNvSpPr/>
            <p:nvPr/>
          </p:nvSpPr>
          <p:spPr>
            <a:xfrm>
              <a:off x="5899496" y="2335779"/>
              <a:ext cx="293963" cy="293963"/>
            </a:xfrm>
            <a:custGeom>
              <a:rect b="b" l="l" r="r" t="t"/>
              <a:pathLst>
                <a:path extrusionOk="0" h="11189" w="11189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6"/>
            <p:cNvSpPr/>
            <p:nvPr/>
          </p:nvSpPr>
          <p:spPr>
            <a:xfrm>
              <a:off x="6041288" y="2356088"/>
              <a:ext cx="10404" cy="131888"/>
            </a:xfrm>
            <a:custGeom>
              <a:rect b="b" l="l" r="r" t="t"/>
              <a:pathLst>
                <a:path extrusionOk="0" h="5020" w="396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6"/>
            <p:cNvSpPr/>
            <p:nvPr/>
          </p:nvSpPr>
          <p:spPr>
            <a:xfrm>
              <a:off x="6039449" y="2477546"/>
              <a:ext cx="135435" cy="10430"/>
            </a:xfrm>
            <a:custGeom>
              <a:rect b="b" l="l" r="r" t="t"/>
              <a:pathLst>
                <a:path extrusionOk="0" h="397" w="5155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6"/>
            <p:cNvSpPr/>
            <p:nvPr/>
          </p:nvSpPr>
          <p:spPr>
            <a:xfrm>
              <a:off x="5935778" y="2372035"/>
              <a:ext cx="275178" cy="257970"/>
            </a:xfrm>
            <a:custGeom>
              <a:rect b="b" l="l" r="r" t="t"/>
              <a:pathLst>
                <a:path extrusionOk="0" h="9819" w="10474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6"/>
            <p:cNvSpPr/>
            <p:nvPr/>
          </p:nvSpPr>
          <p:spPr>
            <a:xfrm>
              <a:off x="5918097" y="2477546"/>
              <a:ext cx="21333" cy="10430"/>
            </a:xfrm>
            <a:custGeom>
              <a:rect b="b" l="l" r="r" t="t"/>
              <a:pathLst>
                <a:path extrusionOk="0" h="397" w="812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6"/>
            <p:cNvSpPr/>
            <p:nvPr/>
          </p:nvSpPr>
          <p:spPr>
            <a:xfrm>
              <a:off x="6041288" y="2591542"/>
              <a:ext cx="10404" cy="17970"/>
            </a:xfrm>
            <a:custGeom>
              <a:rect b="b" l="l" r="r" t="t"/>
              <a:pathLst>
                <a:path extrusionOk="0" h="684" w="396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6"/>
            <p:cNvSpPr/>
            <p:nvPr/>
          </p:nvSpPr>
          <p:spPr>
            <a:xfrm>
              <a:off x="5953144" y="2391556"/>
              <a:ext cx="19836" cy="15869"/>
            </a:xfrm>
            <a:custGeom>
              <a:rect b="b" l="l" r="r" t="t"/>
              <a:pathLst>
                <a:path extrusionOk="0" h="604" w="755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6"/>
            <p:cNvSpPr/>
            <p:nvPr/>
          </p:nvSpPr>
          <p:spPr>
            <a:xfrm>
              <a:off x="6119686" y="2557939"/>
              <a:ext cx="19652" cy="15869"/>
            </a:xfrm>
            <a:custGeom>
              <a:rect b="b" l="l" r="r" t="t"/>
              <a:pathLst>
                <a:path extrusionOk="0" h="604" w="748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6"/>
            <p:cNvSpPr/>
            <p:nvPr/>
          </p:nvSpPr>
          <p:spPr>
            <a:xfrm>
              <a:off x="6120185" y="2391556"/>
              <a:ext cx="19652" cy="15869"/>
            </a:xfrm>
            <a:custGeom>
              <a:rect b="b" l="l" r="r" t="t"/>
              <a:pathLst>
                <a:path extrusionOk="0" h="604" w="748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6"/>
            <p:cNvSpPr/>
            <p:nvPr/>
          </p:nvSpPr>
          <p:spPr>
            <a:xfrm>
              <a:off x="5953617" y="2557939"/>
              <a:ext cx="19862" cy="15869"/>
            </a:xfrm>
            <a:custGeom>
              <a:rect b="b" l="l" r="r" t="t"/>
              <a:pathLst>
                <a:path extrusionOk="0" h="604" w="756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6"/>
            <p:cNvSpPr/>
            <p:nvPr/>
          </p:nvSpPr>
          <p:spPr>
            <a:xfrm>
              <a:off x="5927056" y="2429887"/>
              <a:ext cx="21859" cy="13425"/>
            </a:xfrm>
            <a:custGeom>
              <a:rect b="b" l="l" r="r" t="t"/>
              <a:pathLst>
                <a:path extrusionOk="0" h="511" w="832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6"/>
            <p:cNvSpPr/>
            <p:nvPr/>
          </p:nvSpPr>
          <p:spPr>
            <a:xfrm>
              <a:off x="6143751" y="2522077"/>
              <a:ext cx="21832" cy="13452"/>
            </a:xfrm>
            <a:custGeom>
              <a:rect b="b" l="l" r="r" t="t"/>
              <a:pathLst>
                <a:path extrusionOk="0" h="512" w="831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6"/>
            <p:cNvSpPr/>
            <p:nvPr/>
          </p:nvSpPr>
          <p:spPr>
            <a:xfrm>
              <a:off x="6084822" y="2365730"/>
              <a:ext cx="15816" cy="17261"/>
            </a:xfrm>
            <a:custGeom>
              <a:rect b="b" l="l" r="r" t="t"/>
              <a:pathLst>
                <a:path extrusionOk="0" h="657" w="602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6"/>
            <p:cNvSpPr/>
            <p:nvPr/>
          </p:nvSpPr>
          <p:spPr>
            <a:xfrm>
              <a:off x="5992632" y="2582399"/>
              <a:ext cx="15816" cy="17287"/>
            </a:xfrm>
            <a:custGeom>
              <a:rect b="b" l="l" r="r" t="t"/>
              <a:pathLst>
                <a:path extrusionOk="0" h="658" w="602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6"/>
            <p:cNvSpPr/>
            <p:nvPr/>
          </p:nvSpPr>
          <p:spPr>
            <a:xfrm>
              <a:off x="5994445" y="2364758"/>
              <a:ext cx="15527" cy="17524"/>
            </a:xfrm>
            <a:custGeom>
              <a:rect b="b" l="l" r="r" t="t"/>
              <a:pathLst>
                <a:path extrusionOk="0" h="667" w="591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6"/>
            <p:cNvSpPr/>
            <p:nvPr/>
          </p:nvSpPr>
          <p:spPr>
            <a:xfrm>
              <a:off x="6082641" y="2583161"/>
              <a:ext cx="15527" cy="17419"/>
            </a:xfrm>
            <a:custGeom>
              <a:rect b="b" l="l" r="r" t="t"/>
              <a:pathLst>
                <a:path extrusionOk="0" h="663" w="591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6"/>
            <p:cNvSpPr/>
            <p:nvPr/>
          </p:nvSpPr>
          <p:spPr>
            <a:xfrm>
              <a:off x="6144776" y="2431936"/>
              <a:ext cx="22069" cy="13399"/>
            </a:xfrm>
            <a:custGeom>
              <a:rect b="b" l="l" r="r" t="t"/>
              <a:pathLst>
                <a:path extrusionOk="0" h="510" w="84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6"/>
            <p:cNvSpPr/>
            <p:nvPr/>
          </p:nvSpPr>
          <p:spPr>
            <a:xfrm>
              <a:off x="5926530" y="2520081"/>
              <a:ext cx="21964" cy="13268"/>
            </a:xfrm>
            <a:custGeom>
              <a:rect b="b" l="l" r="r" t="t"/>
              <a:pathLst>
                <a:path extrusionOk="0" h="505" w="836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46"/>
          <p:cNvGrpSpPr/>
          <p:nvPr/>
        </p:nvGrpSpPr>
        <p:grpSpPr>
          <a:xfrm>
            <a:off x="6863329" y="2297710"/>
            <a:ext cx="391460" cy="370127"/>
            <a:chOff x="6863329" y="2297710"/>
            <a:chExt cx="391460" cy="370127"/>
          </a:xfrm>
        </p:grpSpPr>
        <p:sp>
          <p:nvSpPr>
            <p:cNvPr id="1932" name="Google Shape;1932;p46"/>
            <p:cNvSpPr/>
            <p:nvPr/>
          </p:nvSpPr>
          <p:spPr>
            <a:xfrm>
              <a:off x="6979033" y="2297710"/>
              <a:ext cx="272603" cy="342961"/>
            </a:xfrm>
            <a:custGeom>
              <a:rect b="b" l="l" r="r" t="t"/>
              <a:pathLst>
                <a:path extrusionOk="0" h="13054" w="10376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6"/>
            <p:cNvSpPr/>
            <p:nvPr/>
          </p:nvSpPr>
          <p:spPr>
            <a:xfrm>
              <a:off x="6979033" y="2606386"/>
              <a:ext cx="255342" cy="34286"/>
            </a:xfrm>
            <a:custGeom>
              <a:rect b="b" l="l" r="r" t="t"/>
              <a:pathLst>
                <a:path extrusionOk="0" h="1305" w="9719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6"/>
            <p:cNvSpPr/>
            <p:nvPr/>
          </p:nvSpPr>
          <p:spPr>
            <a:xfrm>
              <a:off x="7176392" y="2552081"/>
              <a:ext cx="64709" cy="34102"/>
            </a:xfrm>
            <a:custGeom>
              <a:rect b="b" l="l" r="r" t="t"/>
              <a:pathLst>
                <a:path extrusionOk="0" h="1298" w="2463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6"/>
            <p:cNvSpPr/>
            <p:nvPr/>
          </p:nvSpPr>
          <p:spPr>
            <a:xfrm>
              <a:off x="7176392" y="2497591"/>
              <a:ext cx="71461" cy="34102"/>
            </a:xfrm>
            <a:custGeom>
              <a:rect b="b" l="l" r="r" t="t"/>
              <a:pathLst>
                <a:path extrusionOk="0" h="1298" w="272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6"/>
            <p:cNvSpPr/>
            <p:nvPr/>
          </p:nvSpPr>
          <p:spPr>
            <a:xfrm>
              <a:off x="7176392" y="2443286"/>
              <a:ext cx="78397" cy="33944"/>
            </a:xfrm>
            <a:custGeom>
              <a:rect b="b" l="l" r="r" t="t"/>
              <a:pathLst>
                <a:path extrusionOk="0" h="1292" w="2984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6"/>
            <p:cNvSpPr/>
            <p:nvPr/>
          </p:nvSpPr>
          <p:spPr>
            <a:xfrm>
              <a:off x="6863329" y="2450038"/>
              <a:ext cx="122666" cy="217799"/>
            </a:xfrm>
            <a:custGeom>
              <a:rect b="b" l="l" r="r" t="t"/>
              <a:pathLst>
                <a:path extrusionOk="0" h="8290" w="4669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6"/>
            <p:cNvSpPr/>
            <p:nvPr/>
          </p:nvSpPr>
          <p:spPr>
            <a:xfrm>
              <a:off x="6863329" y="2449854"/>
              <a:ext cx="41011" cy="217983"/>
            </a:xfrm>
            <a:custGeom>
              <a:rect b="b" l="l" r="r" t="t"/>
              <a:pathLst>
                <a:path extrusionOk="0" h="8297" w="1561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6"/>
            <p:cNvSpPr/>
            <p:nvPr/>
          </p:nvSpPr>
          <p:spPr>
            <a:xfrm>
              <a:off x="6917818" y="2599660"/>
              <a:ext cx="40827" cy="40827"/>
            </a:xfrm>
            <a:custGeom>
              <a:rect b="b" l="l" r="r" t="t"/>
              <a:pathLst>
                <a:path extrusionOk="0" h="1554" w="1554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6"/>
            <p:cNvSpPr/>
            <p:nvPr/>
          </p:nvSpPr>
          <p:spPr>
            <a:xfrm>
              <a:off x="6924544" y="2606386"/>
              <a:ext cx="27376" cy="27376"/>
            </a:xfrm>
            <a:custGeom>
              <a:rect b="b" l="l" r="r" t="t"/>
              <a:pathLst>
                <a:path extrusionOk="0" h="1042" w="1042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1" name="Google Shape;1941;p46"/>
          <p:cNvGrpSpPr/>
          <p:nvPr/>
        </p:nvGrpSpPr>
        <p:grpSpPr>
          <a:xfrm>
            <a:off x="7421488" y="2318518"/>
            <a:ext cx="342620" cy="328459"/>
            <a:chOff x="7421488" y="2318518"/>
            <a:chExt cx="342620" cy="328459"/>
          </a:xfrm>
        </p:grpSpPr>
        <p:sp>
          <p:nvSpPr>
            <p:cNvPr id="1942" name="Google Shape;1942;p46"/>
            <p:cNvSpPr/>
            <p:nvPr/>
          </p:nvSpPr>
          <p:spPr>
            <a:xfrm>
              <a:off x="7531754" y="2515641"/>
              <a:ext cx="9117" cy="18969"/>
            </a:xfrm>
            <a:custGeom>
              <a:rect b="b" l="l" r="r" t="t"/>
              <a:pathLst>
                <a:path extrusionOk="0" h="722" w="347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6"/>
            <p:cNvSpPr/>
            <p:nvPr/>
          </p:nvSpPr>
          <p:spPr>
            <a:xfrm>
              <a:off x="7540844" y="2339983"/>
              <a:ext cx="223264" cy="234902"/>
            </a:xfrm>
            <a:custGeom>
              <a:rect b="b" l="l" r="r" t="t"/>
              <a:pathLst>
                <a:path extrusionOk="0" h="8941" w="8498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6"/>
            <p:cNvSpPr/>
            <p:nvPr/>
          </p:nvSpPr>
          <p:spPr>
            <a:xfrm>
              <a:off x="7520456" y="2318518"/>
              <a:ext cx="235270" cy="227756"/>
            </a:xfrm>
            <a:custGeom>
              <a:rect b="b" l="l" r="r" t="t"/>
              <a:pathLst>
                <a:path extrusionOk="0" h="8669" w="8955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6"/>
            <p:cNvSpPr/>
            <p:nvPr/>
          </p:nvSpPr>
          <p:spPr>
            <a:xfrm>
              <a:off x="7450283" y="2573598"/>
              <a:ext cx="152013" cy="73379"/>
            </a:xfrm>
            <a:custGeom>
              <a:rect b="b" l="l" r="r" t="t"/>
              <a:pathLst>
                <a:path extrusionOk="0" h="2793" w="5786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6"/>
            <p:cNvSpPr/>
            <p:nvPr/>
          </p:nvSpPr>
          <p:spPr>
            <a:xfrm>
              <a:off x="7565093" y="2530958"/>
              <a:ext cx="83310" cy="46713"/>
            </a:xfrm>
            <a:custGeom>
              <a:rect b="b" l="l" r="r" t="t"/>
              <a:pathLst>
                <a:path extrusionOk="0" h="1778" w="3171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6"/>
            <p:cNvSpPr/>
            <p:nvPr/>
          </p:nvSpPr>
          <p:spPr>
            <a:xfrm>
              <a:off x="7421488" y="2409447"/>
              <a:ext cx="236558" cy="227599"/>
            </a:xfrm>
            <a:custGeom>
              <a:rect b="b" l="l" r="r" t="t"/>
              <a:pathLst>
                <a:path extrusionOk="0" h="8663" w="9004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6"/>
            <p:cNvSpPr/>
            <p:nvPr/>
          </p:nvSpPr>
          <p:spPr>
            <a:xfrm>
              <a:off x="7556161" y="2553368"/>
              <a:ext cx="36650" cy="22253"/>
            </a:xfrm>
            <a:custGeom>
              <a:rect b="b" l="l" r="r" t="t"/>
              <a:pathLst>
                <a:path extrusionOk="0" h="847" w="1395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9" name="Google Shape;1949;p46"/>
          <p:cNvGrpSpPr/>
          <p:nvPr/>
        </p:nvGrpSpPr>
        <p:grpSpPr>
          <a:xfrm>
            <a:off x="2508373" y="2779889"/>
            <a:ext cx="337523" cy="337680"/>
            <a:chOff x="2508373" y="2779889"/>
            <a:chExt cx="337523" cy="337680"/>
          </a:xfrm>
        </p:grpSpPr>
        <p:sp>
          <p:nvSpPr>
            <p:cNvPr id="1950" name="Google Shape;1950;p46"/>
            <p:cNvSpPr/>
            <p:nvPr/>
          </p:nvSpPr>
          <p:spPr>
            <a:xfrm>
              <a:off x="2508373" y="2779889"/>
              <a:ext cx="256971" cy="256971"/>
            </a:xfrm>
            <a:custGeom>
              <a:rect b="b" l="l" r="r" t="t"/>
              <a:pathLst>
                <a:path extrusionOk="0" h="9781" w="9781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6"/>
            <p:cNvSpPr/>
            <p:nvPr/>
          </p:nvSpPr>
          <p:spPr>
            <a:xfrm>
              <a:off x="2561391" y="2852034"/>
              <a:ext cx="131783" cy="112814"/>
            </a:xfrm>
            <a:custGeom>
              <a:rect b="b" l="l" r="r" t="t"/>
              <a:pathLst>
                <a:path extrusionOk="0" h="4294" w="5016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6"/>
            <p:cNvSpPr/>
            <p:nvPr/>
          </p:nvSpPr>
          <p:spPr>
            <a:xfrm>
              <a:off x="2599302" y="2880277"/>
              <a:ext cx="65629" cy="56223"/>
            </a:xfrm>
            <a:custGeom>
              <a:rect b="b" l="l" r="r" t="t"/>
              <a:pathLst>
                <a:path extrusionOk="0" h="2140" w="2498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6"/>
            <p:cNvSpPr/>
            <p:nvPr/>
          </p:nvSpPr>
          <p:spPr>
            <a:xfrm>
              <a:off x="2677121" y="2948611"/>
              <a:ext cx="168775" cy="168958"/>
            </a:xfrm>
            <a:custGeom>
              <a:rect b="b" l="l" r="r" t="t"/>
              <a:pathLst>
                <a:path extrusionOk="0" h="6431" w="6424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6"/>
            <p:cNvSpPr/>
            <p:nvPr/>
          </p:nvSpPr>
          <p:spPr>
            <a:xfrm>
              <a:off x="2705180" y="2990910"/>
              <a:ext cx="98601" cy="84466"/>
            </a:xfrm>
            <a:custGeom>
              <a:rect b="b" l="l" r="r" t="t"/>
              <a:pathLst>
                <a:path extrusionOk="0" h="3215" w="3753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6"/>
            <p:cNvSpPr/>
            <p:nvPr/>
          </p:nvSpPr>
          <p:spPr>
            <a:xfrm>
              <a:off x="2727774" y="3007856"/>
              <a:ext cx="59061" cy="50601"/>
            </a:xfrm>
            <a:custGeom>
              <a:rect b="b" l="l" r="r" t="t"/>
              <a:pathLst>
                <a:path extrusionOk="0" h="1926" w="2248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6" name="Google Shape;1956;p46"/>
          <p:cNvGrpSpPr/>
          <p:nvPr/>
        </p:nvGrpSpPr>
        <p:grpSpPr>
          <a:xfrm>
            <a:off x="1884401" y="4141593"/>
            <a:ext cx="410613" cy="372229"/>
            <a:chOff x="1884401" y="4141593"/>
            <a:chExt cx="410613" cy="372229"/>
          </a:xfrm>
        </p:grpSpPr>
        <p:sp>
          <p:nvSpPr>
            <p:cNvPr id="1957" name="Google Shape;1957;p46"/>
            <p:cNvSpPr/>
            <p:nvPr/>
          </p:nvSpPr>
          <p:spPr>
            <a:xfrm>
              <a:off x="1934529" y="4484476"/>
              <a:ext cx="343697" cy="29346"/>
            </a:xfrm>
            <a:custGeom>
              <a:rect b="b" l="l" r="r" t="t"/>
              <a:pathLst>
                <a:path extrusionOk="0" h="1117" w="13082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6"/>
            <p:cNvSpPr/>
            <p:nvPr/>
          </p:nvSpPr>
          <p:spPr>
            <a:xfrm>
              <a:off x="1884401" y="4269619"/>
              <a:ext cx="345720" cy="189635"/>
            </a:xfrm>
            <a:custGeom>
              <a:rect b="b" l="l" r="r" t="t"/>
              <a:pathLst>
                <a:path extrusionOk="0" h="7218" w="13159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2097970" y="4322006"/>
              <a:ext cx="104827" cy="110003"/>
            </a:xfrm>
            <a:custGeom>
              <a:rect b="b" l="l" r="r" t="t"/>
              <a:pathLst>
                <a:path extrusionOk="0" h="4187" w="399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2190187" y="4269619"/>
              <a:ext cx="12611" cy="39829"/>
            </a:xfrm>
            <a:custGeom>
              <a:rect b="b" l="l" r="r" t="t"/>
              <a:pathLst>
                <a:path extrusionOk="0" h="1516" w="48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2069018" y="4141593"/>
              <a:ext cx="24250" cy="109083"/>
            </a:xfrm>
            <a:custGeom>
              <a:rect b="b" l="l" r="r" t="t"/>
              <a:pathLst>
                <a:path extrusionOk="0" h="4152" w="923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2119303" y="4141593"/>
              <a:ext cx="24276" cy="109083"/>
            </a:xfrm>
            <a:custGeom>
              <a:rect b="b" l="l" r="r" t="t"/>
              <a:pathLst>
                <a:path extrusionOk="0" h="4152" w="924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1917583" y="4478091"/>
              <a:ext cx="377431" cy="12585"/>
            </a:xfrm>
            <a:custGeom>
              <a:rect b="b" l="l" r="r" t="t"/>
              <a:pathLst>
                <a:path extrusionOk="0" h="479" w="14366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4" name="Google Shape;1964;p46"/>
          <p:cNvGrpSpPr/>
          <p:nvPr/>
        </p:nvGrpSpPr>
        <p:grpSpPr>
          <a:xfrm>
            <a:off x="1430832" y="2773689"/>
            <a:ext cx="294515" cy="349898"/>
            <a:chOff x="1430832" y="2773689"/>
            <a:chExt cx="294515" cy="349898"/>
          </a:xfrm>
        </p:grpSpPr>
        <p:sp>
          <p:nvSpPr>
            <p:cNvPr id="1965" name="Google Shape;1965;p46"/>
            <p:cNvSpPr/>
            <p:nvPr/>
          </p:nvSpPr>
          <p:spPr>
            <a:xfrm>
              <a:off x="1430832" y="2794996"/>
              <a:ext cx="90062" cy="149648"/>
            </a:xfrm>
            <a:custGeom>
              <a:rect b="b" l="l" r="r" t="t"/>
              <a:pathLst>
                <a:path extrusionOk="0" h="5696" w="3428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1635127" y="2795180"/>
              <a:ext cx="90220" cy="149464"/>
            </a:xfrm>
            <a:custGeom>
              <a:rect b="b" l="l" r="r" t="t"/>
              <a:pathLst>
                <a:path extrusionOk="0" h="5689" w="3434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1566609" y="2972861"/>
              <a:ext cx="22988" cy="104249"/>
            </a:xfrm>
            <a:custGeom>
              <a:rect b="b" l="l" r="r" t="t"/>
              <a:pathLst>
                <a:path extrusionOk="0" h="3968" w="875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1493703" y="2785354"/>
              <a:ext cx="168775" cy="206108"/>
            </a:xfrm>
            <a:custGeom>
              <a:rect b="b" l="l" r="r" t="t"/>
              <a:pathLst>
                <a:path extrusionOk="0" h="7845" w="6424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1562037" y="2785354"/>
              <a:ext cx="100440" cy="206108"/>
            </a:xfrm>
            <a:custGeom>
              <a:rect b="b" l="l" r="r" t="t"/>
              <a:pathLst>
                <a:path extrusionOk="0" h="7845" w="3823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1482773" y="2773689"/>
              <a:ext cx="190817" cy="23172"/>
            </a:xfrm>
            <a:custGeom>
              <a:rect b="b" l="l" r="r" t="t"/>
              <a:pathLst>
                <a:path extrusionOk="0" h="882" w="7263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1641669" y="2773689"/>
              <a:ext cx="31921" cy="23172"/>
            </a:xfrm>
            <a:custGeom>
              <a:rect b="b" l="l" r="r" t="t"/>
              <a:pathLst>
                <a:path extrusionOk="0" h="882" w="1215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1536343" y="2836060"/>
              <a:ext cx="83494" cy="78975"/>
            </a:xfrm>
            <a:custGeom>
              <a:rect b="b" l="l" r="r" t="t"/>
              <a:pathLst>
                <a:path extrusionOk="0" h="3006" w="3178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1556205" y="2977958"/>
              <a:ext cx="43770" cy="21543"/>
            </a:xfrm>
            <a:custGeom>
              <a:rect b="b" l="l" r="r" t="t"/>
              <a:pathLst>
                <a:path extrusionOk="0" h="820" w="1666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1533427" y="3061609"/>
              <a:ext cx="89326" cy="30818"/>
            </a:xfrm>
            <a:custGeom>
              <a:rect b="b" l="l" r="r" t="t"/>
              <a:pathLst>
                <a:path extrusionOk="0" h="1173" w="340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1591200" y="3061609"/>
              <a:ext cx="31737" cy="30818"/>
            </a:xfrm>
            <a:custGeom>
              <a:rect b="b" l="l" r="r" t="t"/>
              <a:pathLst>
                <a:path extrusionOk="0" h="1173" w="1208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1501006" y="3084756"/>
              <a:ext cx="154193" cy="38831"/>
            </a:xfrm>
            <a:custGeom>
              <a:rect b="b" l="l" r="r" t="t"/>
              <a:pathLst>
                <a:path extrusionOk="0" h="1478" w="5869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1616159" y="3084756"/>
              <a:ext cx="38857" cy="38647"/>
            </a:xfrm>
            <a:custGeom>
              <a:rect b="b" l="l" r="r" t="t"/>
              <a:pathLst>
                <a:path extrusionOk="0" h="1471" w="1479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46"/>
          <p:cNvGrpSpPr/>
          <p:nvPr/>
        </p:nvGrpSpPr>
        <p:grpSpPr>
          <a:xfrm>
            <a:off x="3082217" y="2788586"/>
            <a:ext cx="288866" cy="320235"/>
            <a:chOff x="3082217" y="2788586"/>
            <a:chExt cx="288866" cy="320235"/>
          </a:xfrm>
        </p:grpSpPr>
        <p:sp>
          <p:nvSpPr>
            <p:cNvPr id="1979" name="Google Shape;1979;p46"/>
            <p:cNvSpPr/>
            <p:nvPr/>
          </p:nvSpPr>
          <p:spPr>
            <a:xfrm>
              <a:off x="3082401" y="2867508"/>
              <a:ext cx="275178" cy="241313"/>
            </a:xfrm>
            <a:custGeom>
              <a:rect b="b" l="l" r="r" t="t"/>
              <a:pathLst>
                <a:path extrusionOk="0" h="9185" w="10474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3082217" y="2867508"/>
              <a:ext cx="219980" cy="241313"/>
            </a:xfrm>
            <a:custGeom>
              <a:rect b="b" l="l" r="r" t="t"/>
              <a:pathLst>
                <a:path extrusionOk="0" h="9185" w="8373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3233100" y="2788586"/>
              <a:ext cx="137983" cy="76269"/>
            </a:xfrm>
            <a:custGeom>
              <a:rect b="b" l="l" r="r" t="t"/>
              <a:pathLst>
                <a:path extrusionOk="0" h="2903" w="5252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3232916" y="2788586"/>
              <a:ext cx="138167" cy="51258"/>
            </a:xfrm>
            <a:custGeom>
              <a:rect b="b" l="l" r="r" t="t"/>
              <a:pathLst>
                <a:path extrusionOk="0" h="1951" w="5259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3293605" y="2915403"/>
              <a:ext cx="38831" cy="55540"/>
            </a:xfrm>
            <a:custGeom>
              <a:rect b="b" l="l" r="r" t="t"/>
              <a:pathLst>
                <a:path extrusionOk="0" h="2114" w="1478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3191379" y="2892677"/>
              <a:ext cx="57405" cy="13136"/>
            </a:xfrm>
            <a:custGeom>
              <a:rect b="b" l="l" r="r" t="t"/>
              <a:pathLst>
                <a:path extrusionOk="0" h="500" w="2185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3195320" y="2830070"/>
              <a:ext cx="49708" cy="75560"/>
            </a:xfrm>
            <a:custGeom>
              <a:rect b="b" l="l" r="r" t="t"/>
              <a:pathLst>
                <a:path extrusionOk="0" h="2876" w="1892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6" name="Google Shape;1986;p46"/>
          <p:cNvGrpSpPr/>
          <p:nvPr/>
        </p:nvGrpSpPr>
        <p:grpSpPr>
          <a:xfrm>
            <a:off x="3610557" y="2780704"/>
            <a:ext cx="325017" cy="336051"/>
            <a:chOff x="3610557" y="2780704"/>
            <a:chExt cx="325017" cy="336051"/>
          </a:xfrm>
        </p:grpSpPr>
        <p:sp>
          <p:nvSpPr>
            <p:cNvPr id="1987" name="Google Shape;1987;p46"/>
            <p:cNvSpPr/>
            <p:nvPr/>
          </p:nvSpPr>
          <p:spPr>
            <a:xfrm>
              <a:off x="3610557" y="2780704"/>
              <a:ext cx="324702" cy="335973"/>
            </a:xfrm>
            <a:custGeom>
              <a:rect b="b" l="l" r="r" t="t"/>
              <a:pathLst>
                <a:path extrusionOk="0" h="12788" w="12359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3665703" y="2864434"/>
              <a:ext cx="67967" cy="252321"/>
            </a:xfrm>
            <a:custGeom>
              <a:rect b="b" l="l" r="r" t="t"/>
              <a:pathLst>
                <a:path extrusionOk="0" h="9604" w="2587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3867633" y="2780704"/>
              <a:ext cx="67941" cy="294830"/>
            </a:xfrm>
            <a:custGeom>
              <a:rect b="b" l="l" r="r" t="t"/>
              <a:pathLst>
                <a:path extrusionOk="0" h="11222" w="2586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0" name="Google Shape;1990;p46"/>
          <p:cNvGrpSpPr/>
          <p:nvPr/>
        </p:nvGrpSpPr>
        <p:grpSpPr>
          <a:xfrm>
            <a:off x="4179067" y="2811495"/>
            <a:ext cx="286476" cy="274390"/>
            <a:chOff x="4179067" y="2811495"/>
            <a:chExt cx="286476" cy="274390"/>
          </a:xfrm>
        </p:grpSpPr>
        <p:sp>
          <p:nvSpPr>
            <p:cNvPr id="1991" name="Google Shape;1991;p46"/>
            <p:cNvSpPr/>
            <p:nvPr/>
          </p:nvSpPr>
          <p:spPr>
            <a:xfrm>
              <a:off x="4333786" y="2956651"/>
              <a:ext cx="69990" cy="69990"/>
            </a:xfrm>
            <a:custGeom>
              <a:rect b="b" l="l" r="r" t="t"/>
              <a:pathLst>
                <a:path extrusionOk="0" h="2664" w="2664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363290" y="2987022"/>
              <a:ext cx="102253" cy="98785"/>
            </a:xfrm>
            <a:custGeom>
              <a:rect b="b" l="l" r="r" t="t"/>
              <a:pathLst>
                <a:path extrusionOk="0" h="3760" w="3892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363474" y="2993826"/>
              <a:ext cx="98259" cy="92059"/>
            </a:xfrm>
            <a:custGeom>
              <a:rect b="b" l="l" r="r" t="t"/>
              <a:pathLst>
                <a:path extrusionOk="0" h="3504" w="374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179067" y="2811495"/>
              <a:ext cx="215408" cy="196282"/>
            </a:xfrm>
            <a:custGeom>
              <a:rect b="b" l="l" r="r" t="t"/>
              <a:pathLst>
                <a:path extrusionOk="0" h="7471" w="8199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204210" y="2834405"/>
              <a:ext cx="165123" cy="150463"/>
            </a:xfrm>
            <a:custGeom>
              <a:rect b="b" l="l" r="r" t="t"/>
              <a:pathLst>
                <a:path extrusionOk="0" h="5727" w="6285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04210" y="2850037"/>
              <a:ext cx="142160" cy="133175"/>
            </a:xfrm>
            <a:custGeom>
              <a:rect b="b" l="l" r="r" t="t"/>
              <a:pathLst>
                <a:path extrusionOk="0" h="5069" w="5411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246666" y="2855186"/>
              <a:ext cx="81103" cy="22883"/>
            </a:xfrm>
            <a:custGeom>
              <a:rect b="b" l="l" r="r" t="t"/>
              <a:pathLst>
                <a:path extrusionOk="0" h="871" w="3087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290" y="2987022"/>
              <a:ext cx="41589" cy="40722"/>
            </a:xfrm>
            <a:custGeom>
              <a:rect b="b" l="l" r="r" t="t"/>
              <a:pathLst>
                <a:path extrusionOk="0" h="1550" w="1583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4363474" y="2993826"/>
              <a:ext cx="29189" cy="33918"/>
            </a:xfrm>
            <a:custGeom>
              <a:rect b="b" l="l" r="r" t="t"/>
              <a:pathLst>
                <a:path extrusionOk="0" h="1291" w="1111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6"/>
          <p:cNvGrpSpPr/>
          <p:nvPr/>
        </p:nvGrpSpPr>
        <p:grpSpPr>
          <a:xfrm>
            <a:off x="4686757" y="2762156"/>
            <a:ext cx="371047" cy="374199"/>
            <a:chOff x="4686757" y="2762156"/>
            <a:chExt cx="371047" cy="374199"/>
          </a:xfrm>
        </p:grpSpPr>
        <p:sp>
          <p:nvSpPr>
            <p:cNvPr id="2001" name="Google Shape;2001;p46"/>
            <p:cNvSpPr/>
            <p:nvPr/>
          </p:nvSpPr>
          <p:spPr>
            <a:xfrm>
              <a:off x="4696767" y="2762156"/>
              <a:ext cx="353207" cy="374199"/>
            </a:xfrm>
            <a:custGeom>
              <a:rect b="b" l="l" r="r" t="t"/>
              <a:pathLst>
                <a:path extrusionOk="0" h="14243" w="13444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4843656" y="2919134"/>
              <a:ext cx="62161" cy="59244"/>
            </a:xfrm>
            <a:custGeom>
              <a:rect b="b" l="l" r="r" t="t"/>
              <a:pathLst>
                <a:path extrusionOk="0" h="2255" w="2366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4686757" y="2827311"/>
              <a:ext cx="62660" cy="48473"/>
            </a:xfrm>
            <a:custGeom>
              <a:rect b="b" l="l" r="r" t="t"/>
              <a:pathLst>
                <a:path extrusionOk="0" h="1845" w="2385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5005600" y="3019416"/>
              <a:ext cx="52020" cy="48604"/>
            </a:xfrm>
            <a:custGeom>
              <a:rect b="b" l="l" r="r" t="t"/>
              <a:pathLst>
                <a:path extrusionOk="0" h="1850" w="198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4857476" y="2936946"/>
              <a:ext cx="48341" cy="41484"/>
            </a:xfrm>
            <a:custGeom>
              <a:rect b="b" l="l" r="r" t="t"/>
              <a:pathLst>
                <a:path extrusionOk="0" h="1579" w="184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4708563" y="2844940"/>
              <a:ext cx="34890" cy="30844"/>
            </a:xfrm>
            <a:custGeom>
              <a:rect b="b" l="l" r="r" t="t"/>
              <a:pathLst>
                <a:path extrusionOk="0" h="1174" w="1328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5022914" y="3037176"/>
              <a:ext cx="34890" cy="30765"/>
            </a:xfrm>
            <a:custGeom>
              <a:rect b="b" l="l" r="r" t="t"/>
              <a:pathLst>
                <a:path extrusionOk="0" h="1171" w="1328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8" name="Google Shape;2008;p46"/>
          <p:cNvGrpSpPr/>
          <p:nvPr/>
        </p:nvGrpSpPr>
        <p:grpSpPr>
          <a:xfrm>
            <a:off x="5221613" y="2784802"/>
            <a:ext cx="406567" cy="327855"/>
            <a:chOff x="5221613" y="2784802"/>
            <a:chExt cx="406567" cy="327855"/>
          </a:xfrm>
        </p:grpSpPr>
        <p:sp>
          <p:nvSpPr>
            <p:cNvPr id="2009" name="Google Shape;2009;p46"/>
            <p:cNvSpPr/>
            <p:nvPr/>
          </p:nvSpPr>
          <p:spPr>
            <a:xfrm>
              <a:off x="5221613" y="2811049"/>
              <a:ext cx="406567" cy="301608"/>
            </a:xfrm>
            <a:custGeom>
              <a:rect b="b" l="l" r="r" t="t"/>
              <a:pathLst>
                <a:path extrusionOk="0" h="11480" w="15475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5221613" y="2811049"/>
              <a:ext cx="406567" cy="39382"/>
            </a:xfrm>
            <a:custGeom>
              <a:rect b="b" l="l" r="r" t="t"/>
              <a:pathLst>
                <a:path extrusionOk="0" h="1499" w="15475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247833" y="2811049"/>
              <a:ext cx="52519" cy="26246"/>
            </a:xfrm>
            <a:custGeom>
              <a:rect b="b" l="l" r="r" t="t"/>
              <a:pathLst>
                <a:path extrusionOk="0" h="999" w="1999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549441" y="2811049"/>
              <a:ext cx="52492" cy="26246"/>
            </a:xfrm>
            <a:custGeom>
              <a:rect b="b" l="l" r="r" t="t"/>
              <a:pathLst>
                <a:path extrusionOk="0" h="999" w="1998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260969" y="2784802"/>
              <a:ext cx="26272" cy="39382"/>
            </a:xfrm>
            <a:custGeom>
              <a:rect b="b" l="l" r="r" t="t"/>
              <a:pathLst>
                <a:path extrusionOk="0" h="1499" w="100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260969" y="2784802"/>
              <a:ext cx="26272" cy="19704"/>
            </a:xfrm>
            <a:custGeom>
              <a:rect b="b" l="l" r="r" t="t"/>
              <a:pathLst>
                <a:path extrusionOk="0" h="750" w="100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562551" y="2784802"/>
              <a:ext cx="26456" cy="39382"/>
            </a:xfrm>
            <a:custGeom>
              <a:rect b="b" l="l" r="r" t="t"/>
              <a:pathLst>
                <a:path extrusionOk="0" h="1499" w="1007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62551" y="2784802"/>
              <a:ext cx="26456" cy="19704"/>
            </a:xfrm>
            <a:custGeom>
              <a:rect b="b" l="l" r="r" t="t"/>
              <a:pathLst>
                <a:path extrusionOk="0" h="750" w="1007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221613" y="2850405"/>
              <a:ext cx="406567" cy="13136"/>
            </a:xfrm>
            <a:custGeom>
              <a:rect b="b" l="l" r="r" t="t"/>
              <a:pathLst>
                <a:path extrusionOk="0" h="500" w="15475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260969" y="2889577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260969" y="2942070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60969" y="2994536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352818" y="2994536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444482" y="2994536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352818" y="2942070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260969" y="3047028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352818" y="2889577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352818" y="3047028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536489" y="2994536"/>
              <a:ext cx="52519" cy="26272"/>
            </a:xfrm>
            <a:custGeom>
              <a:rect b="b" l="l" r="r" t="t"/>
              <a:pathLst>
                <a:path extrusionOk="0" h="1000" w="1999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536489" y="2889577"/>
              <a:ext cx="52519" cy="26272"/>
            </a:xfrm>
            <a:custGeom>
              <a:rect b="b" l="l" r="r" t="t"/>
              <a:pathLst>
                <a:path extrusionOk="0" h="1000" w="1999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536489" y="3047028"/>
              <a:ext cx="52519" cy="26272"/>
            </a:xfrm>
            <a:custGeom>
              <a:rect b="b" l="l" r="r" t="t"/>
              <a:pathLst>
                <a:path extrusionOk="0" h="1000" w="1999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5444482" y="2942070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5444482" y="2889577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5536489" y="2942070"/>
              <a:ext cx="52519" cy="26272"/>
            </a:xfrm>
            <a:custGeom>
              <a:rect b="b" l="l" r="r" t="t"/>
              <a:pathLst>
                <a:path extrusionOk="0" h="1000" w="1999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5444482" y="3047028"/>
              <a:ext cx="52492" cy="26272"/>
            </a:xfrm>
            <a:custGeom>
              <a:rect b="b" l="l" r="r" t="t"/>
              <a:pathLst>
                <a:path extrusionOk="0" h="1000" w="1998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5533178" y="2935239"/>
              <a:ext cx="58824" cy="39645"/>
            </a:xfrm>
            <a:custGeom>
              <a:rect b="b" l="l" r="r" t="t"/>
              <a:pathLst>
                <a:path extrusionOk="0" h="1509" w="2239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5349665" y="2935607"/>
              <a:ext cx="58141" cy="39277"/>
            </a:xfrm>
            <a:custGeom>
              <a:rect b="b" l="l" r="r" t="t"/>
              <a:pathLst>
                <a:path extrusionOk="0" h="1495" w="2213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5441487" y="2987731"/>
              <a:ext cx="58798" cy="39645"/>
            </a:xfrm>
            <a:custGeom>
              <a:rect b="b" l="l" r="r" t="t"/>
              <a:pathLst>
                <a:path extrusionOk="0" h="1509" w="2238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5258631" y="3040565"/>
              <a:ext cx="57353" cy="39277"/>
            </a:xfrm>
            <a:custGeom>
              <a:rect b="b" l="l" r="r" t="t"/>
              <a:pathLst>
                <a:path extrusionOk="0" h="1495" w="2183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5442118" y="2882746"/>
              <a:ext cx="58167" cy="39671"/>
            </a:xfrm>
            <a:custGeom>
              <a:rect b="b" l="l" r="r" t="t"/>
              <a:pathLst>
                <a:path extrusionOk="0" h="1510" w="2214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9" name="Google Shape;2039;p46"/>
          <p:cNvGrpSpPr/>
          <p:nvPr/>
        </p:nvGrpSpPr>
        <p:grpSpPr>
          <a:xfrm>
            <a:off x="5812586" y="2760921"/>
            <a:ext cx="303606" cy="375434"/>
            <a:chOff x="5812586" y="2760921"/>
            <a:chExt cx="303606" cy="375434"/>
          </a:xfrm>
        </p:grpSpPr>
        <p:sp>
          <p:nvSpPr>
            <p:cNvPr id="2040" name="Google Shape;2040;p46"/>
            <p:cNvSpPr/>
            <p:nvPr/>
          </p:nvSpPr>
          <p:spPr>
            <a:xfrm>
              <a:off x="5911896" y="2760921"/>
              <a:ext cx="125215" cy="32289"/>
            </a:xfrm>
            <a:custGeom>
              <a:rect b="b" l="l" r="r" t="t"/>
              <a:pathLst>
                <a:path extrusionOk="0" h="1229" w="4766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6001722" y="2761105"/>
              <a:ext cx="35389" cy="32105"/>
            </a:xfrm>
            <a:custGeom>
              <a:rect b="b" l="l" r="r" t="t"/>
              <a:pathLst>
                <a:path extrusionOk="0" h="1222" w="1347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5812586" y="2793183"/>
              <a:ext cx="295960" cy="343171"/>
            </a:xfrm>
            <a:custGeom>
              <a:rect b="b" l="l" r="r" t="t"/>
              <a:pathLst>
                <a:path extrusionOk="0" h="13062" w="11265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5934675" y="2793183"/>
              <a:ext cx="181517" cy="340965"/>
            </a:xfrm>
            <a:custGeom>
              <a:rect b="b" l="l" r="r" t="t"/>
              <a:pathLst>
                <a:path extrusionOk="0" h="12978" w="6909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5841197" y="2978063"/>
              <a:ext cx="267349" cy="158292"/>
            </a:xfrm>
            <a:custGeom>
              <a:rect b="b" l="l" r="r" t="t"/>
              <a:pathLst>
                <a:path extrusionOk="0" h="6025" w="10176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6052402" y="2986523"/>
              <a:ext cx="56144" cy="147809"/>
            </a:xfrm>
            <a:custGeom>
              <a:rect b="b" l="l" r="r" t="t"/>
              <a:pathLst>
                <a:path extrusionOk="0" h="5626" w="2137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6054582" y="3027718"/>
              <a:ext cx="20256" cy="17182"/>
            </a:xfrm>
            <a:custGeom>
              <a:rect b="b" l="l" r="r" t="t"/>
              <a:pathLst>
                <a:path extrusionOk="0" h="654" w="771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012678" y="3090588"/>
              <a:ext cx="17681" cy="15186"/>
            </a:xfrm>
            <a:custGeom>
              <a:rect b="b" l="l" r="r" t="t"/>
              <a:pathLst>
                <a:path extrusionOk="0" h="578" w="673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891299" y="3017130"/>
              <a:ext cx="17708" cy="15212"/>
            </a:xfrm>
            <a:custGeom>
              <a:rect b="b" l="l" r="r" t="t"/>
              <a:pathLst>
                <a:path extrusionOk="0" h="579" w="674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5915916" y="3090588"/>
              <a:ext cx="17681" cy="15186"/>
            </a:xfrm>
            <a:custGeom>
              <a:rect b="b" l="l" r="r" t="t"/>
              <a:pathLst>
                <a:path extrusionOk="0" h="578" w="673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5959266" y="3032999"/>
              <a:ext cx="21360" cy="18286"/>
            </a:xfrm>
            <a:custGeom>
              <a:rect b="b" l="l" r="r" t="t"/>
              <a:pathLst>
                <a:path extrusionOk="0" h="696" w="813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1" name="Google Shape;2051;p46"/>
          <p:cNvGrpSpPr/>
          <p:nvPr/>
        </p:nvGrpSpPr>
        <p:grpSpPr>
          <a:xfrm>
            <a:off x="6334673" y="2759633"/>
            <a:ext cx="378508" cy="378167"/>
            <a:chOff x="6334673" y="2759633"/>
            <a:chExt cx="378508" cy="378167"/>
          </a:xfrm>
        </p:grpSpPr>
        <p:sp>
          <p:nvSpPr>
            <p:cNvPr id="2052" name="Google Shape;2052;p46"/>
            <p:cNvSpPr/>
            <p:nvPr/>
          </p:nvSpPr>
          <p:spPr>
            <a:xfrm>
              <a:off x="6334673" y="2759633"/>
              <a:ext cx="287027" cy="189004"/>
            </a:xfrm>
            <a:custGeom>
              <a:rect b="b" l="l" r="r" t="t"/>
              <a:pathLst>
                <a:path extrusionOk="0" h="7194" w="10925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6524019" y="2759660"/>
              <a:ext cx="189162" cy="286659"/>
            </a:xfrm>
            <a:custGeom>
              <a:rect b="b" l="l" r="r" t="t"/>
              <a:pathLst>
                <a:path extrusionOk="0" h="10911" w="720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6426207" y="2948611"/>
              <a:ext cx="286791" cy="189188"/>
            </a:xfrm>
            <a:custGeom>
              <a:rect b="b" l="l" r="r" t="t"/>
              <a:pathLst>
                <a:path extrusionOk="0" h="7201" w="10916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6334857" y="2850957"/>
              <a:ext cx="189188" cy="286843"/>
            </a:xfrm>
            <a:custGeom>
              <a:rect b="b" l="l" r="r" t="t"/>
              <a:pathLst>
                <a:path extrusionOk="0" h="10918" w="7201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6" name="Google Shape;2056;p46"/>
          <p:cNvGrpSpPr/>
          <p:nvPr/>
        </p:nvGrpSpPr>
        <p:grpSpPr>
          <a:xfrm>
            <a:off x="8012645" y="2806477"/>
            <a:ext cx="319763" cy="284506"/>
            <a:chOff x="8012645" y="2806477"/>
            <a:chExt cx="319763" cy="284506"/>
          </a:xfrm>
        </p:grpSpPr>
        <p:sp>
          <p:nvSpPr>
            <p:cNvPr id="2057" name="Google Shape;2057;p46"/>
            <p:cNvSpPr/>
            <p:nvPr/>
          </p:nvSpPr>
          <p:spPr>
            <a:xfrm>
              <a:off x="8117446" y="3039252"/>
              <a:ext cx="87855" cy="51731"/>
            </a:xfrm>
            <a:custGeom>
              <a:rect b="b" l="l" r="r" t="t"/>
              <a:pathLst>
                <a:path extrusionOk="0" h="1969" w="3344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8138570" y="3039252"/>
              <a:ext cx="66732" cy="51731"/>
            </a:xfrm>
            <a:custGeom>
              <a:rect b="b" l="l" r="r" t="t"/>
              <a:pathLst>
                <a:path extrusionOk="0" h="1969" w="254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8012645" y="2884664"/>
              <a:ext cx="32841" cy="41747"/>
            </a:xfrm>
            <a:custGeom>
              <a:rect b="b" l="l" r="r" t="t"/>
              <a:pathLst>
                <a:path extrusionOk="0" h="1589" w="125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8025598" y="2806477"/>
              <a:ext cx="306810" cy="247513"/>
            </a:xfrm>
            <a:custGeom>
              <a:rect b="b" l="l" r="r" t="t"/>
              <a:pathLst>
                <a:path extrusionOk="0" h="9421" w="11678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8025598" y="2806477"/>
              <a:ext cx="209576" cy="247671"/>
            </a:xfrm>
            <a:custGeom>
              <a:rect b="b" l="l" r="r" t="t"/>
              <a:pathLst>
                <a:path extrusionOk="0" h="9427" w="7977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8110274" y="2874865"/>
              <a:ext cx="179205" cy="111290"/>
            </a:xfrm>
            <a:custGeom>
              <a:rect b="b" l="l" r="r" t="t"/>
              <a:pathLst>
                <a:path extrusionOk="0" h="4236" w="6821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8131397" y="2917084"/>
              <a:ext cx="158082" cy="69175"/>
            </a:xfrm>
            <a:custGeom>
              <a:rect b="b" l="l" r="r" t="t"/>
              <a:pathLst>
                <a:path extrusionOk="0" h="2633" w="6017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8066399" y="2869715"/>
              <a:ext cx="31737" cy="36834"/>
            </a:xfrm>
            <a:custGeom>
              <a:rect b="b" l="l" r="r" t="t"/>
              <a:pathLst>
                <a:path extrusionOk="0" h="1402" w="1208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8082268" y="2869715"/>
              <a:ext cx="15869" cy="26220"/>
            </a:xfrm>
            <a:custGeom>
              <a:rect b="b" l="l" r="r" t="t"/>
              <a:pathLst>
                <a:path extrusionOk="0" h="998" w="604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8076987" y="2874996"/>
              <a:ext cx="10588" cy="10430"/>
            </a:xfrm>
            <a:custGeom>
              <a:rect b="b" l="l" r="r" t="t"/>
              <a:pathLst>
                <a:path extrusionOk="0" h="397" w="403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7" name="Google Shape;2067;p46"/>
          <p:cNvGrpSpPr/>
          <p:nvPr/>
        </p:nvGrpSpPr>
        <p:grpSpPr>
          <a:xfrm>
            <a:off x="2454435" y="4162138"/>
            <a:ext cx="385339" cy="388071"/>
            <a:chOff x="2454435" y="4162138"/>
            <a:chExt cx="385339" cy="388071"/>
          </a:xfrm>
        </p:grpSpPr>
        <p:sp>
          <p:nvSpPr>
            <p:cNvPr id="2068" name="Google Shape;2068;p46"/>
            <p:cNvSpPr/>
            <p:nvPr/>
          </p:nvSpPr>
          <p:spPr>
            <a:xfrm>
              <a:off x="2568511" y="4162138"/>
              <a:ext cx="184144" cy="79973"/>
            </a:xfrm>
            <a:custGeom>
              <a:rect b="b" l="l" r="r" t="t"/>
              <a:pathLst>
                <a:path extrusionOk="0" h="3044" w="7009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2568511" y="4470236"/>
              <a:ext cx="184144" cy="79973"/>
            </a:xfrm>
            <a:custGeom>
              <a:rect b="b" l="l" r="r" t="t"/>
              <a:pathLst>
                <a:path extrusionOk="0" h="3044" w="7009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2454435" y="4217310"/>
              <a:ext cx="385339" cy="277753"/>
            </a:xfrm>
            <a:custGeom>
              <a:rect b="b" l="l" r="r" t="t"/>
              <a:pathLst>
                <a:path extrusionOk="0" h="10572" w="14667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2454435" y="4251386"/>
              <a:ext cx="250403" cy="243677"/>
            </a:xfrm>
            <a:custGeom>
              <a:rect b="b" l="l" r="r" t="t"/>
              <a:pathLst>
                <a:path extrusionOk="0" h="9275" w="9531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2495420" y="4331018"/>
              <a:ext cx="31553" cy="31553"/>
            </a:xfrm>
            <a:custGeom>
              <a:rect b="b" l="l" r="r" t="t"/>
              <a:pathLst>
                <a:path extrusionOk="0" h="1201" w="1201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2508005" y="4337218"/>
              <a:ext cx="12768" cy="12795"/>
            </a:xfrm>
            <a:custGeom>
              <a:rect b="b" l="l" r="r" t="t"/>
              <a:pathLst>
                <a:path extrusionOk="0" h="487" w="486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2545181" y="4220227"/>
              <a:ext cx="53780" cy="271920"/>
            </a:xfrm>
            <a:custGeom>
              <a:rect b="b" l="l" r="r" t="t"/>
              <a:pathLst>
                <a:path extrusionOk="0" h="10350" w="2047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2545181" y="4344680"/>
              <a:ext cx="53780" cy="147468"/>
            </a:xfrm>
            <a:custGeom>
              <a:rect b="b" l="l" r="r" t="t"/>
              <a:pathLst>
                <a:path extrusionOk="0" h="5613" w="2047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2623184" y="4217678"/>
              <a:ext cx="49944" cy="277201"/>
            </a:xfrm>
            <a:custGeom>
              <a:rect b="b" l="l" r="r" t="t"/>
              <a:pathLst>
                <a:path extrusionOk="0" h="10551" w="1901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2629542" y="4446748"/>
              <a:ext cx="43586" cy="48131"/>
            </a:xfrm>
            <a:custGeom>
              <a:rect b="b" l="l" r="r" t="t"/>
              <a:pathLst>
                <a:path extrusionOk="0" h="1832" w="1659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2694960" y="4243925"/>
              <a:ext cx="48867" cy="224709"/>
            </a:xfrm>
            <a:custGeom>
              <a:rect b="b" l="l" r="r" t="t"/>
              <a:pathLst>
                <a:path extrusionOk="0" h="8553" w="186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46"/>
          <p:cNvGrpSpPr/>
          <p:nvPr/>
        </p:nvGrpSpPr>
        <p:grpSpPr>
          <a:xfrm>
            <a:off x="3601939" y="4161192"/>
            <a:ext cx="275179" cy="388912"/>
            <a:chOff x="3601939" y="4161192"/>
            <a:chExt cx="275179" cy="388912"/>
          </a:xfrm>
        </p:grpSpPr>
        <p:sp>
          <p:nvSpPr>
            <p:cNvPr id="2080" name="Google Shape;2080;p46"/>
            <p:cNvSpPr/>
            <p:nvPr/>
          </p:nvSpPr>
          <p:spPr>
            <a:xfrm>
              <a:off x="3601939" y="4161192"/>
              <a:ext cx="195546" cy="388912"/>
            </a:xfrm>
            <a:custGeom>
              <a:rect b="b" l="l" r="r" t="t"/>
              <a:pathLst>
                <a:path extrusionOk="0" h="14803" w="7443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3630182" y="4193980"/>
              <a:ext cx="128131" cy="324597"/>
            </a:xfrm>
            <a:custGeom>
              <a:rect b="b" l="l" r="r" t="t"/>
              <a:pathLst>
                <a:path extrusionOk="0" h="12355" w="4877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3636383" y="4193980"/>
              <a:ext cx="63448" cy="324597"/>
            </a:xfrm>
            <a:custGeom>
              <a:rect b="b" l="l" r="r" t="t"/>
              <a:pathLst>
                <a:path extrusionOk="0" h="12355" w="2415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3679207" y="4193980"/>
              <a:ext cx="41195" cy="89326"/>
            </a:xfrm>
            <a:custGeom>
              <a:rect b="b" l="l" r="r" t="t"/>
              <a:pathLst>
                <a:path extrusionOk="0" h="3400" w="1568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3679207" y="4368010"/>
              <a:ext cx="41195" cy="11875"/>
            </a:xfrm>
            <a:custGeom>
              <a:rect b="b" l="l" r="r" t="t"/>
              <a:pathLst>
                <a:path extrusionOk="0" h="452" w="1568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3679207" y="4322637"/>
              <a:ext cx="41195" cy="12059"/>
            </a:xfrm>
            <a:custGeom>
              <a:rect b="b" l="l" r="r" t="t"/>
              <a:pathLst>
                <a:path extrusionOk="0" h="459" w="1568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3679207" y="4277448"/>
              <a:ext cx="41195" cy="11875"/>
            </a:xfrm>
            <a:custGeom>
              <a:rect b="b" l="l" r="r" t="t"/>
              <a:pathLst>
                <a:path extrusionOk="0" h="452" w="1568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3679207" y="4232076"/>
              <a:ext cx="41195" cy="11875"/>
            </a:xfrm>
            <a:custGeom>
              <a:rect b="b" l="l" r="r" t="t"/>
              <a:pathLst>
                <a:path extrusionOk="0" h="452" w="1568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3811489" y="4211846"/>
              <a:ext cx="65629" cy="111921"/>
            </a:xfrm>
            <a:custGeom>
              <a:rect b="b" l="l" r="r" t="t"/>
              <a:pathLst>
                <a:path extrusionOk="0" h="4260" w="2498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3774497" y="4175485"/>
              <a:ext cx="45241" cy="38936"/>
            </a:xfrm>
            <a:custGeom>
              <a:rect b="b" l="l" r="r" t="t"/>
              <a:pathLst>
                <a:path extrusionOk="0" h="1482" w="1722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0" name="Google Shape;2090;p46"/>
          <p:cNvGrpSpPr/>
          <p:nvPr/>
        </p:nvGrpSpPr>
        <p:grpSpPr>
          <a:xfrm>
            <a:off x="836023" y="3215146"/>
            <a:ext cx="375802" cy="371677"/>
            <a:chOff x="836023" y="3215146"/>
            <a:chExt cx="375802" cy="371677"/>
          </a:xfrm>
        </p:grpSpPr>
        <p:sp>
          <p:nvSpPr>
            <p:cNvPr id="2091" name="Google Shape;2091;p46"/>
            <p:cNvSpPr/>
            <p:nvPr/>
          </p:nvSpPr>
          <p:spPr>
            <a:xfrm>
              <a:off x="907274" y="3284847"/>
              <a:ext cx="232748" cy="231645"/>
            </a:xfrm>
            <a:custGeom>
              <a:rect b="b" l="l" r="r" t="t"/>
              <a:pathLst>
                <a:path extrusionOk="0" h="8817" w="8859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6"/>
            <p:cNvSpPr/>
            <p:nvPr/>
          </p:nvSpPr>
          <p:spPr>
            <a:xfrm>
              <a:off x="953198" y="3284847"/>
              <a:ext cx="186456" cy="221976"/>
            </a:xfrm>
            <a:custGeom>
              <a:rect b="b" l="l" r="r" t="t"/>
              <a:pathLst>
                <a:path extrusionOk="0" h="8449" w="7097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6"/>
            <p:cNvSpPr/>
            <p:nvPr/>
          </p:nvSpPr>
          <p:spPr>
            <a:xfrm>
              <a:off x="936437" y="3313799"/>
              <a:ext cx="175159" cy="174791"/>
            </a:xfrm>
            <a:custGeom>
              <a:rect b="b" l="l" r="r" t="t"/>
              <a:pathLst>
                <a:path extrusionOk="0" h="6653" w="6667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6"/>
            <p:cNvSpPr/>
            <p:nvPr/>
          </p:nvSpPr>
          <p:spPr>
            <a:xfrm>
              <a:off x="947550" y="3313799"/>
              <a:ext cx="164045" cy="174791"/>
            </a:xfrm>
            <a:custGeom>
              <a:rect b="b" l="l" r="r" t="t"/>
              <a:pathLst>
                <a:path extrusionOk="0" h="6653" w="6244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6"/>
            <p:cNvSpPr/>
            <p:nvPr/>
          </p:nvSpPr>
          <p:spPr>
            <a:xfrm>
              <a:off x="1017724" y="3215146"/>
              <a:ext cx="12585" cy="48578"/>
            </a:xfrm>
            <a:custGeom>
              <a:rect b="b" l="l" r="r" t="t"/>
              <a:pathLst>
                <a:path extrusionOk="0" h="1849" w="479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6"/>
            <p:cNvSpPr/>
            <p:nvPr/>
          </p:nvSpPr>
          <p:spPr>
            <a:xfrm>
              <a:off x="1017724" y="3538219"/>
              <a:ext cx="12585" cy="48604"/>
            </a:xfrm>
            <a:custGeom>
              <a:rect b="b" l="l" r="r" t="t"/>
              <a:pathLst>
                <a:path extrusionOk="0" h="1850" w="479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6"/>
            <p:cNvSpPr/>
            <p:nvPr/>
          </p:nvSpPr>
          <p:spPr>
            <a:xfrm>
              <a:off x="925901" y="3238975"/>
              <a:ext cx="34259" cy="43875"/>
            </a:xfrm>
            <a:custGeom>
              <a:rect b="b" l="l" r="r" t="t"/>
              <a:pathLst>
                <a:path extrusionOk="0" h="1670" w="1304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6"/>
            <p:cNvSpPr/>
            <p:nvPr/>
          </p:nvSpPr>
          <p:spPr>
            <a:xfrm>
              <a:off x="1087556" y="3518961"/>
              <a:ext cx="34049" cy="43796"/>
            </a:xfrm>
            <a:custGeom>
              <a:rect b="b" l="l" r="r" t="t"/>
              <a:pathLst>
                <a:path extrusionOk="0" h="1667" w="1296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6"/>
            <p:cNvSpPr/>
            <p:nvPr/>
          </p:nvSpPr>
          <p:spPr>
            <a:xfrm>
              <a:off x="859274" y="3304788"/>
              <a:ext cx="49130" cy="30739"/>
            </a:xfrm>
            <a:custGeom>
              <a:rect b="b" l="l" r="r" t="t"/>
              <a:pathLst>
                <a:path extrusionOk="0" h="1170" w="187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6"/>
            <p:cNvSpPr/>
            <p:nvPr/>
          </p:nvSpPr>
          <p:spPr>
            <a:xfrm>
              <a:off x="1139103" y="3466311"/>
              <a:ext cx="49024" cy="30660"/>
            </a:xfrm>
            <a:custGeom>
              <a:rect b="b" l="l" r="r" t="t"/>
              <a:pathLst>
                <a:path extrusionOk="0" h="1167" w="1866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6"/>
            <p:cNvSpPr/>
            <p:nvPr/>
          </p:nvSpPr>
          <p:spPr>
            <a:xfrm>
              <a:off x="836023" y="3394719"/>
              <a:ext cx="52703" cy="12611"/>
            </a:xfrm>
            <a:custGeom>
              <a:rect b="b" l="l" r="r" t="t"/>
              <a:pathLst>
                <a:path extrusionOk="0" h="480" w="2006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6"/>
            <p:cNvSpPr/>
            <p:nvPr/>
          </p:nvSpPr>
          <p:spPr>
            <a:xfrm>
              <a:off x="1159122" y="3394719"/>
              <a:ext cx="52703" cy="12611"/>
            </a:xfrm>
            <a:custGeom>
              <a:rect b="b" l="l" r="r" t="t"/>
              <a:pathLst>
                <a:path extrusionOk="0" h="480" w="2006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6"/>
            <p:cNvSpPr/>
            <p:nvPr/>
          </p:nvSpPr>
          <p:spPr>
            <a:xfrm>
              <a:off x="859721" y="3466311"/>
              <a:ext cx="49182" cy="30660"/>
            </a:xfrm>
            <a:custGeom>
              <a:rect b="b" l="l" r="r" t="t"/>
              <a:pathLst>
                <a:path extrusionOk="0" h="1167" w="1872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6"/>
            <p:cNvSpPr/>
            <p:nvPr/>
          </p:nvSpPr>
          <p:spPr>
            <a:xfrm>
              <a:off x="1139628" y="3304840"/>
              <a:ext cx="49024" cy="30686"/>
            </a:xfrm>
            <a:custGeom>
              <a:rect b="b" l="l" r="r" t="t"/>
              <a:pathLst>
                <a:path extrusionOk="0" h="1168" w="1866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6"/>
            <p:cNvSpPr/>
            <p:nvPr/>
          </p:nvSpPr>
          <p:spPr>
            <a:xfrm>
              <a:off x="926427" y="3518961"/>
              <a:ext cx="34075" cy="43796"/>
            </a:xfrm>
            <a:custGeom>
              <a:rect b="b" l="l" r="r" t="t"/>
              <a:pathLst>
                <a:path extrusionOk="0" h="1667" w="1297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6"/>
            <p:cNvSpPr/>
            <p:nvPr/>
          </p:nvSpPr>
          <p:spPr>
            <a:xfrm>
              <a:off x="1087871" y="3239106"/>
              <a:ext cx="34233" cy="43744"/>
            </a:xfrm>
            <a:custGeom>
              <a:rect b="b" l="l" r="r" t="t"/>
              <a:pathLst>
                <a:path extrusionOk="0" h="1665" w="1303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7" name="Google Shape;2107;p46"/>
          <p:cNvGrpSpPr/>
          <p:nvPr/>
        </p:nvGrpSpPr>
        <p:grpSpPr>
          <a:xfrm>
            <a:off x="1356297" y="3210890"/>
            <a:ext cx="431368" cy="380189"/>
            <a:chOff x="1356297" y="3210890"/>
            <a:chExt cx="431368" cy="380189"/>
          </a:xfrm>
        </p:grpSpPr>
        <p:sp>
          <p:nvSpPr>
            <p:cNvPr id="2108" name="Google Shape;2108;p46"/>
            <p:cNvSpPr/>
            <p:nvPr/>
          </p:nvSpPr>
          <p:spPr>
            <a:xfrm>
              <a:off x="1418432" y="3271343"/>
              <a:ext cx="191369" cy="190843"/>
            </a:xfrm>
            <a:custGeom>
              <a:rect b="b" l="l" r="r" t="t"/>
              <a:pathLst>
                <a:path extrusionOk="0" h="7264" w="7284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6"/>
            <p:cNvSpPr/>
            <p:nvPr/>
          </p:nvSpPr>
          <p:spPr>
            <a:xfrm>
              <a:off x="1462543" y="3271159"/>
              <a:ext cx="147257" cy="177523"/>
            </a:xfrm>
            <a:custGeom>
              <a:rect b="b" l="l" r="r" t="t"/>
              <a:pathLst>
                <a:path extrusionOk="0" h="6757" w="5605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6"/>
            <p:cNvSpPr/>
            <p:nvPr/>
          </p:nvSpPr>
          <p:spPr>
            <a:xfrm>
              <a:off x="1442681" y="3295408"/>
              <a:ext cx="144000" cy="143264"/>
            </a:xfrm>
            <a:custGeom>
              <a:rect b="b" l="l" r="r" t="t"/>
              <a:pathLst>
                <a:path extrusionOk="0" h="5453" w="5481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6"/>
            <p:cNvSpPr/>
            <p:nvPr/>
          </p:nvSpPr>
          <p:spPr>
            <a:xfrm>
              <a:off x="1454346" y="3295225"/>
              <a:ext cx="132335" cy="143448"/>
            </a:xfrm>
            <a:custGeom>
              <a:rect b="b" l="l" r="r" t="t"/>
              <a:pathLst>
                <a:path extrusionOk="0" h="5460" w="5037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6"/>
            <p:cNvSpPr/>
            <p:nvPr/>
          </p:nvSpPr>
          <p:spPr>
            <a:xfrm>
              <a:off x="1506996" y="3210890"/>
              <a:ext cx="14608" cy="44453"/>
            </a:xfrm>
            <a:custGeom>
              <a:rect b="b" l="l" r="r" t="t"/>
              <a:pathLst>
                <a:path extrusionOk="0" h="1692" w="556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6"/>
            <p:cNvSpPr/>
            <p:nvPr/>
          </p:nvSpPr>
          <p:spPr>
            <a:xfrm>
              <a:off x="1430307" y="3230489"/>
              <a:ext cx="33892" cy="40696"/>
            </a:xfrm>
            <a:custGeom>
              <a:rect b="b" l="l" r="r" t="t"/>
              <a:pathLst>
                <a:path extrusionOk="0" h="1549" w="129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6"/>
            <p:cNvSpPr/>
            <p:nvPr/>
          </p:nvSpPr>
          <p:spPr>
            <a:xfrm>
              <a:off x="1374872" y="3284768"/>
              <a:ext cx="47002" cy="29793"/>
            </a:xfrm>
            <a:custGeom>
              <a:rect b="b" l="l" r="r" t="t"/>
              <a:pathLst>
                <a:path extrusionOk="0" h="1134" w="1789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6"/>
            <p:cNvSpPr/>
            <p:nvPr/>
          </p:nvSpPr>
          <p:spPr>
            <a:xfrm>
              <a:off x="1356297" y="3359198"/>
              <a:ext cx="49235" cy="14581"/>
            </a:xfrm>
            <a:custGeom>
              <a:rect b="b" l="l" r="r" t="t"/>
              <a:pathLst>
                <a:path extrusionOk="0" h="555" w="1874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6"/>
            <p:cNvSpPr/>
            <p:nvPr/>
          </p:nvSpPr>
          <p:spPr>
            <a:xfrm>
              <a:off x="1375686" y="3418311"/>
              <a:ext cx="46476" cy="29478"/>
            </a:xfrm>
            <a:custGeom>
              <a:rect b="b" l="l" r="r" t="t"/>
              <a:pathLst>
                <a:path extrusionOk="0" h="1122" w="1769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6"/>
            <p:cNvSpPr/>
            <p:nvPr/>
          </p:nvSpPr>
          <p:spPr>
            <a:xfrm>
              <a:off x="1606701" y="3284689"/>
              <a:ext cx="46870" cy="29872"/>
            </a:xfrm>
            <a:custGeom>
              <a:rect b="b" l="l" r="r" t="t"/>
              <a:pathLst>
                <a:path extrusionOk="0" h="1137" w="1784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6"/>
            <p:cNvSpPr/>
            <p:nvPr/>
          </p:nvSpPr>
          <p:spPr>
            <a:xfrm>
              <a:off x="1564402" y="3230857"/>
              <a:ext cx="33419" cy="40328"/>
            </a:xfrm>
            <a:custGeom>
              <a:rect b="b" l="l" r="r" t="t"/>
              <a:pathLst>
                <a:path extrusionOk="0" h="1535" w="1272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6"/>
            <p:cNvSpPr/>
            <p:nvPr/>
          </p:nvSpPr>
          <p:spPr>
            <a:xfrm>
              <a:off x="1360317" y="3362587"/>
              <a:ext cx="427348" cy="228492"/>
            </a:xfrm>
            <a:custGeom>
              <a:rect b="b" l="l" r="r" t="t"/>
              <a:pathLst>
                <a:path extrusionOk="0" h="8697" w="16266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6"/>
            <p:cNvSpPr/>
            <p:nvPr/>
          </p:nvSpPr>
          <p:spPr>
            <a:xfrm>
              <a:off x="1360317" y="3431264"/>
              <a:ext cx="216512" cy="159737"/>
            </a:xfrm>
            <a:custGeom>
              <a:rect b="b" l="l" r="r" t="t"/>
              <a:pathLst>
                <a:path extrusionOk="0" h="6080" w="8241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1" name="Google Shape;2121;p46"/>
          <p:cNvGrpSpPr/>
          <p:nvPr/>
        </p:nvGrpSpPr>
        <p:grpSpPr>
          <a:xfrm>
            <a:off x="1903737" y="3215540"/>
            <a:ext cx="411874" cy="370731"/>
            <a:chOff x="1903737" y="3215540"/>
            <a:chExt cx="411874" cy="370731"/>
          </a:xfrm>
        </p:grpSpPr>
        <p:sp>
          <p:nvSpPr>
            <p:cNvPr id="2122" name="Google Shape;2122;p46"/>
            <p:cNvSpPr/>
            <p:nvPr/>
          </p:nvSpPr>
          <p:spPr>
            <a:xfrm>
              <a:off x="2115940" y="3285661"/>
              <a:ext cx="77451" cy="75271"/>
            </a:xfrm>
            <a:custGeom>
              <a:rect b="b" l="l" r="r" t="t"/>
              <a:pathLst>
                <a:path extrusionOk="0" h="2865" w="2948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6"/>
            <p:cNvSpPr/>
            <p:nvPr/>
          </p:nvSpPr>
          <p:spPr>
            <a:xfrm>
              <a:off x="2116939" y="3285425"/>
              <a:ext cx="44663" cy="74798"/>
            </a:xfrm>
            <a:custGeom>
              <a:rect b="b" l="l" r="r" t="t"/>
              <a:pathLst>
                <a:path extrusionOk="0" h="2847" w="170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6"/>
            <p:cNvSpPr/>
            <p:nvPr/>
          </p:nvSpPr>
          <p:spPr>
            <a:xfrm>
              <a:off x="2200407" y="3381609"/>
              <a:ext cx="28453" cy="28453"/>
            </a:xfrm>
            <a:custGeom>
              <a:rect b="b" l="l" r="r" t="t"/>
              <a:pathLst>
                <a:path extrusionOk="0" h="1083" w="1083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6"/>
            <p:cNvSpPr/>
            <p:nvPr/>
          </p:nvSpPr>
          <p:spPr>
            <a:xfrm>
              <a:off x="1942174" y="3547073"/>
              <a:ext cx="28453" cy="28453"/>
            </a:xfrm>
            <a:custGeom>
              <a:rect b="b" l="l" r="r" t="t"/>
              <a:pathLst>
                <a:path extrusionOk="0" h="1083" w="1083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6"/>
            <p:cNvSpPr/>
            <p:nvPr/>
          </p:nvSpPr>
          <p:spPr>
            <a:xfrm>
              <a:off x="1903737" y="3215540"/>
              <a:ext cx="411874" cy="370731"/>
            </a:xfrm>
            <a:custGeom>
              <a:rect b="b" l="l" r="r" t="t"/>
              <a:pathLst>
                <a:path extrusionOk="0" h="14111" w="15677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6"/>
            <p:cNvSpPr/>
            <p:nvPr/>
          </p:nvSpPr>
          <p:spPr>
            <a:xfrm>
              <a:off x="1920867" y="3246752"/>
              <a:ext cx="360275" cy="338889"/>
            </a:xfrm>
            <a:custGeom>
              <a:rect b="b" l="l" r="r" t="t"/>
              <a:pathLst>
                <a:path extrusionOk="0" h="12899" w="13713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6"/>
            <p:cNvSpPr/>
            <p:nvPr/>
          </p:nvSpPr>
          <p:spPr>
            <a:xfrm>
              <a:off x="2146285" y="3395822"/>
              <a:ext cx="16972" cy="16972"/>
            </a:xfrm>
            <a:custGeom>
              <a:rect b="b" l="l" r="r" t="t"/>
              <a:pathLst>
                <a:path extrusionOk="0" h="646" w="646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6"/>
            <p:cNvSpPr/>
            <p:nvPr/>
          </p:nvSpPr>
          <p:spPr>
            <a:xfrm>
              <a:off x="1925228" y="3497497"/>
              <a:ext cx="16972" cy="16972"/>
            </a:xfrm>
            <a:custGeom>
              <a:rect b="b" l="l" r="r" t="t"/>
              <a:pathLst>
                <a:path extrusionOk="0" h="646" w="646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6"/>
            <p:cNvSpPr/>
            <p:nvPr/>
          </p:nvSpPr>
          <p:spPr>
            <a:xfrm>
              <a:off x="2200407" y="3265169"/>
              <a:ext cx="16972" cy="16972"/>
            </a:xfrm>
            <a:custGeom>
              <a:rect b="b" l="l" r="r" t="t"/>
              <a:pathLst>
                <a:path extrusionOk="0" h="646" w="646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1" name="Google Shape;2131;p46"/>
          <p:cNvGrpSpPr/>
          <p:nvPr/>
        </p:nvGrpSpPr>
        <p:grpSpPr>
          <a:xfrm>
            <a:off x="2468465" y="3248854"/>
            <a:ext cx="397818" cy="304078"/>
            <a:chOff x="2468465" y="3248854"/>
            <a:chExt cx="397818" cy="304078"/>
          </a:xfrm>
        </p:grpSpPr>
        <p:sp>
          <p:nvSpPr>
            <p:cNvPr id="2132" name="Google Shape;2132;p46"/>
            <p:cNvSpPr/>
            <p:nvPr/>
          </p:nvSpPr>
          <p:spPr>
            <a:xfrm>
              <a:off x="2488511" y="3248854"/>
              <a:ext cx="182988" cy="99967"/>
            </a:xfrm>
            <a:custGeom>
              <a:rect b="b" l="l" r="r" t="t"/>
              <a:pathLst>
                <a:path extrusionOk="0" h="3805" w="6965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6"/>
            <p:cNvSpPr/>
            <p:nvPr/>
          </p:nvSpPr>
          <p:spPr>
            <a:xfrm>
              <a:off x="2468465" y="3303448"/>
              <a:ext cx="397818" cy="211389"/>
            </a:xfrm>
            <a:custGeom>
              <a:rect b="b" l="l" r="r" t="t"/>
              <a:pathLst>
                <a:path extrusionOk="0" h="8046" w="15142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6"/>
            <p:cNvSpPr/>
            <p:nvPr/>
          </p:nvSpPr>
          <p:spPr>
            <a:xfrm>
              <a:off x="2473930" y="3387073"/>
              <a:ext cx="138141" cy="127763"/>
            </a:xfrm>
            <a:custGeom>
              <a:rect b="b" l="l" r="r" t="t"/>
              <a:pathLst>
                <a:path extrusionOk="0" h="4863" w="5258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6"/>
            <p:cNvSpPr/>
            <p:nvPr/>
          </p:nvSpPr>
          <p:spPr>
            <a:xfrm>
              <a:off x="2488327" y="3279382"/>
              <a:ext cx="55409" cy="69438"/>
            </a:xfrm>
            <a:custGeom>
              <a:rect b="b" l="l" r="r" t="t"/>
              <a:pathLst>
                <a:path extrusionOk="0" h="2643" w="2109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6"/>
            <p:cNvSpPr/>
            <p:nvPr/>
          </p:nvSpPr>
          <p:spPr>
            <a:xfrm>
              <a:off x="2603663" y="3420807"/>
              <a:ext cx="246226" cy="132124"/>
            </a:xfrm>
            <a:custGeom>
              <a:rect b="b" l="l" r="r" t="t"/>
              <a:pathLst>
                <a:path extrusionOk="0" h="5029" w="9372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6"/>
            <p:cNvSpPr/>
            <p:nvPr/>
          </p:nvSpPr>
          <p:spPr>
            <a:xfrm>
              <a:off x="2603847" y="3422594"/>
              <a:ext cx="143264" cy="130338"/>
            </a:xfrm>
            <a:custGeom>
              <a:rect b="b" l="l" r="r" t="t"/>
              <a:pathLst>
                <a:path extrusionOk="0" h="4961" w="5453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8" name="Google Shape;2138;p46"/>
          <p:cNvGrpSpPr/>
          <p:nvPr/>
        </p:nvGrpSpPr>
        <p:grpSpPr>
          <a:xfrm>
            <a:off x="3017166" y="3216013"/>
            <a:ext cx="394376" cy="369812"/>
            <a:chOff x="3017166" y="3216013"/>
            <a:chExt cx="394376" cy="369812"/>
          </a:xfrm>
        </p:grpSpPr>
        <p:sp>
          <p:nvSpPr>
            <p:cNvPr id="2139" name="Google Shape;2139;p46"/>
            <p:cNvSpPr/>
            <p:nvPr/>
          </p:nvSpPr>
          <p:spPr>
            <a:xfrm>
              <a:off x="3017166" y="3216013"/>
              <a:ext cx="394376" cy="369812"/>
            </a:xfrm>
            <a:custGeom>
              <a:rect b="b" l="l" r="r" t="t"/>
              <a:pathLst>
                <a:path extrusionOk="0" h="14076" w="15011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6"/>
            <p:cNvSpPr/>
            <p:nvPr/>
          </p:nvSpPr>
          <p:spPr>
            <a:xfrm>
              <a:off x="3017166" y="3216013"/>
              <a:ext cx="231093" cy="369812"/>
            </a:xfrm>
            <a:custGeom>
              <a:rect b="b" l="l" r="r" t="t"/>
              <a:pathLst>
                <a:path extrusionOk="0" h="14076" w="8796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46"/>
          <p:cNvGrpSpPr/>
          <p:nvPr/>
        </p:nvGrpSpPr>
        <p:grpSpPr>
          <a:xfrm>
            <a:off x="4210043" y="3213228"/>
            <a:ext cx="199014" cy="375408"/>
            <a:chOff x="4210043" y="3213228"/>
            <a:chExt cx="199014" cy="375408"/>
          </a:xfrm>
        </p:grpSpPr>
        <p:sp>
          <p:nvSpPr>
            <p:cNvPr id="2142" name="Google Shape;2142;p46"/>
            <p:cNvSpPr/>
            <p:nvPr/>
          </p:nvSpPr>
          <p:spPr>
            <a:xfrm>
              <a:off x="4295875" y="3440091"/>
              <a:ext cx="27350" cy="148545"/>
            </a:xfrm>
            <a:custGeom>
              <a:rect b="b" l="l" r="r" t="t"/>
              <a:pathLst>
                <a:path extrusionOk="0" h="5654" w="1041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6"/>
            <p:cNvSpPr/>
            <p:nvPr/>
          </p:nvSpPr>
          <p:spPr>
            <a:xfrm>
              <a:off x="4299684" y="3447264"/>
              <a:ext cx="84781" cy="139849"/>
            </a:xfrm>
            <a:custGeom>
              <a:rect b="b" l="l" r="r" t="t"/>
              <a:pathLst>
                <a:path extrusionOk="0" h="5323" w="3227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6"/>
            <p:cNvSpPr/>
            <p:nvPr/>
          </p:nvSpPr>
          <p:spPr>
            <a:xfrm>
              <a:off x="4234450" y="3447158"/>
              <a:ext cx="84965" cy="139954"/>
            </a:xfrm>
            <a:custGeom>
              <a:rect b="b" l="l" r="r" t="t"/>
              <a:pathLst>
                <a:path extrusionOk="0" h="5327" w="3234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6"/>
            <p:cNvSpPr/>
            <p:nvPr/>
          </p:nvSpPr>
          <p:spPr>
            <a:xfrm>
              <a:off x="4294036" y="3213228"/>
              <a:ext cx="30844" cy="42667"/>
            </a:xfrm>
            <a:custGeom>
              <a:rect b="b" l="l" r="r" t="t"/>
              <a:pathLst>
                <a:path extrusionOk="0" h="1624" w="1174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6"/>
            <p:cNvSpPr/>
            <p:nvPr/>
          </p:nvSpPr>
          <p:spPr>
            <a:xfrm>
              <a:off x="4229721" y="3254581"/>
              <a:ext cx="159474" cy="193392"/>
            </a:xfrm>
            <a:custGeom>
              <a:rect b="b" l="l" r="r" t="t"/>
              <a:pathLst>
                <a:path extrusionOk="0" h="7361" w="607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6"/>
            <p:cNvSpPr/>
            <p:nvPr/>
          </p:nvSpPr>
          <p:spPr>
            <a:xfrm>
              <a:off x="4253418" y="3254581"/>
              <a:ext cx="135776" cy="193392"/>
            </a:xfrm>
            <a:custGeom>
              <a:rect b="b" l="l" r="r" t="t"/>
              <a:pathLst>
                <a:path extrusionOk="0" h="7361" w="5168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6"/>
            <p:cNvSpPr/>
            <p:nvPr/>
          </p:nvSpPr>
          <p:spPr>
            <a:xfrm>
              <a:off x="4210043" y="3237635"/>
              <a:ext cx="199014" cy="31737"/>
            </a:xfrm>
            <a:custGeom>
              <a:rect b="b" l="l" r="r" t="t"/>
              <a:pathLst>
                <a:path extrusionOk="0" h="1208" w="7575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6"/>
            <p:cNvSpPr/>
            <p:nvPr/>
          </p:nvSpPr>
          <p:spPr>
            <a:xfrm>
              <a:off x="4210043" y="3432998"/>
              <a:ext cx="199014" cy="31737"/>
            </a:xfrm>
            <a:custGeom>
              <a:rect b="b" l="l" r="r" t="t"/>
              <a:pathLst>
                <a:path extrusionOk="0" h="1208" w="7575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6"/>
            <p:cNvSpPr/>
            <p:nvPr/>
          </p:nvSpPr>
          <p:spPr>
            <a:xfrm>
              <a:off x="4238286" y="3237635"/>
              <a:ext cx="170771" cy="31737"/>
            </a:xfrm>
            <a:custGeom>
              <a:rect b="b" l="l" r="r" t="t"/>
              <a:pathLst>
                <a:path extrusionOk="0" h="1208" w="650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6"/>
            <p:cNvSpPr/>
            <p:nvPr/>
          </p:nvSpPr>
          <p:spPr>
            <a:xfrm>
              <a:off x="4238286" y="3432998"/>
              <a:ext cx="170771" cy="31737"/>
            </a:xfrm>
            <a:custGeom>
              <a:rect b="b" l="l" r="r" t="t"/>
              <a:pathLst>
                <a:path extrusionOk="0" h="1208" w="650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2" name="Google Shape;2152;p46"/>
          <p:cNvGrpSpPr/>
          <p:nvPr/>
        </p:nvGrpSpPr>
        <p:grpSpPr>
          <a:xfrm>
            <a:off x="4818146" y="3203323"/>
            <a:ext cx="77846" cy="395165"/>
            <a:chOff x="4818146" y="3203323"/>
            <a:chExt cx="77846" cy="395165"/>
          </a:xfrm>
        </p:grpSpPr>
        <p:sp>
          <p:nvSpPr>
            <p:cNvPr id="2153" name="Google Shape;2153;p46"/>
            <p:cNvSpPr/>
            <p:nvPr/>
          </p:nvSpPr>
          <p:spPr>
            <a:xfrm>
              <a:off x="4818146" y="3203376"/>
              <a:ext cx="77845" cy="395112"/>
            </a:xfrm>
            <a:custGeom>
              <a:rect b="b" l="l" r="r" t="t"/>
              <a:pathLst>
                <a:path extrusionOk="0" h="15039" w="2963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6"/>
            <p:cNvSpPr/>
            <p:nvPr/>
          </p:nvSpPr>
          <p:spPr>
            <a:xfrm>
              <a:off x="4818146" y="3523927"/>
              <a:ext cx="77845" cy="35731"/>
            </a:xfrm>
            <a:custGeom>
              <a:rect b="b" l="l" r="r" t="t"/>
              <a:pathLst>
                <a:path extrusionOk="0" h="1360" w="2963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6"/>
            <p:cNvSpPr/>
            <p:nvPr/>
          </p:nvSpPr>
          <p:spPr>
            <a:xfrm>
              <a:off x="4839821" y="3203323"/>
              <a:ext cx="34286" cy="35310"/>
            </a:xfrm>
            <a:custGeom>
              <a:rect b="b" l="l" r="r" t="t"/>
              <a:pathLst>
                <a:path extrusionOk="0" h="1344" w="1305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6"/>
            <p:cNvSpPr/>
            <p:nvPr/>
          </p:nvSpPr>
          <p:spPr>
            <a:xfrm>
              <a:off x="4818146" y="3559631"/>
              <a:ext cx="77845" cy="38857"/>
            </a:xfrm>
            <a:custGeom>
              <a:rect b="b" l="l" r="r" t="t"/>
              <a:pathLst>
                <a:path extrusionOk="0" h="1479" w="2963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6"/>
            <p:cNvSpPr/>
            <p:nvPr/>
          </p:nvSpPr>
          <p:spPr>
            <a:xfrm>
              <a:off x="4849857" y="3523927"/>
              <a:ext cx="46135" cy="35731"/>
            </a:xfrm>
            <a:custGeom>
              <a:rect b="b" l="l" r="r" t="t"/>
              <a:pathLst>
                <a:path extrusionOk="0" h="1360" w="1756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6"/>
            <p:cNvSpPr/>
            <p:nvPr/>
          </p:nvSpPr>
          <p:spPr>
            <a:xfrm>
              <a:off x="4849857" y="3559631"/>
              <a:ext cx="46135" cy="35573"/>
            </a:xfrm>
            <a:custGeom>
              <a:rect b="b" l="l" r="r" t="t"/>
              <a:pathLst>
                <a:path extrusionOk="0" h="1354" w="1756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6"/>
            <p:cNvSpPr/>
            <p:nvPr/>
          </p:nvSpPr>
          <p:spPr>
            <a:xfrm>
              <a:off x="4818146" y="3274259"/>
              <a:ext cx="77845" cy="249694"/>
            </a:xfrm>
            <a:custGeom>
              <a:rect b="b" l="l" r="r" t="t"/>
              <a:pathLst>
                <a:path extrusionOk="0" h="9504" w="2963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6"/>
            <p:cNvSpPr/>
            <p:nvPr/>
          </p:nvSpPr>
          <p:spPr>
            <a:xfrm>
              <a:off x="4849857" y="3274259"/>
              <a:ext cx="46135" cy="249694"/>
            </a:xfrm>
            <a:custGeom>
              <a:rect b="b" l="l" r="r" t="t"/>
              <a:pathLst>
                <a:path extrusionOk="0" h="9504" w="1756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1" name="Google Shape;2161;p46"/>
          <p:cNvGrpSpPr/>
          <p:nvPr/>
        </p:nvGrpSpPr>
        <p:grpSpPr>
          <a:xfrm>
            <a:off x="5228890" y="3235428"/>
            <a:ext cx="344091" cy="332768"/>
            <a:chOff x="5228890" y="3235428"/>
            <a:chExt cx="344091" cy="332768"/>
          </a:xfrm>
        </p:grpSpPr>
        <p:sp>
          <p:nvSpPr>
            <p:cNvPr id="2162" name="Google Shape;2162;p46"/>
            <p:cNvSpPr/>
            <p:nvPr/>
          </p:nvSpPr>
          <p:spPr>
            <a:xfrm>
              <a:off x="5228890" y="3261701"/>
              <a:ext cx="316741" cy="306495"/>
            </a:xfrm>
            <a:custGeom>
              <a:rect b="b" l="l" r="r" t="t"/>
              <a:pathLst>
                <a:path extrusionOk="0" h="11666" w="12056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6"/>
            <p:cNvSpPr/>
            <p:nvPr/>
          </p:nvSpPr>
          <p:spPr>
            <a:xfrm>
              <a:off x="5277731" y="3261701"/>
              <a:ext cx="65261" cy="82942"/>
            </a:xfrm>
            <a:custGeom>
              <a:rect b="b" l="l" r="r" t="t"/>
              <a:pathLst>
                <a:path extrusionOk="0" h="3157" w="2484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6"/>
            <p:cNvSpPr/>
            <p:nvPr/>
          </p:nvSpPr>
          <p:spPr>
            <a:xfrm>
              <a:off x="5462137" y="3463053"/>
              <a:ext cx="83494" cy="64893"/>
            </a:xfrm>
            <a:custGeom>
              <a:rect b="b" l="l" r="r" t="t"/>
              <a:pathLst>
                <a:path extrusionOk="0" h="2470" w="3178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5286663" y="3235428"/>
              <a:ext cx="90771" cy="111973"/>
            </a:xfrm>
            <a:custGeom>
              <a:rect b="b" l="l" r="r" t="t"/>
              <a:pathLst>
                <a:path extrusionOk="0" h="4262" w="3455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5458328" y="3429740"/>
              <a:ext cx="114653" cy="88486"/>
            </a:xfrm>
            <a:custGeom>
              <a:rect b="b" l="l" r="r" t="t"/>
              <a:pathLst>
                <a:path extrusionOk="0" h="3368" w="4364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7" name="Google Shape;2167;p46"/>
          <p:cNvGrpSpPr/>
          <p:nvPr/>
        </p:nvGrpSpPr>
        <p:grpSpPr>
          <a:xfrm>
            <a:off x="5757913" y="3227047"/>
            <a:ext cx="388544" cy="347927"/>
            <a:chOff x="5757913" y="3227047"/>
            <a:chExt cx="388544" cy="347927"/>
          </a:xfrm>
        </p:grpSpPr>
        <p:sp>
          <p:nvSpPr>
            <p:cNvPr id="2168" name="Google Shape;2168;p46"/>
            <p:cNvSpPr/>
            <p:nvPr/>
          </p:nvSpPr>
          <p:spPr>
            <a:xfrm>
              <a:off x="5757913" y="3227047"/>
              <a:ext cx="388544" cy="347927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5758097" y="3227074"/>
              <a:ext cx="194101" cy="347743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0" name="Google Shape;2170;p46"/>
          <p:cNvSpPr/>
          <p:nvPr/>
        </p:nvSpPr>
        <p:spPr>
          <a:xfrm>
            <a:off x="6898849" y="3377589"/>
            <a:ext cx="316925" cy="43770"/>
          </a:xfrm>
          <a:custGeom>
            <a:rect b="b" l="l" r="r" t="t"/>
            <a:pathLst>
              <a:path extrusionOk="0" h="1666" w="12063">
                <a:moveTo>
                  <a:pt x="8" y="1"/>
                </a:moveTo>
                <a:lnTo>
                  <a:pt x="1" y="1665"/>
                </a:lnTo>
                <a:lnTo>
                  <a:pt x="12063" y="1665"/>
                </a:lnTo>
                <a:lnTo>
                  <a:pt x="12056" y="1"/>
                </a:ln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6"/>
          <p:cNvSpPr/>
          <p:nvPr/>
        </p:nvSpPr>
        <p:spPr>
          <a:xfrm>
            <a:off x="6996346" y="3227074"/>
            <a:ext cx="128867" cy="61977"/>
          </a:xfrm>
          <a:custGeom>
            <a:rect b="b" l="l" r="r" t="t"/>
            <a:pathLst>
              <a:path extrusionOk="0" h="2359" w="4905">
                <a:moveTo>
                  <a:pt x="2453" y="0"/>
                </a:moveTo>
                <a:cubicBezTo>
                  <a:pt x="2399" y="0"/>
                  <a:pt x="2345" y="21"/>
                  <a:pt x="2303" y="63"/>
                </a:cubicBezTo>
                <a:lnTo>
                  <a:pt x="999" y="1360"/>
                </a:lnTo>
                <a:lnTo>
                  <a:pt x="1" y="2359"/>
                </a:lnTo>
                <a:lnTo>
                  <a:pt x="4905" y="2359"/>
                </a:lnTo>
                <a:lnTo>
                  <a:pt x="2602" y="63"/>
                </a:lnTo>
                <a:cubicBezTo>
                  <a:pt x="2560" y="21"/>
                  <a:pt x="2506" y="0"/>
                  <a:pt x="2453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6"/>
          <p:cNvSpPr/>
          <p:nvPr/>
        </p:nvSpPr>
        <p:spPr>
          <a:xfrm>
            <a:off x="6996346" y="3262778"/>
            <a:ext cx="128867" cy="26273"/>
          </a:xfrm>
          <a:custGeom>
            <a:rect b="b" l="l" r="r" t="t"/>
            <a:pathLst>
              <a:path extrusionOk="0" h="1000" w="4905">
                <a:moveTo>
                  <a:pt x="999" y="1"/>
                </a:moveTo>
                <a:lnTo>
                  <a:pt x="1" y="1000"/>
                </a:lnTo>
                <a:lnTo>
                  <a:pt x="4905" y="1000"/>
                </a:lnTo>
                <a:lnTo>
                  <a:pt x="3906" y="1"/>
                </a:lnTo>
                <a:close/>
              </a:path>
            </a:pathLst>
          </a:custGeom>
          <a:solidFill>
            <a:srgbClr val="77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6"/>
          <p:cNvSpPr/>
          <p:nvPr/>
        </p:nvSpPr>
        <p:spPr>
          <a:xfrm>
            <a:off x="6918186" y="3280092"/>
            <a:ext cx="278278" cy="260439"/>
          </a:xfrm>
          <a:custGeom>
            <a:rect b="b" l="l" r="r" t="t"/>
            <a:pathLst>
              <a:path extrusionOk="0" h="9913" w="10592">
                <a:moveTo>
                  <a:pt x="10388" y="0"/>
                </a:moveTo>
                <a:cubicBezTo>
                  <a:pt x="10384" y="0"/>
                  <a:pt x="10381" y="1"/>
                  <a:pt x="10377" y="1"/>
                </a:cubicBezTo>
                <a:lnTo>
                  <a:pt x="215" y="1"/>
                </a:lnTo>
                <a:cubicBezTo>
                  <a:pt x="97" y="1"/>
                  <a:pt x="0" y="91"/>
                  <a:pt x="0" y="209"/>
                </a:cubicBezTo>
                <a:lnTo>
                  <a:pt x="0" y="9913"/>
                </a:lnTo>
                <a:lnTo>
                  <a:pt x="10592" y="9913"/>
                </a:lnTo>
                <a:lnTo>
                  <a:pt x="10592" y="209"/>
                </a:lnTo>
                <a:cubicBezTo>
                  <a:pt x="10592" y="95"/>
                  <a:pt x="10501" y="0"/>
                  <a:pt x="1038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6"/>
          <p:cNvSpPr/>
          <p:nvPr/>
        </p:nvSpPr>
        <p:spPr>
          <a:xfrm>
            <a:off x="7177127" y="3279908"/>
            <a:ext cx="19337" cy="260623"/>
          </a:xfrm>
          <a:custGeom>
            <a:rect b="b" l="l" r="r" t="t"/>
            <a:pathLst>
              <a:path extrusionOk="0" h="9920" w="736">
                <a:moveTo>
                  <a:pt x="0" y="1"/>
                </a:moveTo>
                <a:lnTo>
                  <a:pt x="0" y="9920"/>
                </a:lnTo>
                <a:lnTo>
                  <a:pt x="736" y="9920"/>
                </a:lnTo>
                <a:lnTo>
                  <a:pt x="736" y="216"/>
                </a:lnTo>
                <a:cubicBezTo>
                  <a:pt x="736" y="98"/>
                  <a:pt x="638" y="1"/>
                  <a:pt x="521" y="1"/>
                </a:cubicBez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6"/>
          <p:cNvSpPr/>
          <p:nvPr/>
        </p:nvSpPr>
        <p:spPr>
          <a:xfrm>
            <a:off x="6918186" y="3367579"/>
            <a:ext cx="278278" cy="172952"/>
          </a:xfrm>
          <a:custGeom>
            <a:rect b="b" l="l" r="r" t="t"/>
            <a:pathLst>
              <a:path extrusionOk="0" h="6583" w="10592">
                <a:moveTo>
                  <a:pt x="0" y="0"/>
                </a:moveTo>
                <a:lnTo>
                  <a:pt x="0" y="6583"/>
                </a:lnTo>
                <a:lnTo>
                  <a:pt x="10592" y="6583"/>
                </a:lnTo>
                <a:lnTo>
                  <a:pt x="10592" y="0"/>
                </a:lnTo>
                <a:lnTo>
                  <a:pt x="5299" y="3794"/>
                </a:lnTo>
                <a:lnTo>
                  <a:pt x="0" y="0"/>
                </a:ln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6"/>
          <p:cNvSpPr/>
          <p:nvPr/>
        </p:nvSpPr>
        <p:spPr>
          <a:xfrm>
            <a:off x="6958619" y="3418784"/>
            <a:ext cx="197385" cy="10588"/>
          </a:xfrm>
          <a:custGeom>
            <a:rect b="b" l="l" r="r" t="t"/>
            <a:pathLst>
              <a:path extrusionOk="0" h="403" w="7513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7242" y="403"/>
                </a:lnTo>
                <a:cubicBezTo>
                  <a:pt x="7513" y="403"/>
                  <a:pt x="7513" y="0"/>
                  <a:pt x="7242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6"/>
          <p:cNvSpPr/>
          <p:nvPr/>
        </p:nvSpPr>
        <p:spPr>
          <a:xfrm>
            <a:off x="6992511" y="3441378"/>
            <a:ext cx="129970" cy="10588"/>
          </a:xfrm>
          <a:custGeom>
            <a:rect b="b" l="l" r="r" t="t"/>
            <a:pathLst>
              <a:path extrusionOk="0" h="403" w="4947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4676" y="403"/>
                </a:lnTo>
                <a:cubicBezTo>
                  <a:pt x="4946" y="403"/>
                  <a:pt x="4946" y="0"/>
                  <a:pt x="4676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6"/>
          <p:cNvSpPr/>
          <p:nvPr/>
        </p:nvSpPr>
        <p:spPr>
          <a:xfrm>
            <a:off x="7021489" y="3463789"/>
            <a:ext cx="70016" cy="10588"/>
          </a:xfrm>
          <a:custGeom>
            <a:rect b="b" l="l" r="r" t="t"/>
            <a:pathLst>
              <a:path extrusionOk="0" h="403" w="2665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2394" y="403"/>
                </a:lnTo>
                <a:cubicBezTo>
                  <a:pt x="2664" y="403"/>
                  <a:pt x="2664" y="0"/>
                  <a:pt x="239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6"/>
          <p:cNvSpPr/>
          <p:nvPr/>
        </p:nvSpPr>
        <p:spPr>
          <a:xfrm>
            <a:off x="6894856" y="3377510"/>
            <a:ext cx="324938" cy="197280"/>
          </a:xfrm>
          <a:custGeom>
            <a:rect b="b" l="l" r="r" t="t"/>
            <a:pathLst>
              <a:path extrusionOk="0" h="7509" w="12368">
                <a:moveTo>
                  <a:pt x="174" y="1"/>
                </a:moveTo>
                <a:cubicBezTo>
                  <a:pt x="85" y="1"/>
                  <a:pt x="0" y="73"/>
                  <a:pt x="0" y="177"/>
                </a:cubicBezTo>
                <a:lnTo>
                  <a:pt x="0" y="7294"/>
                </a:lnTo>
                <a:cubicBezTo>
                  <a:pt x="0" y="7411"/>
                  <a:pt x="97" y="7509"/>
                  <a:pt x="215" y="7509"/>
                </a:cubicBezTo>
                <a:lnTo>
                  <a:pt x="12152" y="7509"/>
                </a:lnTo>
                <a:cubicBezTo>
                  <a:pt x="12270" y="7509"/>
                  <a:pt x="12367" y="7411"/>
                  <a:pt x="12367" y="7294"/>
                </a:cubicBezTo>
                <a:lnTo>
                  <a:pt x="12367" y="177"/>
                </a:lnTo>
                <a:cubicBezTo>
                  <a:pt x="12367" y="77"/>
                  <a:pt x="12280" y="5"/>
                  <a:pt x="12190" y="5"/>
                </a:cubicBezTo>
                <a:cubicBezTo>
                  <a:pt x="12155" y="5"/>
                  <a:pt x="12121" y="15"/>
                  <a:pt x="12090" y="38"/>
                </a:cubicBezTo>
                <a:lnTo>
                  <a:pt x="11708" y="316"/>
                </a:lnTo>
                <a:lnTo>
                  <a:pt x="6284" y="4200"/>
                </a:lnTo>
                <a:cubicBezTo>
                  <a:pt x="6253" y="4221"/>
                  <a:pt x="6218" y="4231"/>
                  <a:pt x="6184" y="4231"/>
                </a:cubicBezTo>
                <a:cubicBezTo>
                  <a:pt x="6149" y="4231"/>
                  <a:pt x="6114" y="4221"/>
                  <a:pt x="6083" y="4200"/>
                </a:cubicBezTo>
                <a:lnTo>
                  <a:pt x="278" y="38"/>
                </a:lnTo>
                <a:cubicBezTo>
                  <a:pt x="246" y="13"/>
                  <a:pt x="210" y="1"/>
                  <a:pt x="174" y="1"/>
                </a:cubicBezTo>
                <a:close/>
              </a:path>
            </a:pathLst>
          </a:custGeom>
          <a:solidFill>
            <a:srgbClr val="A4B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46"/>
          <p:cNvSpPr/>
          <p:nvPr/>
        </p:nvSpPr>
        <p:spPr>
          <a:xfrm>
            <a:off x="7202454" y="3377641"/>
            <a:ext cx="17340" cy="197149"/>
          </a:xfrm>
          <a:custGeom>
            <a:rect b="b" l="l" r="r" t="t"/>
            <a:pathLst>
              <a:path extrusionOk="0" h="7504" w="66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46"/>
          <p:cNvSpPr/>
          <p:nvPr/>
        </p:nvSpPr>
        <p:spPr>
          <a:xfrm>
            <a:off x="6955361" y="3318371"/>
            <a:ext cx="32630" cy="32630"/>
          </a:xfrm>
          <a:custGeom>
            <a:rect b="b" l="l" r="r" t="t"/>
            <a:pathLst>
              <a:path extrusionOk="0" h="1242" w="1242">
                <a:moveTo>
                  <a:pt x="194" y="0"/>
                </a:moveTo>
                <a:cubicBezTo>
                  <a:pt x="83" y="0"/>
                  <a:pt x="0" y="91"/>
                  <a:pt x="0" y="195"/>
                </a:cubicBezTo>
                <a:lnTo>
                  <a:pt x="0" y="1048"/>
                </a:lnTo>
                <a:cubicBezTo>
                  <a:pt x="0" y="1159"/>
                  <a:pt x="83" y="1242"/>
                  <a:pt x="194" y="1242"/>
                </a:cubicBezTo>
                <a:lnTo>
                  <a:pt x="1047" y="1242"/>
                </a:lnTo>
                <a:cubicBezTo>
                  <a:pt x="1158" y="1242"/>
                  <a:pt x="1242" y="1159"/>
                  <a:pt x="1242" y="1048"/>
                </a:cubicBezTo>
                <a:lnTo>
                  <a:pt x="1242" y="195"/>
                </a:lnTo>
                <a:cubicBezTo>
                  <a:pt x="1242" y="91"/>
                  <a:pt x="1158" y="0"/>
                  <a:pt x="10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46"/>
          <p:cNvSpPr/>
          <p:nvPr/>
        </p:nvSpPr>
        <p:spPr>
          <a:xfrm>
            <a:off x="7009115" y="3313090"/>
            <a:ext cx="36466" cy="10588"/>
          </a:xfrm>
          <a:custGeom>
            <a:rect b="b" l="l" r="r" t="t"/>
            <a:pathLst>
              <a:path extrusionOk="0" h="403" w="1388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1124" y="403"/>
                </a:lnTo>
                <a:cubicBezTo>
                  <a:pt x="1387" y="403"/>
                  <a:pt x="1387" y="0"/>
                  <a:pt x="112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46"/>
          <p:cNvSpPr/>
          <p:nvPr/>
        </p:nvSpPr>
        <p:spPr>
          <a:xfrm>
            <a:off x="7009115" y="3341149"/>
            <a:ext cx="113366" cy="10588"/>
          </a:xfrm>
          <a:custGeom>
            <a:rect b="b" l="l" r="r" t="t"/>
            <a:pathLst>
              <a:path extrusionOk="0" h="403" w="4315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4044" y="403"/>
                </a:lnTo>
                <a:cubicBezTo>
                  <a:pt x="4314" y="403"/>
                  <a:pt x="4314" y="0"/>
                  <a:pt x="404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46"/>
          <p:cNvSpPr/>
          <p:nvPr/>
        </p:nvSpPr>
        <p:spPr>
          <a:xfrm>
            <a:off x="6961010" y="3385234"/>
            <a:ext cx="69806" cy="10614"/>
          </a:xfrm>
          <a:custGeom>
            <a:rect b="b" l="l" r="r" t="t"/>
            <a:pathLst>
              <a:path extrusionOk="0" h="404" w="2657">
                <a:moveTo>
                  <a:pt x="271" y="1"/>
                </a:moveTo>
                <a:cubicBezTo>
                  <a:pt x="0" y="1"/>
                  <a:pt x="0" y="403"/>
                  <a:pt x="271" y="403"/>
                </a:cubicBezTo>
                <a:lnTo>
                  <a:pt x="2386" y="403"/>
                </a:lnTo>
                <a:cubicBezTo>
                  <a:pt x="2657" y="403"/>
                  <a:pt x="2657" y="1"/>
                  <a:pt x="2386" y="1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46"/>
          <p:cNvSpPr/>
          <p:nvPr/>
        </p:nvSpPr>
        <p:spPr>
          <a:xfrm>
            <a:off x="6921443" y="3539060"/>
            <a:ext cx="57248" cy="10588"/>
          </a:xfrm>
          <a:custGeom>
            <a:rect b="b" l="l" r="r" t="t"/>
            <a:pathLst>
              <a:path extrusionOk="0" h="403" w="2179">
                <a:moveTo>
                  <a:pt x="271" y="0"/>
                </a:moveTo>
                <a:cubicBezTo>
                  <a:pt x="1" y="0"/>
                  <a:pt x="1" y="402"/>
                  <a:pt x="271" y="402"/>
                </a:cubicBezTo>
                <a:lnTo>
                  <a:pt x="1908" y="402"/>
                </a:lnTo>
                <a:cubicBezTo>
                  <a:pt x="2179" y="402"/>
                  <a:pt x="2179" y="0"/>
                  <a:pt x="190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6" name="Google Shape;2186;p46"/>
          <p:cNvGrpSpPr/>
          <p:nvPr/>
        </p:nvGrpSpPr>
        <p:grpSpPr>
          <a:xfrm>
            <a:off x="7414946" y="3220873"/>
            <a:ext cx="360091" cy="360118"/>
            <a:chOff x="7414946" y="3220873"/>
            <a:chExt cx="360091" cy="360118"/>
          </a:xfrm>
        </p:grpSpPr>
        <p:sp>
          <p:nvSpPr>
            <p:cNvPr id="2187" name="Google Shape;2187;p46"/>
            <p:cNvSpPr/>
            <p:nvPr/>
          </p:nvSpPr>
          <p:spPr>
            <a:xfrm>
              <a:off x="7414946" y="3305234"/>
              <a:ext cx="151619" cy="195389"/>
            </a:xfrm>
            <a:custGeom>
              <a:rect b="b" l="l" r="r" t="t"/>
              <a:pathLst>
                <a:path extrusionOk="0" h="7437" w="5771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6"/>
            <p:cNvSpPr/>
            <p:nvPr/>
          </p:nvSpPr>
          <p:spPr>
            <a:xfrm>
              <a:off x="7414946" y="3425326"/>
              <a:ext cx="143789" cy="155665"/>
            </a:xfrm>
            <a:custGeom>
              <a:rect b="b" l="l" r="r" t="t"/>
              <a:pathLst>
                <a:path extrusionOk="0" h="5925" w="5473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6"/>
            <p:cNvSpPr/>
            <p:nvPr/>
          </p:nvSpPr>
          <p:spPr>
            <a:xfrm>
              <a:off x="7735471" y="3430265"/>
              <a:ext cx="39566" cy="150725"/>
            </a:xfrm>
            <a:custGeom>
              <a:rect b="b" l="l" r="r" t="t"/>
              <a:pathLst>
                <a:path extrusionOk="0" h="5737" w="1506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6"/>
            <p:cNvSpPr/>
            <p:nvPr/>
          </p:nvSpPr>
          <p:spPr>
            <a:xfrm>
              <a:off x="7623418" y="3393641"/>
              <a:ext cx="127947" cy="180229"/>
            </a:xfrm>
            <a:custGeom>
              <a:rect b="b" l="l" r="r" t="t"/>
              <a:pathLst>
                <a:path extrusionOk="0" h="6860" w="487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6"/>
            <p:cNvSpPr/>
            <p:nvPr/>
          </p:nvSpPr>
          <p:spPr>
            <a:xfrm>
              <a:off x="7535038" y="3420045"/>
              <a:ext cx="119908" cy="160945"/>
            </a:xfrm>
            <a:custGeom>
              <a:rect b="b" l="l" r="r" t="t"/>
              <a:pathLst>
                <a:path extrusionOk="0" h="6126" w="4564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6"/>
            <p:cNvSpPr/>
            <p:nvPr/>
          </p:nvSpPr>
          <p:spPr>
            <a:xfrm>
              <a:off x="7735471" y="3333845"/>
              <a:ext cx="39566" cy="127054"/>
            </a:xfrm>
            <a:custGeom>
              <a:rect b="b" l="l" r="r" t="t"/>
              <a:pathLst>
                <a:path extrusionOk="0" h="4836" w="1506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7631248" y="3305234"/>
              <a:ext cx="120118" cy="148729"/>
            </a:xfrm>
            <a:custGeom>
              <a:rect b="b" l="l" r="r" t="t"/>
              <a:pathLst>
                <a:path extrusionOk="0" h="5661" w="4572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7535038" y="3305234"/>
              <a:ext cx="119908" cy="155665"/>
            </a:xfrm>
            <a:custGeom>
              <a:rect b="b" l="l" r="r" t="t"/>
              <a:pathLst>
                <a:path extrusionOk="0" h="5925" w="4564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7654945" y="3220873"/>
              <a:ext cx="67258" cy="180807"/>
            </a:xfrm>
            <a:custGeom>
              <a:rect b="b" l="l" r="r" t="t"/>
              <a:pathLst>
                <a:path extrusionOk="0" h="6882" w="256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7587688" y="3220873"/>
              <a:ext cx="118831" cy="180807"/>
            </a:xfrm>
            <a:custGeom>
              <a:rect b="b" l="l" r="r" t="t"/>
              <a:pathLst>
                <a:path extrusionOk="0" h="6882" w="4523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7607366" y="3252479"/>
              <a:ext cx="83310" cy="71382"/>
            </a:xfrm>
            <a:custGeom>
              <a:rect b="b" l="l" r="r" t="t"/>
              <a:pathLst>
                <a:path extrusionOk="0" h="2717" w="3171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8" name="Google Shape;2198;p46"/>
          <p:cNvGrpSpPr/>
          <p:nvPr/>
        </p:nvGrpSpPr>
        <p:grpSpPr>
          <a:xfrm>
            <a:off x="8027227" y="3215041"/>
            <a:ext cx="231829" cy="371782"/>
            <a:chOff x="8027227" y="3215041"/>
            <a:chExt cx="231829" cy="371782"/>
          </a:xfrm>
        </p:grpSpPr>
        <p:sp>
          <p:nvSpPr>
            <p:cNvPr id="2199" name="Google Shape;2199;p46"/>
            <p:cNvSpPr/>
            <p:nvPr/>
          </p:nvSpPr>
          <p:spPr>
            <a:xfrm>
              <a:off x="8135102" y="3239080"/>
              <a:ext cx="123954" cy="131967"/>
            </a:xfrm>
            <a:custGeom>
              <a:rect b="b" l="l" r="r" t="t"/>
              <a:pathLst>
                <a:path extrusionOk="0" h="5023" w="4718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6"/>
            <p:cNvSpPr/>
            <p:nvPr/>
          </p:nvSpPr>
          <p:spPr>
            <a:xfrm>
              <a:off x="8135285" y="3240184"/>
              <a:ext cx="40302" cy="22805"/>
            </a:xfrm>
            <a:custGeom>
              <a:rect b="b" l="l" r="r" t="t"/>
              <a:pathLst>
                <a:path extrusionOk="0" h="868" w="1534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6"/>
            <p:cNvSpPr/>
            <p:nvPr/>
          </p:nvSpPr>
          <p:spPr>
            <a:xfrm>
              <a:off x="8057309" y="3262962"/>
              <a:ext cx="23882" cy="12059"/>
            </a:xfrm>
            <a:custGeom>
              <a:rect b="b" l="l" r="r" t="t"/>
              <a:pathLst>
                <a:path extrusionOk="0" h="459" w="909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8057309" y="3382870"/>
              <a:ext cx="23882" cy="12059"/>
            </a:xfrm>
            <a:custGeom>
              <a:rect b="b" l="l" r="r" t="t"/>
              <a:pathLst>
                <a:path extrusionOk="0" h="459" w="909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8075148" y="3256946"/>
              <a:ext cx="102095" cy="144000"/>
            </a:xfrm>
            <a:custGeom>
              <a:rect b="b" l="l" r="r" t="t"/>
              <a:pathLst>
                <a:path extrusionOk="0" h="5481" w="3886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8051292" y="3232906"/>
              <a:ext cx="12033" cy="335868"/>
            </a:xfrm>
            <a:custGeom>
              <a:rect b="b" l="l" r="r" t="t"/>
              <a:pathLst>
                <a:path extrusionOk="0" h="12784" w="458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8027411" y="3562915"/>
              <a:ext cx="59980" cy="23908"/>
            </a:xfrm>
            <a:custGeom>
              <a:rect b="b" l="l" r="r" t="t"/>
              <a:pathLst>
                <a:path extrusionOk="0" h="910" w="2283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8045276" y="3215041"/>
              <a:ext cx="23882" cy="24092"/>
            </a:xfrm>
            <a:custGeom>
              <a:rect b="b" l="l" r="r" t="t"/>
              <a:pathLst>
                <a:path extrusionOk="0" h="917" w="909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6"/>
            <p:cNvSpPr/>
            <p:nvPr/>
          </p:nvSpPr>
          <p:spPr>
            <a:xfrm>
              <a:off x="8027227" y="3562915"/>
              <a:ext cx="30108" cy="23908"/>
            </a:xfrm>
            <a:custGeom>
              <a:rect b="b" l="l" r="r" t="t"/>
              <a:pathLst>
                <a:path extrusionOk="0" h="910" w="1146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6"/>
            <p:cNvSpPr/>
            <p:nvPr/>
          </p:nvSpPr>
          <p:spPr>
            <a:xfrm>
              <a:off x="8043095" y="3216144"/>
              <a:ext cx="25169" cy="22778"/>
            </a:xfrm>
            <a:custGeom>
              <a:rect b="b" l="l" r="r" t="t"/>
              <a:pathLst>
                <a:path extrusionOk="0" h="867" w="958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9" name="Google Shape;2209;p46"/>
          <p:cNvGrpSpPr/>
          <p:nvPr/>
        </p:nvGrpSpPr>
        <p:grpSpPr>
          <a:xfrm>
            <a:off x="4093603" y="4146138"/>
            <a:ext cx="395637" cy="420544"/>
            <a:chOff x="4093603" y="4146138"/>
            <a:chExt cx="395637" cy="420544"/>
          </a:xfrm>
        </p:grpSpPr>
        <p:sp>
          <p:nvSpPr>
            <p:cNvPr id="2210" name="Google Shape;2210;p46"/>
            <p:cNvSpPr/>
            <p:nvPr/>
          </p:nvSpPr>
          <p:spPr>
            <a:xfrm>
              <a:off x="4158286" y="4218414"/>
              <a:ext cx="266088" cy="326567"/>
            </a:xfrm>
            <a:custGeom>
              <a:rect b="b" l="l" r="r" t="t"/>
              <a:pathLst>
                <a:path extrusionOk="0" h="12430" w="10128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6"/>
            <p:cNvSpPr/>
            <p:nvPr/>
          </p:nvSpPr>
          <p:spPr>
            <a:xfrm>
              <a:off x="4189813" y="4240089"/>
              <a:ext cx="203218" cy="203218"/>
            </a:xfrm>
            <a:custGeom>
              <a:rect b="b" l="l" r="r" t="t"/>
              <a:pathLst>
                <a:path extrusionOk="0" h="7735" w="7735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6"/>
            <p:cNvSpPr/>
            <p:nvPr/>
          </p:nvSpPr>
          <p:spPr>
            <a:xfrm>
              <a:off x="4211671" y="4261947"/>
              <a:ext cx="159658" cy="159684"/>
            </a:xfrm>
            <a:custGeom>
              <a:rect b="b" l="l" r="r" t="t"/>
              <a:pathLst>
                <a:path extrusionOk="0" h="6078" w="6077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4269629" y="4537677"/>
              <a:ext cx="43586" cy="29005"/>
            </a:xfrm>
            <a:custGeom>
              <a:rect b="b" l="l" r="r" t="t"/>
              <a:pathLst>
                <a:path extrusionOk="0" h="1104" w="1659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434725" y="4334486"/>
              <a:ext cx="54515" cy="14608"/>
            </a:xfrm>
            <a:custGeom>
              <a:rect b="b" l="l" r="r" t="t"/>
              <a:pathLst>
                <a:path extrusionOk="0" h="556" w="2075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093603" y="4334460"/>
              <a:ext cx="62896" cy="14634"/>
            </a:xfrm>
            <a:custGeom>
              <a:rect b="b" l="l" r="r" t="t"/>
              <a:pathLst>
                <a:path extrusionOk="0" h="557" w="2394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4284210" y="4146138"/>
              <a:ext cx="14424" cy="50417"/>
            </a:xfrm>
            <a:custGeom>
              <a:rect b="b" l="l" r="r" t="t"/>
              <a:pathLst>
                <a:path extrusionOk="0" h="1919" w="549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4358561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195277" y="4466505"/>
              <a:ext cx="29268" cy="33287"/>
            </a:xfrm>
            <a:custGeom>
              <a:rect b="b" l="l" r="r" t="t"/>
              <a:pathLst>
                <a:path extrusionOk="0" h="1267" w="1114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195172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358272" y="4466505"/>
              <a:ext cx="29294" cy="33287"/>
            </a:xfrm>
            <a:custGeom>
              <a:rect b="b" l="l" r="r" t="t"/>
              <a:pathLst>
                <a:path extrusionOk="0" h="1267" w="1115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4412315" y="4410335"/>
              <a:ext cx="39934" cy="25668"/>
            </a:xfrm>
            <a:custGeom>
              <a:rect b="b" l="l" r="r" t="t"/>
              <a:pathLst>
                <a:path extrusionOk="0" h="977" w="152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4130306" y="4247340"/>
              <a:ext cx="39304" cy="25589"/>
            </a:xfrm>
            <a:custGeom>
              <a:rect b="b" l="l" r="r" t="t"/>
              <a:pathLst>
                <a:path extrusionOk="0" h="974" w="1496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4413418" y="4247182"/>
              <a:ext cx="39908" cy="25747"/>
            </a:xfrm>
            <a:custGeom>
              <a:rect b="b" l="l" r="r" t="t"/>
              <a:pathLst>
                <a:path extrusionOk="0" h="980" w="1519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4130595" y="4410624"/>
              <a:ext cx="39304" cy="25379"/>
            </a:xfrm>
            <a:custGeom>
              <a:rect b="b" l="l" r="r" t="t"/>
              <a:pathLst>
                <a:path extrusionOk="0" h="966" w="1496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4255231" y="4494118"/>
              <a:ext cx="72565" cy="50864"/>
            </a:xfrm>
            <a:custGeom>
              <a:rect b="b" l="l" r="r" t="t"/>
              <a:pathLst>
                <a:path extrusionOk="0" h="1936" w="2762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4247954" y="4494118"/>
              <a:ext cx="87120" cy="14608"/>
            </a:xfrm>
            <a:custGeom>
              <a:rect b="b" l="l" r="r" t="t"/>
              <a:pathLst>
                <a:path extrusionOk="0" h="556" w="3316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46"/>
          <p:cNvGrpSpPr/>
          <p:nvPr/>
        </p:nvGrpSpPr>
        <p:grpSpPr>
          <a:xfrm>
            <a:off x="4644406" y="4162322"/>
            <a:ext cx="392064" cy="387887"/>
            <a:chOff x="4644406" y="4162322"/>
            <a:chExt cx="392064" cy="387887"/>
          </a:xfrm>
        </p:grpSpPr>
        <p:sp>
          <p:nvSpPr>
            <p:cNvPr id="2228" name="Google Shape;2228;p46"/>
            <p:cNvSpPr/>
            <p:nvPr/>
          </p:nvSpPr>
          <p:spPr>
            <a:xfrm>
              <a:off x="4644406" y="4334118"/>
              <a:ext cx="217326" cy="216065"/>
            </a:xfrm>
            <a:custGeom>
              <a:rect b="b" l="l" r="r" t="t"/>
              <a:pathLst>
                <a:path extrusionOk="0" h="8224" w="8272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4646481" y="4345783"/>
              <a:ext cx="215251" cy="204426"/>
            </a:xfrm>
            <a:custGeom>
              <a:rect b="b" l="l" r="r" t="t"/>
              <a:pathLst>
                <a:path extrusionOk="0" h="7781" w="8193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4720780" y="4162322"/>
              <a:ext cx="315690" cy="299743"/>
            </a:xfrm>
            <a:custGeom>
              <a:rect b="b" l="l" r="r" t="t"/>
              <a:pathLst>
                <a:path extrusionOk="0" h="11409" w="12016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4727952" y="4227872"/>
              <a:ext cx="308518" cy="233668"/>
            </a:xfrm>
            <a:custGeom>
              <a:rect b="b" l="l" r="r" t="t"/>
              <a:pathLst>
                <a:path extrusionOk="0" h="8894" w="11743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4892497" y="4162322"/>
              <a:ext cx="143973" cy="138062"/>
            </a:xfrm>
            <a:custGeom>
              <a:rect b="b" l="l" r="r" t="t"/>
              <a:pathLst>
                <a:path extrusionOk="0" h="5255" w="548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4893758" y="4185048"/>
              <a:ext cx="142712" cy="115336"/>
            </a:xfrm>
            <a:custGeom>
              <a:rect b="b" l="l" r="r" t="t"/>
              <a:pathLst>
                <a:path extrusionOk="0" h="4390" w="5432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46"/>
          <p:cNvGrpSpPr/>
          <p:nvPr/>
        </p:nvGrpSpPr>
        <p:grpSpPr>
          <a:xfrm>
            <a:off x="5728383" y="4221698"/>
            <a:ext cx="417128" cy="269162"/>
            <a:chOff x="5728383" y="4221698"/>
            <a:chExt cx="417128" cy="269162"/>
          </a:xfrm>
        </p:grpSpPr>
        <p:sp>
          <p:nvSpPr>
            <p:cNvPr id="2235" name="Google Shape;2235;p46"/>
            <p:cNvSpPr/>
            <p:nvPr/>
          </p:nvSpPr>
          <p:spPr>
            <a:xfrm>
              <a:off x="5728383" y="4221698"/>
              <a:ext cx="417128" cy="225260"/>
            </a:xfrm>
            <a:custGeom>
              <a:rect b="b" l="l" r="r" t="t"/>
              <a:pathLst>
                <a:path extrusionOk="0" h="8574" w="15877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5728383" y="4226059"/>
              <a:ext cx="417128" cy="220899"/>
            </a:xfrm>
            <a:custGeom>
              <a:rect b="b" l="l" r="r" t="t"/>
              <a:pathLst>
                <a:path extrusionOk="0" h="8408" w="15877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5822964" y="4246657"/>
              <a:ext cx="100440" cy="75271"/>
            </a:xfrm>
            <a:custGeom>
              <a:rect b="b" l="l" r="r" t="t"/>
              <a:pathLst>
                <a:path extrusionOk="0" h="2865" w="3823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5948336" y="4246657"/>
              <a:ext cx="109924" cy="75271"/>
            </a:xfrm>
            <a:custGeom>
              <a:rect b="b" l="l" r="r" t="t"/>
              <a:pathLst>
                <a:path extrusionOk="0" h="2865" w="4184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5738787" y="4403057"/>
              <a:ext cx="102436" cy="87803"/>
            </a:xfrm>
            <a:custGeom>
              <a:rect b="b" l="l" r="r" t="t"/>
              <a:pathLst>
                <a:path extrusionOk="0" h="3342" w="3899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5754445" y="4404108"/>
              <a:ext cx="98443" cy="86673"/>
            </a:xfrm>
            <a:custGeom>
              <a:rect b="b" l="l" r="r" t="t"/>
              <a:pathLst>
                <a:path extrusionOk="0" h="3299" w="3747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5772311" y="4428147"/>
              <a:ext cx="43744" cy="37648"/>
            </a:xfrm>
            <a:custGeom>
              <a:rect b="b" l="l" r="r" t="t"/>
              <a:pathLst>
                <a:path extrusionOk="0" h="1433" w="1665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6000277" y="4403057"/>
              <a:ext cx="102436" cy="87803"/>
            </a:xfrm>
            <a:custGeom>
              <a:rect b="b" l="l" r="r" t="t"/>
              <a:pathLst>
                <a:path extrusionOk="0" h="3342" w="3899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6016119" y="4404108"/>
              <a:ext cx="98443" cy="86673"/>
            </a:xfrm>
            <a:custGeom>
              <a:rect b="b" l="l" r="r" t="t"/>
              <a:pathLst>
                <a:path extrusionOk="0" h="3299" w="3747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6033801" y="4428147"/>
              <a:ext cx="43954" cy="37648"/>
            </a:xfrm>
            <a:custGeom>
              <a:rect b="b" l="l" r="r" t="t"/>
              <a:pathLst>
                <a:path extrusionOk="0" h="1433" w="1673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5728567" y="4328469"/>
              <a:ext cx="39382" cy="49051"/>
            </a:xfrm>
            <a:custGeom>
              <a:rect b="b" l="l" r="r" t="t"/>
              <a:pathLst>
                <a:path extrusionOk="0" h="1867" w="1499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6109071" y="4346886"/>
              <a:ext cx="28821" cy="24985"/>
            </a:xfrm>
            <a:custGeom>
              <a:rect b="b" l="l" r="r" t="t"/>
              <a:pathLst>
                <a:path extrusionOk="0" h="951" w="1097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7" name="Google Shape;2247;p46"/>
          <p:cNvGrpSpPr/>
          <p:nvPr/>
        </p:nvGrpSpPr>
        <p:grpSpPr>
          <a:xfrm>
            <a:off x="834210" y="3696905"/>
            <a:ext cx="371782" cy="342751"/>
            <a:chOff x="834210" y="3696905"/>
            <a:chExt cx="371782" cy="342751"/>
          </a:xfrm>
        </p:grpSpPr>
        <p:sp>
          <p:nvSpPr>
            <p:cNvPr id="2248" name="Google Shape;2248;p46"/>
            <p:cNvSpPr/>
            <p:nvPr/>
          </p:nvSpPr>
          <p:spPr>
            <a:xfrm>
              <a:off x="866289" y="3696905"/>
              <a:ext cx="138876" cy="111500"/>
            </a:xfrm>
            <a:custGeom>
              <a:rect b="b" l="l" r="r" t="t"/>
              <a:pathLst>
                <a:path extrusionOk="0" h="4244" w="5286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1035221" y="3696905"/>
              <a:ext cx="138693" cy="111500"/>
            </a:xfrm>
            <a:custGeom>
              <a:rect b="b" l="l" r="r" t="t"/>
              <a:pathLst>
                <a:path extrusionOk="0" h="4244" w="5279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867550" y="3750080"/>
              <a:ext cx="137615" cy="58325"/>
            </a:xfrm>
            <a:custGeom>
              <a:rect b="b" l="l" r="r" t="t"/>
              <a:pathLst>
                <a:path extrusionOk="0" h="2220" w="5238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1035221" y="3750080"/>
              <a:ext cx="137431" cy="58325"/>
            </a:xfrm>
            <a:custGeom>
              <a:rect b="b" l="l" r="r" t="t"/>
              <a:pathLst>
                <a:path extrusionOk="0" h="2220" w="5231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994210" y="3756438"/>
              <a:ext cx="51967" cy="51967"/>
            </a:xfrm>
            <a:custGeom>
              <a:rect b="b" l="l" r="r" t="t"/>
              <a:pathLst>
                <a:path extrusionOk="0" h="1978" w="1978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994210" y="3783420"/>
              <a:ext cx="51967" cy="24985"/>
            </a:xfrm>
            <a:custGeom>
              <a:rect b="b" l="l" r="r" t="t"/>
              <a:pathLst>
                <a:path extrusionOk="0" h="951" w="1978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861718" y="3851387"/>
              <a:ext cx="316768" cy="188269"/>
            </a:xfrm>
            <a:custGeom>
              <a:rect b="b" l="l" r="r" t="t"/>
              <a:pathLst>
                <a:path extrusionOk="0" h="7166" w="12057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861718" y="3851387"/>
              <a:ext cx="316768" cy="29005"/>
            </a:xfrm>
            <a:custGeom>
              <a:rect b="b" l="l" r="r" t="t"/>
              <a:pathLst>
                <a:path extrusionOk="0" h="1104" w="12057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834394" y="3797450"/>
              <a:ext cx="371598" cy="64893"/>
            </a:xfrm>
            <a:custGeom>
              <a:rect b="b" l="l" r="r" t="t"/>
              <a:pathLst>
                <a:path extrusionOk="0" h="2470" w="14144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834210" y="3837174"/>
              <a:ext cx="371782" cy="25169"/>
            </a:xfrm>
            <a:custGeom>
              <a:rect b="b" l="l" r="r" t="t"/>
              <a:pathLst>
                <a:path extrusionOk="0" h="958" w="14151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987642" y="3797450"/>
              <a:ext cx="64919" cy="242206"/>
            </a:xfrm>
            <a:custGeom>
              <a:rect b="b" l="l" r="r" t="t"/>
              <a:pathLst>
                <a:path extrusionOk="0" h="9219" w="2471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1027366" y="3797450"/>
              <a:ext cx="25195" cy="242206"/>
            </a:xfrm>
            <a:custGeom>
              <a:rect b="b" l="l" r="r" t="t"/>
              <a:pathLst>
                <a:path extrusionOk="0" h="9219" w="959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0" name="Google Shape;2260;p46"/>
          <p:cNvGrpSpPr/>
          <p:nvPr/>
        </p:nvGrpSpPr>
        <p:grpSpPr>
          <a:xfrm>
            <a:off x="1359398" y="3682271"/>
            <a:ext cx="395295" cy="371966"/>
            <a:chOff x="1359398" y="3682271"/>
            <a:chExt cx="395295" cy="371966"/>
          </a:xfrm>
        </p:grpSpPr>
        <p:sp>
          <p:nvSpPr>
            <p:cNvPr id="2261" name="Google Shape;2261;p46"/>
            <p:cNvSpPr/>
            <p:nvPr/>
          </p:nvSpPr>
          <p:spPr>
            <a:xfrm>
              <a:off x="1382911" y="3682271"/>
              <a:ext cx="371782" cy="371966"/>
            </a:xfrm>
            <a:custGeom>
              <a:rect b="b" l="l" r="r" t="t"/>
              <a:pathLst>
                <a:path extrusionOk="0" h="14158" w="14151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1498090" y="3920668"/>
              <a:ext cx="141241" cy="39172"/>
            </a:xfrm>
            <a:custGeom>
              <a:rect b="b" l="l" r="r" t="t"/>
              <a:pathLst>
                <a:path extrusionOk="0" h="1491" w="5376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1490786" y="3826428"/>
              <a:ext cx="30108" cy="41931"/>
            </a:xfrm>
            <a:custGeom>
              <a:rect b="b" l="l" r="r" t="t"/>
              <a:pathLst>
                <a:path extrusionOk="0" h="1596" w="1146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1502819" y="3826349"/>
              <a:ext cx="18075" cy="29951"/>
            </a:xfrm>
            <a:custGeom>
              <a:rect b="b" l="l" r="r" t="t"/>
              <a:pathLst>
                <a:path extrusionOk="0" h="1140" w="688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1616710" y="3826244"/>
              <a:ext cx="30082" cy="42115"/>
            </a:xfrm>
            <a:custGeom>
              <a:rect b="b" l="l" r="r" t="t"/>
              <a:pathLst>
                <a:path extrusionOk="0" h="1603" w="1145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1628743" y="3826349"/>
              <a:ext cx="18049" cy="29951"/>
            </a:xfrm>
            <a:custGeom>
              <a:rect b="b" l="l" r="r" t="t"/>
              <a:pathLst>
                <a:path extrusionOk="0" h="1140" w="687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1359398" y="3724018"/>
              <a:ext cx="353733" cy="330114"/>
            </a:xfrm>
            <a:custGeom>
              <a:rect b="b" l="l" r="r" t="t"/>
              <a:pathLst>
                <a:path extrusionOk="0" h="12565" w="13464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6"/>
          <p:cNvGrpSpPr/>
          <p:nvPr/>
        </p:nvGrpSpPr>
        <p:grpSpPr>
          <a:xfrm>
            <a:off x="1908099" y="3682271"/>
            <a:ext cx="395296" cy="371966"/>
            <a:chOff x="1908099" y="3682271"/>
            <a:chExt cx="395296" cy="371966"/>
          </a:xfrm>
        </p:grpSpPr>
        <p:sp>
          <p:nvSpPr>
            <p:cNvPr id="2269" name="Google Shape;2269;p46"/>
            <p:cNvSpPr/>
            <p:nvPr/>
          </p:nvSpPr>
          <p:spPr>
            <a:xfrm>
              <a:off x="1931613" y="3682271"/>
              <a:ext cx="371782" cy="371966"/>
            </a:xfrm>
            <a:custGeom>
              <a:rect b="b" l="l" r="r" t="t"/>
              <a:pathLst>
                <a:path extrusionOk="0" h="14158" w="14151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2039487" y="3826244"/>
              <a:ext cx="30082" cy="42115"/>
            </a:xfrm>
            <a:custGeom>
              <a:rect b="b" l="l" r="r" t="t"/>
              <a:pathLst>
                <a:path extrusionOk="0" h="1603" w="1145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2051520" y="3826349"/>
              <a:ext cx="18049" cy="29951"/>
            </a:xfrm>
            <a:custGeom>
              <a:rect b="b" l="l" r="r" t="t"/>
              <a:pathLst>
                <a:path extrusionOk="0" h="1140" w="687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2165412" y="3826244"/>
              <a:ext cx="30082" cy="42115"/>
            </a:xfrm>
            <a:custGeom>
              <a:rect b="b" l="l" r="r" t="t"/>
              <a:pathLst>
                <a:path extrusionOk="0" h="1603" w="1145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2177444" y="3826349"/>
              <a:ext cx="18049" cy="29951"/>
            </a:xfrm>
            <a:custGeom>
              <a:rect b="b" l="l" r="r" t="t"/>
              <a:pathLst>
                <a:path extrusionOk="0" h="1140" w="687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2047501" y="3920825"/>
              <a:ext cx="140532" cy="39015"/>
            </a:xfrm>
            <a:custGeom>
              <a:rect b="b" l="l" r="r" t="t"/>
              <a:pathLst>
                <a:path extrusionOk="0" h="1485" w="5349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1908099" y="3724018"/>
              <a:ext cx="353549" cy="330114"/>
            </a:xfrm>
            <a:custGeom>
              <a:rect b="b" l="l" r="r" t="t"/>
              <a:pathLst>
                <a:path extrusionOk="0" h="12565" w="13457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6" name="Google Shape;2276;p46"/>
          <p:cNvGrpSpPr/>
          <p:nvPr/>
        </p:nvGrpSpPr>
        <p:grpSpPr>
          <a:xfrm>
            <a:off x="2456800" y="3682271"/>
            <a:ext cx="395270" cy="371966"/>
            <a:chOff x="2456800" y="3682271"/>
            <a:chExt cx="395270" cy="371966"/>
          </a:xfrm>
        </p:grpSpPr>
        <p:sp>
          <p:nvSpPr>
            <p:cNvPr id="2277" name="Google Shape;2277;p46"/>
            <p:cNvSpPr/>
            <p:nvPr/>
          </p:nvSpPr>
          <p:spPr>
            <a:xfrm>
              <a:off x="2480314" y="3682271"/>
              <a:ext cx="371756" cy="371966"/>
            </a:xfrm>
            <a:custGeom>
              <a:rect b="b" l="l" r="r" t="t"/>
              <a:pathLst>
                <a:path extrusionOk="0" h="14158" w="1415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2456800" y="3724018"/>
              <a:ext cx="353549" cy="330114"/>
            </a:xfrm>
            <a:custGeom>
              <a:rect b="b" l="l" r="r" t="t"/>
              <a:pathLst>
                <a:path extrusionOk="0" h="12565" w="13457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2557318" y="3892267"/>
              <a:ext cx="217589" cy="96000"/>
            </a:xfrm>
            <a:custGeom>
              <a:rect b="b" l="l" r="r" t="t"/>
              <a:pathLst>
                <a:path extrusionOk="0" h="3654" w="8282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2557318" y="3892267"/>
              <a:ext cx="217746" cy="53359"/>
            </a:xfrm>
            <a:custGeom>
              <a:rect b="b" l="l" r="r" t="t"/>
              <a:pathLst>
                <a:path extrusionOk="0" h="2031" w="8288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2588189" y="3796346"/>
              <a:ext cx="30082" cy="54332"/>
            </a:xfrm>
            <a:custGeom>
              <a:rect b="b" l="l" r="r" t="t"/>
              <a:pathLst>
                <a:path extrusionOk="0" h="2068" w="1145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2600221" y="3796346"/>
              <a:ext cx="18049" cy="42220"/>
            </a:xfrm>
            <a:custGeom>
              <a:rect b="b" l="l" r="r" t="t"/>
              <a:pathLst>
                <a:path extrusionOk="0" h="1607" w="687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2714113" y="3796346"/>
              <a:ext cx="30082" cy="54332"/>
            </a:xfrm>
            <a:custGeom>
              <a:rect b="b" l="l" r="r" t="t"/>
              <a:pathLst>
                <a:path extrusionOk="0" h="2068" w="1145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2726146" y="3796346"/>
              <a:ext cx="18049" cy="42220"/>
            </a:xfrm>
            <a:custGeom>
              <a:rect b="b" l="l" r="r" t="t"/>
              <a:pathLst>
                <a:path extrusionOk="0" h="1607" w="687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2577259" y="3895131"/>
              <a:ext cx="177681" cy="33156"/>
            </a:xfrm>
            <a:custGeom>
              <a:rect b="b" l="l" r="r" t="t"/>
              <a:pathLst>
                <a:path extrusionOk="0" h="1262" w="6763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6" name="Google Shape;2286;p46"/>
          <p:cNvGrpSpPr/>
          <p:nvPr/>
        </p:nvGrpSpPr>
        <p:grpSpPr>
          <a:xfrm>
            <a:off x="3014250" y="3682271"/>
            <a:ext cx="391092" cy="371940"/>
            <a:chOff x="3014250" y="3682271"/>
            <a:chExt cx="391092" cy="371940"/>
          </a:xfrm>
        </p:grpSpPr>
        <p:sp>
          <p:nvSpPr>
            <p:cNvPr id="2287" name="Google Shape;2287;p46"/>
            <p:cNvSpPr/>
            <p:nvPr/>
          </p:nvSpPr>
          <p:spPr>
            <a:xfrm>
              <a:off x="3014250" y="3682271"/>
              <a:ext cx="386521" cy="371940"/>
            </a:xfrm>
            <a:custGeom>
              <a:rect b="b" l="l" r="r" t="t"/>
              <a:pathLst>
                <a:path extrusionOk="0" h="14157" w="14712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3028279" y="3694567"/>
              <a:ext cx="377063" cy="347480"/>
            </a:xfrm>
            <a:custGeom>
              <a:rect b="b" l="l" r="r" t="t"/>
              <a:pathLst>
                <a:path extrusionOk="0" h="13226" w="14352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3144167" y="3741332"/>
              <a:ext cx="141267" cy="253871"/>
            </a:xfrm>
            <a:custGeom>
              <a:rect b="b" l="l" r="r" t="t"/>
              <a:pathLst>
                <a:path extrusionOk="0" h="9663" w="5377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0" name="Google Shape;2290;p46"/>
          <p:cNvGrpSpPr/>
          <p:nvPr/>
        </p:nvGrpSpPr>
        <p:grpSpPr>
          <a:xfrm>
            <a:off x="3569125" y="3702947"/>
            <a:ext cx="388728" cy="330692"/>
            <a:chOff x="3569125" y="3702947"/>
            <a:chExt cx="388728" cy="330692"/>
          </a:xfrm>
        </p:grpSpPr>
        <p:sp>
          <p:nvSpPr>
            <p:cNvPr id="2291" name="Google Shape;2291;p46"/>
            <p:cNvSpPr/>
            <p:nvPr/>
          </p:nvSpPr>
          <p:spPr>
            <a:xfrm>
              <a:off x="3569125" y="3702947"/>
              <a:ext cx="388728" cy="330692"/>
            </a:xfrm>
            <a:custGeom>
              <a:rect b="b" l="l" r="r" t="t"/>
              <a:pathLst>
                <a:path extrusionOk="0" h="12587" w="14796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3607036" y="3733135"/>
              <a:ext cx="313089" cy="270265"/>
            </a:xfrm>
            <a:custGeom>
              <a:rect b="b" l="l" r="r" t="t"/>
              <a:pathLst>
                <a:path extrusionOk="0" h="10287" w="11917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6"/>
            <p:cNvSpPr/>
            <p:nvPr/>
          </p:nvSpPr>
          <p:spPr>
            <a:xfrm>
              <a:off x="3731489" y="3930126"/>
              <a:ext cx="55987" cy="47816"/>
            </a:xfrm>
            <a:custGeom>
              <a:rect b="b" l="l" r="r" t="t"/>
              <a:pathLst>
                <a:path extrusionOk="0" h="1820" w="2131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6"/>
            <p:cNvSpPr/>
            <p:nvPr/>
          </p:nvSpPr>
          <p:spPr>
            <a:xfrm>
              <a:off x="3742812" y="3798185"/>
              <a:ext cx="41379" cy="112446"/>
            </a:xfrm>
            <a:custGeom>
              <a:rect b="b" l="l" r="r" t="t"/>
              <a:pathLst>
                <a:path extrusionOk="0" h="4280" w="1575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46"/>
          <p:cNvGrpSpPr/>
          <p:nvPr/>
        </p:nvGrpSpPr>
        <p:grpSpPr>
          <a:xfrm>
            <a:off x="4111994" y="3682455"/>
            <a:ext cx="387992" cy="371625"/>
            <a:chOff x="4111994" y="3682455"/>
            <a:chExt cx="387992" cy="371625"/>
          </a:xfrm>
        </p:grpSpPr>
        <p:sp>
          <p:nvSpPr>
            <p:cNvPr id="2296" name="Google Shape;2296;p46"/>
            <p:cNvSpPr/>
            <p:nvPr/>
          </p:nvSpPr>
          <p:spPr>
            <a:xfrm>
              <a:off x="4111994" y="3682455"/>
              <a:ext cx="386179" cy="371572"/>
            </a:xfrm>
            <a:custGeom>
              <a:rect b="b" l="l" r="r" t="t"/>
              <a:pathLst>
                <a:path extrusionOk="0" h="14143" w="14699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4301156" y="3682455"/>
              <a:ext cx="198830" cy="371625"/>
            </a:xfrm>
            <a:custGeom>
              <a:rect b="b" l="l" r="r" t="t"/>
              <a:pathLst>
                <a:path extrusionOk="0" h="14145" w="7568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8" name="Google Shape;2298;p46"/>
          <p:cNvGrpSpPr/>
          <p:nvPr/>
        </p:nvGrpSpPr>
        <p:grpSpPr>
          <a:xfrm>
            <a:off x="4674908" y="3682271"/>
            <a:ext cx="371966" cy="371966"/>
            <a:chOff x="4674908" y="3682271"/>
            <a:chExt cx="371966" cy="371966"/>
          </a:xfrm>
        </p:grpSpPr>
        <p:sp>
          <p:nvSpPr>
            <p:cNvPr id="2299" name="Google Shape;2299;p46"/>
            <p:cNvSpPr/>
            <p:nvPr/>
          </p:nvSpPr>
          <p:spPr>
            <a:xfrm>
              <a:off x="4674908" y="3682271"/>
              <a:ext cx="371966" cy="371966"/>
            </a:xfrm>
            <a:custGeom>
              <a:rect b="b" l="l" r="r" t="t"/>
              <a:pathLst>
                <a:path extrusionOk="0" h="14158" w="14158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4690934" y="3698140"/>
              <a:ext cx="339887" cy="340071"/>
            </a:xfrm>
            <a:custGeom>
              <a:rect b="b" l="l" r="r" t="t"/>
              <a:pathLst>
                <a:path extrusionOk="0" h="12944" w="12937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4802829" y="3742409"/>
              <a:ext cx="103908" cy="89169"/>
            </a:xfrm>
            <a:custGeom>
              <a:rect b="b" l="l" r="r" t="t"/>
              <a:pathLst>
                <a:path extrusionOk="0" h="3394" w="3955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4789167" y="3855591"/>
              <a:ext cx="143448" cy="138509"/>
            </a:xfrm>
            <a:custGeom>
              <a:rect b="b" l="l" r="r" t="t"/>
              <a:pathLst>
                <a:path extrusionOk="0" h="5272" w="546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3" name="Google Shape;2303;p46"/>
          <p:cNvGrpSpPr/>
          <p:nvPr/>
        </p:nvGrpSpPr>
        <p:grpSpPr>
          <a:xfrm>
            <a:off x="5223609" y="3731112"/>
            <a:ext cx="371782" cy="274285"/>
            <a:chOff x="5223609" y="3731112"/>
            <a:chExt cx="371782" cy="274285"/>
          </a:xfrm>
        </p:grpSpPr>
        <p:sp>
          <p:nvSpPr>
            <p:cNvPr id="2304" name="Google Shape;2304;p46"/>
            <p:cNvSpPr/>
            <p:nvPr/>
          </p:nvSpPr>
          <p:spPr>
            <a:xfrm>
              <a:off x="5223609" y="3731112"/>
              <a:ext cx="371782" cy="274285"/>
            </a:xfrm>
            <a:custGeom>
              <a:rect b="b" l="l" r="r" t="t"/>
              <a:pathLst>
                <a:path extrusionOk="0" h="10440" w="14151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5338236" y="3769391"/>
              <a:ext cx="257155" cy="236006"/>
            </a:xfrm>
            <a:custGeom>
              <a:rect b="b" l="l" r="r" t="t"/>
              <a:pathLst>
                <a:path extrusionOk="0" h="8983" w="9788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6" name="Google Shape;2306;p46"/>
          <p:cNvSpPr/>
          <p:nvPr/>
        </p:nvSpPr>
        <p:spPr>
          <a:xfrm>
            <a:off x="5812218" y="3723834"/>
            <a:ext cx="291966" cy="289050"/>
          </a:xfrm>
          <a:custGeom>
            <a:rect b="b" l="l" r="r" t="t"/>
            <a:pathLst>
              <a:path extrusionOk="0" h="11002" w="11113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7" name="Google Shape;2307;p46"/>
          <p:cNvGrpSpPr/>
          <p:nvPr/>
        </p:nvGrpSpPr>
        <p:grpSpPr>
          <a:xfrm>
            <a:off x="6319908" y="3696721"/>
            <a:ext cx="373963" cy="343119"/>
            <a:chOff x="6319908" y="3696721"/>
            <a:chExt cx="373963" cy="343119"/>
          </a:xfrm>
        </p:grpSpPr>
        <p:sp>
          <p:nvSpPr>
            <p:cNvPr id="2308" name="Google Shape;2308;p46"/>
            <p:cNvSpPr/>
            <p:nvPr/>
          </p:nvSpPr>
          <p:spPr>
            <a:xfrm>
              <a:off x="6378049" y="3745325"/>
              <a:ext cx="48315" cy="66180"/>
            </a:xfrm>
            <a:custGeom>
              <a:rect b="b" l="l" r="r" t="t"/>
              <a:pathLst>
                <a:path extrusionOk="0" h="2519" w="1839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6401195" y="3745325"/>
              <a:ext cx="25169" cy="46135"/>
            </a:xfrm>
            <a:custGeom>
              <a:rect b="b" l="l" r="r" t="t"/>
              <a:pathLst>
                <a:path extrusionOk="0" h="1756" w="958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6366016" y="3736813"/>
              <a:ext cx="281562" cy="303027"/>
            </a:xfrm>
            <a:custGeom>
              <a:rect b="b" l="l" r="r" t="t"/>
              <a:pathLst>
                <a:path extrusionOk="0" h="11534" w="10717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6493753" y="3736813"/>
              <a:ext cx="153825" cy="303027"/>
            </a:xfrm>
            <a:custGeom>
              <a:rect b="b" l="l" r="r" t="t"/>
              <a:pathLst>
                <a:path extrusionOk="0" h="11534" w="5855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6366200" y="3726750"/>
              <a:ext cx="70174" cy="22069"/>
            </a:xfrm>
            <a:custGeom>
              <a:rect b="b" l="l" r="r" t="t"/>
              <a:pathLst>
                <a:path extrusionOk="0" h="840" w="2671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6467691" y="3889298"/>
              <a:ext cx="85123" cy="150541"/>
            </a:xfrm>
            <a:custGeom>
              <a:rect b="b" l="l" r="r" t="t"/>
              <a:pathLst>
                <a:path extrusionOk="0" h="5730" w="324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6519632" y="3889298"/>
              <a:ext cx="33182" cy="150541"/>
            </a:xfrm>
            <a:custGeom>
              <a:rect b="b" l="l" r="r" t="t"/>
              <a:pathLst>
                <a:path extrusionOk="0" h="5730" w="1263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6319908" y="3696721"/>
              <a:ext cx="373963" cy="165096"/>
            </a:xfrm>
            <a:custGeom>
              <a:rect b="b" l="l" r="r" t="t"/>
              <a:pathLst>
                <a:path extrusionOk="0" h="6284" w="14234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411021" y="3726750"/>
              <a:ext cx="25353" cy="22253"/>
            </a:xfrm>
            <a:custGeom>
              <a:rect b="b" l="l" r="r" t="t"/>
              <a:pathLst>
                <a:path extrusionOk="0" h="847" w="965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7" name="Google Shape;2317;p46"/>
          <p:cNvGrpSpPr/>
          <p:nvPr/>
        </p:nvGrpSpPr>
        <p:grpSpPr>
          <a:xfrm>
            <a:off x="6871342" y="3740044"/>
            <a:ext cx="371966" cy="256420"/>
            <a:chOff x="6871342" y="3740044"/>
            <a:chExt cx="371966" cy="256420"/>
          </a:xfrm>
        </p:grpSpPr>
        <p:sp>
          <p:nvSpPr>
            <p:cNvPr id="2318" name="Google Shape;2318;p46"/>
            <p:cNvSpPr/>
            <p:nvPr/>
          </p:nvSpPr>
          <p:spPr>
            <a:xfrm>
              <a:off x="6871342" y="3816944"/>
              <a:ext cx="371966" cy="179520"/>
            </a:xfrm>
            <a:custGeom>
              <a:rect b="b" l="l" r="r" t="t"/>
              <a:pathLst>
                <a:path extrusionOk="0" h="6833" w="14158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6871342" y="3740044"/>
              <a:ext cx="371966" cy="179520"/>
            </a:xfrm>
            <a:custGeom>
              <a:rect b="b" l="l" r="r" t="t"/>
              <a:pathLst>
                <a:path extrusionOk="0" h="6833" w="14158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6890652" y="3759355"/>
              <a:ext cx="333319" cy="140899"/>
            </a:xfrm>
            <a:custGeom>
              <a:rect b="b" l="l" r="r" t="t"/>
              <a:pathLst>
                <a:path extrusionOk="0" h="5363" w="12687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6986862" y="3759355"/>
              <a:ext cx="140899" cy="141083"/>
            </a:xfrm>
            <a:custGeom>
              <a:rect b="b" l="l" r="r" t="t"/>
              <a:pathLst>
                <a:path extrusionOk="0" h="5370" w="5363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7025141" y="3785023"/>
              <a:ext cx="64184" cy="89773"/>
            </a:xfrm>
            <a:custGeom>
              <a:rect b="b" l="l" r="r" t="t"/>
              <a:pathLst>
                <a:path extrusionOk="0" h="3417" w="2443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6890652" y="3759355"/>
              <a:ext cx="12795" cy="12795"/>
            </a:xfrm>
            <a:custGeom>
              <a:rect b="b" l="l" r="r" t="t"/>
              <a:pathLst>
                <a:path extrusionOk="0" h="487" w="487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7211203" y="3759355"/>
              <a:ext cx="12768" cy="12795"/>
            </a:xfrm>
            <a:custGeom>
              <a:rect b="b" l="l" r="r" t="t"/>
              <a:pathLst>
                <a:path extrusionOk="0" h="487" w="486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6890652" y="3887486"/>
              <a:ext cx="12795" cy="12768"/>
            </a:xfrm>
            <a:custGeom>
              <a:rect b="b" l="l" r="r" t="t"/>
              <a:pathLst>
                <a:path extrusionOk="0" h="486" w="487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7211203" y="3887486"/>
              <a:ext cx="12768" cy="12768"/>
            </a:xfrm>
            <a:custGeom>
              <a:rect b="b" l="l" r="r" t="t"/>
              <a:pathLst>
                <a:path extrusionOk="0" h="486" w="486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6871342" y="3932306"/>
              <a:ext cx="371966" cy="12952"/>
            </a:xfrm>
            <a:custGeom>
              <a:rect b="b" l="l" r="r" t="t"/>
              <a:pathLst>
                <a:path extrusionOk="0" h="493" w="14158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6871342" y="3958001"/>
              <a:ext cx="371966" cy="12768"/>
            </a:xfrm>
            <a:custGeom>
              <a:rect b="b" l="l" r="r" t="t"/>
              <a:pathLst>
                <a:path extrusionOk="0" h="486" w="14158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6871342" y="3983695"/>
              <a:ext cx="371966" cy="12768"/>
            </a:xfrm>
            <a:custGeom>
              <a:rect b="b" l="l" r="r" t="t"/>
              <a:pathLst>
                <a:path extrusionOk="0" h="486" w="14158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6"/>
          <p:cNvGrpSpPr/>
          <p:nvPr/>
        </p:nvGrpSpPr>
        <p:grpSpPr>
          <a:xfrm>
            <a:off x="7402362" y="3681535"/>
            <a:ext cx="402757" cy="372729"/>
            <a:chOff x="7402362" y="3681535"/>
            <a:chExt cx="402757" cy="372729"/>
          </a:xfrm>
        </p:grpSpPr>
        <p:sp>
          <p:nvSpPr>
            <p:cNvPr id="2331" name="Google Shape;2331;p46"/>
            <p:cNvSpPr/>
            <p:nvPr/>
          </p:nvSpPr>
          <p:spPr>
            <a:xfrm>
              <a:off x="7471248" y="3681535"/>
              <a:ext cx="333871" cy="303763"/>
            </a:xfrm>
            <a:custGeom>
              <a:rect b="b" l="l" r="r" t="t"/>
              <a:pathLst>
                <a:path extrusionOk="0" h="11562" w="12708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7540502" y="3735683"/>
              <a:ext cx="236741" cy="236558"/>
            </a:xfrm>
            <a:custGeom>
              <a:rect b="b" l="l" r="r" t="t"/>
              <a:pathLst>
                <a:path extrusionOk="0" h="9004" w="9011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7472693" y="3728274"/>
              <a:ext cx="283585" cy="256998"/>
            </a:xfrm>
            <a:custGeom>
              <a:rect b="b" l="l" r="r" t="t"/>
              <a:pathLst>
                <a:path extrusionOk="0" h="9782" w="10794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7508791" y="3711985"/>
              <a:ext cx="251691" cy="243572"/>
            </a:xfrm>
            <a:custGeom>
              <a:rect b="b" l="l" r="r" t="t"/>
              <a:pathLst>
                <a:path extrusionOk="0" h="9271" w="958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7496575" y="3728248"/>
              <a:ext cx="251323" cy="227310"/>
            </a:xfrm>
            <a:custGeom>
              <a:rect b="b" l="l" r="r" t="t"/>
              <a:pathLst>
                <a:path extrusionOk="0" h="8652" w="9566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7511524" y="3731296"/>
              <a:ext cx="221976" cy="232564"/>
            </a:xfrm>
            <a:custGeom>
              <a:rect b="b" l="l" r="r" t="t"/>
              <a:pathLst>
                <a:path extrusionOk="0" h="8852" w="8449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7519721" y="3712169"/>
              <a:ext cx="144157" cy="136696"/>
            </a:xfrm>
            <a:custGeom>
              <a:rect b="b" l="l" r="r" t="t"/>
              <a:pathLst>
                <a:path extrusionOk="0" h="5203" w="5487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7502039" y="3706442"/>
              <a:ext cx="276466" cy="254686"/>
            </a:xfrm>
            <a:custGeom>
              <a:rect b="b" l="l" r="r" t="t"/>
              <a:pathLst>
                <a:path extrusionOk="0" h="9694" w="10523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7402362" y="3750580"/>
              <a:ext cx="333871" cy="303684"/>
            </a:xfrm>
            <a:custGeom>
              <a:rect b="b" l="l" r="r" t="t"/>
              <a:pathLst>
                <a:path extrusionOk="0" h="11559" w="12708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7471432" y="3804570"/>
              <a:ext cx="236741" cy="236741"/>
            </a:xfrm>
            <a:custGeom>
              <a:rect b="b" l="l" r="r" t="t"/>
              <a:pathLst>
                <a:path extrusionOk="0" h="9011" w="9011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7435334" y="3781029"/>
              <a:ext cx="256078" cy="243520"/>
            </a:xfrm>
            <a:custGeom>
              <a:rect b="b" l="l" r="r" t="t"/>
              <a:pathLst>
                <a:path extrusionOk="0" h="9269" w="9747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7435701" y="3780924"/>
              <a:ext cx="211231" cy="198962"/>
            </a:xfrm>
            <a:custGeom>
              <a:rect b="b" l="l" r="r" t="t"/>
              <a:pathLst>
                <a:path extrusionOk="0" h="7573" w="804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7452122" y="3785417"/>
              <a:ext cx="174949" cy="174791"/>
            </a:xfrm>
            <a:custGeom>
              <a:rect b="b" l="l" r="r" t="t"/>
              <a:pathLst>
                <a:path extrusionOk="0" h="6653" w="6659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7432969" y="3775407"/>
              <a:ext cx="276466" cy="254791"/>
            </a:xfrm>
            <a:custGeom>
              <a:rect b="b" l="l" r="r" t="t"/>
              <a:pathLst>
                <a:path extrusionOk="0" h="9698" w="10523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7528286" y="3838093"/>
              <a:ext cx="82758" cy="129418"/>
            </a:xfrm>
            <a:custGeom>
              <a:rect b="b" l="l" r="r" t="t"/>
              <a:pathLst>
                <a:path extrusionOk="0" h="4926" w="315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7563622" y="3825798"/>
              <a:ext cx="12164" cy="153353"/>
            </a:xfrm>
            <a:custGeom>
              <a:rect b="b" l="l" r="r" t="t"/>
              <a:pathLst>
                <a:path extrusionOk="0" h="5837" w="463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7" name="Google Shape;2347;p46"/>
          <p:cNvGrpSpPr/>
          <p:nvPr/>
        </p:nvGrpSpPr>
        <p:grpSpPr>
          <a:xfrm>
            <a:off x="7960705" y="3736235"/>
            <a:ext cx="378902" cy="264064"/>
            <a:chOff x="7960705" y="3736235"/>
            <a:chExt cx="378902" cy="264064"/>
          </a:xfrm>
        </p:grpSpPr>
        <p:sp>
          <p:nvSpPr>
            <p:cNvPr id="2348" name="Google Shape;2348;p46"/>
            <p:cNvSpPr/>
            <p:nvPr/>
          </p:nvSpPr>
          <p:spPr>
            <a:xfrm>
              <a:off x="7960705" y="3736235"/>
              <a:ext cx="378902" cy="235638"/>
            </a:xfrm>
            <a:custGeom>
              <a:rect b="b" l="l" r="r" t="t"/>
              <a:pathLst>
                <a:path extrusionOk="0" h="8969" w="14422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8295653" y="3797450"/>
              <a:ext cx="43034" cy="174423"/>
            </a:xfrm>
            <a:custGeom>
              <a:rect b="b" l="l" r="r" t="t"/>
              <a:pathLst>
                <a:path extrusionOk="0" h="6639" w="1638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8109407" y="3875821"/>
              <a:ext cx="76033" cy="64972"/>
            </a:xfrm>
            <a:custGeom>
              <a:rect b="b" l="l" r="r" t="t"/>
              <a:pathLst>
                <a:path extrusionOk="0" h="2473" w="2894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7961624" y="3897495"/>
              <a:ext cx="50496" cy="43245"/>
            </a:xfrm>
            <a:custGeom>
              <a:rect b="b" l="l" r="r" t="t"/>
              <a:pathLst>
                <a:path extrusionOk="0" h="1646" w="1922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8037447" y="3897495"/>
              <a:ext cx="50496" cy="43245"/>
            </a:xfrm>
            <a:custGeom>
              <a:rect b="b" l="l" r="r" t="t"/>
              <a:pathLst>
                <a:path extrusionOk="0" h="1646" w="1922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8286352" y="3897495"/>
              <a:ext cx="50522" cy="43245"/>
            </a:xfrm>
            <a:custGeom>
              <a:rect b="b" l="l" r="r" t="t"/>
              <a:pathLst>
                <a:path extrusionOk="0" h="1646" w="1923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8210556" y="3897495"/>
              <a:ext cx="50496" cy="43245"/>
            </a:xfrm>
            <a:custGeom>
              <a:rect b="b" l="l" r="r" t="t"/>
              <a:pathLst>
                <a:path extrusionOk="0" h="1646" w="1922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8143666" y="3875821"/>
              <a:ext cx="44138" cy="64919"/>
            </a:xfrm>
            <a:custGeom>
              <a:rect b="b" l="l" r="r" t="t"/>
              <a:pathLst>
                <a:path extrusionOk="0" h="2471" w="168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7981302" y="3897495"/>
              <a:ext cx="33392" cy="43192"/>
            </a:xfrm>
            <a:custGeom>
              <a:rect b="b" l="l" r="r" t="t"/>
              <a:pathLst>
                <a:path extrusionOk="0" h="1644" w="1271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8057125" y="3897495"/>
              <a:ext cx="33366" cy="43192"/>
            </a:xfrm>
            <a:custGeom>
              <a:rect b="b" l="l" r="r" t="t"/>
              <a:pathLst>
                <a:path extrusionOk="0" h="1644" w="127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8306057" y="3897495"/>
              <a:ext cx="33366" cy="43192"/>
            </a:xfrm>
            <a:custGeom>
              <a:rect b="b" l="l" r="r" t="t"/>
              <a:pathLst>
                <a:path extrusionOk="0" h="1644" w="127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8230234" y="3897495"/>
              <a:ext cx="33366" cy="43192"/>
            </a:xfrm>
            <a:custGeom>
              <a:rect b="b" l="l" r="r" t="t"/>
              <a:pathLst>
                <a:path extrusionOk="0" h="1644" w="127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7970373" y="3960733"/>
              <a:ext cx="365030" cy="39566"/>
            </a:xfrm>
            <a:custGeom>
              <a:rect b="b" l="l" r="r" t="t"/>
              <a:pathLst>
                <a:path extrusionOk="0" h="1506" w="13894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8291108" y="3960733"/>
              <a:ext cx="44295" cy="39566"/>
            </a:xfrm>
            <a:custGeom>
              <a:rect b="b" l="l" r="r" t="t"/>
              <a:pathLst>
                <a:path extrusionOk="0" h="1506" w="1686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2" name="Google Shape;2362;p46"/>
          <p:cNvGrpSpPr/>
          <p:nvPr/>
        </p:nvGrpSpPr>
        <p:grpSpPr>
          <a:xfrm>
            <a:off x="6400828" y="4162270"/>
            <a:ext cx="166200" cy="388018"/>
            <a:chOff x="6400828" y="4162270"/>
            <a:chExt cx="166200" cy="388018"/>
          </a:xfrm>
        </p:grpSpPr>
        <p:sp>
          <p:nvSpPr>
            <p:cNvPr id="2363" name="Google Shape;2363;p46"/>
            <p:cNvSpPr/>
            <p:nvPr/>
          </p:nvSpPr>
          <p:spPr>
            <a:xfrm>
              <a:off x="6433432" y="4162270"/>
              <a:ext cx="88407" cy="75717"/>
            </a:xfrm>
            <a:custGeom>
              <a:rect b="b" l="l" r="r" t="t"/>
              <a:pathLst>
                <a:path extrusionOk="0" h="2882" w="3365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6475888" y="4162270"/>
              <a:ext cx="48157" cy="75612"/>
            </a:xfrm>
            <a:custGeom>
              <a:rect b="b" l="l" r="r" t="t"/>
              <a:pathLst>
                <a:path extrusionOk="0" h="2878" w="1833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6400828" y="4244292"/>
              <a:ext cx="166042" cy="305996"/>
            </a:xfrm>
            <a:custGeom>
              <a:rect b="b" l="l" r="r" t="t"/>
              <a:pathLst>
                <a:path extrusionOk="0" h="11647" w="632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6452400" y="4421947"/>
              <a:ext cx="31553" cy="127973"/>
            </a:xfrm>
            <a:custGeom>
              <a:rect b="b" l="l" r="r" t="t"/>
              <a:pathLst>
                <a:path extrusionOk="0" h="4871" w="1201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6501583" y="4288745"/>
              <a:ext cx="29005" cy="261359"/>
            </a:xfrm>
            <a:custGeom>
              <a:rect b="b" l="l" r="r" t="t"/>
              <a:pathLst>
                <a:path extrusionOk="0" h="9948" w="1104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6408105" y="4288745"/>
              <a:ext cx="29189" cy="109924"/>
            </a:xfrm>
            <a:custGeom>
              <a:rect b="b" l="l" r="r" t="t"/>
              <a:pathLst>
                <a:path extrusionOk="0" h="4184" w="1111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6508519" y="4244292"/>
              <a:ext cx="58509" cy="154298"/>
            </a:xfrm>
            <a:custGeom>
              <a:rect b="b" l="l" r="r" t="t"/>
              <a:pathLst>
                <a:path extrusionOk="0" h="5873" w="2227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46"/>
          <p:cNvGrpSpPr/>
          <p:nvPr/>
        </p:nvGrpSpPr>
        <p:grpSpPr>
          <a:xfrm>
            <a:off x="6919815" y="4162270"/>
            <a:ext cx="225260" cy="388018"/>
            <a:chOff x="6919815" y="4162270"/>
            <a:chExt cx="225260" cy="388018"/>
          </a:xfrm>
        </p:grpSpPr>
        <p:sp>
          <p:nvSpPr>
            <p:cNvPr id="2371" name="Google Shape;2371;p46"/>
            <p:cNvSpPr/>
            <p:nvPr/>
          </p:nvSpPr>
          <p:spPr>
            <a:xfrm>
              <a:off x="6919815" y="4244634"/>
              <a:ext cx="224157" cy="305654"/>
            </a:xfrm>
            <a:custGeom>
              <a:rect b="b" l="l" r="r" t="t"/>
              <a:pathLst>
                <a:path extrusionOk="0" h="11634" w="8532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6981581" y="4162270"/>
              <a:ext cx="88407" cy="75717"/>
            </a:xfrm>
            <a:custGeom>
              <a:rect b="b" l="l" r="r" t="t"/>
              <a:pathLst>
                <a:path extrusionOk="0" h="2882" w="3365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7024038" y="4162270"/>
              <a:ext cx="48157" cy="75612"/>
            </a:xfrm>
            <a:custGeom>
              <a:rect b="b" l="l" r="r" t="t"/>
              <a:pathLst>
                <a:path extrusionOk="0" h="2878" w="1833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6928563" y="4289113"/>
              <a:ext cx="54515" cy="109556"/>
            </a:xfrm>
            <a:custGeom>
              <a:rect b="b" l="l" r="r" t="t"/>
              <a:pathLst>
                <a:path extrusionOk="0" h="4170" w="2075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7056484" y="4244634"/>
              <a:ext cx="88591" cy="154167"/>
            </a:xfrm>
            <a:custGeom>
              <a:rect b="b" l="l" r="r" t="t"/>
              <a:pathLst>
                <a:path extrusionOk="0" h="5868" w="3372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7000550" y="4429251"/>
              <a:ext cx="21333" cy="121037"/>
            </a:xfrm>
            <a:custGeom>
              <a:rect b="b" l="l" r="r" t="t"/>
              <a:pathLst>
                <a:path extrusionOk="0" h="4607" w="812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7049574" y="4429251"/>
              <a:ext cx="21517" cy="120932"/>
            </a:xfrm>
            <a:custGeom>
              <a:rect b="b" l="l" r="r" t="t"/>
              <a:pathLst>
                <a:path extrusionOk="0" h="4603" w="819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7058139" y="4289113"/>
              <a:ext cx="48315" cy="140164"/>
            </a:xfrm>
            <a:custGeom>
              <a:rect b="b" l="l" r="r" t="t"/>
              <a:pathLst>
                <a:path extrusionOk="0" h="5335" w="1839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9" name="Google Shape;2379;p46"/>
          <p:cNvGrpSpPr/>
          <p:nvPr/>
        </p:nvGrpSpPr>
        <p:grpSpPr>
          <a:xfrm>
            <a:off x="7385600" y="4177035"/>
            <a:ext cx="388728" cy="358383"/>
            <a:chOff x="7385600" y="4177035"/>
            <a:chExt cx="388728" cy="358383"/>
          </a:xfrm>
        </p:grpSpPr>
        <p:sp>
          <p:nvSpPr>
            <p:cNvPr id="2380" name="Google Shape;2380;p46"/>
            <p:cNvSpPr/>
            <p:nvPr/>
          </p:nvSpPr>
          <p:spPr>
            <a:xfrm>
              <a:off x="7385600" y="4314808"/>
              <a:ext cx="230541" cy="220610"/>
            </a:xfrm>
            <a:custGeom>
              <a:rect b="b" l="l" r="r" t="t"/>
              <a:pathLst>
                <a:path extrusionOk="0" h="8397" w="8775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7541212" y="4315176"/>
              <a:ext cx="74561" cy="179704"/>
            </a:xfrm>
            <a:custGeom>
              <a:rect b="b" l="l" r="r" t="t"/>
              <a:pathLst>
                <a:path extrusionOk="0" h="6840" w="2838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7435334" y="4177035"/>
              <a:ext cx="338994" cy="281011"/>
            </a:xfrm>
            <a:custGeom>
              <a:rect b="b" l="l" r="r" t="t"/>
              <a:pathLst>
                <a:path extrusionOk="0" h="10696" w="12903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7700843" y="4177035"/>
              <a:ext cx="73484" cy="215618"/>
            </a:xfrm>
            <a:custGeom>
              <a:rect b="b" l="l" r="r" t="t"/>
              <a:pathLst>
                <a:path extrusionOk="0" h="8207" w="2797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7516069" y="4261764"/>
              <a:ext cx="28085" cy="28112"/>
            </a:xfrm>
            <a:custGeom>
              <a:rect b="b" l="l" r="r" t="t"/>
              <a:pathLst>
                <a:path extrusionOk="0" h="1070" w="1069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7586059" y="4261764"/>
              <a:ext cx="28085" cy="28112"/>
            </a:xfrm>
            <a:custGeom>
              <a:rect b="b" l="l" r="r" t="t"/>
              <a:pathLst>
                <a:path extrusionOk="0" h="1070" w="1069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7655839" y="4261764"/>
              <a:ext cx="28269" cy="28112"/>
            </a:xfrm>
            <a:custGeom>
              <a:rect b="b" l="l" r="r" t="t"/>
              <a:pathLst>
                <a:path extrusionOk="0" h="1070" w="1076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7" name="Google Shape;2387;p46"/>
          <p:cNvGrpSpPr/>
          <p:nvPr/>
        </p:nvGrpSpPr>
        <p:grpSpPr>
          <a:xfrm>
            <a:off x="3625085" y="3259862"/>
            <a:ext cx="369207" cy="258259"/>
            <a:chOff x="3625085" y="3259862"/>
            <a:chExt cx="369207" cy="258259"/>
          </a:xfrm>
        </p:grpSpPr>
        <p:sp>
          <p:nvSpPr>
            <p:cNvPr id="2388" name="Google Shape;2388;p46"/>
            <p:cNvSpPr/>
            <p:nvPr/>
          </p:nvSpPr>
          <p:spPr>
            <a:xfrm>
              <a:off x="3779069" y="3268978"/>
              <a:ext cx="109372" cy="40670"/>
            </a:xfrm>
            <a:custGeom>
              <a:rect b="b" l="l" r="r" t="t"/>
              <a:pathLst>
                <a:path extrusionOk="0" h="1548" w="4163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3913374" y="3283192"/>
              <a:ext cx="57432" cy="31369"/>
            </a:xfrm>
            <a:custGeom>
              <a:rect b="b" l="l" r="r" t="t"/>
              <a:pathLst>
                <a:path extrusionOk="0" h="1194" w="2186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3625085" y="3309070"/>
              <a:ext cx="369207" cy="209050"/>
            </a:xfrm>
            <a:custGeom>
              <a:rect b="b" l="l" r="r" t="t"/>
              <a:pathLst>
                <a:path extrusionOk="0" h="7957" w="14053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3941616" y="3344065"/>
              <a:ext cx="52676" cy="145996"/>
            </a:xfrm>
            <a:custGeom>
              <a:rect b="b" l="l" r="r" t="t"/>
              <a:pathLst>
                <a:path extrusionOk="0" h="5557" w="2005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3739161" y="3324203"/>
              <a:ext cx="187349" cy="179783"/>
            </a:xfrm>
            <a:custGeom>
              <a:rect b="b" l="l" r="r" t="t"/>
              <a:pathLst>
                <a:path extrusionOk="0" h="6843" w="7131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3755739" y="3339494"/>
              <a:ext cx="155297" cy="149096"/>
            </a:xfrm>
            <a:custGeom>
              <a:rect b="b" l="l" r="r" t="t"/>
              <a:pathLst>
                <a:path extrusionOk="0" h="5675" w="5911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775049" y="3359172"/>
              <a:ext cx="122298" cy="108479"/>
            </a:xfrm>
            <a:custGeom>
              <a:rect b="b" l="l" r="r" t="t"/>
              <a:pathLst>
                <a:path extrusionOk="0" h="4129" w="4655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798563" y="3359093"/>
              <a:ext cx="98075" cy="90982"/>
            </a:xfrm>
            <a:custGeom>
              <a:rect b="b" l="l" r="r" t="t"/>
              <a:pathLst>
                <a:path extrusionOk="0" h="3463" w="3733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828461" y="3387441"/>
              <a:ext cx="34286" cy="34286"/>
            </a:xfrm>
            <a:custGeom>
              <a:rect b="b" l="l" r="r" t="t"/>
              <a:pathLst>
                <a:path extrusionOk="0" h="1305" w="1305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658057" y="3259862"/>
              <a:ext cx="35573" cy="31028"/>
            </a:xfrm>
            <a:custGeom>
              <a:rect b="b" l="l" r="r" t="t"/>
              <a:pathLst>
                <a:path extrusionOk="0" h="1181" w="1354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625085" y="3281931"/>
              <a:ext cx="101517" cy="236190"/>
            </a:xfrm>
            <a:custGeom>
              <a:rect b="b" l="l" r="r" t="t"/>
              <a:pathLst>
                <a:path extrusionOk="0" h="8990" w="3864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625269" y="3281931"/>
              <a:ext cx="79474" cy="209944"/>
            </a:xfrm>
            <a:custGeom>
              <a:rect b="b" l="l" r="r" t="t"/>
              <a:pathLst>
                <a:path extrusionOk="0" h="7991" w="3025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912822" y="3327671"/>
              <a:ext cx="22621" cy="22621"/>
            </a:xfrm>
            <a:custGeom>
              <a:rect b="b" l="l" r="r" t="t"/>
              <a:pathLst>
                <a:path extrusionOk="0" h="861" w="861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1" name="Google Shape;2401;p46"/>
          <p:cNvGrpSpPr/>
          <p:nvPr/>
        </p:nvGrpSpPr>
        <p:grpSpPr>
          <a:xfrm>
            <a:off x="6317360" y="3276808"/>
            <a:ext cx="363217" cy="248590"/>
            <a:chOff x="6317360" y="3276808"/>
            <a:chExt cx="363217" cy="248590"/>
          </a:xfrm>
        </p:grpSpPr>
        <p:sp>
          <p:nvSpPr>
            <p:cNvPr id="2402" name="Google Shape;2402;p46"/>
            <p:cNvSpPr/>
            <p:nvPr/>
          </p:nvSpPr>
          <p:spPr>
            <a:xfrm>
              <a:off x="6568840" y="3420045"/>
              <a:ext cx="77110" cy="49051"/>
            </a:xfrm>
            <a:custGeom>
              <a:rect b="b" l="l" r="r" t="t"/>
              <a:pathLst>
                <a:path extrusionOk="0" h="1867" w="2935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6"/>
            <p:cNvSpPr/>
            <p:nvPr/>
          </p:nvSpPr>
          <p:spPr>
            <a:xfrm>
              <a:off x="6568840" y="3444663"/>
              <a:ext cx="77110" cy="24433"/>
            </a:xfrm>
            <a:custGeom>
              <a:rect b="b" l="l" r="r" t="t"/>
              <a:pathLst>
                <a:path extrusionOk="0" h="930" w="2935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6626797" y="3387178"/>
              <a:ext cx="53780" cy="114890"/>
            </a:xfrm>
            <a:custGeom>
              <a:rect b="b" l="l" r="r" t="t"/>
              <a:pathLst>
                <a:path extrusionOk="0" h="4373" w="2047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6345051" y="3363743"/>
              <a:ext cx="247855" cy="161655"/>
            </a:xfrm>
            <a:custGeom>
              <a:rect b="b" l="l" r="r" t="t"/>
              <a:pathLst>
                <a:path extrusionOk="0" h="6153" w="9434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6345051" y="3363743"/>
              <a:ext cx="247671" cy="161655"/>
            </a:xfrm>
            <a:custGeom>
              <a:rect b="b" l="l" r="r" t="t"/>
              <a:pathLst>
                <a:path extrusionOk="0" h="6153" w="9427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6317360" y="3276808"/>
              <a:ext cx="147993" cy="147835"/>
            </a:xfrm>
            <a:custGeom>
              <a:rect b="b" l="l" r="r" t="t"/>
              <a:pathLst>
                <a:path extrusionOk="0" h="5627" w="5633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6339035" y="3298325"/>
              <a:ext cx="133622" cy="126344"/>
            </a:xfrm>
            <a:custGeom>
              <a:rect b="b" l="l" r="r" t="t"/>
              <a:pathLst>
                <a:path extrusionOk="0" h="4809" w="5086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6505051" y="3446659"/>
              <a:ext cx="54148" cy="54148"/>
            </a:xfrm>
            <a:custGeom>
              <a:rect b="b" l="l" r="r" t="t"/>
              <a:pathLst>
                <a:path extrusionOk="0" h="2061" w="2061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6358371" y="3325885"/>
              <a:ext cx="57773" cy="49550"/>
            </a:xfrm>
            <a:custGeom>
              <a:rect b="b" l="l" r="r" t="t"/>
              <a:pathLst>
                <a:path extrusionOk="0" h="1886" w="2199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6484821" y="3293937"/>
              <a:ext cx="113734" cy="113576"/>
            </a:xfrm>
            <a:custGeom>
              <a:rect b="b" l="l" r="r" t="t"/>
              <a:pathLst>
                <a:path extrusionOk="0" h="4323" w="4329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6501583" y="3310541"/>
              <a:ext cx="102463" cy="96919"/>
            </a:xfrm>
            <a:custGeom>
              <a:rect b="b" l="l" r="r" t="t"/>
              <a:pathLst>
                <a:path extrusionOk="0" h="3689" w="390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6521445" y="3335448"/>
              <a:ext cx="35389" cy="30502"/>
            </a:xfrm>
            <a:custGeom>
              <a:rect b="b" l="l" r="r" t="t"/>
              <a:pathLst>
                <a:path extrusionOk="0" h="1161" w="1347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6413071" y="3305234"/>
              <a:ext cx="25800" cy="21806"/>
            </a:xfrm>
            <a:custGeom>
              <a:rect b="b" l="l" r="r" t="t"/>
              <a:pathLst>
                <a:path extrusionOk="0" h="830" w="982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6343869" y="3373779"/>
              <a:ext cx="26956" cy="22358"/>
            </a:xfrm>
            <a:custGeom>
              <a:rect b="b" l="l" r="r" t="t"/>
              <a:pathLst>
                <a:path extrusionOk="0" h="851" w="1026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6412072" y="3373779"/>
              <a:ext cx="27823" cy="22962"/>
            </a:xfrm>
            <a:custGeom>
              <a:rect b="b" l="l" r="r" t="t"/>
              <a:pathLst>
                <a:path extrusionOk="0" h="874" w="1059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6342870" y="3304656"/>
              <a:ext cx="27980" cy="22988"/>
            </a:xfrm>
            <a:custGeom>
              <a:rect b="b" l="l" r="r" t="t"/>
              <a:pathLst>
                <a:path extrusionOk="0" h="875" w="1065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6557727" y="3315402"/>
              <a:ext cx="21754" cy="17392"/>
            </a:xfrm>
            <a:custGeom>
              <a:rect b="b" l="l" r="r" t="t"/>
              <a:pathLst>
                <a:path extrusionOk="0" h="662" w="828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6504945" y="3368761"/>
              <a:ext cx="20676" cy="16683"/>
            </a:xfrm>
            <a:custGeom>
              <a:rect b="b" l="l" r="r" t="t"/>
              <a:pathLst>
                <a:path extrusionOk="0" h="635" w="787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6557753" y="3368761"/>
              <a:ext cx="20703" cy="16683"/>
            </a:xfrm>
            <a:custGeom>
              <a:rect b="b" l="l" r="r" t="t"/>
              <a:pathLst>
                <a:path extrusionOk="0" h="635" w="788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6504945" y="3316006"/>
              <a:ext cx="20808" cy="16604"/>
            </a:xfrm>
            <a:custGeom>
              <a:rect b="b" l="l" r="r" t="t"/>
              <a:pathLst>
                <a:path extrusionOk="0" h="632" w="792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6367094" y="3441168"/>
              <a:ext cx="105931" cy="11008"/>
            </a:xfrm>
            <a:custGeom>
              <a:rect b="b" l="l" r="r" t="t"/>
              <a:pathLst>
                <a:path extrusionOk="0" h="419" w="4032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6368013" y="3495290"/>
              <a:ext cx="105011" cy="11008"/>
            </a:xfrm>
            <a:custGeom>
              <a:rect b="b" l="l" r="r" t="t"/>
              <a:pathLst>
                <a:path extrusionOk="0" h="419" w="3997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6367094" y="3468334"/>
              <a:ext cx="105931" cy="10982"/>
            </a:xfrm>
            <a:custGeom>
              <a:rect b="b" l="l" r="r" t="t"/>
              <a:pathLst>
                <a:path extrusionOk="0" h="418" w="4032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6532216" y="3446659"/>
              <a:ext cx="27166" cy="54148"/>
            </a:xfrm>
            <a:custGeom>
              <a:rect b="b" l="l" r="r" t="t"/>
              <a:pathLst>
                <a:path extrusionOk="0" h="2061" w="1034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6626797" y="3444663"/>
              <a:ext cx="53780" cy="57458"/>
            </a:xfrm>
            <a:custGeom>
              <a:rect b="b" l="l" r="r" t="t"/>
              <a:pathLst>
                <a:path extrusionOk="0" h="2187" w="2047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6391343" y="3325832"/>
              <a:ext cx="24801" cy="49602"/>
            </a:xfrm>
            <a:custGeom>
              <a:rect b="b" l="l" r="r" t="t"/>
              <a:pathLst>
                <a:path extrusionOk="0" h="1888" w="944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6541674" y="3335500"/>
              <a:ext cx="14608" cy="30450"/>
            </a:xfrm>
            <a:custGeom>
              <a:rect b="b" l="l" r="r" t="t"/>
              <a:pathLst>
                <a:path extrusionOk="0" h="1159" w="556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9" name="Google Shape;2429;p46"/>
          <p:cNvGrpSpPr/>
          <p:nvPr/>
        </p:nvGrpSpPr>
        <p:grpSpPr>
          <a:xfrm>
            <a:off x="5084391" y="4183682"/>
            <a:ext cx="504064" cy="325595"/>
            <a:chOff x="5084391" y="4183682"/>
            <a:chExt cx="504064" cy="325595"/>
          </a:xfrm>
        </p:grpSpPr>
        <p:sp>
          <p:nvSpPr>
            <p:cNvPr id="2430" name="Google Shape;2430;p46"/>
            <p:cNvSpPr/>
            <p:nvPr/>
          </p:nvSpPr>
          <p:spPr>
            <a:xfrm>
              <a:off x="5209948" y="4186887"/>
              <a:ext cx="186981" cy="137957"/>
            </a:xfrm>
            <a:custGeom>
              <a:rect b="b" l="l" r="r" t="t"/>
              <a:pathLst>
                <a:path extrusionOk="0" h="5251" w="7117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5212680" y="4186887"/>
              <a:ext cx="184249" cy="137957"/>
            </a:xfrm>
            <a:custGeom>
              <a:rect b="b" l="l" r="r" t="t"/>
              <a:pathLst>
                <a:path extrusionOk="0" h="5251" w="7013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5084391" y="4236069"/>
              <a:ext cx="504064" cy="145103"/>
            </a:xfrm>
            <a:custGeom>
              <a:rect b="b" l="l" r="r" t="t"/>
              <a:pathLst>
                <a:path extrusionOk="0" h="5523" w="19186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5209948" y="4348148"/>
              <a:ext cx="209050" cy="161129"/>
            </a:xfrm>
            <a:custGeom>
              <a:rect b="b" l="l" r="r" t="t"/>
              <a:pathLst>
                <a:path extrusionOk="0" h="6133" w="7957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5382322" y="4183682"/>
              <a:ext cx="203218" cy="76663"/>
            </a:xfrm>
            <a:custGeom>
              <a:rect b="b" l="l" r="r" t="t"/>
              <a:pathLst>
                <a:path extrusionOk="0" h="2918" w="7735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5274263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5233619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5193002" y="4337901"/>
              <a:ext cx="23698" cy="20309"/>
            </a:xfrm>
            <a:custGeom>
              <a:rect b="b" l="l" r="r" t="t"/>
              <a:pathLst>
                <a:path extrusionOk="0" h="773" w="902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5152542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5446479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5467261" y="4183944"/>
              <a:ext cx="118279" cy="76400"/>
            </a:xfrm>
            <a:custGeom>
              <a:rect b="b" l="l" r="r" t="t"/>
              <a:pathLst>
                <a:path extrusionOk="0" h="2908" w="4502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5212680" y="4348148"/>
              <a:ext cx="206265" cy="161129"/>
            </a:xfrm>
            <a:custGeom>
              <a:rect b="b" l="l" r="r" t="t"/>
              <a:pathLst>
                <a:path extrusionOk="0" h="6133" w="7851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5479819" y="4315176"/>
              <a:ext cx="27376" cy="6410"/>
            </a:xfrm>
            <a:custGeom>
              <a:rect b="b" l="l" r="r" t="t"/>
              <a:pathLst>
                <a:path extrusionOk="0" h="244" w="1042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5540508" y="4350696"/>
              <a:ext cx="47947" cy="30476"/>
            </a:xfrm>
            <a:custGeom>
              <a:rect b="b" l="l" r="r" t="t"/>
              <a:pathLst>
                <a:path extrusionOk="0" h="1160" w="1825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5507352" y="4315176"/>
              <a:ext cx="63606" cy="35547"/>
            </a:xfrm>
            <a:custGeom>
              <a:rect b="b" l="l" r="r" t="t"/>
              <a:pathLst>
                <a:path extrusionOk="0" h="1353" w="2421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5507352" y="4315176"/>
              <a:ext cx="63606" cy="35547"/>
            </a:xfrm>
            <a:custGeom>
              <a:rect b="b" l="l" r="r" t="t"/>
              <a:pathLst>
                <a:path extrusionOk="0" h="1353" w="2421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6" name="Google Shape;2446;p46"/>
          <p:cNvGrpSpPr/>
          <p:nvPr/>
        </p:nvGrpSpPr>
        <p:grpSpPr>
          <a:xfrm>
            <a:off x="7947595" y="2347996"/>
            <a:ext cx="379795" cy="267164"/>
            <a:chOff x="7947595" y="2347996"/>
            <a:chExt cx="379795" cy="267164"/>
          </a:xfrm>
        </p:grpSpPr>
        <p:sp>
          <p:nvSpPr>
            <p:cNvPr id="2447" name="Google Shape;2447;p46"/>
            <p:cNvSpPr/>
            <p:nvPr/>
          </p:nvSpPr>
          <p:spPr>
            <a:xfrm>
              <a:off x="7947779" y="2386432"/>
              <a:ext cx="379611" cy="228728"/>
            </a:xfrm>
            <a:custGeom>
              <a:rect b="b" l="l" r="r" t="t"/>
              <a:pathLst>
                <a:path extrusionOk="0" h="8706" w="14449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7947595" y="2386432"/>
              <a:ext cx="208866" cy="228728"/>
            </a:xfrm>
            <a:custGeom>
              <a:rect b="b" l="l" r="r" t="t"/>
              <a:pathLst>
                <a:path extrusionOk="0" h="8706" w="795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8049269" y="2419063"/>
              <a:ext cx="170062" cy="163678"/>
            </a:xfrm>
            <a:custGeom>
              <a:rect b="b" l="l" r="r" t="t"/>
              <a:pathLst>
                <a:path extrusionOk="0" h="6230" w="6473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8055837" y="2418984"/>
              <a:ext cx="97340" cy="163599"/>
            </a:xfrm>
            <a:custGeom>
              <a:rect b="b" l="l" r="r" t="t"/>
              <a:pathLst>
                <a:path extrusionOk="0" h="6227" w="3705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8082451" y="2459444"/>
              <a:ext cx="96420" cy="82653"/>
            </a:xfrm>
            <a:custGeom>
              <a:rect b="b" l="l" r="r" t="t"/>
              <a:pathLst>
                <a:path extrusionOk="0" h="3146" w="367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8096113" y="2459496"/>
              <a:ext cx="57432" cy="82601"/>
            </a:xfrm>
            <a:custGeom>
              <a:rect b="b" l="l" r="r" t="t"/>
              <a:pathLst>
                <a:path extrusionOk="0" h="3144" w="2186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8254563" y="2401513"/>
              <a:ext cx="38174" cy="26325"/>
            </a:xfrm>
            <a:custGeom>
              <a:rect b="b" l="l" r="r" t="t"/>
              <a:pathLst>
                <a:path extrusionOk="0" h="1002" w="1453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8013933" y="2347996"/>
              <a:ext cx="230331" cy="58693"/>
            </a:xfrm>
            <a:custGeom>
              <a:rect b="b" l="l" r="r" t="t"/>
              <a:pathLst>
                <a:path extrusionOk="0" h="2234" w="8767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8147686" y="2462097"/>
              <a:ext cx="33366" cy="28427"/>
            </a:xfrm>
            <a:custGeom>
              <a:rect b="b" l="l" r="r" t="t"/>
              <a:pathLst>
                <a:path extrusionOk="0" h="1082" w="127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6" name="Google Shape;2456;p46"/>
          <p:cNvGrpSpPr/>
          <p:nvPr/>
        </p:nvGrpSpPr>
        <p:grpSpPr>
          <a:xfrm>
            <a:off x="6400644" y="2310269"/>
            <a:ext cx="275362" cy="338784"/>
            <a:chOff x="6400644" y="2310269"/>
            <a:chExt cx="275362" cy="338784"/>
          </a:xfrm>
        </p:grpSpPr>
        <p:sp>
          <p:nvSpPr>
            <p:cNvPr id="2457" name="Google Shape;2457;p46"/>
            <p:cNvSpPr/>
            <p:nvPr/>
          </p:nvSpPr>
          <p:spPr>
            <a:xfrm>
              <a:off x="6503789" y="2310269"/>
              <a:ext cx="69070" cy="45399"/>
            </a:xfrm>
            <a:custGeom>
              <a:rect b="b" l="l" r="r" t="t"/>
              <a:pathLst>
                <a:path extrusionOk="0" h="1728" w="2629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6434351" y="2389533"/>
              <a:ext cx="207763" cy="259520"/>
            </a:xfrm>
            <a:custGeom>
              <a:rect b="b" l="l" r="r" t="t"/>
              <a:pathLst>
                <a:path extrusionOk="0" h="9878" w="7908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6447645" y="2389533"/>
              <a:ext cx="194653" cy="259520"/>
            </a:xfrm>
            <a:custGeom>
              <a:rect b="b" l="l" r="r" t="t"/>
              <a:pathLst>
                <a:path extrusionOk="0" h="9878" w="7409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6434351" y="2343424"/>
              <a:ext cx="207211" cy="42850"/>
            </a:xfrm>
            <a:custGeom>
              <a:rect b="b" l="l" r="r" t="t"/>
              <a:pathLst>
                <a:path extrusionOk="0" h="1631" w="7887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6555178" y="2343424"/>
              <a:ext cx="86568" cy="42850"/>
            </a:xfrm>
            <a:custGeom>
              <a:rect b="b" l="l" r="r" t="t"/>
              <a:pathLst>
                <a:path extrusionOk="0" h="1631" w="3295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6400644" y="2368751"/>
              <a:ext cx="275362" cy="30844"/>
            </a:xfrm>
            <a:custGeom>
              <a:rect b="b" l="l" r="r" t="t"/>
              <a:pathLst>
                <a:path extrusionOk="0" h="1174" w="10481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6400644" y="2368751"/>
              <a:ext cx="275362" cy="31028"/>
            </a:xfrm>
            <a:custGeom>
              <a:rect b="b" l="l" r="r" t="t"/>
              <a:pathLst>
                <a:path extrusionOk="0" h="1181" w="10481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6528748" y="2430912"/>
              <a:ext cx="19153" cy="165858"/>
            </a:xfrm>
            <a:custGeom>
              <a:rect b="b" l="l" r="r" t="t"/>
              <a:pathLst>
                <a:path extrusionOk="0" h="6313" w="729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6582870" y="2430912"/>
              <a:ext cx="23356" cy="165438"/>
            </a:xfrm>
            <a:custGeom>
              <a:rect b="b" l="l" r="r" t="t"/>
              <a:pathLst>
                <a:path extrusionOk="0" h="6297" w="889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6470423" y="2430912"/>
              <a:ext cx="23356" cy="165438"/>
            </a:xfrm>
            <a:custGeom>
              <a:rect b="b" l="l" r="r" t="t"/>
              <a:pathLst>
                <a:path extrusionOk="0" h="6297" w="889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6529668" y="2430912"/>
              <a:ext cx="18233" cy="165858"/>
            </a:xfrm>
            <a:custGeom>
              <a:rect b="b" l="l" r="r" t="t"/>
              <a:pathLst>
                <a:path extrusionOk="0" h="6313" w="694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6583789" y="2430912"/>
              <a:ext cx="22437" cy="165858"/>
            </a:xfrm>
            <a:custGeom>
              <a:rect b="b" l="l" r="r" t="t"/>
              <a:pathLst>
                <a:path extrusionOk="0" h="6313" w="854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6475547" y="2430912"/>
              <a:ext cx="18338" cy="165963"/>
            </a:xfrm>
            <a:custGeom>
              <a:rect b="b" l="l" r="r" t="t"/>
              <a:pathLst>
                <a:path extrusionOk="0" h="6317" w="698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0" name="Google Shape;2470;p46"/>
          <p:cNvGrpSpPr/>
          <p:nvPr/>
        </p:nvGrpSpPr>
        <p:grpSpPr>
          <a:xfrm>
            <a:off x="1342268" y="4161009"/>
            <a:ext cx="359565" cy="358094"/>
            <a:chOff x="1342268" y="4161009"/>
            <a:chExt cx="359565" cy="358094"/>
          </a:xfrm>
        </p:grpSpPr>
        <p:sp>
          <p:nvSpPr>
            <p:cNvPr id="2471" name="Google Shape;2471;p46"/>
            <p:cNvSpPr/>
            <p:nvPr/>
          </p:nvSpPr>
          <p:spPr>
            <a:xfrm>
              <a:off x="1342268" y="4371845"/>
              <a:ext cx="65077" cy="147257"/>
            </a:xfrm>
            <a:custGeom>
              <a:rect b="b" l="l" r="r" t="t"/>
              <a:pathLst>
                <a:path extrusionOk="0" h="5605" w="2477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1342268" y="4371845"/>
              <a:ext cx="31002" cy="147257"/>
            </a:xfrm>
            <a:custGeom>
              <a:rect b="b" l="l" r="r" t="t"/>
              <a:pathLst>
                <a:path extrusionOk="0" h="5605" w="118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1440501" y="4335589"/>
              <a:ext cx="65077" cy="183513"/>
            </a:xfrm>
            <a:custGeom>
              <a:rect b="b" l="l" r="r" t="t"/>
              <a:pathLst>
                <a:path extrusionOk="0" h="6985" w="2477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1440501" y="4335589"/>
              <a:ext cx="31002" cy="183513"/>
            </a:xfrm>
            <a:custGeom>
              <a:rect b="b" l="l" r="r" t="t"/>
              <a:pathLst>
                <a:path extrusionOk="0" h="6985" w="118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1538707" y="4299123"/>
              <a:ext cx="64919" cy="219980"/>
            </a:xfrm>
            <a:custGeom>
              <a:rect b="b" l="l" r="r" t="t"/>
              <a:pathLst>
                <a:path extrusionOk="0" h="8373" w="2471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1538707" y="4299123"/>
              <a:ext cx="31002" cy="219980"/>
            </a:xfrm>
            <a:custGeom>
              <a:rect b="b" l="l" r="r" t="t"/>
              <a:pathLst>
                <a:path extrusionOk="0" h="8373" w="118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1636940" y="4262683"/>
              <a:ext cx="64893" cy="256420"/>
            </a:xfrm>
            <a:custGeom>
              <a:rect b="b" l="l" r="r" t="t"/>
              <a:pathLst>
                <a:path extrusionOk="0" h="9760" w="247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1636940" y="4262683"/>
              <a:ext cx="31002" cy="256420"/>
            </a:xfrm>
            <a:custGeom>
              <a:rect b="b" l="l" r="r" t="t"/>
              <a:pathLst>
                <a:path extrusionOk="0" h="9760" w="118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1357953" y="4161009"/>
              <a:ext cx="333687" cy="134699"/>
            </a:xfrm>
            <a:custGeom>
              <a:rect b="b" l="l" r="r" t="t"/>
              <a:pathLst>
                <a:path extrusionOk="0" h="5127" w="12701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0" name="Google Shape;2480;p46"/>
          <p:cNvGrpSpPr/>
          <p:nvPr/>
        </p:nvGrpSpPr>
        <p:grpSpPr>
          <a:xfrm>
            <a:off x="1913012" y="2764940"/>
            <a:ext cx="417522" cy="374252"/>
            <a:chOff x="1913012" y="2764940"/>
            <a:chExt cx="417522" cy="374252"/>
          </a:xfrm>
        </p:grpSpPr>
        <p:sp>
          <p:nvSpPr>
            <p:cNvPr id="2481" name="Google Shape;2481;p46"/>
            <p:cNvSpPr/>
            <p:nvPr/>
          </p:nvSpPr>
          <p:spPr>
            <a:xfrm>
              <a:off x="2010693" y="2813676"/>
              <a:ext cx="285214" cy="163494"/>
            </a:xfrm>
            <a:custGeom>
              <a:rect b="b" l="l" r="r" t="t"/>
              <a:pathLst>
                <a:path extrusionOk="0" h="6223" w="10856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2022174" y="3062529"/>
              <a:ext cx="89694" cy="76663"/>
            </a:xfrm>
            <a:custGeom>
              <a:rect b="b" l="l" r="r" t="t"/>
              <a:pathLst>
                <a:path extrusionOk="0" h="2918" w="3414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2050233" y="3083284"/>
              <a:ext cx="40670" cy="34969"/>
            </a:xfrm>
            <a:custGeom>
              <a:rect b="b" l="l" r="r" t="t"/>
              <a:pathLst>
                <a:path extrusionOk="0" h="1331" w="1548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2174344" y="3062529"/>
              <a:ext cx="89668" cy="76663"/>
            </a:xfrm>
            <a:custGeom>
              <a:rect b="b" l="l" r="r" t="t"/>
              <a:pathLst>
                <a:path extrusionOk="0" h="2918" w="3413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2202219" y="3083284"/>
              <a:ext cx="40854" cy="34969"/>
            </a:xfrm>
            <a:custGeom>
              <a:rect b="b" l="l" r="r" t="t"/>
              <a:pathLst>
                <a:path extrusionOk="0" h="1331" w="1555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995376" y="2792632"/>
              <a:ext cx="335158" cy="174975"/>
            </a:xfrm>
            <a:custGeom>
              <a:rect b="b" l="l" r="r" t="t"/>
              <a:pathLst>
                <a:path extrusionOk="0" h="6660" w="12757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2273654" y="2792632"/>
              <a:ext cx="56696" cy="174975"/>
            </a:xfrm>
            <a:custGeom>
              <a:rect b="b" l="l" r="r" t="t"/>
              <a:pathLst>
                <a:path extrusionOk="0" h="6660" w="2158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913012" y="2764940"/>
              <a:ext cx="412610" cy="236006"/>
            </a:xfrm>
            <a:custGeom>
              <a:rect b="b" l="l" r="r" t="t"/>
              <a:pathLst>
                <a:path extrusionOk="0" h="8983" w="15705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2026903" y="2967580"/>
              <a:ext cx="299270" cy="33182"/>
            </a:xfrm>
            <a:custGeom>
              <a:rect b="b" l="l" r="r" t="t"/>
              <a:pathLst>
                <a:path extrusionOk="0" h="1263" w="11391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994483" y="2978326"/>
              <a:ext cx="287027" cy="92427"/>
            </a:xfrm>
            <a:custGeom>
              <a:rect b="b" l="l" r="r" t="t"/>
              <a:pathLst>
                <a:path extrusionOk="0" h="3518" w="10925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2003757" y="3021518"/>
              <a:ext cx="277569" cy="49235"/>
            </a:xfrm>
            <a:custGeom>
              <a:rect b="b" l="l" r="r" t="t"/>
              <a:pathLst>
                <a:path extrusionOk="0" h="1874" w="10565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2020361" y="2978326"/>
              <a:ext cx="38463" cy="32841"/>
            </a:xfrm>
            <a:custGeom>
              <a:rect b="b" l="l" r="r" t="t"/>
              <a:pathLst>
                <a:path extrusionOk="0" h="1250" w="1464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3" name="Google Shape;2493;p46"/>
          <p:cNvGrpSpPr/>
          <p:nvPr/>
        </p:nvGrpSpPr>
        <p:grpSpPr>
          <a:xfrm>
            <a:off x="830742" y="2763601"/>
            <a:ext cx="384735" cy="381555"/>
            <a:chOff x="830742" y="2763601"/>
            <a:chExt cx="384735" cy="381555"/>
          </a:xfrm>
        </p:grpSpPr>
        <p:sp>
          <p:nvSpPr>
            <p:cNvPr id="2494" name="Google Shape;2494;p46"/>
            <p:cNvSpPr/>
            <p:nvPr/>
          </p:nvSpPr>
          <p:spPr>
            <a:xfrm>
              <a:off x="830742" y="2881012"/>
              <a:ext cx="174423" cy="83678"/>
            </a:xfrm>
            <a:custGeom>
              <a:rect b="b" l="l" r="r" t="t"/>
              <a:pathLst>
                <a:path extrusionOk="0" h="3185" w="6639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013520" y="2973045"/>
              <a:ext cx="83494" cy="172111"/>
            </a:xfrm>
            <a:custGeom>
              <a:rect b="b" l="l" r="r" t="t"/>
              <a:pathLst>
                <a:path extrusionOk="0" h="6551" w="3178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830742" y="2885557"/>
              <a:ext cx="125583" cy="72932"/>
            </a:xfrm>
            <a:custGeom>
              <a:rect b="b" l="l" r="r" t="t"/>
              <a:pathLst>
                <a:path extrusionOk="0" h="2776" w="478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013520" y="3041012"/>
              <a:ext cx="24460" cy="104144"/>
            </a:xfrm>
            <a:custGeom>
              <a:rect b="b" l="l" r="r" t="t"/>
              <a:pathLst>
                <a:path extrusionOk="0" h="3964" w="931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903281" y="2763601"/>
              <a:ext cx="312038" cy="310383"/>
            </a:xfrm>
            <a:custGeom>
              <a:rect b="b" l="l" r="r" t="t"/>
              <a:pathLst>
                <a:path extrusionOk="0" h="11814" w="11877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903281" y="2763601"/>
              <a:ext cx="312012" cy="232065"/>
            </a:xfrm>
            <a:custGeom>
              <a:rect b="b" l="l" r="r" t="t"/>
              <a:pathLst>
                <a:path extrusionOk="0" h="8833" w="11876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060732" y="2852218"/>
              <a:ext cx="65261" cy="65261"/>
            </a:xfrm>
            <a:custGeom>
              <a:rect b="b" l="l" r="r" t="t"/>
              <a:pathLst>
                <a:path extrusionOk="0" h="2484" w="2484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60732" y="2852218"/>
              <a:ext cx="40302" cy="65287"/>
            </a:xfrm>
            <a:custGeom>
              <a:rect b="b" l="l" r="r" t="t"/>
              <a:pathLst>
                <a:path extrusionOk="0" h="2485" w="1534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895084" y="2998739"/>
              <a:ext cx="84387" cy="83520"/>
            </a:xfrm>
            <a:custGeom>
              <a:rect b="b" l="l" r="r" t="t"/>
              <a:pathLst>
                <a:path extrusionOk="0" h="3179" w="3212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895084" y="2998555"/>
              <a:ext cx="32814" cy="36650"/>
            </a:xfrm>
            <a:custGeom>
              <a:rect b="b" l="l" r="r" t="t"/>
              <a:pathLst>
                <a:path extrusionOk="0" h="1395" w="1249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903281" y="2964480"/>
              <a:ext cx="110266" cy="109504"/>
            </a:xfrm>
            <a:custGeom>
              <a:rect b="b" l="l" r="r" t="t"/>
              <a:pathLst>
                <a:path extrusionOk="0" h="4168" w="4197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903281" y="2964480"/>
              <a:ext cx="29557" cy="31185"/>
            </a:xfrm>
            <a:custGeom>
              <a:rect b="b" l="l" r="r" t="t"/>
              <a:pathLst>
                <a:path extrusionOk="0" h="1187" w="1125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854992" y="3038831"/>
              <a:ext cx="34154" cy="31185"/>
            </a:xfrm>
            <a:custGeom>
              <a:rect b="b" l="l" r="r" t="t"/>
              <a:pathLst>
                <a:path extrusionOk="0" h="1187" w="130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873934" y="3057800"/>
              <a:ext cx="34286" cy="31343"/>
            </a:xfrm>
            <a:custGeom>
              <a:rect b="b" l="l" r="r" t="t"/>
              <a:pathLst>
                <a:path extrusionOk="0" h="1193" w="1305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912213" y="3095895"/>
              <a:ext cx="34102" cy="31343"/>
            </a:xfrm>
            <a:custGeom>
              <a:rect b="b" l="l" r="r" t="t"/>
              <a:pathLst>
                <a:path extrusionOk="0" h="1193" w="1298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893061" y="3076926"/>
              <a:ext cx="34312" cy="31343"/>
            </a:xfrm>
            <a:custGeom>
              <a:rect b="b" l="l" r="r" t="t"/>
              <a:pathLst>
                <a:path extrusionOk="0" h="1193" w="1306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141809" y="2763601"/>
              <a:ext cx="73668" cy="72801"/>
            </a:xfrm>
            <a:custGeom>
              <a:rect b="b" l="l" r="r" t="t"/>
              <a:pathLst>
                <a:path extrusionOk="0" h="2771" w="2804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141809" y="2763601"/>
              <a:ext cx="73484" cy="31974"/>
            </a:xfrm>
            <a:custGeom>
              <a:rect b="b" l="l" r="r" t="t"/>
              <a:pathLst>
                <a:path extrusionOk="0" h="1217" w="2797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919491" y="2924099"/>
              <a:ext cx="135435" cy="133780"/>
            </a:xfrm>
            <a:custGeom>
              <a:rect b="b" l="l" r="r" t="t"/>
              <a:pathLst>
                <a:path extrusionOk="0" h="5092" w="5155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919491" y="2924099"/>
              <a:ext cx="135435" cy="133780"/>
            </a:xfrm>
            <a:custGeom>
              <a:rect b="b" l="l" r="r" t="t"/>
              <a:pathLst>
                <a:path extrusionOk="0" h="5092" w="5155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19491" y="2924152"/>
              <a:ext cx="133254" cy="133648"/>
            </a:xfrm>
            <a:custGeom>
              <a:rect b="b" l="l" r="r" t="t"/>
              <a:pathLst>
                <a:path extrusionOk="0" h="5087" w="5072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5" name="Google Shape;2515;p46"/>
          <p:cNvGrpSpPr/>
          <p:nvPr/>
        </p:nvGrpSpPr>
        <p:grpSpPr>
          <a:xfrm>
            <a:off x="3007498" y="4183419"/>
            <a:ext cx="375433" cy="329667"/>
            <a:chOff x="3007498" y="4183419"/>
            <a:chExt cx="375433" cy="329667"/>
          </a:xfrm>
        </p:grpSpPr>
        <p:sp>
          <p:nvSpPr>
            <p:cNvPr id="2516" name="Google Shape;2516;p46"/>
            <p:cNvSpPr/>
            <p:nvPr/>
          </p:nvSpPr>
          <p:spPr>
            <a:xfrm>
              <a:off x="3046302" y="4196792"/>
              <a:ext cx="53622" cy="53465"/>
            </a:xfrm>
            <a:custGeom>
              <a:rect b="b" l="l" r="r" t="t"/>
              <a:pathLst>
                <a:path extrusionOk="0" h="2035" w="2041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3007498" y="4244292"/>
              <a:ext cx="50680" cy="42483"/>
            </a:xfrm>
            <a:custGeom>
              <a:rect b="b" l="l" r="r" t="t"/>
              <a:pathLst>
                <a:path extrusionOk="0" h="1617" w="1929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3169126" y="4210112"/>
              <a:ext cx="43218" cy="47763"/>
            </a:xfrm>
            <a:custGeom>
              <a:rect b="b" l="l" r="r" t="t"/>
              <a:pathLst>
                <a:path extrusionOk="0" h="1818" w="1645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056338" y="4262263"/>
              <a:ext cx="135592" cy="89195"/>
            </a:xfrm>
            <a:custGeom>
              <a:rect b="b" l="l" r="r" t="t"/>
              <a:pathLst>
                <a:path extrusionOk="0" h="3395" w="5161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111563" y="4183419"/>
              <a:ext cx="46292" cy="57589"/>
            </a:xfrm>
            <a:custGeom>
              <a:rect b="b" l="l" r="r" t="t"/>
              <a:pathLst>
                <a:path extrusionOk="0" h="2192" w="1762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3056706" y="4265415"/>
              <a:ext cx="50496" cy="86069"/>
            </a:xfrm>
            <a:custGeom>
              <a:rect b="b" l="l" r="r" t="t"/>
              <a:pathLst>
                <a:path extrusionOk="0" h="3276" w="1922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3007498" y="4248286"/>
              <a:ext cx="46502" cy="38489"/>
            </a:xfrm>
            <a:custGeom>
              <a:rect b="b" l="l" r="r" t="t"/>
              <a:pathLst>
                <a:path extrusionOk="0" h="1465" w="177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3046302" y="4197448"/>
              <a:ext cx="44506" cy="52887"/>
            </a:xfrm>
            <a:custGeom>
              <a:rect b="b" l="l" r="r" t="t"/>
              <a:pathLst>
                <a:path extrusionOk="0" h="2013" w="1694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3111905" y="4183419"/>
              <a:ext cx="34837" cy="55593"/>
            </a:xfrm>
            <a:custGeom>
              <a:rect b="b" l="l" r="r" t="t"/>
              <a:pathLst>
                <a:path extrusionOk="0" h="2116" w="1326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169678" y="4210086"/>
              <a:ext cx="37937" cy="42982"/>
            </a:xfrm>
            <a:custGeom>
              <a:rect b="b" l="l" r="r" t="t"/>
              <a:pathLst>
                <a:path extrusionOk="0" h="1636" w="1444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3245316" y="4339740"/>
              <a:ext cx="43034" cy="57826"/>
            </a:xfrm>
            <a:custGeom>
              <a:rect b="b" l="l" r="r" t="t"/>
              <a:pathLst>
                <a:path extrusionOk="0" h="2201" w="1638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3187175" y="4355793"/>
              <a:ext cx="41038" cy="49366"/>
            </a:xfrm>
            <a:custGeom>
              <a:rect b="b" l="l" r="r" t="t"/>
              <a:pathLst>
                <a:path extrusionOk="0" h="1879" w="1562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3329861" y="4419977"/>
              <a:ext cx="53070" cy="39671"/>
            </a:xfrm>
            <a:custGeom>
              <a:rect b="b" l="l" r="r" t="t"/>
              <a:pathLst>
                <a:path extrusionOk="0" h="1510" w="202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3187911" y="4418111"/>
              <a:ext cx="136328" cy="94975"/>
            </a:xfrm>
            <a:custGeom>
              <a:rect b="b" l="l" r="r" t="t"/>
              <a:pathLst>
                <a:path extrusionOk="0" h="3615" w="5189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3294682" y="4365277"/>
              <a:ext cx="56171" cy="51336"/>
            </a:xfrm>
            <a:custGeom>
              <a:rect b="b" l="l" r="r" t="t"/>
              <a:pathLst>
                <a:path extrusionOk="0" h="1954" w="2138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3191011" y="4418111"/>
              <a:ext cx="80026" cy="70384"/>
            </a:xfrm>
            <a:custGeom>
              <a:rect b="b" l="l" r="r" t="t"/>
              <a:pathLst>
                <a:path extrusionOk="0" h="2679" w="3046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3187175" y="4355977"/>
              <a:ext cx="33182" cy="49182"/>
            </a:xfrm>
            <a:custGeom>
              <a:rect b="b" l="l" r="r" t="t"/>
              <a:pathLst>
                <a:path extrusionOk="0" h="1872" w="1263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3245316" y="4339740"/>
              <a:ext cx="28453" cy="57826"/>
            </a:xfrm>
            <a:custGeom>
              <a:rect b="b" l="l" r="r" t="t"/>
              <a:pathLst>
                <a:path extrusionOk="0" h="2201" w="1083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3296338" y="4365198"/>
              <a:ext cx="51047" cy="44033"/>
            </a:xfrm>
            <a:custGeom>
              <a:rect b="b" l="l" r="r" t="t"/>
              <a:pathLst>
                <a:path extrusionOk="0" h="1676" w="1943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3333697" y="4419898"/>
              <a:ext cx="46844" cy="28138"/>
            </a:xfrm>
            <a:custGeom>
              <a:rect b="b" l="l" r="r" t="t"/>
              <a:pathLst>
                <a:path extrusionOk="0" h="1071" w="1783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6" name="Google Shape;2536;p46"/>
          <p:cNvGrpSpPr/>
          <p:nvPr/>
        </p:nvGrpSpPr>
        <p:grpSpPr>
          <a:xfrm>
            <a:off x="6919276" y="2766990"/>
            <a:ext cx="274550" cy="354729"/>
            <a:chOff x="7606826" y="2419290"/>
            <a:chExt cx="274550" cy="354729"/>
          </a:xfrm>
        </p:grpSpPr>
        <p:sp>
          <p:nvSpPr>
            <p:cNvPr id="2537" name="Google Shape;2537;p46"/>
            <p:cNvSpPr/>
            <p:nvPr/>
          </p:nvSpPr>
          <p:spPr>
            <a:xfrm>
              <a:off x="7606826" y="2619370"/>
              <a:ext cx="274550" cy="154649"/>
            </a:xfrm>
            <a:custGeom>
              <a:rect b="b" l="l" r="r" t="t"/>
              <a:pathLst>
                <a:path extrusionOk="0" h="5906" w="10485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7606826" y="2667576"/>
              <a:ext cx="274550" cy="106442"/>
            </a:xfrm>
            <a:custGeom>
              <a:rect b="b" l="l" r="r" t="t"/>
              <a:pathLst>
                <a:path extrusionOk="0" h="4065" w="10485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7703998" y="2619370"/>
              <a:ext cx="79943" cy="22886"/>
            </a:xfrm>
            <a:custGeom>
              <a:rect b="b" l="l" r="r" t="t"/>
              <a:pathLst>
                <a:path extrusionOk="0" h="874" w="3053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7647543" y="2470744"/>
              <a:ext cx="192617" cy="160147"/>
            </a:xfrm>
            <a:custGeom>
              <a:rect b="b" l="l" r="r" t="t"/>
              <a:pathLst>
                <a:path extrusionOk="0" h="6116" w="7356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7651785" y="2470744"/>
              <a:ext cx="166379" cy="160121"/>
            </a:xfrm>
            <a:custGeom>
              <a:rect b="b" l="l" r="r" t="t"/>
              <a:pathLst>
                <a:path extrusionOk="0" h="6115" w="6354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7654770" y="2419290"/>
              <a:ext cx="174156" cy="114428"/>
            </a:xfrm>
            <a:custGeom>
              <a:rect b="b" l="l" r="r" t="t"/>
              <a:pathLst>
                <a:path extrusionOk="0" h="4370" w="6651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7654770" y="2419290"/>
              <a:ext cx="71983" cy="114428"/>
            </a:xfrm>
            <a:custGeom>
              <a:rect b="b" l="l" r="r" t="t"/>
              <a:pathLst>
                <a:path extrusionOk="0" h="4370" w="2749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7703998" y="2533640"/>
              <a:ext cx="11495" cy="17308"/>
            </a:xfrm>
            <a:custGeom>
              <a:rect b="b" l="l" r="r" t="t"/>
              <a:pathLst>
                <a:path extrusionOk="0" h="661" w="439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7772681" y="2533640"/>
              <a:ext cx="11260" cy="17308"/>
            </a:xfrm>
            <a:custGeom>
              <a:rect b="b" l="l" r="r" t="t"/>
              <a:pathLst>
                <a:path extrusionOk="0" h="661" w="43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7718714" y="2573598"/>
              <a:ext cx="50720" cy="17334"/>
            </a:xfrm>
            <a:custGeom>
              <a:rect b="b" l="l" r="r" t="t"/>
              <a:pathLst>
                <a:path extrusionOk="0" h="662" w="1937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7696483" y="2516463"/>
              <a:ext cx="26525" cy="11521"/>
            </a:xfrm>
            <a:custGeom>
              <a:rect b="b" l="l" r="r" t="t"/>
              <a:pathLst>
                <a:path extrusionOk="0" h="440" w="1013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7764931" y="2516463"/>
              <a:ext cx="26761" cy="11521"/>
            </a:xfrm>
            <a:custGeom>
              <a:rect b="b" l="l" r="r" t="t"/>
              <a:pathLst>
                <a:path extrusionOk="0" h="440" w="1022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7772681" y="2419290"/>
              <a:ext cx="68474" cy="68709"/>
            </a:xfrm>
            <a:custGeom>
              <a:rect b="b" l="l" r="r" t="t"/>
              <a:pathLst>
                <a:path extrusionOk="0" h="2624" w="2615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7749717" y="2447753"/>
              <a:ext cx="34224" cy="34512"/>
            </a:xfrm>
            <a:custGeom>
              <a:rect b="b" l="l" r="r" t="t"/>
              <a:pathLst>
                <a:path extrusionOk="0" h="1318" w="1307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7654770" y="2667576"/>
              <a:ext cx="178398" cy="77717"/>
            </a:xfrm>
            <a:custGeom>
              <a:rect b="b" l="l" r="r" t="t"/>
              <a:pathLst>
                <a:path extrusionOk="0" h="2968" w="6813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2" name="Google Shape;2552;p46"/>
          <p:cNvGrpSpPr/>
          <p:nvPr/>
        </p:nvGrpSpPr>
        <p:grpSpPr>
          <a:xfrm>
            <a:off x="7550168" y="2777003"/>
            <a:ext cx="263316" cy="354729"/>
            <a:chOff x="8062968" y="2419290"/>
            <a:chExt cx="263316" cy="354729"/>
          </a:xfrm>
        </p:grpSpPr>
        <p:sp>
          <p:nvSpPr>
            <p:cNvPr id="2553" name="Google Shape;2553;p46"/>
            <p:cNvSpPr/>
            <p:nvPr/>
          </p:nvSpPr>
          <p:spPr>
            <a:xfrm>
              <a:off x="8080198" y="2436520"/>
              <a:ext cx="97434" cy="257320"/>
            </a:xfrm>
            <a:custGeom>
              <a:rect b="b" l="l" r="r" t="t"/>
              <a:pathLst>
                <a:path extrusionOk="0" h="9827" w="3721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8131652" y="2419290"/>
              <a:ext cx="183138" cy="268815"/>
            </a:xfrm>
            <a:custGeom>
              <a:rect b="b" l="l" r="r" t="t"/>
              <a:pathLst>
                <a:path extrusionOk="0" h="10266" w="6994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8103188" y="2562182"/>
              <a:ext cx="22755" cy="45928"/>
            </a:xfrm>
            <a:custGeom>
              <a:rect b="b" l="l" r="r" t="t"/>
              <a:pathLst>
                <a:path extrusionOk="0" h="1754" w="869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8103188" y="2562182"/>
              <a:ext cx="11495" cy="45981"/>
            </a:xfrm>
            <a:custGeom>
              <a:rect b="b" l="l" r="r" t="t"/>
              <a:pathLst>
                <a:path extrusionOk="0" h="1756" w="439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8263310" y="2562182"/>
              <a:ext cx="22755" cy="45928"/>
            </a:xfrm>
            <a:custGeom>
              <a:rect b="b" l="l" r="r" t="t"/>
              <a:pathLst>
                <a:path extrusionOk="0" h="1754" w="869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8263310" y="2562182"/>
              <a:ext cx="11495" cy="45981"/>
            </a:xfrm>
            <a:custGeom>
              <a:rect b="b" l="l" r="r" t="t"/>
              <a:pathLst>
                <a:path extrusionOk="0" h="1756" w="439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8062968" y="2625131"/>
              <a:ext cx="263316" cy="148888"/>
            </a:xfrm>
            <a:custGeom>
              <a:rect b="b" l="l" r="r" t="t"/>
              <a:pathLst>
                <a:path extrusionOk="0" h="5686" w="10056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8160376" y="2625131"/>
              <a:ext cx="68736" cy="22990"/>
            </a:xfrm>
            <a:custGeom>
              <a:rect b="b" l="l" r="r" t="t"/>
              <a:pathLst>
                <a:path extrusionOk="0" h="878" w="2625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8098187" y="2482239"/>
              <a:ext cx="192617" cy="154387"/>
            </a:xfrm>
            <a:custGeom>
              <a:rect b="b" l="l" r="r" t="t"/>
              <a:pathLst>
                <a:path extrusionOk="0" h="5896" w="7356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8154642" y="2539872"/>
              <a:ext cx="11521" cy="17334"/>
            </a:xfrm>
            <a:custGeom>
              <a:rect b="b" l="l" r="r" t="t"/>
              <a:pathLst>
                <a:path extrusionOk="0" h="662" w="44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8223325" y="2539872"/>
              <a:ext cx="11286" cy="17334"/>
            </a:xfrm>
            <a:custGeom>
              <a:rect b="b" l="l" r="r" t="t"/>
              <a:pathLst>
                <a:path extrusionOk="0" h="662" w="431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8169358" y="2585094"/>
              <a:ext cx="50720" cy="17334"/>
            </a:xfrm>
            <a:custGeom>
              <a:rect b="b" l="l" r="r" t="t"/>
              <a:pathLst>
                <a:path extrusionOk="0" h="662" w="1937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8146734" y="2519317"/>
              <a:ext cx="23017" cy="14664"/>
            </a:xfrm>
            <a:custGeom>
              <a:rect b="b" l="l" r="r" t="t"/>
              <a:pathLst>
                <a:path extrusionOk="0" h="560" w="879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8219476" y="2519317"/>
              <a:ext cx="23278" cy="14664"/>
            </a:xfrm>
            <a:custGeom>
              <a:rect b="b" l="l" r="r" t="t"/>
              <a:pathLst>
                <a:path extrusionOk="0" h="560" w="889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8062968" y="2692321"/>
              <a:ext cx="263316" cy="81697"/>
            </a:xfrm>
            <a:custGeom>
              <a:rect b="b" l="l" r="r" t="t"/>
              <a:pathLst>
                <a:path extrusionOk="0" h="3120" w="10056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8087949" y="2692557"/>
              <a:ext cx="213355" cy="58550"/>
            </a:xfrm>
            <a:custGeom>
              <a:rect b="b" l="l" r="r" t="t"/>
              <a:pathLst>
                <a:path extrusionOk="0" h="2236" w="8148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8102429" y="2482239"/>
              <a:ext cx="138152" cy="154387"/>
            </a:xfrm>
            <a:custGeom>
              <a:rect b="b" l="l" r="r" t="t"/>
              <a:pathLst>
                <a:path extrusionOk="0" h="5896" w="5276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3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47"/>
          <p:cNvSpPr txBox="1"/>
          <p:nvPr>
            <p:ph idx="4294967295" type="title"/>
          </p:nvPr>
        </p:nvSpPr>
        <p:spPr>
          <a:xfrm>
            <a:off x="849675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 txBox="1"/>
          <p:nvPr>
            <p:ph idx="4294967295" type="title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6" name="Google Shape;2576;p47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2577" name="Google Shape;2577;p47"/>
            <p:cNvSpPr/>
            <p:nvPr/>
          </p:nvSpPr>
          <p:spPr>
            <a:xfrm>
              <a:off x="7165817" y="2444129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7166053" y="2517201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7320266" y="2517201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7075899" y="2544580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7298153" y="2544580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7075663" y="2743229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7374002" y="2743464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7198960" y="2593286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5" name="Google Shape;2585;p47"/>
          <p:cNvGrpSpPr/>
          <p:nvPr/>
        </p:nvGrpSpPr>
        <p:grpSpPr>
          <a:xfrm>
            <a:off x="6638175" y="2436584"/>
            <a:ext cx="372198" cy="362163"/>
            <a:chOff x="6638175" y="2436584"/>
            <a:chExt cx="372198" cy="362163"/>
          </a:xfrm>
        </p:grpSpPr>
        <p:sp>
          <p:nvSpPr>
            <p:cNvPr id="2586" name="Google Shape;2586;p47"/>
            <p:cNvSpPr/>
            <p:nvPr/>
          </p:nvSpPr>
          <p:spPr>
            <a:xfrm>
              <a:off x="6638175" y="2436584"/>
              <a:ext cx="182090" cy="362163"/>
            </a:xfrm>
            <a:custGeom>
              <a:rect b="b" l="l" r="r" t="t"/>
              <a:pathLst>
                <a:path extrusionOk="0" h="13823" w="695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6662017" y="2441850"/>
              <a:ext cx="158248" cy="356792"/>
            </a:xfrm>
            <a:custGeom>
              <a:rect b="b" l="l" r="r" t="t"/>
              <a:pathLst>
                <a:path extrusionOk="0" h="13618" w="604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6638175" y="2617652"/>
              <a:ext cx="182090" cy="181094"/>
            </a:xfrm>
            <a:custGeom>
              <a:rect b="b" l="l" r="r" t="t"/>
              <a:pathLst>
                <a:path extrusionOk="0" h="6912" w="695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662017" y="2617652"/>
              <a:ext cx="158248" cy="180990"/>
            </a:xfrm>
            <a:custGeom>
              <a:rect b="b" l="l" r="r" t="t"/>
              <a:pathLst>
                <a:path extrusionOk="0" h="6908" w="604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846623" y="2467762"/>
              <a:ext cx="160999" cy="153899"/>
            </a:xfrm>
            <a:custGeom>
              <a:rect b="b" l="l" r="r" t="t"/>
              <a:pathLst>
                <a:path extrusionOk="0" h="5874" w="6145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857155" y="2478530"/>
              <a:ext cx="151462" cy="143576"/>
            </a:xfrm>
            <a:custGeom>
              <a:rect b="b" l="l" r="r" t="t"/>
              <a:pathLst>
                <a:path extrusionOk="0" h="5480" w="5781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846623" y="2636621"/>
              <a:ext cx="160999" cy="153794"/>
            </a:xfrm>
            <a:custGeom>
              <a:rect b="b" l="l" r="r" t="t"/>
              <a:pathLst>
                <a:path extrusionOk="0" h="5870" w="6145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857155" y="2647546"/>
              <a:ext cx="153218" cy="142790"/>
            </a:xfrm>
            <a:custGeom>
              <a:rect b="b" l="l" r="r" t="t"/>
              <a:pathLst>
                <a:path extrusionOk="0" h="5450" w="5848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863941" y="2485552"/>
              <a:ext cx="118555" cy="118581"/>
            </a:xfrm>
            <a:custGeom>
              <a:rect b="b" l="l" r="r" t="t"/>
              <a:pathLst>
                <a:path extrusionOk="0" h="4526" w="4525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863941" y="2654332"/>
              <a:ext cx="118555" cy="118555"/>
            </a:xfrm>
            <a:custGeom>
              <a:rect b="b" l="l" r="r" t="t"/>
              <a:pathLst>
                <a:path extrusionOk="0" h="4525" w="4525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6863941" y="2758294"/>
              <a:ext cx="20881" cy="14593"/>
            </a:xfrm>
            <a:custGeom>
              <a:rect b="b" l="l" r="r" t="t"/>
              <a:pathLst>
                <a:path extrusionOk="0" h="557" w="797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6967902" y="2654332"/>
              <a:ext cx="14593" cy="20619"/>
            </a:xfrm>
            <a:custGeom>
              <a:rect b="b" l="l" r="r" t="t"/>
              <a:pathLst>
                <a:path extrusionOk="0" h="787" w="557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6944820" y="2566169"/>
              <a:ext cx="37676" cy="37702"/>
            </a:xfrm>
            <a:custGeom>
              <a:rect b="b" l="l" r="r" t="t"/>
              <a:pathLst>
                <a:path extrusionOk="0" h="1439" w="1438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9" name="Google Shape;2599;p47"/>
          <p:cNvGrpSpPr/>
          <p:nvPr/>
        </p:nvGrpSpPr>
        <p:grpSpPr>
          <a:xfrm>
            <a:off x="6192906" y="2439440"/>
            <a:ext cx="371700" cy="356084"/>
            <a:chOff x="6192906" y="2439440"/>
            <a:chExt cx="371700" cy="356084"/>
          </a:xfrm>
        </p:grpSpPr>
        <p:sp>
          <p:nvSpPr>
            <p:cNvPr id="2600" name="Google Shape;2600;p47"/>
            <p:cNvSpPr/>
            <p:nvPr/>
          </p:nvSpPr>
          <p:spPr>
            <a:xfrm>
              <a:off x="6227805" y="2461710"/>
              <a:ext cx="247904" cy="110381"/>
            </a:xfrm>
            <a:custGeom>
              <a:rect b="b" l="l" r="r" t="t"/>
              <a:pathLst>
                <a:path extrusionOk="0" h="4213" w="9462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7"/>
            <p:cNvSpPr/>
            <p:nvPr/>
          </p:nvSpPr>
          <p:spPr>
            <a:xfrm>
              <a:off x="6483962" y="2670078"/>
              <a:ext cx="14593" cy="54575"/>
            </a:xfrm>
            <a:custGeom>
              <a:rect b="b" l="l" r="r" t="t"/>
              <a:pathLst>
                <a:path extrusionOk="0" h="2083" w="557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7"/>
            <p:cNvSpPr/>
            <p:nvPr/>
          </p:nvSpPr>
          <p:spPr>
            <a:xfrm>
              <a:off x="6246905" y="2554117"/>
              <a:ext cx="251651" cy="128118"/>
            </a:xfrm>
            <a:custGeom>
              <a:rect b="b" l="l" r="r" t="t"/>
              <a:pathLst>
                <a:path extrusionOk="0" h="4890" w="9605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7"/>
            <p:cNvSpPr/>
            <p:nvPr/>
          </p:nvSpPr>
          <p:spPr>
            <a:xfrm>
              <a:off x="6246905" y="2584142"/>
              <a:ext cx="167287" cy="97831"/>
            </a:xfrm>
            <a:custGeom>
              <a:rect b="b" l="l" r="r" t="t"/>
              <a:pathLst>
                <a:path extrusionOk="0" h="3734" w="6385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7"/>
            <p:cNvSpPr/>
            <p:nvPr/>
          </p:nvSpPr>
          <p:spPr>
            <a:xfrm>
              <a:off x="6192906" y="2605102"/>
              <a:ext cx="197915" cy="190369"/>
            </a:xfrm>
            <a:custGeom>
              <a:rect b="b" l="l" r="r" t="t"/>
              <a:pathLst>
                <a:path extrusionOk="0" h="7266" w="7554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7"/>
            <p:cNvSpPr/>
            <p:nvPr/>
          </p:nvSpPr>
          <p:spPr>
            <a:xfrm>
              <a:off x="6280807" y="2605102"/>
              <a:ext cx="113787" cy="190291"/>
            </a:xfrm>
            <a:custGeom>
              <a:rect b="b" l="l" r="r" t="t"/>
              <a:pathLst>
                <a:path extrusionOk="0" h="7263" w="4343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7"/>
            <p:cNvSpPr/>
            <p:nvPr/>
          </p:nvSpPr>
          <p:spPr>
            <a:xfrm>
              <a:off x="6499787" y="2747735"/>
              <a:ext cx="64819" cy="14593"/>
            </a:xfrm>
            <a:custGeom>
              <a:rect b="b" l="l" r="r" t="t"/>
              <a:pathLst>
                <a:path extrusionOk="0" h="557" w="2474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7"/>
            <p:cNvSpPr/>
            <p:nvPr/>
          </p:nvSpPr>
          <p:spPr>
            <a:xfrm>
              <a:off x="6437274" y="2714592"/>
              <a:ext cx="94189" cy="80932"/>
            </a:xfrm>
            <a:custGeom>
              <a:rect b="b" l="l" r="r" t="t"/>
              <a:pathLst>
                <a:path extrusionOk="0" h="3089" w="3595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7"/>
            <p:cNvSpPr/>
            <p:nvPr/>
          </p:nvSpPr>
          <p:spPr>
            <a:xfrm>
              <a:off x="6477438" y="2714854"/>
              <a:ext cx="54024" cy="80644"/>
            </a:xfrm>
            <a:custGeom>
              <a:rect b="b" l="l" r="r" t="t"/>
              <a:pathLst>
                <a:path extrusionOk="0" h="3078" w="2062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7"/>
            <p:cNvSpPr/>
            <p:nvPr/>
          </p:nvSpPr>
          <p:spPr>
            <a:xfrm>
              <a:off x="6193902" y="2439440"/>
              <a:ext cx="47003" cy="37466"/>
            </a:xfrm>
            <a:custGeom>
              <a:rect b="b" l="l" r="r" t="t"/>
              <a:pathLst>
                <a:path extrusionOk="0" h="1430" w="1794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7"/>
            <p:cNvSpPr/>
            <p:nvPr/>
          </p:nvSpPr>
          <p:spPr>
            <a:xfrm>
              <a:off x="6241376" y="2659598"/>
              <a:ext cx="94949" cy="81351"/>
            </a:xfrm>
            <a:custGeom>
              <a:rect b="b" l="l" r="r" t="t"/>
              <a:pathLst>
                <a:path extrusionOk="0" h="3105" w="3624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7"/>
            <p:cNvSpPr/>
            <p:nvPr/>
          </p:nvSpPr>
          <p:spPr>
            <a:xfrm>
              <a:off x="6282065" y="2659598"/>
              <a:ext cx="54024" cy="81403"/>
            </a:xfrm>
            <a:custGeom>
              <a:rect b="b" l="l" r="r" t="t"/>
              <a:pathLst>
                <a:path extrusionOk="0" h="3107" w="2062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7"/>
            <p:cNvSpPr/>
            <p:nvPr/>
          </p:nvSpPr>
          <p:spPr>
            <a:xfrm>
              <a:off x="6439265" y="2510180"/>
              <a:ext cx="65317" cy="28899"/>
            </a:xfrm>
            <a:custGeom>
              <a:rect b="b" l="l" r="r" t="t"/>
              <a:pathLst>
                <a:path extrusionOk="0" h="1103" w="2493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3" name="Google Shape;2613;p47"/>
          <p:cNvGrpSpPr/>
          <p:nvPr/>
        </p:nvGrpSpPr>
        <p:grpSpPr>
          <a:xfrm>
            <a:off x="5762467" y="2436584"/>
            <a:ext cx="362163" cy="362162"/>
            <a:chOff x="5762467" y="2436584"/>
            <a:chExt cx="362163" cy="362162"/>
          </a:xfrm>
        </p:grpSpPr>
        <p:sp>
          <p:nvSpPr>
            <p:cNvPr id="2614" name="Google Shape;2614;p47"/>
            <p:cNvSpPr/>
            <p:nvPr/>
          </p:nvSpPr>
          <p:spPr>
            <a:xfrm>
              <a:off x="5762467" y="2778127"/>
              <a:ext cx="362163" cy="20619"/>
            </a:xfrm>
            <a:custGeom>
              <a:rect b="b" l="l" r="r" t="t"/>
              <a:pathLst>
                <a:path extrusionOk="0" h="787" w="13823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7"/>
            <p:cNvSpPr/>
            <p:nvPr/>
          </p:nvSpPr>
          <p:spPr>
            <a:xfrm>
              <a:off x="5762702" y="2777891"/>
              <a:ext cx="361927" cy="9301"/>
            </a:xfrm>
            <a:custGeom>
              <a:rect b="b" l="l" r="r" t="t"/>
              <a:pathLst>
                <a:path extrusionOk="0" h="355" w="13814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7"/>
            <p:cNvSpPr/>
            <p:nvPr/>
          </p:nvSpPr>
          <p:spPr>
            <a:xfrm>
              <a:off x="5852359" y="2528493"/>
              <a:ext cx="182352" cy="249660"/>
            </a:xfrm>
            <a:custGeom>
              <a:rect b="b" l="l" r="r" t="t"/>
              <a:pathLst>
                <a:path extrusionOk="0" h="9529" w="696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7"/>
            <p:cNvSpPr/>
            <p:nvPr/>
          </p:nvSpPr>
          <p:spPr>
            <a:xfrm>
              <a:off x="5838551" y="2508922"/>
              <a:ext cx="209967" cy="19860"/>
            </a:xfrm>
            <a:custGeom>
              <a:rect b="b" l="l" r="r" t="t"/>
              <a:pathLst>
                <a:path extrusionOk="0" h="758" w="8014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6014589" y="2508922"/>
              <a:ext cx="33929" cy="19598"/>
            </a:xfrm>
            <a:custGeom>
              <a:rect b="b" l="l" r="r" t="t"/>
              <a:pathLst>
                <a:path extrusionOk="0" h="748" w="1295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7"/>
            <p:cNvSpPr/>
            <p:nvPr/>
          </p:nvSpPr>
          <p:spPr>
            <a:xfrm>
              <a:off x="5762467" y="2565173"/>
              <a:ext cx="89918" cy="19598"/>
            </a:xfrm>
            <a:custGeom>
              <a:rect b="b" l="l" r="r" t="t"/>
              <a:pathLst>
                <a:path extrusionOk="0" h="748" w="3432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7"/>
            <p:cNvSpPr/>
            <p:nvPr/>
          </p:nvSpPr>
          <p:spPr>
            <a:xfrm>
              <a:off x="5835041" y="2565173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5835041" y="2565173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5894803" y="2686217"/>
              <a:ext cx="97726" cy="91936"/>
            </a:xfrm>
            <a:custGeom>
              <a:rect b="b" l="l" r="r" t="t"/>
              <a:pathLst>
                <a:path extrusionOk="0" h="3509" w="373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7"/>
            <p:cNvSpPr/>
            <p:nvPr/>
          </p:nvSpPr>
          <p:spPr>
            <a:xfrm>
              <a:off x="5930959" y="2686217"/>
              <a:ext cx="25152" cy="91700"/>
            </a:xfrm>
            <a:custGeom>
              <a:rect b="b" l="l" r="r" t="t"/>
              <a:pathLst>
                <a:path extrusionOk="0" h="3500" w="96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7"/>
            <p:cNvSpPr/>
            <p:nvPr/>
          </p:nvSpPr>
          <p:spPr>
            <a:xfrm>
              <a:off x="5770484" y="2584745"/>
              <a:ext cx="81901" cy="193173"/>
            </a:xfrm>
            <a:custGeom>
              <a:rect b="b" l="l" r="r" t="t"/>
              <a:pathLst>
                <a:path extrusionOk="0" h="7373" w="3126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7"/>
            <p:cNvSpPr/>
            <p:nvPr/>
          </p:nvSpPr>
          <p:spPr>
            <a:xfrm>
              <a:off x="5835041" y="2584745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7"/>
            <p:cNvSpPr/>
            <p:nvPr/>
          </p:nvSpPr>
          <p:spPr>
            <a:xfrm>
              <a:off x="5835041" y="2584745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7"/>
            <p:cNvSpPr/>
            <p:nvPr/>
          </p:nvSpPr>
          <p:spPr>
            <a:xfrm>
              <a:off x="6034685" y="2584745"/>
              <a:ext cx="81901" cy="193408"/>
            </a:xfrm>
            <a:custGeom>
              <a:rect b="b" l="l" r="r" t="t"/>
              <a:pathLst>
                <a:path extrusionOk="0" h="7382" w="3126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7"/>
            <p:cNvSpPr/>
            <p:nvPr/>
          </p:nvSpPr>
          <p:spPr>
            <a:xfrm>
              <a:off x="6034685" y="2584745"/>
              <a:ext cx="17371" cy="193173"/>
            </a:xfrm>
            <a:custGeom>
              <a:rect b="b" l="l" r="r" t="t"/>
              <a:pathLst>
                <a:path extrusionOk="0" h="7373" w="663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7"/>
            <p:cNvSpPr/>
            <p:nvPr/>
          </p:nvSpPr>
          <p:spPr>
            <a:xfrm>
              <a:off x="5872192" y="2567400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7"/>
            <p:cNvSpPr/>
            <p:nvPr/>
          </p:nvSpPr>
          <p:spPr>
            <a:xfrm>
              <a:off x="5928706" y="2567400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7"/>
            <p:cNvSpPr/>
            <p:nvPr/>
          </p:nvSpPr>
          <p:spPr>
            <a:xfrm>
              <a:off x="5984957" y="2567400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7"/>
            <p:cNvSpPr/>
            <p:nvPr/>
          </p:nvSpPr>
          <p:spPr>
            <a:xfrm>
              <a:off x="5796369" y="2651817"/>
              <a:ext cx="29894" cy="59029"/>
            </a:xfrm>
            <a:custGeom>
              <a:rect b="b" l="l" r="r" t="t"/>
              <a:pathLst>
                <a:path extrusionOk="0" h="2253" w="1141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7"/>
            <p:cNvSpPr/>
            <p:nvPr/>
          </p:nvSpPr>
          <p:spPr>
            <a:xfrm>
              <a:off x="6060806" y="2651817"/>
              <a:ext cx="29658" cy="59029"/>
            </a:xfrm>
            <a:custGeom>
              <a:rect b="b" l="l" r="r" t="t"/>
              <a:pathLst>
                <a:path extrusionOk="0" h="2253" w="1132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6034685" y="2565173"/>
              <a:ext cx="89945" cy="19860"/>
            </a:xfrm>
            <a:custGeom>
              <a:rect b="b" l="l" r="r" t="t"/>
              <a:pathLst>
                <a:path extrusionOk="0" h="758" w="3433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6034685" y="2565173"/>
              <a:ext cx="17371" cy="19598"/>
            </a:xfrm>
            <a:custGeom>
              <a:rect b="b" l="l" r="r" t="t"/>
              <a:pathLst>
                <a:path extrusionOk="0" h="748" w="663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5892550" y="2436584"/>
              <a:ext cx="101735" cy="72364"/>
            </a:xfrm>
            <a:custGeom>
              <a:rect b="b" l="l" r="r" t="t"/>
              <a:pathLst>
                <a:path extrusionOk="0" h="2762" w="3883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7"/>
            <p:cNvSpPr/>
            <p:nvPr/>
          </p:nvSpPr>
          <p:spPr>
            <a:xfrm>
              <a:off x="5976416" y="2436584"/>
              <a:ext cx="18130" cy="72364"/>
            </a:xfrm>
            <a:custGeom>
              <a:rect b="b" l="l" r="r" t="t"/>
              <a:pathLst>
                <a:path extrusionOk="0" h="2762" w="692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5919405" y="2450706"/>
              <a:ext cx="48260" cy="44619"/>
            </a:xfrm>
            <a:custGeom>
              <a:rect b="b" l="l" r="r" t="t"/>
              <a:pathLst>
                <a:path extrusionOk="0" h="1703" w="1842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9" name="Google Shape;2639;p47"/>
          <p:cNvGrpSpPr/>
          <p:nvPr/>
        </p:nvGrpSpPr>
        <p:grpSpPr>
          <a:xfrm>
            <a:off x="5323721" y="2437029"/>
            <a:ext cx="362922" cy="361220"/>
            <a:chOff x="5323721" y="2437029"/>
            <a:chExt cx="362922" cy="361220"/>
          </a:xfrm>
        </p:grpSpPr>
        <p:sp>
          <p:nvSpPr>
            <p:cNvPr id="2640" name="Google Shape;2640;p47"/>
            <p:cNvSpPr/>
            <p:nvPr/>
          </p:nvSpPr>
          <p:spPr>
            <a:xfrm>
              <a:off x="5611528" y="2437029"/>
              <a:ext cx="75115" cy="73989"/>
            </a:xfrm>
            <a:custGeom>
              <a:rect b="b" l="l" r="r" t="t"/>
              <a:pathLst>
                <a:path extrusionOk="0" h="2824" w="2867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5323721" y="2714042"/>
              <a:ext cx="88346" cy="84207"/>
            </a:xfrm>
            <a:custGeom>
              <a:rect b="b" l="l" r="r" t="t"/>
              <a:pathLst>
                <a:path extrusionOk="0" h="3214" w="3372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5395536" y="2683702"/>
              <a:ext cx="43728" cy="42601"/>
            </a:xfrm>
            <a:custGeom>
              <a:rect b="b" l="l" r="r" t="t"/>
              <a:pathLst>
                <a:path extrusionOk="0" h="1626" w="1669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5413640" y="2504651"/>
              <a:ext cx="204936" cy="203155"/>
            </a:xfrm>
            <a:custGeom>
              <a:rect b="b" l="l" r="r" t="t"/>
              <a:pathLst>
                <a:path extrusionOk="0" h="7754" w="7822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5417386" y="2554877"/>
              <a:ext cx="201190" cy="153191"/>
            </a:xfrm>
            <a:custGeom>
              <a:rect b="b" l="l" r="r" t="t"/>
              <a:pathLst>
                <a:path extrusionOk="0" h="5847" w="7679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5413640" y="2579243"/>
              <a:ext cx="132362" cy="128563"/>
            </a:xfrm>
            <a:custGeom>
              <a:rect b="b" l="l" r="r" t="t"/>
              <a:pathLst>
                <a:path extrusionOk="0" h="4907" w="5052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5417386" y="2632481"/>
              <a:ext cx="128616" cy="75325"/>
            </a:xfrm>
            <a:custGeom>
              <a:rect b="b" l="l" r="r" t="t"/>
              <a:pathLst>
                <a:path extrusionOk="0" h="2875" w="4909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5540710" y="2480102"/>
              <a:ext cx="103228" cy="101342"/>
            </a:xfrm>
            <a:custGeom>
              <a:rect b="b" l="l" r="r" t="t"/>
              <a:pathLst>
                <a:path extrusionOk="0" h="3868" w="394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5619310" y="2557890"/>
              <a:ext cx="26750" cy="23213"/>
            </a:xfrm>
            <a:custGeom>
              <a:rect b="b" l="l" r="r" t="t"/>
              <a:pathLst>
                <a:path extrusionOk="0" h="886" w="1021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5575608" y="2456181"/>
              <a:ext cx="91202" cy="91176"/>
            </a:xfrm>
            <a:custGeom>
              <a:rect b="b" l="l" r="r" t="t"/>
              <a:pathLst>
                <a:path extrusionOk="0" h="3480" w="3481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575608" y="2456181"/>
              <a:ext cx="91438" cy="91176"/>
            </a:xfrm>
            <a:custGeom>
              <a:rect b="b" l="l" r="r" t="t"/>
              <a:pathLst>
                <a:path extrusionOk="0" h="3480" w="349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5523680" y="2521865"/>
              <a:ext cx="29868" cy="27012"/>
            </a:xfrm>
            <a:custGeom>
              <a:rect b="b" l="l" r="r" t="t"/>
              <a:pathLst>
                <a:path extrusionOk="0" h="1031" w="114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5505366" y="2541358"/>
              <a:ext cx="29344" cy="26593"/>
            </a:xfrm>
            <a:custGeom>
              <a:rect b="b" l="l" r="r" t="t"/>
              <a:pathLst>
                <a:path extrusionOk="0" h="1015" w="112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5486266" y="2560222"/>
              <a:ext cx="43675" cy="40898"/>
            </a:xfrm>
            <a:custGeom>
              <a:rect b="b" l="l" r="r" t="t"/>
              <a:pathLst>
                <a:path extrusionOk="0" h="1561" w="1667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5467376" y="2579295"/>
              <a:ext cx="29161" cy="26593"/>
            </a:xfrm>
            <a:custGeom>
              <a:rect b="b" l="l" r="r" t="t"/>
              <a:pathLst>
                <a:path extrusionOk="0" h="1015" w="1113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5448381" y="2598264"/>
              <a:ext cx="29318" cy="26698"/>
            </a:xfrm>
            <a:custGeom>
              <a:rect b="b" l="l" r="r" t="t"/>
              <a:pathLst>
                <a:path extrusionOk="0" h="1019" w="1119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5429491" y="2617364"/>
              <a:ext cx="43440" cy="40741"/>
            </a:xfrm>
            <a:custGeom>
              <a:rect b="b" l="l" r="r" t="t"/>
              <a:pathLst>
                <a:path extrusionOk="0" h="1555" w="1658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47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2658" name="Google Shape;2658;p47"/>
            <p:cNvSpPr/>
            <p:nvPr/>
          </p:nvSpPr>
          <p:spPr>
            <a:xfrm>
              <a:off x="4876199" y="2482801"/>
              <a:ext cx="223041" cy="247380"/>
            </a:xfrm>
            <a:custGeom>
              <a:rect b="b" l="l" r="r" t="t"/>
              <a:pathLst>
                <a:path extrusionOk="0" h="9442" w="8513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5044456" y="2482801"/>
              <a:ext cx="54784" cy="247642"/>
            </a:xfrm>
            <a:custGeom>
              <a:rect b="b" l="l" r="r" t="t"/>
              <a:pathLst>
                <a:path extrusionOk="0" h="9452" w="2091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5099214" y="2530249"/>
              <a:ext cx="183845" cy="200194"/>
            </a:xfrm>
            <a:custGeom>
              <a:rect b="b" l="l" r="r" t="t"/>
              <a:pathLst>
                <a:path extrusionOk="0" h="7641" w="7017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5169770" y="2530249"/>
              <a:ext cx="113289" cy="200194"/>
            </a:xfrm>
            <a:custGeom>
              <a:rect b="b" l="l" r="r" t="t"/>
              <a:pathLst>
                <a:path extrusionOk="0" h="7641" w="4324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5141396" y="2560405"/>
              <a:ext cx="75115" cy="69849"/>
            </a:xfrm>
            <a:custGeom>
              <a:rect b="b" l="l" r="r" t="t"/>
              <a:pathLst>
                <a:path extrusionOk="0" h="2666" w="2867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5128846" y="2512669"/>
              <a:ext cx="62042" cy="17606"/>
            </a:xfrm>
            <a:custGeom>
              <a:rect b="b" l="l" r="r" t="t"/>
              <a:pathLst>
                <a:path extrusionOk="0" h="672" w="2368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5135867" y="2468731"/>
              <a:ext cx="47998" cy="43728"/>
            </a:xfrm>
            <a:custGeom>
              <a:rect b="b" l="l" r="r" t="t"/>
              <a:pathLst>
                <a:path extrusionOk="0" h="1669" w="1832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5150697" y="2468731"/>
              <a:ext cx="33405" cy="43728"/>
            </a:xfrm>
            <a:custGeom>
              <a:rect b="b" l="l" r="r" t="t"/>
              <a:pathLst>
                <a:path extrusionOk="0" h="1669" w="1275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4924905" y="2690488"/>
              <a:ext cx="109778" cy="93691"/>
            </a:xfrm>
            <a:custGeom>
              <a:rect b="b" l="l" r="r" t="t"/>
              <a:pathLst>
                <a:path extrusionOk="0" h="3576" w="419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4949533" y="2697772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4961087" y="2717605"/>
              <a:ext cx="46479" cy="39824"/>
            </a:xfrm>
            <a:custGeom>
              <a:rect b="b" l="l" r="r" t="t"/>
              <a:pathLst>
                <a:path extrusionOk="0" h="1520" w="1774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5121300" y="2690488"/>
              <a:ext cx="109516" cy="93691"/>
            </a:xfrm>
            <a:custGeom>
              <a:rect b="b" l="l" r="r" t="t"/>
              <a:pathLst>
                <a:path extrusionOk="0" h="3576" w="418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5144409" y="2697772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5157220" y="2717605"/>
              <a:ext cx="46741" cy="39824"/>
            </a:xfrm>
            <a:custGeom>
              <a:rect b="b" l="l" r="r" t="t"/>
              <a:pathLst>
                <a:path extrusionOk="0" h="1520" w="1784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4936223" y="2525245"/>
              <a:ext cx="102730" cy="102494"/>
            </a:xfrm>
            <a:custGeom>
              <a:rect b="b" l="l" r="r" t="t"/>
              <a:pathLst>
                <a:path extrusionOk="0" h="3912" w="3921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5098952" y="2670890"/>
              <a:ext cx="183872" cy="59815"/>
            </a:xfrm>
            <a:custGeom>
              <a:rect b="b" l="l" r="r" t="t"/>
              <a:pathLst>
                <a:path extrusionOk="0" h="2283" w="7018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5233069" y="2670890"/>
              <a:ext cx="49990" cy="59553"/>
            </a:xfrm>
            <a:custGeom>
              <a:rect b="b" l="l" r="r" t="t"/>
              <a:pathLst>
                <a:path extrusionOk="0" h="2273" w="1908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4875937" y="2670655"/>
              <a:ext cx="223303" cy="59788"/>
            </a:xfrm>
            <a:custGeom>
              <a:rect b="b" l="l" r="r" t="t"/>
              <a:pathLst>
                <a:path extrusionOk="0" h="2282" w="8523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5063529" y="2670890"/>
              <a:ext cx="35711" cy="59815"/>
            </a:xfrm>
            <a:custGeom>
              <a:rect b="b" l="l" r="r" t="t"/>
              <a:pathLst>
                <a:path extrusionOk="0" h="2283" w="1363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7" name="Google Shape;2677;p47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2678" name="Google Shape;2678;p47"/>
            <p:cNvSpPr/>
            <p:nvPr/>
          </p:nvSpPr>
          <p:spPr>
            <a:xfrm>
              <a:off x="4893517" y="3804774"/>
              <a:ext cx="241878" cy="361927"/>
            </a:xfrm>
            <a:custGeom>
              <a:rect b="b" l="l" r="r" t="t"/>
              <a:pathLst>
                <a:path extrusionOk="0" h="13814" w="9232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4893282" y="3804774"/>
              <a:ext cx="242114" cy="362163"/>
            </a:xfrm>
            <a:custGeom>
              <a:rect b="b" l="l" r="r" t="t"/>
              <a:pathLst>
                <a:path extrusionOk="0" h="13823" w="9241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4917124" y="3834668"/>
              <a:ext cx="83159" cy="71264"/>
            </a:xfrm>
            <a:custGeom>
              <a:rect b="b" l="l" r="r" t="t"/>
              <a:pathLst>
                <a:path extrusionOk="0" h="2720" w="3174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4957812" y="3834668"/>
              <a:ext cx="42470" cy="71343"/>
            </a:xfrm>
            <a:custGeom>
              <a:rect b="b" l="l" r="r" t="t"/>
              <a:pathLst>
                <a:path extrusionOk="0" h="2723" w="1621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4935961" y="3841454"/>
              <a:ext cx="57535" cy="57535"/>
            </a:xfrm>
            <a:custGeom>
              <a:rect b="b" l="l" r="r" t="t"/>
              <a:pathLst>
                <a:path extrusionOk="0" h="2196" w="2196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4979401" y="3841690"/>
              <a:ext cx="14358" cy="16611"/>
            </a:xfrm>
            <a:custGeom>
              <a:rect b="b" l="l" r="r" t="t"/>
              <a:pathLst>
                <a:path extrusionOk="0" h="634" w="548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5016317" y="3834668"/>
              <a:ext cx="83421" cy="71264"/>
            </a:xfrm>
            <a:custGeom>
              <a:rect b="b" l="l" r="r" t="t"/>
              <a:pathLst>
                <a:path extrusionOk="0" h="2720" w="3184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5057267" y="3834668"/>
              <a:ext cx="42470" cy="71343"/>
            </a:xfrm>
            <a:custGeom>
              <a:rect b="b" l="l" r="r" t="t"/>
              <a:pathLst>
                <a:path extrusionOk="0" h="2723" w="1621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5035155" y="3841454"/>
              <a:ext cx="57535" cy="57535"/>
            </a:xfrm>
            <a:custGeom>
              <a:rect b="b" l="l" r="r" t="t"/>
              <a:pathLst>
                <a:path extrusionOk="0" h="2196" w="2196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5078620" y="3841690"/>
              <a:ext cx="14593" cy="16611"/>
            </a:xfrm>
            <a:custGeom>
              <a:rect b="b" l="l" r="r" t="t"/>
              <a:pathLst>
                <a:path extrusionOk="0" h="634" w="557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4917124" y="3947669"/>
              <a:ext cx="83159" cy="71264"/>
            </a:xfrm>
            <a:custGeom>
              <a:rect b="b" l="l" r="r" t="t"/>
              <a:pathLst>
                <a:path extrusionOk="0" h="2720" w="3174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4957812" y="3947433"/>
              <a:ext cx="42470" cy="71578"/>
            </a:xfrm>
            <a:custGeom>
              <a:rect b="b" l="l" r="r" t="t"/>
              <a:pathLst>
                <a:path extrusionOk="0" h="2732" w="1621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4935961" y="3954455"/>
              <a:ext cx="57535" cy="57535"/>
            </a:xfrm>
            <a:custGeom>
              <a:rect b="b" l="l" r="r" t="t"/>
              <a:pathLst>
                <a:path extrusionOk="0" h="2196" w="2196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4979401" y="3954717"/>
              <a:ext cx="14358" cy="16585"/>
            </a:xfrm>
            <a:custGeom>
              <a:rect b="b" l="l" r="r" t="t"/>
              <a:pathLst>
                <a:path extrusionOk="0" h="633" w="548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5016317" y="3947669"/>
              <a:ext cx="83421" cy="71264"/>
            </a:xfrm>
            <a:custGeom>
              <a:rect b="b" l="l" r="r" t="t"/>
              <a:pathLst>
                <a:path extrusionOk="0" h="2720" w="3184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5057267" y="3947433"/>
              <a:ext cx="42470" cy="71578"/>
            </a:xfrm>
            <a:custGeom>
              <a:rect b="b" l="l" r="r" t="t"/>
              <a:pathLst>
                <a:path extrusionOk="0" h="2732" w="1621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5035155" y="3954455"/>
              <a:ext cx="57535" cy="57535"/>
            </a:xfrm>
            <a:custGeom>
              <a:rect b="b" l="l" r="r" t="t"/>
              <a:pathLst>
                <a:path extrusionOk="0" h="2196" w="2196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5078620" y="3954717"/>
              <a:ext cx="14593" cy="16585"/>
            </a:xfrm>
            <a:custGeom>
              <a:rect b="b" l="l" r="r" t="t"/>
              <a:pathLst>
                <a:path extrusionOk="0" h="633" w="557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4917124" y="4060434"/>
              <a:ext cx="83159" cy="71264"/>
            </a:xfrm>
            <a:custGeom>
              <a:rect b="b" l="l" r="r" t="t"/>
              <a:pathLst>
                <a:path extrusionOk="0" h="2720" w="3174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7"/>
            <p:cNvSpPr/>
            <p:nvPr/>
          </p:nvSpPr>
          <p:spPr>
            <a:xfrm>
              <a:off x="4957812" y="4060434"/>
              <a:ext cx="42470" cy="71343"/>
            </a:xfrm>
            <a:custGeom>
              <a:rect b="b" l="l" r="r" t="t"/>
              <a:pathLst>
                <a:path extrusionOk="0" h="2723" w="1621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7"/>
            <p:cNvSpPr/>
            <p:nvPr/>
          </p:nvSpPr>
          <p:spPr>
            <a:xfrm>
              <a:off x="4935961" y="4067219"/>
              <a:ext cx="57535" cy="57535"/>
            </a:xfrm>
            <a:custGeom>
              <a:rect b="b" l="l" r="r" t="t"/>
              <a:pathLst>
                <a:path extrusionOk="0" h="2196" w="2196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4979401" y="4067455"/>
              <a:ext cx="14358" cy="16611"/>
            </a:xfrm>
            <a:custGeom>
              <a:rect b="b" l="l" r="r" t="t"/>
              <a:pathLst>
                <a:path extrusionOk="0" h="634" w="548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5016317" y="4060434"/>
              <a:ext cx="83421" cy="71264"/>
            </a:xfrm>
            <a:custGeom>
              <a:rect b="b" l="l" r="r" t="t"/>
              <a:pathLst>
                <a:path extrusionOk="0" h="2720" w="3184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5057267" y="4060434"/>
              <a:ext cx="42470" cy="71343"/>
            </a:xfrm>
            <a:custGeom>
              <a:rect b="b" l="l" r="r" t="t"/>
              <a:pathLst>
                <a:path extrusionOk="0" h="2723" w="1621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035155" y="4067219"/>
              <a:ext cx="57535" cy="57535"/>
            </a:xfrm>
            <a:custGeom>
              <a:rect b="b" l="l" r="r" t="t"/>
              <a:pathLst>
                <a:path extrusionOk="0" h="2196" w="2196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5078620" y="4067455"/>
              <a:ext cx="14593" cy="16611"/>
            </a:xfrm>
            <a:custGeom>
              <a:rect b="b" l="l" r="r" t="t"/>
              <a:pathLst>
                <a:path extrusionOk="0" h="634" w="557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4" name="Google Shape;2704;p47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2705" name="Google Shape;2705;p47"/>
            <p:cNvSpPr/>
            <p:nvPr/>
          </p:nvSpPr>
          <p:spPr>
            <a:xfrm>
              <a:off x="6248162" y="3845646"/>
              <a:ext cx="231058" cy="321553"/>
            </a:xfrm>
            <a:custGeom>
              <a:rect b="b" l="l" r="r" t="t"/>
              <a:pathLst>
                <a:path extrusionOk="0" h="12273" w="8819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6316963" y="3845463"/>
              <a:ext cx="162257" cy="256157"/>
            </a:xfrm>
            <a:custGeom>
              <a:rect b="b" l="l" r="r" t="t"/>
              <a:pathLst>
                <a:path extrusionOk="0" h="9777" w="6193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7"/>
            <p:cNvSpPr/>
            <p:nvPr/>
          </p:nvSpPr>
          <p:spPr>
            <a:xfrm>
              <a:off x="6256939" y="3804774"/>
              <a:ext cx="61046" cy="102232"/>
            </a:xfrm>
            <a:custGeom>
              <a:rect b="b" l="l" r="r" t="t"/>
              <a:pathLst>
                <a:path extrusionOk="0" h="3902" w="233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6288589" y="3870562"/>
              <a:ext cx="29396" cy="36706"/>
            </a:xfrm>
            <a:custGeom>
              <a:rect b="b" l="l" r="r" t="t"/>
              <a:pathLst>
                <a:path extrusionOk="0" h="1401" w="1122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9" name="Google Shape;2709;p47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2710" name="Google Shape;2710;p47"/>
            <p:cNvSpPr/>
            <p:nvPr/>
          </p:nvSpPr>
          <p:spPr>
            <a:xfrm>
              <a:off x="5346568" y="3804774"/>
              <a:ext cx="233337" cy="264463"/>
            </a:xfrm>
            <a:custGeom>
              <a:rect b="b" l="l" r="r" t="t"/>
              <a:pathLst>
                <a:path extrusionOk="0" h="10094" w="8906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7"/>
            <p:cNvSpPr/>
            <p:nvPr/>
          </p:nvSpPr>
          <p:spPr>
            <a:xfrm>
              <a:off x="5494231" y="3804774"/>
              <a:ext cx="85674" cy="264463"/>
            </a:xfrm>
            <a:custGeom>
              <a:rect b="b" l="l" r="r" t="t"/>
              <a:pathLst>
                <a:path extrusionOk="0" h="10094" w="327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7"/>
            <p:cNvSpPr/>
            <p:nvPr/>
          </p:nvSpPr>
          <p:spPr>
            <a:xfrm>
              <a:off x="5398811" y="3829900"/>
              <a:ext cx="129114" cy="110014"/>
            </a:xfrm>
            <a:custGeom>
              <a:rect b="b" l="l" r="r" t="t"/>
              <a:pathLst>
                <a:path extrusionOk="0" h="4199" w="4928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7"/>
            <p:cNvSpPr/>
            <p:nvPr/>
          </p:nvSpPr>
          <p:spPr>
            <a:xfrm>
              <a:off x="5398811" y="3840930"/>
              <a:ext cx="129114" cy="98984"/>
            </a:xfrm>
            <a:custGeom>
              <a:rect b="b" l="l" r="r" t="t"/>
              <a:pathLst>
                <a:path extrusionOk="0" h="3778" w="4928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7"/>
            <p:cNvSpPr/>
            <p:nvPr/>
          </p:nvSpPr>
          <p:spPr>
            <a:xfrm>
              <a:off x="5438477" y="4034076"/>
              <a:ext cx="50016" cy="132860"/>
            </a:xfrm>
            <a:custGeom>
              <a:rect b="b" l="l" r="r" t="t"/>
              <a:pathLst>
                <a:path extrusionOk="0" h="5071" w="1909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7"/>
            <p:cNvSpPr/>
            <p:nvPr/>
          </p:nvSpPr>
          <p:spPr>
            <a:xfrm>
              <a:off x="5471647" y="4034076"/>
              <a:ext cx="16847" cy="132860"/>
            </a:xfrm>
            <a:custGeom>
              <a:rect b="b" l="l" r="r" t="t"/>
              <a:pathLst>
                <a:path extrusionOk="0" h="5071" w="643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7"/>
            <p:cNvSpPr/>
            <p:nvPr/>
          </p:nvSpPr>
          <p:spPr>
            <a:xfrm>
              <a:off x="5369938" y="3977799"/>
              <a:ext cx="35920" cy="27667"/>
            </a:xfrm>
            <a:custGeom>
              <a:rect b="b" l="l" r="r" t="t"/>
              <a:pathLst>
                <a:path extrusionOk="0" h="1056" w="1371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7"/>
            <p:cNvSpPr/>
            <p:nvPr/>
          </p:nvSpPr>
          <p:spPr>
            <a:xfrm>
              <a:off x="5370174" y="3985344"/>
              <a:ext cx="36208" cy="20122"/>
            </a:xfrm>
            <a:custGeom>
              <a:rect b="b" l="l" r="r" t="t"/>
              <a:pathLst>
                <a:path extrusionOk="0" h="768" w="1382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5438477" y="3977799"/>
              <a:ext cx="49754" cy="27667"/>
            </a:xfrm>
            <a:custGeom>
              <a:rect b="b" l="l" r="r" t="t"/>
              <a:pathLst>
                <a:path extrusionOk="0" h="1056" w="1899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5438739" y="3985344"/>
              <a:ext cx="50016" cy="20122"/>
            </a:xfrm>
            <a:custGeom>
              <a:rect b="b" l="l" r="r" t="t"/>
              <a:pathLst>
                <a:path extrusionOk="0" h="768" w="1909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7"/>
            <p:cNvSpPr/>
            <p:nvPr/>
          </p:nvSpPr>
          <p:spPr>
            <a:xfrm>
              <a:off x="5520850" y="3977799"/>
              <a:ext cx="35946" cy="27667"/>
            </a:xfrm>
            <a:custGeom>
              <a:rect b="b" l="l" r="r" t="t"/>
              <a:pathLst>
                <a:path extrusionOk="0" h="1056" w="1372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7"/>
            <p:cNvSpPr/>
            <p:nvPr/>
          </p:nvSpPr>
          <p:spPr>
            <a:xfrm>
              <a:off x="5520850" y="3985842"/>
              <a:ext cx="36208" cy="19624"/>
            </a:xfrm>
            <a:custGeom>
              <a:rect b="b" l="l" r="r" t="t"/>
              <a:pathLst>
                <a:path extrusionOk="0" h="749" w="1382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5438477" y="4113410"/>
              <a:ext cx="49754" cy="53527"/>
            </a:xfrm>
            <a:custGeom>
              <a:rect b="b" l="l" r="r" t="t"/>
              <a:pathLst>
                <a:path extrusionOk="0" h="2043" w="1899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5471647" y="4113174"/>
              <a:ext cx="16847" cy="53762"/>
            </a:xfrm>
            <a:custGeom>
              <a:rect b="b" l="l" r="r" t="t"/>
              <a:pathLst>
                <a:path extrusionOk="0" h="2052" w="643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5452311" y="4132772"/>
              <a:ext cx="19362" cy="16427"/>
            </a:xfrm>
            <a:custGeom>
              <a:rect b="b" l="l" r="r" t="t"/>
              <a:pathLst>
                <a:path extrusionOk="0" h="627" w="739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7"/>
            <p:cNvSpPr/>
            <p:nvPr/>
          </p:nvSpPr>
          <p:spPr>
            <a:xfrm>
              <a:off x="5419902" y="3867811"/>
              <a:ext cx="30916" cy="51011"/>
            </a:xfrm>
            <a:custGeom>
              <a:rect b="b" l="l" r="r" t="t"/>
              <a:pathLst>
                <a:path extrusionOk="0" h="1947" w="118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7"/>
            <p:cNvSpPr/>
            <p:nvPr/>
          </p:nvSpPr>
          <p:spPr>
            <a:xfrm>
              <a:off x="5475917" y="3867811"/>
              <a:ext cx="32671" cy="51011"/>
            </a:xfrm>
            <a:custGeom>
              <a:rect b="b" l="l" r="r" t="t"/>
              <a:pathLst>
                <a:path extrusionOk="0" h="1947" w="1247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5456817" y="3905696"/>
              <a:ext cx="16349" cy="18890"/>
            </a:xfrm>
            <a:custGeom>
              <a:rect b="b" l="l" r="r" t="t"/>
              <a:pathLst>
                <a:path extrusionOk="0" h="721" w="624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5419142" y="4028548"/>
              <a:ext cx="88425" cy="11056"/>
            </a:xfrm>
            <a:custGeom>
              <a:rect b="b" l="l" r="r" t="t"/>
              <a:pathLst>
                <a:path extrusionOk="0" h="422" w="3375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9" name="Google Shape;2729;p47"/>
          <p:cNvGrpSpPr/>
          <p:nvPr/>
        </p:nvGrpSpPr>
        <p:grpSpPr>
          <a:xfrm>
            <a:off x="6704985" y="3805141"/>
            <a:ext cx="209967" cy="361638"/>
            <a:chOff x="6704985" y="3805141"/>
            <a:chExt cx="209967" cy="361638"/>
          </a:xfrm>
        </p:grpSpPr>
        <p:sp>
          <p:nvSpPr>
            <p:cNvPr id="2730" name="Google Shape;2730;p47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7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7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2" name="Google Shape;2742;p47"/>
          <p:cNvGrpSpPr/>
          <p:nvPr/>
        </p:nvGrpSpPr>
        <p:grpSpPr>
          <a:xfrm>
            <a:off x="7513884" y="2448269"/>
            <a:ext cx="363185" cy="338792"/>
            <a:chOff x="7513884" y="2448269"/>
            <a:chExt cx="363185" cy="338792"/>
          </a:xfrm>
        </p:grpSpPr>
        <p:sp>
          <p:nvSpPr>
            <p:cNvPr id="2743" name="Google Shape;2743;p47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9" name="Google Shape;2749;p47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2750" name="Google Shape;2750;p47"/>
            <p:cNvSpPr/>
            <p:nvPr/>
          </p:nvSpPr>
          <p:spPr>
            <a:xfrm>
              <a:off x="5777767" y="3804826"/>
              <a:ext cx="258699" cy="362136"/>
            </a:xfrm>
            <a:custGeom>
              <a:rect b="b" l="l" r="r" t="t"/>
              <a:pathLst>
                <a:path extrusionOk="0" h="13822" w="9874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5820211" y="3822852"/>
              <a:ext cx="216255" cy="344085"/>
            </a:xfrm>
            <a:custGeom>
              <a:rect b="b" l="l" r="r" t="t"/>
              <a:pathLst>
                <a:path extrusionOk="0" h="13133" w="8254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5841067" y="3853427"/>
              <a:ext cx="154973" cy="205775"/>
            </a:xfrm>
            <a:custGeom>
              <a:rect b="b" l="l" r="r" t="t"/>
              <a:pathLst>
                <a:path extrusionOk="0" h="7854" w="5915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3" name="Google Shape;2753;p47"/>
          <p:cNvGrpSpPr/>
          <p:nvPr/>
        </p:nvGrpSpPr>
        <p:grpSpPr>
          <a:xfrm>
            <a:off x="7953101" y="2436584"/>
            <a:ext cx="361691" cy="362162"/>
            <a:chOff x="7953101" y="2436584"/>
            <a:chExt cx="361691" cy="362162"/>
          </a:xfrm>
        </p:grpSpPr>
        <p:sp>
          <p:nvSpPr>
            <p:cNvPr id="2754" name="Google Shape;2754;p47"/>
            <p:cNvSpPr/>
            <p:nvPr/>
          </p:nvSpPr>
          <p:spPr>
            <a:xfrm>
              <a:off x="7960673" y="2452906"/>
              <a:ext cx="304392" cy="345840"/>
            </a:xfrm>
            <a:custGeom>
              <a:rect b="b" l="l" r="r" t="t"/>
              <a:pathLst>
                <a:path extrusionOk="0" h="13200" w="11618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8012156" y="2436846"/>
              <a:ext cx="40453" cy="46977"/>
            </a:xfrm>
            <a:custGeom>
              <a:rect b="b" l="l" r="r" t="t"/>
              <a:pathLst>
                <a:path extrusionOk="0" h="1793" w="1544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8012156" y="2436584"/>
              <a:ext cx="23108" cy="47239"/>
            </a:xfrm>
            <a:custGeom>
              <a:rect b="b" l="l" r="r" t="t"/>
              <a:pathLst>
                <a:path extrusionOk="0" h="1803" w="882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7"/>
            <p:cNvSpPr/>
            <p:nvPr/>
          </p:nvSpPr>
          <p:spPr>
            <a:xfrm>
              <a:off x="8098773" y="2436846"/>
              <a:ext cx="40479" cy="46977"/>
            </a:xfrm>
            <a:custGeom>
              <a:rect b="b" l="l" r="r" t="t"/>
              <a:pathLst>
                <a:path extrusionOk="0" h="1793" w="1545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7"/>
            <p:cNvSpPr/>
            <p:nvPr/>
          </p:nvSpPr>
          <p:spPr>
            <a:xfrm>
              <a:off x="8116117" y="2436584"/>
              <a:ext cx="23135" cy="47239"/>
            </a:xfrm>
            <a:custGeom>
              <a:rect b="b" l="l" r="r" t="t"/>
              <a:pathLst>
                <a:path extrusionOk="0" h="1803" w="883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8204254" y="2591085"/>
              <a:ext cx="108023" cy="102940"/>
            </a:xfrm>
            <a:custGeom>
              <a:rect b="b" l="l" r="r" t="t"/>
              <a:pathLst>
                <a:path extrusionOk="0" h="3929" w="4123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8244183" y="2591085"/>
              <a:ext cx="70609" cy="102992"/>
            </a:xfrm>
            <a:custGeom>
              <a:rect b="b" l="l" r="r" t="t"/>
              <a:pathLst>
                <a:path extrusionOk="0" h="3931" w="2695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8234646" y="2624936"/>
              <a:ext cx="40977" cy="35291"/>
            </a:xfrm>
            <a:custGeom>
              <a:rect b="b" l="l" r="r" t="t"/>
              <a:pathLst>
                <a:path extrusionOk="0" h="1347" w="1564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7953101" y="2520214"/>
              <a:ext cx="244446" cy="184867"/>
            </a:xfrm>
            <a:custGeom>
              <a:rect b="b" l="l" r="r" t="t"/>
              <a:pathLst>
                <a:path extrusionOk="0" h="7056" w="933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3" name="Google Shape;2763;p47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2764" name="Google Shape;2764;p47"/>
            <p:cNvSpPr/>
            <p:nvPr/>
          </p:nvSpPr>
          <p:spPr>
            <a:xfrm>
              <a:off x="4859353" y="3355130"/>
              <a:ext cx="373219" cy="362005"/>
            </a:xfrm>
            <a:custGeom>
              <a:rect b="b" l="l" r="r" t="t"/>
              <a:pathLst>
                <a:path extrusionOk="0" h="13817" w="14245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4868418" y="3388142"/>
              <a:ext cx="364154" cy="329255"/>
            </a:xfrm>
            <a:custGeom>
              <a:rect b="b" l="l" r="r" t="t"/>
              <a:pathLst>
                <a:path extrusionOk="0" h="12567" w="13899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4969497" y="3355627"/>
              <a:ext cx="263336" cy="251415"/>
            </a:xfrm>
            <a:custGeom>
              <a:rect b="b" l="l" r="r" t="t"/>
              <a:pathLst>
                <a:path extrusionOk="0" h="9596" w="10051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5178809" y="3364038"/>
              <a:ext cx="12078" cy="12078"/>
            </a:xfrm>
            <a:custGeom>
              <a:rect b="b" l="l" r="r" t="t"/>
              <a:pathLst>
                <a:path extrusionOk="0" h="461" w="461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4983934" y="3388142"/>
              <a:ext cx="248900" cy="218849"/>
            </a:xfrm>
            <a:custGeom>
              <a:rect b="b" l="l" r="r" t="t"/>
              <a:pathLst>
                <a:path extrusionOk="0" h="8353" w="950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4865641" y="3654098"/>
              <a:ext cx="65579" cy="63299"/>
            </a:xfrm>
            <a:custGeom>
              <a:rect b="b" l="l" r="r" t="t"/>
              <a:pathLst>
                <a:path extrusionOk="0" h="2416" w="2503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4868156" y="3668665"/>
              <a:ext cx="63063" cy="48732"/>
            </a:xfrm>
            <a:custGeom>
              <a:rect b="b" l="l" r="r" t="t"/>
              <a:pathLst>
                <a:path extrusionOk="0" h="1860" w="2407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5010160" y="3403076"/>
              <a:ext cx="178527" cy="165689"/>
            </a:xfrm>
            <a:custGeom>
              <a:rect b="b" l="l" r="r" t="t"/>
              <a:pathLst>
                <a:path extrusionOk="0" h="6324" w="6814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5115274" y="3375592"/>
              <a:ext cx="27143" cy="26200"/>
            </a:xfrm>
            <a:custGeom>
              <a:rect b="b" l="l" r="r" t="t"/>
              <a:pathLst>
                <a:path extrusionOk="0" h="1000" w="1036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5094681" y="3396185"/>
              <a:ext cx="27143" cy="26200"/>
            </a:xfrm>
            <a:custGeom>
              <a:rect b="b" l="l" r="r" t="t"/>
              <a:pathLst>
                <a:path extrusionOk="0" h="1000" w="1036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5074088" y="3416778"/>
              <a:ext cx="29344" cy="26357"/>
            </a:xfrm>
            <a:custGeom>
              <a:rect b="b" l="l" r="r" t="t"/>
              <a:pathLst>
                <a:path extrusionOk="0" h="1006" w="112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5053495" y="3437371"/>
              <a:ext cx="26907" cy="26200"/>
            </a:xfrm>
            <a:custGeom>
              <a:rect b="b" l="l" r="r" t="t"/>
              <a:pathLst>
                <a:path extrusionOk="0" h="1000" w="1027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5032901" y="3457965"/>
              <a:ext cx="26907" cy="26200"/>
            </a:xfrm>
            <a:custGeom>
              <a:rect b="b" l="l" r="r" t="t"/>
              <a:pathLst>
                <a:path extrusionOk="0" h="1000" w="1027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5013304" y="3478794"/>
              <a:ext cx="25912" cy="26148"/>
            </a:xfrm>
            <a:custGeom>
              <a:rect b="b" l="l" r="r" t="t"/>
              <a:pathLst>
                <a:path extrusionOk="0" h="998" w="989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8" name="Google Shape;2778;p47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2779" name="Google Shape;2779;p47"/>
            <p:cNvSpPr/>
            <p:nvPr/>
          </p:nvSpPr>
          <p:spPr>
            <a:xfrm>
              <a:off x="6637678" y="1500982"/>
              <a:ext cx="377725" cy="361717"/>
            </a:xfrm>
            <a:custGeom>
              <a:rect b="b" l="l" r="r" t="t"/>
              <a:pathLst>
                <a:path extrusionOk="0" h="13806" w="14417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696680" y="1551338"/>
              <a:ext cx="260218" cy="260454"/>
            </a:xfrm>
            <a:custGeom>
              <a:rect b="b" l="l" r="r" t="t"/>
              <a:pathLst>
                <a:path extrusionOk="0" h="9941" w="9932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638175" y="1500982"/>
              <a:ext cx="377725" cy="361717"/>
            </a:xfrm>
            <a:custGeom>
              <a:rect b="b" l="l" r="r" t="t"/>
              <a:pathLst>
                <a:path extrusionOk="0" h="13806" w="14417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842090" y="1696748"/>
              <a:ext cx="174309" cy="166239"/>
            </a:xfrm>
            <a:custGeom>
              <a:rect b="b" l="l" r="r" t="t"/>
              <a:pathLst>
                <a:path extrusionOk="0" h="6345" w="6653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752931" y="1608847"/>
              <a:ext cx="146458" cy="144179"/>
            </a:xfrm>
            <a:custGeom>
              <a:rect b="b" l="l" r="r" t="t"/>
              <a:pathLst>
                <a:path extrusionOk="0" h="5503" w="559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797393" y="1608847"/>
              <a:ext cx="101735" cy="144414"/>
            </a:xfrm>
            <a:custGeom>
              <a:rect b="b" l="l" r="r" t="t"/>
              <a:pathLst>
                <a:path extrusionOk="0" h="5512" w="3883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6697309" y="1620087"/>
              <a:ext cx="22270" cy="18654"/>
            </a:xfrm>
            <a:custGeom>
              <a:rect b="b" l="l" r="r" t="t"/>
              <a:pathLst>
                <a:path extrusionOk="0" h="712" w="85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6690995" y="1582123"/>
              <a:ext cx="22296" cy="18707"/>
            </a:xfrm>
            <a:custGeom>
              <a:rect b="b" l="l" r="r" t="t"/>
              <a:pathLst>
                <a:path extrusionOk="0" h="714" w="851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6724190" y="1548771"/>
              <a:ext cx="22244" cy="18654"/>
            </a:xfrm>
            <a:custGeom>
              <a:rect b="b" l="l" r="r" t="t"/>
              <a:pathLst>
                <a:path extrusionOk="0" h="712" w="849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729902" y="1587782"/>
              <a:ext cx="22322" cy="18576"/>
            </a:xfrm>
            <a:custGeom>
              <a:rect b="b" l="l" r="r" t="t"/>
              <a:pathLst>
                <a:path extrusionOk="0" h="709" w="852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6762285" y="1555137"/>
              <a:ext cx="22322" cy="18812"/>
            </a:xfrm>
            <a:custGeom>
              <a:rect b="b" l="l" r="r" t="t"/>
              <a:pathLst>
                <a:path extrusionOk="0" h="718" w="852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866508" y="1789208"/>
              <a:ext cx="22322" cy="18812"/>
            </a:xfrm>
            <a:custGeom>
              <a:rect b="b" l="l" r="r" t="t"/>
              <a:pathLst>
                <a:path extrusionOk="0" h="718" w="852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6903450" y="1794998"/>
              <a:ext cx="23554" cy="19309"/>
            </a:xfrm>
            <a:custGeom>
              <a:rect b="b" l="l" r="r" t="t"/>
              <a:pathLst>
                <a:path extrusionOk="0" h="737" w="899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937877" y="1762432"/>
              <a:ext cx="22270" cy="18707"/>
            </a:xfrm>
            <a:custGeom>
              <a:rect b="b" l="l" r="r" t="t"/>
              <a:pathLst>
                <a:path extrusionOk="0" h="714" w="85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6898970" y="1756799"/>
              <a:ext cx="22270" cy="18812"/>
            </a:xfrm>
            <a:custGeom>
              <a:rect b="b" l="l" r="r" t="t"/>
              <a:pathLst>
                <a:path extrusionOk="0" h="718" w="85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6931380" y="1724311"/>
              <a:ext cx="22506" cy="18654"/>
            </a:xfrm>
            <a:custGeom>
              <a:rect b="b" l="l" r="r" t="t"/>
              <a:pathLst>
                <a:path extrusionOk="0" h="712" w="859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5" name="Google Shape;2795;p47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2796" name="Google Shape;2796;p47"/>
            <p:cNvSpPr/>
            <p:nvPr/>
          </p:nvSpPr>
          <p:spPr>
            <a:xfrm>
              <a:off x="5827993" y="3448664"/>
              <a:ext cx="223041" cy="268995"/>
            </a:xfrm>
            <a:custGeom>
              <a:rect b="b" l="l" r="r" t="t"/>
              <a:pathLst>
                <a:path extrusionOk="0" h="10267" w="8513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5989987" y="3448664"/>
              <a:ext cx="60810" cy="268733"/>
            </a:xfrm>
            <a:custGeom>
              <a:rect b="b" l="l" r="r" t="t"/>
              <a:pathLst>
                <a:path extrusionOk="0" h="10257" w="2321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5878218" y="3424560"/>
              <a:ext cx="122354" cy="24130"/>
            </a:xfrm>
            <a:custGeom>
              <a:rect b="b" l="l" r="r" t="t"/>
              <a:pathLst>
                <a:path extrusionOk="0" h="921" w="467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5878218" y="3424560"/>
              <a:ext cx="122354" cy="24130"/>
            </a:xfrm>
            <a:custGeom>
              <a:rect b="b" l="l" r="r" t="t"/>
              <a:pathLst>
                <a:path extrusionOk="0" h="921" w="467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5963630" y="3424560"/>
              <a:ext cx="36942" cy="24130"/>
            </a:xfrm>
            <a:custGeom>
              <a:rect b="b" l="l" r="r" t="t"/>
              <a:pathLst>
                <a:path extrusionOk="0" h="921" w="141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5852857" y="3355496"/>
              <a:ext cx="172815" cy="69089"/>
            </a:xfrm>
            <a:custGeom>
              <a:rect b="b" l="l" r="r" t="t"/>
              <a:pathLst>
                <a:path extrusionOk="0" h="2637" w="6596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5981708" y="3355496"/>
              <a:ext cx="43964" cy="69089"/>
            </a:xfrm>
            <a:custGeom>
              <a:rect b="b" l="l" r="r" t="t"/>
              <a:pathLst>
                <a:path extrusionOk="0" h="2637" w="1678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5862917" y="3488854"/>
              <a:ext cx="152720" cy="188378"/>
            </a:xfrm>
            <a:custGeom>
              <a:rect b="b" l="l" r="r" t="t"/>
              <a:pathLst>
                <a:path extrusionOk="0" h="7190" w="5829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5971412" y="3488854"/>
              <a:ext cx="44226" cy="188614"/>
            </a:xfrm>
            <a:custGeom>
              <a:rect b="b" l="l" r="r" t="t"/>
              <a:pathLst>
                <a:path extrusionOk="0" h="7199" w="1688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5869939" y="3531036"/>
              <a:ext cx="121568" cy="104197"/>
            </a:xfrm>
            <a:custGeom>
              <a:rect b="b" l="l" r="r" t="t"/>
              <a:pathLst>
                <a:path extrusionOk="0" h="3977" w="464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5894043" y="3538058"/>
              <a:ext cx="106529" cy="97202"/>
            </a:xfrm>
            <a:custGeom>
              <a:rect b="b" l="l" r="r" t="t"/>
              <a:pathLst>
                <a:path extrusionOk="0" h="3710" w="4066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7"/>
            <p:cNvSpPr/>
            <p:nvPr/>
          </p:nvSpPr>
          <p:spPr>
            <a:xfrm>
              <a:off x="5905597" y="3551813"/>
              <a:ext cx="67334" cy="62513"/>
            </a:xfrm>
            <a:custGeom>
              <a:rect b="b" l="l" r="r" t="t"/>
              <a:pathLst>
                <a:path extrusionOk="0" h="2386" w="257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7"/>
            <p:cNvSpPr/>
            <p:nvPr/>
          </p:nvSpPr>
          <p:spPr>
            <a:xfrm>
              <a:off x="5887781" y="3355496"/>
              <a:ext cx="14593" cy="69089"/>
            </a:xfrm>
            <a:custGeom>
              <a:rect b="b" l="l" r="r" t="t"/>
              <a:pathLst>
                <a:path extrusionOk="0" h="2637" w="557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5931719" y="3355496"/>
              <a:ext cx="14855" cy="69089"/>
            </a:xfrm>
            <a:custGeom>
              <a:rect b="b" l="l" r="r" t="t"/>
              <a:pathLst>
                <a:path extrusionOk="0" h="2637" w="567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5976416" y="3355496"/>
              <a:ext cx="14593" cy="69089"/>
            </a:xfrm>
            <a:custGeom>
              <a:rect b="b" l="l" r="r" t="t"/>
              <a:pathLst>
                <a:path extrusionOk="0" h="2637" w="557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1" name="Google Shape;2811;p47"/>
          <p:cNvGrpSpPr/>
          <p:nvPr/>
        </p:nvGrpSpPr>
        <p:grpSpPr>
          <a:xfrm>
            <a:off x="7528713" y="1500641"/>
            <a:ext cx="370521" cy="361586"/>
            <a:chOff x="7528713" y="1500641"/>
            <a:chExt cx="370521" cy="361586"/>
          </a:xfrm>
        </p:grpSpPr>
        <p:sp>
          <p:nvSpPr>
            <p:cNvPr id="2812" name="Google Shape;2812;p47"/>
            <p:cNvSpPr/>
            <p:nvPr/>
          </p:nvSpPr>
          <p:spPr>
            <a:xfrm>
              <a:off x="7684158" y="1587809"/>
              <a:ext cx="121070" cy="119603"/>
            </a:xfrm>
            <a:custGeom>
              <a:rect b="b" l="l" r="r" t="t"/>
              <a:pathLst>
                <a:path extrusionOk="0" h="4565" w="4621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7750208" y="1653282"/>
              <a:ext cx="54784" cy="53972"/>
            </a:xfrm>
            <a:custGeom>
              <a:rect b="b" l="l" r="r" t="t"/>
              <a:pathLst>
                <a:path extrusionOk="0" h="2060" w="2091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7735143" y="1500641"/>
              <a:ext cx="164091" cy="156702"/>
            </a:xfrm>
            <a:custGeom>
              <a:rect b="b" l="l" r="r" t="t"/>
              <a:pathLst>
                <a:path extrusionOk="0" h="5981" w="6263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7735143" y="1500641"/>
              <a:ext cx="164091" cy="156702"/>
            </a:xfrm>
            <a:custGeom>
              <a:rect b="b" l="l" r="r" t="t"/>
              <a:pathLst>
                <a:path extrusionOk="0" h="5981" w="6263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7764775" y="1501846"/>
              <a:ext cx="128616" cy="155497"/>
            </a:xfrm>
            <a:custGeom>
              <a:rect b="b" l="l" r="r" t="t"/>
              <a:pathLst>
                <a:path extrusionOk="0" h="5935" w="4909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7528713" y="1618279"/>
              <a:ext cx="252673" cy="243948"/>
            </a:xfrm>
            <a:custGeom>
              <a:rect b="b" l="l" r="r" t="t"/>
              <a:pathLst>
                <a:path extrusionOk="0" h="9311" w="9644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7570136" y="1670627"/>
              <a:ext cx="211251" cy="191574"/>
            </a:xfrm>
            <a:custGeom>
              <a:rect b="b" l="l" r="r" t="t"/>
              <a:pathLst>
                <a:path extrusionOk="0" h="7312" w="8063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9" name="Google Shape;2819;p47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2820" name="Google Shape;2820;p47"/>
            <p:cNvSpPr/>
            <p:nvPr/>
          </p:nvSpPr>
          <p:spPr>
            <a:xfrm>
              <a:off x="5378715" y="3535883"/>
              <a:ext cx="256184" cy="181776"/>
            </a:xfrm>
            <a:custGeom>
              <a:rect b="b" l="l" r="r" t="t"/>
              <a:pathLst>
                <a:path extrusionOk="0" h="6938" w="9778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5455822" y="3438419"/>
              <a:ext cx="112031" cy="218220"/>
            </a:xfrm>
            <a:custGeom>
              <a:rect b="b" l="l" r="r" t="t"/>
              <a:pathLst>
                <a:path extrusionOk="0" h="8329" w="4276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5448276" y="3359505"/>
              <a:ext cx="59815" cy="185129"/>
            </a:xfrm>
            <a:custGeom>
              <a:rect b="b" l="l" r="r" t="t"/>
              <a:pathLst>
                <a:path extrusionOk="0" h="7066" w="2283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5448276" y="3359505"/>
              <a:ext cx="21877" cy="185129"/>
            </a:xfrm>
            <a:custGeom>
              <a:rect b="b" l="l" r="r" t="t"/>
              <a:pathLst>
                <a:path extrusionOk="0" h="7066" w="835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5529653" y="3432839"/>
              <a:ext cx="67570" cy="21379"/>
            </a:xfrm>
            <a:custGeom>
              <a:rect b="b" l="l" r="r" t="t"/>
              <a:pathLst>
                <a:path extrusionOk="0" h="816" w="2579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5571102" y="3432839"/>
              <a:ext cx="26383" cy="21877"/>
            </a:xfrm>
            <a:custGeom>
              <a:rect b="b" l="l" r="r" t="t"/>
              <a:pathLst>
                <a:path extrusionOk="0" h="835" w="1007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5596699" y="3538058"/>
              <a:ext cx="67832" cy="21405"/>
            </a:xfrm>
            <a:custGeom>
              <a:rect b="b" l="l" r="r" t="t"/>
              <a:pathLst>
                <a:path extrusionOk="0" h="817" w="2589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5639903" y="3538058"/>
              <a:ext cx="24628" cy="21641"/>
            </a:xfrm>
            <a:custGeom>
              <a:rect b="b" l="l" r="r" t="t"/>
              <a:pathLst>
                <a:path extrusionOk="0" h="826" w="94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5576604" y="3470514"/>
              <a:ext cx="108023" cy="68592"/>
            </a:xfrm>
            <a:custGeom>
              <a:rect b="b" l="l" r="r" t="t"/>
              <a:pathLst>
                <a:path extrusionOk="0" h="2618" w="4123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5600734" y="3538058"/>
              <a:ext cx="5528" cy="1284"/>
            </a:xfrm>
            <a:custGeom>
              <a:rect b="b" l="l" r="r" t="t"/>
              <a:pathLst>
                <a:path extrusionOk="0" h="49" w="211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5621327" y="3470776"/>
              <a:ext cx="63299" cy="68565"/>
            </a:xfrm>
            <a:custGeom>
              <a:rect b="b" l="l" r="r" t="t"/>
              <a:pathLst>
                <a:path extrusionOk="0" h="2617" w="2416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5528396" y="3355496"/>
              <a:ext cx="70085" cy="77369"/>
            </a:xfrm>
            <a:custGeom>
              <a:rect b="b" l="l" r="r" t="t"/>
              <a:pathLst>
                <a:path extrusionOk="0" h="2953" w="2675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5554779" y="3355496"/>
              <a:ext cx="43964" cy="77369"/>
            </a:xfrm>
            <a:custGeom>
              <a:rect b="b" l="l" r="r" t="t"/>
              <a:pathLst>
                <a:path extrusionOk="0" h="2953" w="1678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5317433" y="3355496"/>
              <a:ext cx="135637" cy="193146"/>
            </a:xfrm>
            <a:custGeom>
              <a:rect b="b" l="l" r="r" t="t"/>
              <a:pathLst>
                <a:path extrusionOk="0" h="7372" w="5177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5317198" y="3357514"/>
              <a:ext cx="135873" cy="191129"/>
            </a:xfrm>
            <a:custGeom>
              <a:rect b="b" l="l" r="r" t="t"/>
              <a:pathLst>
                <a:path extrusionOk="0" h="7295" w="5186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5625336" y="3485579"/>
              <a:ext cx="10821" cy="27641"/>
            </a:xfrm>
            <a:custGeom>
              <a:rect b="b" l="l" r="r" t="t"/>
              <a:pathLst>
                <a:path extrusionOk="0" h="1055" w="413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6" name="Google Shape;2836;p47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2837" name="Google Shape;2837;p47"/>
            <p:cNvSpPr/>
            <p:nvPr/>
          </p:nvSpPr>
          <p:spPr>
            <a:xfrm>
              <a:off x="5302971" y="1500563"/>
              <a:ext cx="383175" cy="362241"/>
            </a:xfrm>
            <a:custGeom>
              <a:rect b="b" l="l" r="r" t="t"/>
              <a:pathLst>
                <a:path extrusionOk="0" h="13826" w="14625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5375964" y="1557102"/>
              <a:ext cx="309920" cy="305675"/>
            </a:xfrm>
            <a:custGeom>
              <a:rect b="b" l="l" r="r" t="t"/>
              <a:pathLst>
                <a:path extrusionOk="0" h="11667" w="11829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9" name="Google Shape;2839;p47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2840" name="Google Shape;2840;p47"/>
            <p:cNvSpPr/>
            <p:nvPr/>
          </p:nvSpPr>
          <p:spPr>
            <a:xfrm>
              <a:off x="6407615" y="1616891"/>
              <a:ext cx="159270" cy="221023"/>
            </a:xfrm>
            <a:custGeom>
              <a:rect b="b" l="l" r="r" t="t"/>
              <a:pathLst>
                <a:path extrusionOk="0" h="8436" w="6079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6454592" y="1616891"/>
              <a:ext cx="112031" cy="221023"/>
            </a:xfrm>
            <a:custGeom>
              <a:rect b="b" l="l" r="r" t="t"/>
              <a:pathLst>
                <a:path extrusionOk="0" h="8436" w="4276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6202705" y="1616891"/>
              <a:ext cx="158982" cy="221023"/>
            </a:xfrm>
            <a:custGeom>
              <a:rect b="b" l="l" r="r" t="t"/>
              <a:pathLst>
                <a:path extrusionOk="0" h="8436" w="6068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6202705" y="1616891"/>
              <a:ext cx="112031" cy="221023"/>
            </a:xfrm>
            <a:custGeom>
              <a:rect b="b" l="l" r="r" t="t"/>
              <a:pathLst>
                <a:path extrusionOk="0" h="8436" w="4276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6288327" y="1690958"/>
              <a:ext cx="28165" cy="64321"/>
            </a:xfrm>
            <a:custGeom>
              <a:rect b="b" l="l" r="r" t="t"/>
              <a:pathLst>
                <a:path extrusionOk="0" h="2455" w="1075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6453072" y="1690958"/>
              <a:ext cx="28165" cy="64321"/>
            </a:xfrm>
            <a:custGeom>
              <a:rect b="b" l="l" r="r" t="t"/>
              <a:pathLst>
                <a:path extrusionOk="0" h="2455" w="1075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6295086" y="1525453"/>
              <a:ext cx="177924" cy="246411"/>
            </a:xfrm>
            <a:custGeom>
              <a:rect b="b" l="l" r="r" t="t"/>
              <a:pathLst>
                <a:path extrusionOk="0" h="9405" w="6791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7" name="Google Shape;2847;p47"/>
          <p:cNvGrpSpPr/>
          <p:nvPr/>
        </p:nvGrpSpPr>
        <p:grpSpPr>
          <a:xfrm>
            <a:off x="7087217" y="1503602"/>
            <a:ext cx="362399" cy="356163"/>
            <a:chOff x="7087217" y="1503602"/>
            <a:chExt cx="362399" cy="356163"/>
          </a:xfrm>
        </p:grpSpPr>
        <p:sp>
          <p:nvSpPr>
            <p:cNvPr id="2848" name="Google Shape;2848;p47"/>
            <p:cNvSpPr/>
            <p:nvPr/>
          </p:nvSpPr>
          <p:spPr>
            <a:xfrm>
              <a:off x="7087217" y="1503602"/>
              <a:ext cx="362398" cy="356163"/>
            </a:xfrm>
            <a:custGeom>
              <a:rect b="b" l="l" r="r" t="t"/>
              <a:pathLst>
                <a:path extrusionOk="0" h="13594" w="13832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7140953" y="1772833"/>
              <a:ext cx="23135" cy="19781"/>
            </a:xfrm>
            <a:custGeom>
              <a:rect b="b" l="l" r="r" t="t"/>
              <a:pathLst>
                <a:path extrusionOk="0" h="755" w="883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7278818" y="1541277"/>
              <a:ext cx="23135" cy="19912"/>
            </a:xfrm>
            <a:custGeom>
              <a:rect b="b" l="l" r="r" t="t"/>
              <a:pathLst>
                <a:path extrusionOk="0" h="760" w="883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7322781" y="1635204"/>
              <a:ext cx="23108" cy="19781"/>
            </a:xfrm>
            <a:custGeom>
              <a:rect b="b" l="l" r="r" t="t"/>
              <a:pathLst>
                <a:path extrusionOk="0" h="755" w="882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7"/>
            <p:cNvSpPr/>
            <p:nvPr/>
          </p:nvSpPr>
          <p:spPr>
            <a:xfrm>
              <a:off x="7258722" y="1616367"/>
              <a:ext cx="23397" cy="19781"/>
            </a:xfrm>
            <a:custGeom>
              <a:rect b="b" l="l" r="r" t="t"/>
              <a:pathLst>
                <a:path extrusionOk="0" h="755" w="893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7"/>
            <p:cNvSpPr/>
            <p:nvPr/>
          </p:nvSpPr>
          <p:spPr>
            <a:xfrm>
              <a:off x="7231370" y="1692713"/>
              <a:ext cx="23108" cy="19912"/>
            </a:xfrm>
            <a:custGeom>
              <a:rect b="b" l="l" r="r" t="t"/>
              <a:pathLst>
                <a:path extrusionOk="0" h="760" w="882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7399626" y="1590009"/>
              <a:ext cx="23135" cy="19833"/>
            </a:xfrm>
            <a:custGeom>
              <a:rect b="b" l="l" r="r" t="t"/>
              <a:pathLst>
                <a:path extrusionOk="0" h="757" w="883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7108806" y="1792431"/>
              <a:ext cx="23135" cy="19833"/>
            </a:xfrm>
            <a:custGeom>
              <a:rect b="b" l="l" r="r" t="t"/>
              <a:pathLst>
                <a:path extrusionOk="0" h="757" w="883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7128639" y="1823320"/>
              <a:ext cx="23135" cy="19755"/>
            </a:xfrm>
            <a:custGeom>
              <a:rect b="b" l="l" r="r" t="t"/>
              <a:pathLst>
                <a:path extrusionOk="0" h="754" w="883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7129635" y="1561137"/>
              <a:ext cx="319981" cy="298628"/>
            </a:xfrm>
            <a:custGeom>
              <a:rect b="b" l="l" r="r" t="t"/>
              <a:pathLst>
                <a:path extrusionOk="0" h="11398" w="12213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7117583" y="1646523"/>
              <a:ext cx="107027" cy="112162"/>
            </a:xfrm>
            <a:custGeom>
              <a:rect b="b" l="l" r="r" t="t"/>
              <a:pathLst>
                <a:path extrusionOk="0" h="4281" w="4085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7117347" y="1646523"/>
              <a:ext cx="107499" cy="112057"/>
            </a:xfrm>
            <a:custGeom>
              <a:rect b="b" l="l" r="r" t="t"/>
              <a:pathLst>
                <a:path extrusionOk="0" h="4277" w="4103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7136421" y="1769322"/>
              <a:ext cx="23135" cy="19912"/>
            </a:xfrm>
            <a:custGeom>
              <a:rect b="b" l="l" r="r" t="t"/>
              <a:pathLst>
                <a:path extrusionOk="0" h="760" w="883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7274311" y="1538029"/>
              <a:ext cx="23108" cy="19833"/>
            </a:xfrm>
            <a:custGeom>
              <a:rect b="b" l="l" r="r" t="t"/>
              <a:pathLst>
                <a:path extrusionOk="0" h="757" w="882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7318249" y="1631956"/>
              <a:ext cx="23135" cy="19833"/>
            </a:xfrm>
            <a:custGeom>
              <a:rect b="b" l="l" r="r" t="t"/>
              <a:pathLst>
                <a:path extrusionOk="0" h="757" w="883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7254216" y="1613118"/>
              <a:ext cx="23135" cy="19833"/>
            </a:xfrm>
            <a:custGeom>
              <a:rect b="b" l="l" r="r" t="t"/>
              <a:pathLst>
                <a:path extrusionOk="0" h="757" w="883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7226575" y="1689465"/>
              <a:ext cx="23397" cy="19833"/>
            </a:xfrm>
            <a:custGeom>
              <a:rect b="b" l="l" r="r" t="t"/>
              <a:pathLst>
                <a:path extrusionOk="0" h="757" w="893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7395093" y="1586734"/>
              <a:ext cx="23135" cy="19833"/>
            </a:xfrm>
            <a:custGeom>
              <a:rect b="b" l="l" r="r" t="t"/>
              <a:pathLst>
                <a:path extrusionOk="0" h="757" w="883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7104273" y="1789156"/>
              <a:ext cx="23135" cy="19912"/>
            </a:xfrm>
            <a:custGeom>
              <a:rect b="b" l="l" r="r" t="t"/>
              <a:pathLst>
                <a:path extrusionOk="0" h="760" w="883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7124133" y="1820045"/>
              <a:ext cx="23108" cy="19781"/>
            </a:xfrm>
            <a:custGeom>
              <a:rect b="b" l="l" r="r" t="t"/>
              <a:pathLst>
                <a:path extrusionOk="0" h="755" w="882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7159529" y="1730677"/>
              <a:ext cx="86670" cy="97438"/>
            </a:xfrm>
            <a:custGeom>
              <a:rect b="b" l="l" r="r" t="t"/>
              <a:pathLst>
                <a:path extrusionOk="0" h="3719" w="3308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47"/>
          <p:cNvGrpSpPr/>
          <p:nvPr/>
        </p:nvGrpSpPr>
        <p:grpSpPr>
          <a:xfrm>
            <a:off x="7968952" y="1500877"/>
            <a:ext cx="378748" cy="361455"/>
            <a:chOff x="7968952" y="1500877"/>
            <a:chExt cx="378748" cy="361455"/>
          </a:xfrm>
        </p:grpSpPr>
        <p:sp>
          <p:nvSpPr>
            <p:cNvPr id="2870" name="Google Shape;2870;p47"/>
            <p:cNvSpPr/>
            <p:nvPr/>
          </p:nvSpPr>
          <p:spPr>
            <a:xfrm>
              <a:off x="8160579" y="1622393"/>
              <a:ext cx="52505" cy="51771"/>
            </a:xfrm>
            <a:custGeom>
              <a:rect b="b" l="l" r="r" t="t"/>
              <a:pathLst>
                <a:path extrusionOk="0" h="1976" w="2004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8163592" y="1642750"/>
              <a:ext cx="49728" cy="31230"/>
            </a:xfrm>
            <a:custGeom>
              <a:rect b="b" l="l" r="r" t="t"/>
              <a:pathLst>
                <a:path extrusionOk="0" h="1192" w="1898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7968952" y="1652549"/>
              <a:ext cx="215233" cy="209364"/>
            </a:xfrm>
            <a:custGeom>
              <a:rect b="b" l="l" r="r" t="t"/>
              <a:pathLst>
                <a:path extrusionOk="0" h="7991" w="8215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8164587" y="1652287"/>
              <a:ext cx="9825" cy="10061"/>
            </a:xfrm>
            <a:custGeom>
              <a:rect b="b" l="l" r="r" t="t"/>
              <a:pathLst>
                <a:path extrusionOk="0" h="384" w="375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7972463" y="1662583"/>
              <a:ext cx="211722" cy="199565"/>
            </a:xfrm>
            <a:custGeom>
              <a:rect b="b" l="l" r="r" t="t"/>
              <a:pathLst>
                <a:path extrusionOk="0" h="7617" w="8081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8167103" y="1502554"/>
              <a:ext cx="180597" cy="157750"/>
            </a:xfrm>
            <a:custGeom>
              <a:rect b="b" l="l" r="r" t="t"/>
              <a:pathLst>
                <a:path extrusionOk="0" h="6021" w="6893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8187198" y="1506877"/>
              <a:ext cx="160501" cy="153427"/>
            </a:xfrm>
            <a:custGeom>
              <a:rect b="b" l="l" r="r" t="t"/>
              <a:pathLst>
                <a:path extrusionOk="0" h="5856" w="6126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8073176" y="1500877"/>
              <a:ext cx="93193" cy="81430"/>
            </a:xfrm>
            <a:custGeom>
              <a:rect b="b" l="l" r="r" t="t"/>
              <a:pathLst>
                <a:path extrusionOk="0" h="3108" w="3557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8081455" y="1501846"/>
              <a:ext cx="85176" cy="80696"/>
            </a:xfrm>
            <a:custGeom>
              <a:rect b="b" l="l" r="r" t="t"/>
              <a:pathLst>
                <a:path extrusionOk="0" h="3080" w="3251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8069901" y="1562630"/>
              <a:ext cx="26907" cy="26593"/>
            </a:xfrm>
            <a:custGeom>
              <a:rect b="b" l="l" r="r" t="t"/>
              <a:pathLst>
                <a:path extrusionOk="0" h="1015" w="1027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7970969" y="1578193"/>
              <a:ext cx="111009" cy="108337"/>
            </a:xfrm>
            <a:custGeom>
              <a:rect b="b" l="l" r="r" t="t"/>
              <a:pathLst>
                <a:path extrusionOk="0" h="4135" w="4237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8247458" y="1676758"/>
              <a:ext cx="92958" cy="81534"/>
            </a:xfrm>
            <a:custGeom>
              <a:rect b="b" l="l" r="r" t="t"/>
              <a:pathLst>
                <a:path extrusionOk="0" h="3112" w="3548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8255501" y="1677648"/>
              <a:ext cx="85150" cy="80460"/>
            </a:xfrm>
            <a:custGeom>
              <a:rect b="b" l="l" r="r" t="t"/>
              <a:pathLst>
                <a:path extrusionOk="0" h="3071" w="325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7"/>
            <p:cNvSpPr/>
            <p:nvPr/>
          </p:nvSpPr>
          <p:spPr>
            <a:xfrm>
              <a:off x="8244183" y="1738432"/>
              <a:ext cx="27169" cy="26776"/>
            </a:xfrm>
            <a:custGeom>
              <a:rect b="b" l="l" r="r" t="t"/>
              <a:pathLst>
                <a:path extrusionOk="0" h="1022" w="1037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7"/>
            <p:cNvSpPr/>
            <p:nvPr/>
          </p:nvSpPr>
          <p:spPr>
            <a:xfrm>
              <a:off x="8145252" y="1753995"/>
              <a:ext cx="111036" cy="108337"/>
            </a:xfrm>
            <a:custGeom>
              <a:rect b="b" l="l" r="r" t="t"/>
              <a:pathLst>
                <a:path extrusionOk="0" h="4135" w="4238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5" name="Google Shape;2885;p47"/>
          <p:cNvGrpSpPr/>
          <p:nvPr/>
        </p:nvGrpSpPr>
        <p:grpSpPr>
          <a:xfrm>
            <a:off x="5761445" y="1541723"/>
            <a:ext cx="362162" cy="279737"/>
            <a:chOff x="5761445" y="1541723"/>
            <a:chExt cx="362162" cy="279737"/>
          </a:xfrm>
        </p:grpSpPr>
        <p:sp>
          <p:nvSpPr>
            <p:cNvPr id="2886" name="Google Shape;2886;p47"/>
            <p:cNvSpPr/>
            <p:nvPr/>
          </p:nvSpPr>
          <p:spPr>
            <a:xfrm>
              <a:off x="5870699" y="1603371"/>
              <a:ext cx="64059" cy="218089"/>
            </a:xfrm>
            <a:custGeom>
              <a:rect b="b" l="l" r="r" t="t"/>
              <a:pathLst>
                <a:path extrusionOk="0" h="8324" w="2445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5761445" y="1541723"/>
              <a:ext cx="139567" cy="223198"/>
            </a:xfrm>
            <a:custGeom>
              <a:rect b="b" l="l" r="r" t="t"/>
              <a:pathLst>
                <a:path extrusionOk="0" h="8519" w="5327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5761707" y="1541854"/>
              <a:ext cx="83159" cy="222962"/>
            </a:xfrm>
            <a:custGeom>
              <a:rect b="b" l="l" r="r" t="t"/>
              <a:pathLst>
                <a:path extrusionOk="0" h="8510" w="3174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5950059" y="1603371"/>
              <a:ext cx="64059" cy="218089"/>
            </a:xfrm>
            <a:custGeom>
              <a:rect b="b" l="l" r="r" t="t"/>
              <a:pathLst>
                <a:path extrusionOk="0" h="8324" w="2445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5984040" y="1541723"/>
              <a:ext cx="139567" cy="223250"/>
            </a:xfrm>
            <a:custGeom>
              <a:rect b="b" l="l" r="r" t="t"/>
              <a:pathLst>
                <a:path extrusionOk="0" h="8521" w="5327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6038955" y="1541959"/>
              <a:ext cx="84652" cy="223119"/>
            </a:xfrm>
            <a:custGeom>
              <a:rect b="b" l="l" r="r" t="t"/>
              <a:pathLst>
                <a:path extrusionOk="0" h="8516" w="3231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2" name="Google Shape;2892;p47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2893" name="Google Shape;2893;p47"/>
            <p:cNvSpPr/>
            <p:nvPr/>
          </p:nvSpPr>
          <p:spPr>
            <a:xfrm>
              <a:off x="6204958" y="3355706"/>
              <a:ext cx="358154" cy="362189"/>
            </a:xfrm>
            <a:custGeom>
              <a:rect b="b" l="l" r="r" t="t"/>
              <a:pathLst>
                <a:path extrusionOk="0" h="13824" w="1367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6253428" y="3355575"/>
              <a:ext cx="309920" cy="221442"/>
            </a:xfrm>
            <a:custGeom>
              <a:rect b="b" l="l" r="r" t="t"/>
              <a:pathLst>
                <a:path extrusionOk="0" h="8452" w="11829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6225814" y="3425057"/>
              <a:ext cx="3537" cy="6550"/>
            </a:xfrm>
            <a:custGeom>
              <a:rect b="b" l="l" r="r" t="t"/>
              <a:pathLst>
                <a:path extrusionOk="0" h="250" w="135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6367451" y="3577751"/>
              <a:ext cx="139148" cy="140144"/>
            </a:xfrm>
            <a:custGeom>
              <a:rect b="b" l="l" r="r" t="t"/>
              <a:pathLst>
                <a:path extrusionOk="0" h="5349" w="5311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6460120" y="3595069"/>
              <a:ext cx="46479" cy="122328"/>
            </a:xfrm>
            <a:custGeom>
              <a:rect b="b" l="l" r="r" t="t"/>
              <a:pathLst>
                <a:path extrusionOk="0" h="4669" w="1774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6419929" y="3572485"/>
              <a:ext cx="101997" cy="56513"/>
            </a:xfrm>
            <a:custGeom>
              <a:rect b="b" l="l" r="r" t="t"/>
              <a:pathLst>
                <a:path extrusionOk="0" h="2157" w="3893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6426453" y="3572485"/>
              <a:ext cx="95211" cy="56513"/>
            </a:xfrm>
            <a:custGeom>
              <a:rect b="b" l="l" r="r" t="t"/>
              <a:pathLst>
                <a:path extrusionOk="0" h="2157" w="3634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6381232" y="3407006"/>
              <a:ext cx="100503" cy="62277"/>
            </a:xfrm>
            <a:custGeom>
              <a:rect b="b" l="l" r="r" t="t"/>
              <a:pathLst>
                <a:path extrusionOk="0" h="2377" w="3836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6255865" y="3454873"/>
              <a:ext cx="84259" cy="48811"/>
            </a:xfrm>
            <a:custGeom>
              <a:rect b="b" l="l" r="r" t="t"/>
              <a:pathLst>
                <a:path extrusionOk="0" h="1863" w="3216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6422183" y="3506932"/>
              <a:ext cx="51273" cy="22637"/>
            </a:xfrm>
            <a:custGeom>
              <a:rect b="b" l="l" r="r" t="t"/>
              <a:pathLst>
                <a:path extrusionOk="0" h="864" w="1957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6358621" y="3569236"/>
              <a:ext cx="52793" cy="23292"/>
            </a:xfrm>
            <a:custGeom>
              <a:rect b="b" l="l" r="r" t="t"/>
              <a:pathLst>
                <a:path extrusionOk="0" h="889" w="2015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6345076" y="3480470"/>
              <a:ext cx="45509" cy="34532"/>
            </a:xfrm>
            <a:custGeom>
              <a:rect b="b" l="l" r="r" t="t"/>
              <a:pathLst>
                <a:path extrusionOk="0" h="1318" w="1737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6278030" y="3534285"/>
              <a:ext cx="15353" cy="32933"/>
            </a:xfrm>
            <a:custGeom>
              <a:rect b="b" l="l" r="r" t="t"/>
              <a:pathLst>
                <a:path extrusionOk="0" h="1257" w="586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6325767" y="3362911"/>
              <a:ext cx="20672" cy="25519"/>
            </a:xfrm>
            <a:custGeom>
              <a:rect b="b" l="l" r="r" t="t"/>
              <a:pathLst>
                <a:path extrusionOk="0" h="974" w="789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6305042" y="3381146"/>
              <a:ext cx="50880" cy="19205"/>
            </a:xfrm>
            <a:custGeom>
              <a:rect b="b" l="l" r="r" t="t"/>
              <a:pathLst>
                <a:path extrusionOk="0" h="733" w="1942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6526275" y="3501037"/>
              <a:ext cx="29056" cy="37309"/>
            </a:xfrm>
            <a:custGeom>
              <a:rect b="b" l="l" r="r" t="t"/>
              <a:pathLst>
                <a:path extrusionOk="0" h="1424" w="1109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9" name="Google Shape;2909;p47"/>
          <p:cNvGrpSpPr/>
          <p:nvPr/>
        </p:nvGrpSpPr>
        <p:grpSpPr>
          <a:xfrm>
            <a:off x="4939970" y="1499855"/>
            <a:ext cx="242978" cy="362661"/>
            <a:chOff x="4939970" y="1499855"/>
            <a:chExt cx="242978" cy="362661"/>
          </a:xfrm>
        </p:grpSpPr>
        <p:sp>
          <p:nvSpPr>
            <p:cNvPr id="2910" name="Google Shape;2910;p47"/>
            <p:cNvSpPr/>
            <p:nvPr/>
          </p:nvSpPr>
          <p:spPr>
            <a:xfrm>
              <a:off x="4992973" y="1499855"/>
              <a:ext cx="43728" cy="120075"/>
            </a:xfrm>
            <a:custGeom>
              <a:rect b="b" l="l" r="r" t="t"/>
              <a:pathLst>
                <a:path extrusionOk="0" h="4583" w="1669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4993470" y="1584979"/>
              <a:ext cx="42732" cy="34951"/>
            </a:xfrm>
            <a:custGeom>
              <a:rect b="b" l="l" r="r" t="t"/>
              <a:pathLst>
                <a:path extrusionOk="0" h="1334" w="1631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4939970" y="1536588"/>
              <a:ext cx="203207" cy="325928"/>
            </a:xfrm>
            <a:custGeom>
              <a:rect b="b" l="l" r="r" t="t"/>
              <a:pathLst>
                <a:path extrusionOk="0" h="12440" w="7756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5033163" y="1662321"/>
              <a:ext cx="149785" cy="191155"/>
            </a:xfrm>
            <a:custGeom>
              <a:rect b="b" l="l" r="r" t="t"/>
              <a:pathLst>
                <a:path extrusionOk="0" h="7296" w="5717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5033399" y="1662321"/>
              <a:ext cx="25388" cy="27667"/>
            </a:xfrm>
            <a:custGeom>
              <a:rect b="b" l="l" r="r" t="t"/>
              <a:pathLst>
                <a:path extrusionOk="0" h="1056" w="969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5006780" y="1626427"/>
              <a:ext cx="30680" cy="26279"/>
            </a:xfrm>
            <a:custGeom>
              <a:rect b="b" l="l" r="r" t="t"/>
              <a:pathLst>
                <a:path extrusionOk="0" h="1003" w="1171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6" name="Google Shape;2916;p47"/>
          <p:cNvGrpSpPr/>
          <p:nvPr/>
        </p:nvGrpSpPr>
        <p:grpSpPr>
          <a:xfrm>
            <a:off x="8023448" y="3355496"/>
            <a:ext cx="284323" cy="362163"/>
            <a:chOff x="8023448" y="3355496"/>
            <a:chExt cx="284323" cy="362163"/>
          </a:xfrm>
        </p:grpSpPr>
        <p:sp>
          <p:nvSpPr>
            <p:cNvPr id="2917" name="Google Shape;2917;p47"/>
            <p:cNvSpPr/>
            <p:nvPr/>
          </p:nvSpPr>
          <p:spPr>
            <a:xfrm>
              <a:off x="8023448" y="3372815"/>
              <a:ext cx="284322" cy="344844"/>
            </a:xfrm>
            <a:custGeom>
              <a:rect b="b" l="l" r="r" t="t"/>
              <a:pathLst>
                <a:path extrusionOk="0" h="13162" w="10852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7"/>
            <p:cNvSpPr/>
            <p:nvPr/>
          </p:nvSpPr>
          <p:spPr>
            <a:xfrm>
              <a:off x="8241930" y="3373077"/>
              <a:ext cx="65841" cy="344582"/>
            </a:xfrm>
            <a:custGeom>
              <a:rect b="b" l="l" r="r" t="t"/>
              <a:pathLst>
                <a:path extrusionOk="0" h="13152" w="2513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7"/>
            <p:cNvSpPr/>
            <p:nvPr/>
          </p:nvSpPr>
          <p:spPr>
            <a:xfrm>
              <a:off x="8058111" y="3373077"/>
              <a:ext cx="214997" cy="312435"/>
            </a:xfrm>
            <a:custGeom>
              <a:rect b="b" l="l" r="r" t="t"/>
              <a:pathLst>
                <a:path extrusionOk="0" h="11925" w="8206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7"/>
            <p:cNvSpPr/>
            <p:nvPr/>
          </p:nvSpPr>
          <p:spPr>
            <a:xfrm>
              <a:off x="8058346" y="3373077"/>
              <a:ext cx="214761" cy="312435"/>
            </a:xfrm>
            <a:custGeom>
              <a:rect b="b" l="l" r="r" t="t"/>
              <a:pathLst>
                <a:path extrusionOk="0" h="11925" w="8197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8092013" y="3355496"/>
              <a:ext cx="147427" cy="72338"/>
            </a:xfrm>
            <a:custGeom>
              <a:rect b="b" l="l" r="r" t="t"/>
              <a:pathLst>
                <a:path extrusionOk="0" h="2761" w="5627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8162570" y="3355496"/>
              <a:ext cx="76871" cy="72102"/>
            </a:xfrm>
            <a:custGeom>
              <a:rect b="b" l="l" r="r" t="t"/>
              <a:pathLst>
                <a:path extrusionOk="0" h="2752" w="2934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8090992" y="3448402"/>
              <a:ext cx="147454" cy="103516"/>
            </a:xfrm>
            <a:custGeom>
              <a:rect b="b" l="l" r="r" t="t"/>
              <a:pathLst>
                <a:path extrusionOk="0" h="3951" w="5628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8091254" y="3588310"/>
              <a:ext cx="148947" cy="10559"/>
            </a:xfrm>
            <a:custGeom>
              <a:rect b="b" l="l" r="r" t="t"/>
              <a:pathLst>
                <a:path extrusionOk="0" h="403" w="5685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8091254" y="3634998"/>
              <a:ext cx="148947" cy="10585"/>
            </a:xfrm>
            <a:custGeom>
              <a:rect b="b" l="l" r="r" t="t"/>
              <a:pathLst>
                <a:path extrusionOk="0" h="404" w="5685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6" name="Google Shape;2926;p47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2927" name="Google Shape;2927;p47"/>
            <p:cNvSpPr/>
            <p:nvPr/>
          </p:nvSpPr>
          <p:spPr>
            <a:xfrm>
              <a:off x="6824274" y="3378421"/>
              <a:ext cx="11056" cy="52190"/>
            </a:xfrm>
            <a:custGeom>
              <a:rect b="b" l="l" r="r" t="t"/>
              <a:pathLst>
                <a:path extrusionOk="0" h="1992" w="422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6904944" y="3402709"/>
              <a:ext cx="60994" cy="56802"/>
            </a:xfrm>
            <a:custGeom>
              <a:rect b="b" l="l" r="r" t="t"/>
              <a:pathLst>
                <a:path extrusionOk="0" h="2168" w="2328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6942541" y="3531036"/>
              <a:ext cx="47239" cy="10821"/>
            </a:xfrm>
            <a:custGeom>
              <a:rect b="b" l="l" r="r" t="t"/>
              <a:pathLst>
                <a:path extrusionOk="0" h="413" w="1803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6927397" y="3636518"/>
              <a:ext cx="30759" cy="26645"/>
            </a:xfrm>
            <a:custGeom>
              <a:rect b="b" l="l" r="r" t="t"/>
              <a:pathLst>
                <a:path extrusionOk="0" h="1017" w="1174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6905049" y="3614169"/>
              <a:ext cx="23973" cy="21117"/>
            </a:xfrm>
            <a:custGeom>
              <a:rect b="b" l="l" r="r" t="t"/>
              <a:pathLst>
                <a:path extrusionOk="0" h="806" w="915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6824274" y="3642360"/>
              <a:ext cx="11056" cy="52190"/>
            </a:xfrm>
            <a:custGeom>
              <a:rect b="b" l="l" r="r" t="t"/>
              <a:pathLst>
                <a:path extrusionOk="0" h="1992" w="422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6715780" y="3612754"/>
              <a:ext cx="40034" cy="37099"/>
            </a:xfrm>
            <a:custGeom>
              <a:rect b="b" l="l" r="r" t="t"/>
              <a:pathLst>
                <a:path extrusionOk="0" h="1416" w="1528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6669825" y="3531036"/>
              <a:ext cx="47239" cy="10821"/>
            </a:xfrm>
            <a:custGeom>
              <a:rect b="b" l="l" r="r" t="t"/>
              <a:pathLst>
                <a:path extrusionOk="0" h="413" w="1803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6700924" y="3410097"/>
              <a:ext cx="54548" cy="50409"/>
            </a:xfrm>
            <a:custGeom>
              <a:rect b="b" l="l" r="r" t="t"/>
              <a:pathLst>
                <a:path extrusionOk="0" h="1924" w="2082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6709492" y="3418953"/>
              <a:ext cx="240621" cy="234988"/>
            </a:xfrm>
            <a:custGeom>
              <a:rect b="b" l="l" r="r" t="t"/>
              <a:pathLst>
                <a:path extrusionOk="0" h="8969" w="9184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6749683" y="3436114"/>
              <a:ext cx="200430" cy="218010"/>
            </a:xfrm>
            <a:custGeom>
              <a:rect b="b" l="l" r="r" t="t"/>
              <a:pathLst>
                <a:path extrusionOk="0" h="8321" w="765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6774049" y="3464226"/>
              <a:ext cx="33169" cy="28244"/>
            </a:xfrm>
            <a:custGeom>
              <a:rect b="b" l="l" r="r" t="t"/>
              <a:pathLst>
                <a:path extrusionOk="0" h="1078" w="1266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6810964" y="3355496"/>
              <a:ext cx="33169" cy="28479"/>
            </a:xfrm>
            <a:custGeom>
              <a:rect b="b" l="l" r="r" t="t"/>
              <a:pathLst>
                <a:path extrusionOk="0" h="1087" w="1266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6866194" y="3511203"/>
              <a:ext cx="33195" cy="28401"/>
            </a:xfrm>
            <a:custGeom>
              <a:rect b="b" l="l" r="r" t="t"/>
              <a:pathLst>
                <a:path extrusionOk="0" h="1084" w="1267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6762992" y="3556896"/>
              <a:ext cx="52505" cy="44828"/>
            </a:xfrm>
            <a:custGeom>
              <a:rect b="b" l="l" r="r" t="t"/>
              <a:pathLst>
                <a:path extrusionOk="0" h="1711" w="2004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6953859" y="3377426"/>
              <a:ext cx="36680" cy="35003"/>
            </a:xfrm>
            <a:custGeom>
              <a:rect b="b" l="l" r="r" t="t"/>
              <a:pathLst>
                <a:path extrusionOk="0" h="1336" w="140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6977701" y="3522259"/>
              <a:ext cx="33195" cy="28479"/>
            </a:xfrm>
            <a:custGeom>
              <a:rect b="b" l="l" r="r" t="t"/>
              <a:pathLst>
                <a:path extrusionOk="0" h="1087" w="1267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6945816" y="3652473"/>
              <a:ext cx="38462" cy="36680"/>
            </a:xfrm>
            <a:custGeom>
              <a:rect b="b" l="l" r="r" t="t"/>
              <a:pathLst>
                <a:path extrusionOk="0" h="1400" w="1468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6810964" y="3688996"/>
              <a:ext cx="33169" cy="28479"/>
            </a:xfrm>
            <a:custGeom>
              <a:rect b="b" l="l" r="r" t="t"/>
              <a:pathLst>
                <a:path extrusionOk="0" h="1087" w="1266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6697702" y="3640212"/>
              <a:ext cx="29894" cy="28479"/>
            </a:xfrm>
            <a:custGeom>
              <a:rect b="b" l="l" r="r" t="t"/>
              <a:pathLst>
                <a:path extrusionOk="0" h="1087" w="1141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6644201" y="3522259"/>
              <a:ext cx="33169" cy="28479"/>
            </a:xfrm>
            <a:custGeom>
              <a:rect b="b" l="l" r="r" t="t"/>
              <a:pathLst>
                <a:path extrusionOk="0" h="1087" w="1266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6676349" y="3383242"/>
              <a:ext cx="39457" cy="37754"/>
            </a:xfrm>
            <a:custGeom>
              <a:rect b="b" l="l" r="r" t="t"/>
              <a:pathLst>
                <a:path extrusionOk="0" h="1441" w="1506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47"/>
          <p:cNvGrpSpPr/>
          <p:nvPr/>
        </p:nvGrpSpPr>
        <p:grpSpPr>
          <a:xfrm>
            <a:off x="7955145" y="2019192"/>
            <a:ext cx="365175" cy="271013"/>
            <a:chOff x="7955145" y="2019192"/>
            <a:chExt cx="365175" cy="271013"/>
          </a:xfrm>
        </p:grpSpPr>
        <p:sp>
          <p:nvSpPr>
            <p:cNvPr id="2950" name="Google Shape;2950;p47"/>
            <p:cNvSpPr/>
            <p:nvPr/>
          </p:nvSpPr>
          <p:spPr>
            <a:xfrm>
              <a:off x="7977729" y="2019192"/>
              <a:ext cx="320243" cy="271013"/>
            </a:xfrm>
            <a:custGeom>
              <a:rect b="b" l="l" r="r" t="t"/>
              <a:pathLst>
                <a:path extrusionOk="0" h="10344" w="12223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8084468" y="2023226"/>
              <a:ext cx="213504" cy="266978"/>
            </a:xfrm>
            <a:custGeom>
              <a:rect b="b" l="l" r="r" t="t"/>
              <a:pathLst>
                <a:path extrusionOk="0" h="10190" w="8149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8182377" y="2136437"/>
              <a:ext cx="95735" cy="76163"/>
            </a:xfrm>
            <a:custGeom>
              <a:rect b="b" l="l" r="r" t="t"/>
              <a:pathLst>
                <a:path extrusionOk="0" h="2907" w="3654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7997327" y="2098866"/>
              <a:ext cx="191601" cy="125026"/>
            </a:xfrm>
            <a:custGeom>
              <a:rect b="b" l="l" r="r" t="t"/>
              <a:pathLst>
                <a:path extrusionOk="0" h="4772" w="7313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8182220" y="2122917"/>
              <a:ext cx="138100" cy="76373"/>
            </a:xfrm>
            <a:custGeom>
              <a:rect b="b" l="l" r="r" t="t"/>
              <a:pathLst>
                <a:path extrusionOk="0" h="2915" w="5271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7955145" y="2085504"/>
              <a:ext cx="234123" cy="125341"/>
            </a:xfrm>
            <a:custGeom>
              <a:rect b="b" l="l" r="r" t="t"/>
              <a:pathLst>
                <a:path extrusionOk="0" h="4784" w="8936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6" name="Google Shape;2956;p47"/>
          <p:cNvGrpSpPr/>
          <p:nvPr/>
        </p:nvGrpSpPr>
        <p:grpSpPr>
          <a:xfrm>
            <a:off x="7518155" y="2009471"/>
            <a:ext cx="361926" cy="290270"/>
            <a:chOff x="7518155" y="2009471"/>
            <a:chExt cx="361926" cy="290270"/>
          </a:xfrm>
        </p:grpSpPr>
        <p:sp>
          <p:nvSpPr>
            <p:cNvPr id="2957" name="Google Shape;2957;p47"/>
            <p:cNvSpPr/>
            <p:nvPr/>
          </p:nvSpPr>
          <p:spPr>
            <a:xfrm>
              <a:off x="7518155" y="2133712"/>
              <a:ext cx="361403" cy="166029"/>
            </a:xfrm>
            <a:custGeom>
              <a:rect b="b" l="l" r="r" t="t"/>
              <a:pathLst>
                <a:path extrusionOk="0" h="6337" w="13794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7765037" y="2147781"/>
              <a:ext cx="114782" cy="40217"/>
            </a:xfrm>
            <a:custGeom>
              <a:rect b="b" l="l" r="r" t="t"/>
              <a:pathLst>
                <a:path extrusionOk="0" h="1535" w="4381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7518417" y="2147781"/>
              <a:ext cx="114782" cy="40217"/>
            </a:xfrm>
            <a:custGeom>
              <a:rect b="b" l="l" r="r" t="t"/>
              <a:pathLst>
                <a:path extrusionOk="0" h="1535" w="4381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7518417" y="2133712"/>
              <a:ext cx="117533" cy="39955"/>
            </a:xfrm>
            <a:custGeom>
              <a:rect b="b" l="l" r="r" t="t"/>
              <a:pathLst>
                <a:path extrusionOk="0" h="1525" w="4486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7762548" y="2133712"/>
              <a:ext cx="117533" cy="39955"/>
            </a:xfrm>
            <a:custGeom>
              <a:rect b="b" l="l" r="r" t="t"/>
              <a:pathLst>
                <a:path extrusionOk="0" h="1525" w="4486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7604536" y="2228896"/>
              <a:ext cx="22139" cy="18916"/>
            </a:xfrm>
            <a:custGeom>
              <a:rect b="b" l="l" r="r" t="t"/>
              <a:pathLst>
                <a:path extrusionOk="0" h="722" w="845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7526696" y="2253000"/>
              <a:ext cx="22113" cy="18916"/>
            </a:xfrm>
            <a:custGeom>
              <a:rect b="b" l="l" r="r" t="t"/>
              <a:pathLst>
                <a:path extrusionOk="0" h="722" w="844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7550564" y="2206286"/>
              <a:ext cx="22113" cy="18943"/>
            </a:xfrm>
            <a:custGeom>
              <a:rect b="b" l="l" r="r" t="t"/>
              <a:pathLst>
                <a:path extrusionOk="0" h="723" w="844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7768286" y="2228896"/>
              <a:ext cx="21877" cy="18916"/>
            </a:xfrm>
            <a:custGeom>
              <a:rect b="b" l="l" r="r" t="t"/>
              <a:pathLst>
                <a:path extrusionOk="0" h="722" w="835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7845891" y="2253000"/>
              <a:ext cx="22113" cy="18916"/>
            </a:xfrm>
            <a:custGeom>
              <a:rect b="b" l="l" r="r" t="t"/>
              <a:pathLst>
                <a:path extrusionOk="0" h="722" w="844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7822022" y="2206286"/>
              <a:ext cx="22139" cy="18943"/>
            </a:xfrm>
            <a:custGeom>
              <a:rect b="b" l="l" r="r" t="t"/>
              <a:pathLst>
                <a:path extrusionOk="0" h="723" w="845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7636500" y="2009471"/>
              <a:ext cx="125026" cy="206901"/>
            </a:xfrm>
            <a:custGeom>
              <a:rect b="b" l="l" r="r" t="t"/>
              <a:pathLst>
                <a:path extrusionOk="0" h="7897" w="4772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7688167" y="2009471"/>
              <a:ext cx="73412" cy="206639"/>
            </a:xfrm>
            <a:custGeom>
              <a:rect b="b" l="l" r="r" t="t"/>
              <a:pathLst>
                <a:path extrusionOk="0" h="7887" w="2802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0" name="Google Shape;2970;p47"/>
          <p:cNvGrpSpPr/>
          <p:nvPr/>
        </p:nvGrpSpPr>
        <p:grpSpPr>
          <a:xfrm>
            <a:off x="7079672" y="1991053"/>
            <a:ext cx="362162" cy="327264"/>
            <a:chOff x="7079672" y="1991053"/>
            <a:chExt cx="362162" cy="327264"/>
          </a:xfrm>
        </p:grpSpPr>
        <p:sp>
          <p:nvSpPr>
            <p:cNvPr id="2971" name="Google Shape;2971;p47"/>
            <p:cNvSpPr/>
            <p:nvPr/>
          </p:nvSpPr>
          <p:spPr>
            <a:xfrm>
              <a:off x="7418202" y="2117651"/>
              <a:ext cx="23632" cy="200666"/>
            </a:xfrm>
            <a:custGeom>
              <a:rect b="b" l="l" r="r" t="t"/>
              <a:pathLst>
                <a:path extrusionOk="0" h="7659" w="902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7423992" y="2117651"/>
              <a:ext cx="17842" cy="200666"/>
            </a:xfrm>
            <a:custGeom>
              <a:rect b="b" l="l" r="r" t="t"/>
              <a:pathLst>
                <a:path extrusionOk="0" h="7659" w="681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7103540" y="2161353"/>
              <a:ext cx="104748" cy="94687"/>
            </a:xfrm>
            <a:custGeom>
              <a:rect b="b" l="l" r="r" t="t"/>
              <a:pathLst>
                <a:path extrusionOk="0" h="3614" w="3998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7190419" y="2161353"/>
              <a:ext cx="17868" cy="94687"/>
            </a:xfrm>
            <a:custGeom>
              <a:rect b="b" l="l" r="r" t="t"/>
              <a:pathLst>
                <a:path extrusionOk="0" h="3614" w="682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7103540" y="2090010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7103540" y="2090010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7139198" y="2256013"/>
              <a:ext cx="16847" cy="62304"/>
            </a:xfrm>
            <a:custGeom>
              <a:rect b="b" l="l" r="r" t="t"/>
              <a:pathLst>
                <a:path extrusionOk="0" h="2378" w="643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7193930" y="2002424"/>
              <a:ext cx="11083" cy="38147"/>
            </a:xfrm>
            <a:custGeom>
              <a:rect b="b" l="l" r="r" t="t"/>
              <a:pathLst>
                <a:path extrusionOk="0" h="1456" w="423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7193930" y="2072063"/>
              <a:ext cx="11083" cy="47108"/>
            </a:xfrm>
            <a:custGeom>
              <a:rect b="b" l="l" r="r" t="t"/>
              <a:pathLst>
                <a:path extrusionOk="0" h="1798" w="423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7177371" y="2029488"/>
              <a:ext cx="43964" cy="47998"/>
            </a:xfrm>
            <a:custGeom>
              <a:rect b="b" l="l" r="r" t="t"/>
              <a:pathLst>
                <a:path extrusionOk="0" h="1832" w="1678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7197205" y="2029488"/>
              <a:ext cx="24130" cy="47998"/>
            </a:xfrm>
            <a:custGeom>
              <a:rect b="b" l="l" r="r" t="t"/>
              <a:pathLst>
                <a:path extrusionOk="0" h="1832" w="921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7208261" y="2145528"/>
              <a:ext cx="209705" cy="129611"/>
            </a:xfrm>
            <a:custGeom>
              <a:rect b="b" l="l" r="r" t="t"/>
              <a:pathLst>
                <a:path extrusionOk="0" h="4947" w="8004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7391321" y="2145528"/>
              <a:ext cx="26645" cy="129611"/>
            </a:xfrm>
            <a:custGeom>
              <a:rect b="b" l="l" r="r" t="t"/>
              <a:pathLst>
                <a:path extrusionOk="0" h="4947" w="1017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7139198" y="1991053"/>
              <a:ext cx="88189" cy="122092"/>
            </a:xfrm>
            <a:custGeom>
              <a:rect b="b" l="l" r="r" t="t"/>
              <a:pathLst>
                <a:path extrusionOk="0" h="4660" w="3366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7079672" y="2018406"/>
              <a:ext cx="23894" cy="299911"/>
            </a:xfrm>
            <a:custGeom>
              <a:rect b="b" l="l" r="r" t="t"/>
              <a:pathLst>
                <a:path extrusionOk="0" h="11447" w="912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7085698" y="2018379"/>
              <a:ext cx="17868" cy="299938"/>
            </a:xfrm>
            <a:custGeom>
              <a:rect b="b" l="l" r="r" t="t"/>
              <a:pathLst>
                <a:path extrusionOk="0" h="11448" w="682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7" name="Google Shape;2987;p47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2988" name="Google Shape;2988;p47"/>
            <p:cNvSpPr/>
            <p:nvPr/>
          </p:nvSpPr>
          <p:spPr>
            <a:xfrm>
              <a:off x="6641188" y="2035514"/>
              <a:ext cx="361901" cy="220787"/>
            </a:xfrm>
            <a:custGeom>
              <a:rect b="b" l="l" r="r" t="t"/>
              <a:pathLst>
                <a:path extrusionOk="0" h="8427" w="13813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6641188" y="2035514"/>
              <a:ext cx="361901" cy="220787"/>
            </a:xfrm>
            <a:custGeom>
              <a:rect b="b" l="l" r="r" t="t"/>
              <a:pathLst>
                <a:path extrusionOk="0" h="8427" w="13813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6681615" y="2256275"/>
              <a:ext cx="65579" cy="17371"/>
            </a:xfrm>
            <a:custGeom>
              <a:rect b="b" l="l" r="r" t="t"/>
              <a:pathLst>
                <a:path extrusionOk="0" h="663" w="2503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6897084" y="2256275"/>
              <a:ext cx="65579" cy="17371"/>
            </a:xfrm>
            <a:custGeom>
              <a:rect b="b" l="l" r="r" t="t"/>
              <a:pathLst>
                <a:path extrusionOk="0" h="663" w="2503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6666288" y="2064151"/>
              <a:ext cx="191653" cy="163776"/>
            </a:xfrm>
            <a:custGeom>
              <a:rect b="b" l="l" r="r" t="t"/>
              <a:pathLst>
                <a:path extrusionOk="0" h="6251" w="7315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6666288" y="2063653"/>
              <a:ext cx="191915" cy="164274"/>
            </a:xfrm>
            <a:custGeom>
              <a:rect b="b" l="l" r="r" t="t"/>
              <a:pathLst>
                <a:path extrusionOk="0" h="6270" w="7325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6892315" y="2171387"/>
              <a:ext cx="75115" cy="64321"/>
            </a:xfrm>
            <a:custGeom>
              <a:rect b="b" l="l" r="r" t="t"/>
              <a:pathLst>
                <a:path extrusionOk="0" h="2455" w="2867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6925485" y="2171387"/>
              <a:ext cx="44461" cy="64111"/>
            </a:xfrm>
            <a:custGeom>
              <a:rect b="b" l="l" r="r" t="t"/>
              <a:pathLst>
                <a:path extrusionOk="0" h="2447" w="1697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6889302" y="2064151"/>
              <a:ext cx="40715" cy="19624"/>
            </a:xfrm>
            <a:custGeom>
              <a:rect b="b" l="l" r="r" t="t"/>
              <a:pathLst>
                <a:path extrusionOk="0" h="749" w="1554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6908402" y="2063889"/>
              <a:ext cx="21615" cy="19886"/>
            </a:xfrm>
            <a:custGeom>
              <a:rect b="b" l="l" r="r" t="t"/>
              <a:pathLst>
                <a:path extrusionOk="0" h="759" w="825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6889302" y="2099049"/>
              <a:ext cx="40715" cy="19624"/>
            </a:xfrm>
            <a:custGeom>
              <a:rect b="b" l="l" r="r" t="t"/>
              <a:pathLst>
                <a:path extrusionOk="0" h="749" w="1554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6889302" y="2133974"/>
              <a:ext cx="40715" cy="19598"/>
            </a:xfrm>
            <a:custGeom>
              <a:rect b="b" l="l" r="r" t="t"/>
              <a:pathLst>
                <a:path extrusionOk="0" h="748" w="1554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6908402" y="2099049"/>
              <a:ext cx="21615" cy="19624"/>
            </a:xfrm>
            <a:custGeom>
              <a:rect b="b" l="l" r="r" t="t"/>
              <a:pathLst>
                <a:path extrusionOk="0" h="749" w="825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6908402" y="2133974"/>
              <a:ext cx="21615" cy="19598"/>
            </a:xfrm>
            <a:custGeom>
              <a:rect b="b" l="l" r="r" t="t"/>
              <a:pathLst>
                <a:path extrusionOk="0" h="748" w="825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6947833" y="2064151"/>
              <a:ext cx="33405" cy="89421"/>
            </a:xfrm>
            <a:custGeom>
              <a:rect b="b" l="l" r="r" t="t"/>
              <a:pathLst>
                <a:path extrusionOk="0" h="3413" w="1275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6960645" y="2063889"/>
              <a:ext cx="20593" cy="89683"/>
            </a:xfrm>
            <a:custGeom>
              <a:rect b="b" l="l" r="r" t="t"/>
              <a:pathLst>
                <a:path extrusionOk="0" h="3423" w="786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6816728" y="2076203"/>
              <a:ext cx="31676" cy="11083"/>
            </a:xfrm>
            <a:custGeom>
              <a:rect b="b" l="l" r="r" t="t"/>
              <a:pathLst>
                <a:path extrusionOk="0" h="423" w="1209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6677842" y="2076203"/>
              <a:ext cx="15353" cy="11083"/>
            </a:xfrm>
            <a:custGeom>
              <a:rect b="b" l="l" r="r" t="t"/>
              <a:pathLst>
                <a:path extrusionOk="0" h="423" w="586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6685126" y="2100569"/>
              <a:ext cx="155995" cy="90678"/>
            </a:xfrm>
            <a:custGeom>
              <a:rect b="b" l="l" r="r" t="t"/>
              <a:pathLst>
                <a:path extrusionOk="0" h="3461" w="5954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7" name="Google Shape;3007;p47"/>
          <p:cNvGrpSpPr/>
          <p:nvPr/>
        </p:nvGrpSpPr>
        <p:grpSpPr>
          <a:xfrm>
            <a:off x="6202443" y="1986677"/>
            <a:ext cx="362425" cy="335885"/>
            <a:chOff x="6202443" y="1986677"/>
            <a:chExt cx="362425" cy="335885"/>
          </a:xfrm>
        </p:grpSpPr>
        <p:sp>
          <p:nvSpPr>
            <p:cNvPr id="3008" name="Google Shape;3008;p47"/>
            <p:cNvSpPr/>
            <p:nvPr/>
          </p:nvSpPr>
          <p:spPr>
            <a:xfrm>
              <a:off x="6202705" y="2077460"/>
              <a:ext cx="202945" cy="244891"/>
            </a:xfrm>
            <a:custGeom>
              <a:rect b="b" l="l" r="r" t="t"/>
              <a:pathLst>
                <a:path extrusionOk="0" h="9347" w="7746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6202443" y="2077460"/>
              <a:ext cx="202185" cy="244891"/>
            </a:xfrm>
            <a:custGeom>
              <a:rect b="b" l="l" r="r" t="t"/>
              <a:pathLst>
                <a:path extrusionOk="0" h="9347" w="7717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7"/>
            <p:cNvSpPr/>
            <p:nvPr/>
          </p:nvSpPr>
          <p:spPr>
            <a:xfrm>
              <a:off x="6248398" y="2055610"/>
              <a:ext cx="111298" cy="22139"/>
            </a:xfrm>
            <a:custGeom>
              <a:rect b="b" l="l" r="r" t="t"/>
              <a:pathLst>
                <a:path extrusionOk="0" h="845" w="4248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6331295" y="2055610"/>
              <a:ext cx="28401" cy="22139"/>
            </a:xfrm>
            <a:custGeom>
              <a:rect b="b" l="l" r="r" t="t"/>
              <a:pathLst>
                <a:path extrusionOk="0" h="845" w="1084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6225290" y="1992834"/>
              <a:ext cx="157514" cy="62801"/>
            </a:xfrm>
            <a:custGeom>
              <a:rect b="b" l="l" r="r" t="t"/>
              <a:pathLst>
                <a:path extrusionOk="0" h="2397" w="6012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6343085" y="1992572"/>
              <a:ext cx="39719" cy="63063"/>
            </a:xfrm>
            <a:custGeom>
              <a:rect b="b" l="l" r="r" t="t"/>
              <a:pathLst>
                <a:path extrusionOk="0" h="2407" w="1516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7"/>
            <p:cNvSpPr/>
            <p:nvPr/>
          </p:nvSpPr>
          <p:spPr>
            <a:xfrm>
              <a:off x="6222539" y="2138978"/>
              <a:ext cx="142685" cy="122223"/>
            </a:xfrm>
            <a:custGeom>
              <a:rect b="b" l="l" r="r" t="t"/>
              <a:pathLst>
                <a:path extrusionOk="0" h="4665" w="5446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6253926" y="2149799"/>
              <a:ext cx="121070" cy="111586"/>
            </a:xfrm>
            <a:custGeom>
              <a:rect b="b" l="l" r="r" t="t"/>
              <a:pathLst>
                <a:path extrusionOk="0" h="4259" w="4621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6355137" y="2176654"/>
              <a:ext cx="170562" cy="145908"/>
            </a:xfrm>
            <a:custGeom>
              <a:rect b="b" l="l" r="r" t="t"/>
              <a:pathLst>
                <a:path extrusionOk="0" h="5569" w="651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6394568" y="2191483"/>
              <a:ext cx="141166" cy="131026"/>
            </a:xfrm>
            <a:custGeom>
              <a:rect b="b" l="l" r="r" t="t"/>
              <a:pathLst>
                <a:path extrusionOk="0" h="5001" w="5388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6402611" y="2199002"/>
              <a:ext cx="109516" cy="109542"/>
            </a:xfrm>
            <a:custGeom>
              <a:rect b="b" l="l" r="r" t="t"/>
              <a:pathLst>
                <a:path extrusionOk="0" h="4181" w="418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6451841" y="2085320"/>
              <a:ext cx="113027" cy="215181"/>
            </a:xfrm>
            <a:custGeom>
              <a:rect b="b" l="l" r="r" t="t"/>
              <a:pathLst>
                <a:path extrusionOk="0" h="8213" w="4314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6497796" y="2085242"/>
              <a:ext cx="66810" cy="215259"/>
            </a:xfrm>
            <a:custGeom>
              <a:rect b="b" l="l" r="r" t="t"/>
              <a:pathLst>
                <a:path extrusionOk="0" h="8216" w="255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6498791" y="2192740"/>
              <a:ext cx="66076" cy="107761"/>
            </a:xfrm>
            <a:custGeom>
              <a:rect b="b" l="l" r="r" t="t"/>
              <a:pathLst>
                <a:path extrusionOk="0" h="4113" w="2522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6504555" y="2192740"/>
              <a:ext cx="60050" cy="107761"/>
            </a:xfrm>
            <a:custGeom>
              <a:rect b="b" l="l" r="r" t="t"/>
              <a:pathLst>
                <a:path extrusionOk="0" h="4113" w="2292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6268493" y="2166226"/>
              <a:ext cx="71343" cy="67596"/>
            </a:xfrm>
            <a:custGeom>
              <a:rect b="b" l="l" r="r" t="t"/>
              <a:pathLst>
                <a:path extrusionOk="0" h="2580" w="2723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6258459" y="1986677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7"/>
            <p:cNvSpPr/>
            <p:nvPr/>
          </p:nvSpPr>
          <p:spPr>
            <a:xfrm>
              <a:off x="6298623" y="1986677"/>
              <a:ext cx="11345" cy="74487"/>
            </a:xfrm>
            <a:custGeom>
              <a:rect b="b" l="l" r="r" t="t"/>
              <a:pathLst>
                <a:path extrusionOk="0" h="2843" w="433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7"/>
            <p:cNvSpPr/>
            <p:nvPr/>
          </p:nvSpPr>
          <p:spPr>
            <a:xfrm>
              <a:off x="6338814" y="1986677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6394306" y="2194286"/>
              <a:ext cx="116118" cy="111979"/>
            </a:xfrm>
            <a:custGeom>
              <a:rect b="b" l="l" r="r" t="t"/>
              <a:pathLst>
                <a:path extrusionOk="0" h="4274" w="4432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8" name="Google Shape;3028;p47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3029" name="Google Shape;3029;p47"/>
            <p:cNvSpPr/>
            <p:nvPr/>
          </p:nvSpPr>
          <p:spPr>
            <a:xfrm>
              <a:off x="5925693" y="2209823"/>
              <a:ext cx="37440" cy="82844"/>
            </a:xfrm>
            <a:custGeom>
              <a:rect b="b" l="l" r="r" t="t"/>
              <a:pathLst>
                <a:path extrusionOk="0" h="3162" w="1429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7"/>
            <p:cNvSpPr/>
            <p:nvPr/>
          </p:nvSpPr>
          <p:spPr>
            <a:xfrm>
              <a:off x="5932478" y="2209823"/>
              <a:ext cx="29973" cy="29396"/>
            </a:xfrm>
            <a:custGeom>
              <a:rect b="b" l="l" r="r" t="t"/>
              <a:pathLst>
                <a:path extrusionOk="0" h="1122" w="1144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7"/>
            <p:cNvSpPr/>
            <p:nvPr/>
          </p:nvSpPr>
          <p:spPr>
            <a:xfrm>
              <a:off x="5913824" y="2016598"/>
              <a:ext cx="39772" cy="54103"/>
            </a:xfrm>
            <a:custGeom>
              <a:rect b="b" l="l" r="r" t="t"/>
              <a:pathLst>
                <a:path extrusionOk="0" h="2065" w="1518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7"/>
            <p:cNvSpPr/>
            <p:nvPr/>
          </p:nvSpPr>
          <p:spPr>
            <a:xfrm>
              <a:off x="5919667" y="2050081"/>
              <a:ext cx="34191" cy="20619"/>
            </a:xfrm>
            <a:custGeom>
              <a:rect b="b" l="l" r="r" t="t"/>
              <a:pathLst>
                <a:path extrusionOk="0" h="787" w="1305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7"/>
            <p:cNvSpPr/>
            <p:nvPr/>
          </p:nvSpPr>
          <p:spPr>
            <a:xfrm>
              <a:off x="6013096" y="2018301"/>
              <a:ext cx="39510" cy="52898"/>
            </a:xfrm>
            <a:custGeom>
              <a:rect b="b" l="l" r="r" t="t"/>
              <a:pathLst>
                <a:path extrusionOk="0" h="2019" w="1508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7"/>
            <p:cNvSpPr/>
            <p:nvPr/>
          </p:nvSpPr>
          <p:spPr>
            <a:xfrm>
              <a:off x="6012834" y="2050841"/>
              <a:ext cx="34191" cy="20619"/>
            </a:xfrm>
            <a:custGeom>
              <a:rect b="b" l="l" r="r" t="t"/>
              <a:pathLst>
                <a:path extrusionOk="0" h="787" w="1305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7"/>
            <p:cNvSpPr/>
            <p:nvPr/>
          </p:nvSpPr>
          <p:spPr>
            <a:xfrm>
              <a:off x="5764222" y="2069679"/>
              <a:ext cx="201190" cy="176798"/>
            </a:xfrm>
            <a:custGeom>
              <a:rect b="b" l="l" r="r" t="t"/>
              <a:pathLst>
                <a:path extrusionOk="0" h="6748" w="7679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7"/>
            <p:cNvSpPr/>
            <p:nvPr/>
          </p:nvSpPr>
          <p:spPr>
            <a:xfrm>
              <a:off x="5769750" y="2069679"/>
              <a:ext cx="195662" cy="176562"/>
            </a:xfrm>
            <a:custGeom>
              <a:rect b="b" l="l" r="r" t="t"/>
              <a:pathLst>
                <a:path extrusionOk="0" h="6739" w="7468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7"/>
            <p:cNvSpPr/>
            <p:nvPr/>
          </p:nvSpPr>
          <p:spPr>
            <a:xfrm>
              <a:off x="5987236" y="2069679"/>
              <a:ext cx="151279" cy="119289"/>
            </a:xfrm>
            <a:custGeom>
              <a:rect b="b" l="l" r="r" t="t"/>
              <a:pathLst>
                <a:path extrusionOk="0" h="4553" w="5774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7"/>
            <p:cNvSpPr/>
            <p:nvPr/>
          </p:nvSpPr>
          <p:spPr>
            <a:xfrm>
              <a:off x="5986974" y="2071434"/>
              <a:ext cx="146930" cy="117533"/>
            </a:xfrm>
            <a:custGeom>
              <a:rect b="b" l="l" r="r" t="t"/>
              <a:pathLst>
                <a:path extrusionOk="0" h="4486" w="5608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7"/>
            <p:cNvSpPr/>
            <p:nvPr/>
          </p:nvSpPr>
          <p:spPr>
            <a:xfrm>
              <a:off x="5958836" y="2073452"/>
              <a:ext cx="44985" cy="133122"/>
            </a:xfrm>
            <a:custGeom>
              <a:rect b="b" l="l" r="r" t="t"/>
              <a:pathLst>
                <a:path extrusionOk="0" h="5081" w="1717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0" name="Google Shape;3040;p47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3041" name="Google Shape;3041;p47"/>
            <p:cNvSpPr/>
            <p:nvPr/>
          </p:nvSpPr>
          <p:spPr>
            <a:xfrm>
              <a:off x="5514091" y="2232853"/>
              <a:ext cx="35449" cy="60103"/>
            </a:xfrm>
            <a:custGeom>
              <a:rect b="b" l="l" r="r" t="t"/>
              <a:pathLst>
                <a:path extrusionOk="0" h="2294" w="1353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7"/>
            <p:cNvSpPr/>
            <p:nvPr/>
          </p:nvSpPr>
          <p:spPr>
            <a:xfrm>
              <a:off x="5605633" y="2232879"/>
              <a:ext cx="35291" cy="60077"/>
            </a:xfrm>
            <a:custGeom>
              <a:rect b="b" l="l" r="r" t="t"/>
              <a:pathLst>
                <a:path extrusionOk="0" h="2293" w="1347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7"/>
            <p:cNvSpPr/>
            <p:nvPr/>
          </p:nvSpPr>
          <p:spPr>
            <a:xfrm>
              <a:off x="5466852" y="2264476"/>
              <a:ext cx="219530" cy="28479"/>
            </a:xfrm>
            <a:custGeom>
              <a:rect b="b" l="l" r="r" t="t"/>
              <a:pathLst>
                <a:path extrusionOk="0" h="1087" w="8379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7"/>
            <p:cNvSpPr/>
            <p:nvPr/>
          </p:nvSpPr>
          <p:spPr>
            <a:xfrm>
              <a:off x="5325477" y="2064413"/>
              <a:ext cx="361665" cy="177060"/>
            </a:xfrm>
            <a:custGeom>
              <a:rect b="b" l="l" r="r" t="t"/>
              <a:pathLst>
                <a:path extrusionOk="0" h="6758" w="13804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7"/>
            <p:cNvSpPr/>
            <p:nvPr/>
          </p:nvSpPr>
          <p:spPr>
            <a:xfrm>
              <a:off x="5325477" y="2064413"/>
              <a:ext cx="361927" cy="171793"/>
            </a:xfrm>
            <a:custGeom>
              <a:rect b="b" l="l" r="r" t="t"/>
              <a:pathLst>
                <a:path extrusionOk="0" h="6557" w="13814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7"/>
            <p:cNvSpPr/>
            <p:nvPr/>
          </p:nvSpPr>
          <p:spPr>
            <a:xfrm>
              <a:off x="5567329" y="2102062"/>
              <a:ext cx="111036" cy="101735"/>
            </a:xfrm>
            <a:custGeom>
              <a:rect b="b" l="l" r="r" t="t"/>
              <a:pathLst>
                <a:path extrusionOk="0" h="3883" w="4238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7"/>
            <p:cNvSpPr/>
            <p:nvPr/>
          </p:nvSpPr>
          <p:spPr>
            <a:xfrm>
              <a:off x="5567329" y="2102062"/>
              <a:ext cx="111036" cy="101735"/>
            </a:xfrm>
            <a:custGeom>
              <a:rect b="b" l="l" r="r" t="t"/>
              <a:pathLst>
                <a:path extrusionOk="0" h="3883" w="4238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7"/>
            <p:cNvSpPr/>
            <p:nvPr/>
          </p:nvSpPr>
          <p:spPr>
            <a:xfrm>
              <a:off x="5506309" y="2128943"/>
              <a:ext cx="37676" cy="63587"/>
            </a:xfrm>
            <a:custGeom>
              <a:rect b="b" l="l" r="r" t="t"/>
              <a:pathLst>
                <a:path extrusionOk="0" h="2427" w="1438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5530413" y="2128681"/>
              <a:ext cx="13572" cy="63823"/>
            </a:xfrm>
            <a:custGeom>
              <a:rect b="b" l="l" r="r" t="t"/>
              <a:pathLst>
                <a:path extrusionOk="0" h="2436" w="518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7"/>
            <p:cNvSpPr/>
            <p:nvPr/>
          </p:nvSpPr>
          <p:spPr>
            <a:xfrm>
              <a:off x="5503532" y="2078718"/>
              <a:ext cx="17606" cy="17868"/>
            </a:xfrm>
            <a:custGeom>
              <a:rect b="b" l="l" r="r" t="t"/>
              <a:pathLst>
                <a:path extrusionOk="0" h="682" w="672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7"/>
            <p:cNvSpPr/>
            <p:nvPr/>
          </p:nvSpPr>
          <p:spPr>
            <a:xfrm>
              <a:off x="5489960" y="2060876"/>
              <a:ext cx="44226" cy="17868"/>
            </a:xfrm>
            <a:custGeom>
              <a:rect b="b" l="l" r="r" t="t"/>
              <a:pathLst>
                <a:path extrusionOk="0" h="682" w="1688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5518859" y="2060640"/>
              <a:ext cx="15589" cy="18104"/>
            </a:xfrm>
            <a:custGeom>
              <a:rect b="b" l="l" r="r" t="t"/>
              <a:pathLst>
                <a:path extrusionOk="0" h="691" w="595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5496746" y="2016441"/>
              <a:ext cx="31178" cy="44461"/>
            </a:xfrm>
            <a:custGeom>
              <a:rect b="b" l="l" r="r" t="t"/>
              <a:pathLst>
                <a:path extrusionOk="0" h="1697" w="119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5502039" y="2016441"/>
              <a:ext cx="25886" cy="44226"/>
            </a:xfrm>
            <a:custGeom>
              <a:rect b="b" l="l" r="r" t="t"/>
              <a:pathLst>
                <a:path extrusionOk="0" h="1688" w="988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5363676" y="2019165"/>
              <a:ext cx="133096" cy="34741"/>
            </a:xfrm>
            <a:custGeom>
              <a:rect b="b" l="l" r="r" t="t"/>
              <a:pathLst>
                <a:path extrusionOk="0" h="1326" w="508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5482939" y="2025977"/>
              <a:ext cx="14331" cy="21379"/>
            </a:xfrm>
            <a:custGeom>
              <a:rect b="b" l="l" r="r" t="t"/>
              <a:pathLst>
                <a:path extrusionOk="0" h="816" w="547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5584647" y="2123179"/>
              <a:ext cx="26645" cy="52007"/>
            </a:xfrm>
            <a:custGeom>
              <a:rect b="b" l="l" r="r" t="t"/>
              <a:pathLst>
                <a:path extrusionOk="0" h="1985" w="1017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5592429" y="2123913"/>
              <a:ext cx="18366" cy="51011"/>
            </a:xfrm>
            <a:custGeom>
              <a:rect b="b" l="l" r="r" t="t"/>
              <a:pathLst>
                <a:path extrusionOk="0" h="1947" w="701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5526378" y="2019165"/>
              <a:ext cx="133096" cy="34558"/>
            </a:xfrm>
            <a:custGeom>
              <a:rect b="b" l="l" r="r" t="t"/>
              <a:pathLst>
                <a:path extrusionOk="0" h="1319" w="508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5526143" y="2025977"/>
              <a:ext cx="14593" cy="21379"/>
            </a:xfrm>
            <a:custGeom>
              <a:rect b="b" l="l" r="r" t="t"/>
              <a:pathLst>
                <a:path extrusionOk="0" h="816" w="557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1" name="Google Shape;3061;p47"/>
          <p:cNvGrpSpPr/>
          <p:nvPr/>
        </p:nvGrpSpPr>
        <p:grpSpPr>
          <a:xfrm>
            <a:off x="4870671" y="2017200"/>
            <a:ext cx="364180" cy="274813"/>
            <a:chOff x="4870671" y="2017200"/>
            <a:chExt cx="364180" cy="274813"/>
          </a:xfrm>
        </p:grpSpPr>
        <p:sp>
          <p:nvSpPr>
            <p:cNvPr id="3062" name="Google Shape;3062;p47"/>
            <p:cNvSpPr/>
            <p:nvPr/>
          </p:nvSpPr>
          <p:spPr>
            <a:xfrm>
              <a:off x="5143151" y="2097294"/>
              <a:ext cx="91700" cy="115044"/>
            </a:xfrm>
            <a:custGeom>
              <a:rect b="b" l="l" r="r" t="t"/>
              <a:pathLst>
                <a:path extrusionOk="0" h="4391" w="350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5143151" y="2097058"/>
              <a:ext cx="33667" cy="115280"/>
            </a:xfrm>
            <a:custGeom>
              <a:rect b="b" l="l" r="r" t="t"/>
              <a:pathLst>
                <a:path extrusionOk="0" h="4400" w="1285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4870671" y="2017200"/>
              <a:ext cx="290584" cy="274471"/>
            </a:xfrm>
            <a:custGeom>
              <a:rect b="b" l="l" r="r" t="t"/>
              <a:pathLst>
                <a:path extrusionOk="0" h="10476" w="11091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4911595" y="2046309"/>
              <a:ext cx="263729" cy="245704"/>
            </a:xfrm>
            <a:custGeom>
              <a:rect b="b" l="l" r="r" t="t"/>
              <a:pathLst>
                <a:path extrusionOk="0" h="9378" w="10066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4872688" y="2101774"/>
              <a:ext cx="28899" cy="103045"/>
            </a:xfrm>
            <a:custGeom>
              <a:rect b="b" l="l" r="r" t="t"/>
              <a:pathLst>
                <a:path extrusionOk="0" h="3933" w="1103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4873946" y="2075024"/>
              <a:ext cx="73858" cy="159427"/>
            </a:xfrm>
            <a:custGeom>
              <a:rect b="b" l="l" r="r" t="t"/>
              <a:pathLst>
                <a:path extrusionOk="0" h="6085" w="2819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4904312" y="2074945"/>
              <a:ext cx="43492" cy="159244"/>
            </a:xfrm>
            <a:custGeom>
              <a:rect b="b" l="l" r="r" t="t"/>
              <a:pathLst>
                <a:path extrusionOk="0" h="6078" w="166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4877693" y="2119407"/>
              <a:ext cx="36706" cy="70583"/>
            </a:xfrm>
            <a:custGeom>
              <a:rect b="b" l="l" r="r" t="t"/>
              <a:pathLst>
                <a:path extrusionOk="0" h="2694" w="1401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5047888" y="2085504"/>
              <a:ext cx="106346" cy="54024"/>
            </a:xfrm>
            <a:custGeom>
              <a:rect b="b" l="l" r="r" t="t"/>
              <a:pathLst>
                <a:path extrusionOk="0" h="2062" w="4059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5056508" y="2170313"/>
              <a:ext cx="99717" cy="68644"/>
            </a:xfrm>
            <a:custGeom>
              <a:rect b="b" l="l" r="r" t="t"/>
              <a:pathLst>
                <a:path extrusionOk="0" h="2620" w="3806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5064368" y="2140995"/>
              <a:ext cx="45405" cy="20567"/>
            </a:xfrm>
            <a:custGeom>
              <a:rect b="b" l="l" r="r" t="t"/>
              <a:pathLst>
                <a:path extrusionOk="0" h="785" w="1733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5039556" y="2037479"/>
              <a:ext cx="75482" cy="44016"/>
            </a:xfrm>
            <a:custGeom>
              <a:rect b="b" l="l" r="r" t="t"/>
              <a:pathLst>
                <a:path extrusionOk="0" h="1680" w="2881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5016002" y="2240634"/>
              <a:ext cx="61884" cy="30995"/>
            </a:xfrm>
            <a:custGeom>
              <a:rect b="b" l="l" r="r" t="t"/>
              <a:pathLst>
                <a:path extrusionOk="0" h="1183" w="2362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5" name="Google Shape;3075;p47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3076" name="Google Shape;3076;p47"/>
            <p:cNvSpPr/>
            <p:nvPr/>
          </p:nvSpPr>
          <p:spPr>
            <a:xfrm>
              <a:off x="7144726" y="3355496"/>
              <a:ext cx="260690" cy="362032"/>
            </a:xfrm>
            <a:custGeom>
              <a:rect b="b" l="l" r="r" t="t"/>
              <a:pathLst>
                <a:path extrusionOk="0" h="13818" w="995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7"/>
            <p:cNvSpPr/>
            <p:nvPr/>
          </p:nvSpPr>
          <p:spPr>
            <a:xfrm>
              <a:off x="7232601" y="3355496"/>
              <a:ext cx="172579" cy="330277"/>
            </a:xfrm>
            <a:custGeom>
              <a:rect b="b" l="l" r="r" t="t"/>
              <a:pathLst>
                <a:path extrusionOk="0" h="12606" w="6587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7"/>
            <p:cNvSpPr/>
            <p:nvPr/>
          </p:nvSpPr>
          <p:spPr>
            <a:xfrm>
              <a:off x="7302424" y="3660936"/>
              <a:ext cx="85910" cy="52950"/>
            </a:xfrm>
            <a:custGeom>
              <a:rect b="b" l="l" r="r" t="t"/>
              <a:pathLst>
                <a:path extrusionOk="0" h="2021" w="3279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7161285" y="3661198"/>
              <a:ext cx="84652" cy="52452"/>
            </a:xfrm>
            <a:custGeom>
              <a:rect b="b" l="l" r="r" t="t"/>
              <a:pathLst>
                <a:path extrusionOk="0" h="2002" w="3231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7175066" y="3655617"/>
              <a:ext cx="71631" cy="39195"/>
            </a:xfrm>
            <a:custGeom>
              <a:rect b="b" l="l" r="r" t="t"/>
              <a:pathLst>
                <a:path extrusionOk="0" h="1496" w="2734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7302686" y="3655670"/>
              <a:ext cx="72784" cy="39143"/>
            </a:xfrm>
            <a:custGeom>
              <a:rect b="b" l="l" r="r" t="t"/>
              <a:pathLst>
                <a:path extrusionOk="0" h="1494" w="2778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2" name="Google Shape;3082;p47"/>
          <p:cNvGrpSpPr/>
          <p:nvPr/>
        </p:nvGrpSpPr>
        <p:grpSpPr>
          <a:xfrm>
            <a:off x="6705719" y="4278051"/>
            <a:ext cx="261712" cy="361769"/>
            <a:chOff x="6705719" y="4278051"/>
            <a:chExt cx="261712" cy="361769"/>
          </a:xfrm>
        </p:grpSpPr>
        <p:sp>
          <p:nvSpPr>
            <p:cNvPr id="3083" name="Google Shape;3083;p47"/>
            <p:cNvSpPr/>
            <p:nvPr/>
          </p:nvSpPr>
          <p:spPr>
            <a:xfrm>
              <a:off x="6863443" y="4340328"/>
              <a:ext cx="14331" cy="32802"/>
            </a:xfrm>
            <a:custGeom>
              <a:rect b="b" l="l" r="r" t="t"/>
              <a:pathLst>
                <a:path extrusionOk="0" h="1252" w="547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6863443" y="4573875"/>
              <a:ext cx="14331" cy="65945"/>
            </a:xfrm>
            <a:custGeom>
              <a:rect b="b" l="l" r="r" t="t"/>
              <a:pathLst>
                <a:path extrusionOk="0" h="2517" w="547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6773787" y="4364563"/>
              <a:ext cx="193644" cy="190133"/>
            </a:xfrm>
            <a:custGeom>
              <a:rect b="b" l="l" r="r" t="t"/>
              <a:pathLst>
                <a:path extrusionOk="0" h="7257" w="7391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6877512" y="4364563"/>
              <a:ext cx="89918" cy="190133"/>
            </a:xfrm>
            <a:custGeom>
              <a:rect b="b" l="l" r="r" t="t"/>
              <a:pathLst>
                <a:path extrusionOk="0" h="7257" w="3432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6779315" y="4427600"/>
              <a:ext cx="182850" cy="127096"/>
            </a:xfrm>
            <a:custGeom>
              <a:rect b="b" l="l" r="r" t="t"/>
              <a:pathLst>
                <a:path extrusionOk="0" h="4851" w="6979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6877512" y="4427600"/>
              <a:ext cx="84652" cy="127096"/>
            </a:xfrm>
            <a:custGeom>
              <a:rect b="b" l="l" r="r" t="t"/>
              <a:pathLst>
                <a:path extrusionOk="0" h="4851" w="3231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6826029" y="4554670"/>
              <a:ext cx="89421" cy="29396"/>
            </a:xfrm>
            <a:custGeom>
              <a:rect b="b" l="l" r="r" t="t"/>
              <a:pathLst>
                <a:path extrusionOk="0" h="1122" w="3413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6871722" y="4554670"/>
              <a:ext cx="43728" cy="29396"/>
            </a:xfrm>
            <a:custGeom>
              <a:rect b="b" l="l" r="r" t="t"/>
              <a:pathLst>
                <a:path extrusionOk="0" h="1122" w="1669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6863443" y="4278051"/>
              <a:ext cx="14331" cy="32540"/>
            </a:xfrm>
            <a:custGeom>
              <a:rect b="b" l="l" r="r" t="t"/>
              <a:pathLst>
                <a:path extrusionOk="0" h="1242" w="547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6705719" y="4296312"/>
              <a:ext cx="200430" cy="343508"/>
            </a:xfrm>
            <a:custGeom>
              <a:rect b="b" l="l" r="r" t="t"/>
              <a:pathLst>
                <a:path extrusionOk="0" h="13111" w="765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6922367" y="4395689"/>
              <a:ext cx="42811" cy="14358"/>
            </a:xfrm>
            <a:custGeom>
              <a:rect b="b" l="l" r="r" t="t"/>
              <a:pathLst>
                <a:path extrusionOk="0" h="548" w="1634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6901092" y="4445390"/>
              <a:ext cx="59317" cy="14148"/>
            </a:xfrm>
            <a:custGeom>
              <a:rect b="b" l="l" r="r" t="t"/>
              <a:pathLst>
                <a:path extrusionOk="0" h="540" w="2264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6922445" y="4420526"/>
              <a:ext cx="40217" cy="14148"/>
            </a:xfrm>
            <a:custGeom>
              <a:rect b="b" l="l" r="r" t="t"/>
              <a:pathLst>
                <a:path extrusionOk="0" h="540" w="1535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6922445" y="4470254"/>
              <a:ext cx="35449" cy="14148"/>
            </a:xfrm>
            <a:custGeom>
              <a:rect b="b" l="l" r="r" t="t"/>
              <a:pathLst>
                <a:path extrusionOk="0" h="540" w="1353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7"/>
            <p:cNvSpPr/>
            <p:nvPr/>
          </p:nvSpPr>
          <p:spPr>
            <a:xfrm>
              <a:off x="6901014" y="4494882"/>
              <a:ext cx="54365" cy="14358"/>
            </a:xfrm>
            <a:custGeom>
              <a:rect b="b" l="l" r="r" t="t"/>
              <a:pathLst>
                <a:path extrusionOk="0" h="548" w="2075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8" name="Google Shape;3098;p47"/>
          <p:cNvGrpSpPr/>
          <p:nvPr/>
        </p:nvGrpSpPr>
        <p:grpSpPr>
          <a:xfrm>
            <a:off x="5750650" y="2891652"/>
            <a:ext cx="320217" cy="361402"/>
            <a:chOff x="5750650" y="2891652"/>
            <a:chExt cx="320217" cy="361402"/>
          </a:xfrm>
        </p:grpSpPr>
        <p:sp>
          <p:nvSpPr>
            <p:cNvPr id="3099" name="Google Shape;3099;p47"/>
            <p:cNvSpPr/>
            <p:nvPr/>
          </p:nvSpPr>
          <p:spPr>
            <a:xfrm>
              <a:off x="5750650" y="2891652"/>
              <a:ext cx="196919" cy="193644"/>
            </a:xfrm>
            <a:custGeom>
              <a:rect b="b" l="l" r="r" t="t"/>
              <a:pathLst>
                <a:path extrusionOk="0" h="7391" w="7516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5847590" y="2891652"/>
              <a:ext cx="99979" cy="193644"/>
            </a:xfrm>
            <a:custGeom>
              <a:rect b="b" l="l" r="r" t="t"/>
              <a:pathLst>
                <a:path extrusionOk="0" h="7391" w="3816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5753428" y="2930821"/>
              <a:ext cx="191129" cy="154475"/>
            </a:xfrm>
            <a:custGeom>
              <a:rect b="b" l="l" r="r" t="t"/>
              <a:pathLst>
                <a:path extrusionOk="0" h="5896" w="7295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5847852" y="2930821"/>
              <a:ext cx="96966" cy="154475"/>
            </a:xfrm>
            <a:custGeom>
              <a:rect b="b" l="l" r="r" t="t"/>
              <a:pathLst>
                <a:path extrusionOk="0" h="5896" w="3701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803653" y="3085270"/>
              <a:ext cx="90940" cy="29920"/>
            </a:xfrm>
            <a:custGeom>
              <a:rect b="b" l="l" r="r" t="t"/>
              <a:pathLst>
                <a:path extrusionOk="0" h="1142" w="3471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847093" y="3085270"/>
              <a:ext cx="47501" cy="29920"/>
            </a:xfrm>
            <a:custGeom>
              <a:rect b="b" l="l" r="r" t="t"/>
              <a:pathLst>
                <a:path extrusionOk="0" h="1142" w="1813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6041470" y="2936611"/>
              <a:ext cx="14331" cy="56016"/>
            </a:xfrm>
            <a:custGeom>
              <a:rect b="b" l="l" r="r" t="t"/>
              <a:pathLst>
                <a:path extrusionOk="0" h="2138" w="547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6026405" y="2971247"/>
              <a:ext cx="44226" cy="94451"/>
            </a:xfrm>
            <a:custGeom>
              <a:rect b="b" l="l" r="r" t="t"/>
              <a:pathLst>
                <a:path extrusionOk="0" h="3605" w="1688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6038955" y="2971247"/>
              <a:ext cx="31912" cy="94215"/>
            </a:xfrm>
            <a:custGeom>
              <a:rect b="b" l="l" r="r" t="t"/>
              <a:pathLst>
                <a:path extrusionOk="0" h="3596" w="1218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841826" y="3065934"/>
              <a:ext cx="212718" cy="187120"/>
            </a:xfrm>
            <a:custGeom>
              <a:rect b="b" l="l" r="r" t="t"/>
              <a:pathLst>
                <a:path extrusionOk="0" h="7142" w="8119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908610" y="2923511"/>
              <a:ext cx="36706" cy="14384"/>
            </a:xfrm>
            <a:custGeom>
              <a:rect b="b" l="l" r="r" t="t"/>
              <a:pathLst>
                <a:path extrusionOk="0" h="549" w="1401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886917" y="2973998"/>
              <a:ext cx="53369" cy="14620"/>
            </a:xfrm>
            <a:custGeom>
              <a:rect b="b" l="l" r="r" t="t"/>
              <a:pathLst>
                <a:path extrusionOk="0" h="558" w="2037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908532" y="2948637"/>
              <a:ext cx="34270" cy="14646"/>
            </a:xfrm>
            <a:custGeom>
              <a:rect b="b" l="l" r="r" t="t"/>
              <a:pathLst>
                <a:path extrusionOk="0" h="559" w="1308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7"/>
            <p:cNvSpPr/>
            <p:nvPr/>
          </p:nvSpPr>
          <p:spPr>
            <a:xfrm>
              <a:off x="5908532" y="2999124"/>
              <a:ext cx="29501" cy="14620"/>
            </a:xfrm>
            <a:custGeom>
              <a:rect b="b" l="l" r="r" t="t"/>
              <a:pathLst>
                <a:path extrusionOk="0" h="558" w="1126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7"/>
            <p:cNvSpPr/>
            <p:nvPr/>
          </p:nvSpPr>
          <p:spPr>
            <a:xfrm>
              <a:off x="5886995" y="3024459"/>
              <a:ext cx="48522" cy="14410"/>
            </a:xfrm>
            <a:custGeom>
              <a:rect b="b" l="l" r="r" t="t"/>
              <a:pathLst>
                <a:path extrusionOk="0" h="550" w="1852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4" name="Google Shape;3114;p47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3115" name="Google Shape;3115;p47"/>
            <p:cNvSpPr/>
            <p:nvPr/>
          </p:nvSpPr>
          <p:spPr>
            <a:xfrm>
              <a:off x="6658009" y="2891390"/>
              <a:ext cx="315972" cy="361927"/>
            </a:xfrm>
            <a:custGeom>
              <a:rect b="b" l="l" r="r" t="t"/>
              <a:pathLst>
                <a:path extrusionOk="0" h="13814" w="1206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6658507" y="2921284"/>
              <a:ext cx="315474" cy="332033"/>
            </a:xfrm>
            <a:custGeom>
              <a:rect b="b" l="l" r="r" t="t"/>
              <a:pathLst>
                <a:path extrusionOk="0" h="12673" w="12041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6742897" y="2928567"/>
              <a:ext cx="146432" cy="55780"/>
            </a:xfrm>
            <a:custGeom>
              <a:rect b="b" l="l" r="r" t="t"/>
              <a:pathLst>
                <a:path extrusionOk="0" h="2129" w="5589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6836562" y="2928567"/>
              <a:ext cx="52767" cy="55780"/>
            </a:xfrm>
            <a:custGeom>
              <a:rect b="b" l="l" r="r" t="t"/>
              <a:pathLst>
                <a:path extrusionOk="0" h="2129" w="2014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6810702" y="3035856"/>
              <a:ext cx="11083" cy="162702"/>
            </a:xfrm>
            <a:custGeom>
              <a:rect b="b" l="l" r="r" t="t"/>
              <a:pathLst>
                <a:path extrusionOk="0" h="6210" w="423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6724059" y="3209091"/>
              <a:ext cx="11083" cy="44226"/>
            </a:xfrm>
            <a:custGeom>
              <a:rect b="b" l="l" r="r" t="t"/>
              <a:pathLst>
                <a:path extrusionOk="0" h="1688" w="423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6897346" y="3209091"/>
              <a:ext cx="11083" cy="44226"/>
            </a:xfrm>
            <a:custGeom>
              <a:rect b="b" l="l" r="r" t="t"/>
              <a:pathLst>
                <a:path extrusionOk="0" h="1688" w="423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2" name="Google Shape;3122;p47"/>
          <p:cNvGrpSpPr/>
          <p:nvPr/>
        </p:nvGrpSpPr>
        <p:grpSpPr>
          <a:xfrm>
            <a:off x="6203465" y="2891206"/>
            <a:ext cx="320478" cy="362111"/>
            <a:chOff x="6203465" y="2891206"/>
            <a:chExt cx="320478" cy="362111"/>
          </a:xfrm>
        </p:grpSpPr>
        <p:sp>
          <p:nvSpPr>
            <p:cNvPr id="3123" name="Google Shape;3123;p47"/>
            <p:cNvSpPr/>
            <p:nvPr/>
          </p:nvSpPr>
          <p:spPr>
            <a:xfrm>
              <a:off x="6203465" y="2902158"/>
              <a:ext cx="320478" cy="351159"/>
            </a:xfrm>
            <a:custGeom>
              <a:rect b="b" l="l" r="r" t="t"/>
              <a:pathLst>
                <a:path extrusionOk="0" h="13403" w="12232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6286833" y="2902132"/>
              <a:ext cx="184867" cy="71159"/>
            </a:xfrm>
            <a:custGeom>
              <a:rect b="b" l="l" r="r" t="t"/>
              <a:pathLst>
                <a:path extrusionOk="0" h="2716" w="7056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7"/>
            <p:cNvSpPr/>
            <p:nvPr/>
          </p:nvSpPr>
          <p:spPr>
            <a:xfrm>
              <a:off x="6457107" y="2973265"/>
              <a:ext cx="57771" cy="131865"/>
            </a:xfrm>
            <a:custGeom>
              <a:rect b="b" l="l" r="r" t="t"/>
              <a:pathLst>
                <a:path extrusionOk="0" h="5033" w="2205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7"/>
            <p:cNvSpPr/>
            <p:nvPr/>
          </p:nvSpPr>
          <p:spPr>
            <a:xfrm>
              <a:off x="6423807" y="2891206"/>
              <a:ext cx="97988" cy="103752"/>
            </a:xfrm>
            <a:custGeom>
              <a:rect b="b" l="l" r="r" t="t"/>
              <a:pathLst>
                <a:path extrusionOk="0" h="3960" w="374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7"/>
            <p:cNvSpPr/>
            <p:nvPr/>
          </p:nvSpPr>
          <p:spPr>
            <a:xfrm>
              <a:off x="6396087" y="2978085"/>
              <a:ext cx="33405" cy="38907"/>
            </a:xfrm>
            <a:custGeom>
              <a:rect b="b" l="l" r="r" t="t"/>
              <a:pathLst>
                <a:path extrusionOk="0" h="1485" w="1275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8" name="Google Shape;3128;p47"/>
          <p:cNvGrpSpPr/>
          <p:nvPr/>
        </p:nvGrpSpPr>
        <p:grpSpPr>
          <a:xfrm>
            <a:off x="7567280" y="2891259"/>
            <a:ext cx="307116" cy="362293"/>
            <a:chOff x="7567280" y="2891259"/>
            <a:chExt cx="307116" cy="362293"/>
          </a:xfrm>
        </p:grpSpPr>
        <p:sp>
          <p:nvSpPr>
            <p:cNvPr id="3129" name="Google Shape;3129;p47"/>
            <p:cNvSpPr/>
            <p:nvPr/>
          </p:nvSpPr>
          <p:spPr>
            <a:xfrm>
              <a:off x="7612082" y="2891337"/>
              <a:ext cx="217250" cy="207006"/>
            </a:xfrm>
            <a:custGeom>
              <a:rect b="b" l="l" r="r" t="t"/>
              <a:pathLst>
                <a:path extrusionOk="0" h="7901" w="8292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7"/>
            <p:cNvSpPr/>
            <p:nvPr/>
          </p:nvSpPr>
          <p:spPr>
            <a:xfrm>
              <a:off x="7677870" y="3190698"/>
              <a:ext cx="85936" cy="62618"/>
            </a:xfrm>
            <a:custGeom>
              <a:rect b="b" l="l" r="r" t="t"/>
              <a:pathLst>
                <a:path extrusionOk="0" h="2390" w="328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7"/>
            <p:cNvSpPr/>
            <p:nvPr/>
          </p:nvSpPr>
          <p:spPr>
            <a:xfrm>
              <a:off x="7644229" y="2891285"/>
              <a:ext cx="63299" cy="21091"/>
            </a:xfrm>
            <a:custGeom>
              <a:rect b="b" l="l" r="r" t="t"/>
              <a:pathLst>
                <a:path extrusionOk="0" h="805" w="2416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7"/>
            <p:cNvSpPr/>
            <p:nvPr/>
          </p:nvSpPr>
          <p:spPr>
            <a:xfrm>
              <a:off x="7707502" y="2891259"/>
              <a:ext cx="121830" cy="207268"/>
            </a:xfrm>
            <a:custGeom>
              <a:rect b="b" l="l" r="r" t="t"/>
              <a:pathLst>
                <a:path extrusionOk="0" h="7911" w="465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7"/>
            <p:cNvSpPr/>
            <p:nvPr/>
          </p:nvSpPr>
          <p:spPr>
            <a:xfrm>
              <a:off x="7707502" y="3190751"/>
              <a:ext cx="56304" cy="62801"/>
            </a:xfrm>
            <a:custGeom>
              <a:rect b="b" l="l" r="r" t="t"/>
              <a:pathLst>
                <a:path extrusionOk="0" h="2397" w="2149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7"/>
            <p:cNvSpPr/>
            <p:nvPr/>
          </p:nvSpPr>
          <p:spPr>
            <a:xfrm>
              <a:off x="7677870" y="3190698"/>
              <a:ext cx="85936" cy="28191"/>
            </a:xfrm>
            <a:custGeom>
              <a:rect b="b" l="l" r="r" t="t"/>
              <a:pathLst>
                <a:path extrusionOk="0" h="1076" w="328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7"/>
            <p:cNvSpPr/>
            <p:nvPr/>
          </p:nvSpPr>
          <p:spPr>
            <a:xfrm>
              <a:off x="7669958" y="3221588"/>
              <a:ext cx="99874" cy="17397"/>
            </a:xfrm>
            <a:custGeom>
              <a:rect b="b" l="l" r="r" t="t"/>
              <a:pathLst>
                <a:path extrusionOk="0" h="664" w="3812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7"/>
            <p:cNvSpPr/>
            <p:nvPr/>
          </p:nvSpPr>
          <p:spPr>
            <a:xfrm>
              <a:off x="7669958" y="3012879"/>
              <a:ext cx="99874" cy="17423"/>
            </a:xfrm>
            <a:custGeom>
              <a:rect b="b" l="l" r="r" t="t"/>
              <a:pathLst>
                <a:path extrusionOk="0" h="665" w="3812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7"/>
            <p:cNvSpPr/>
            <p:nvPr/>
          </p:nvSpPr>
          <p:spPr>
            <a:xfrm>
              <a:off x="7670010" y="3041070"/>
              <a:ext cx="99822" cy="17423"/>
            </a:xfrm>
            <a:custGeom>
              <a:rect b="b" l="l" r="r" t="t"/>
              <a:pathLst>
                <a:path extrusionOk="0" h="665" w="381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7"/>
            <p:cNvSpPr/>
            <p:nvPr/>
          </p:nvSpPr>
          <p:spPr>
            <a:xfrm>
              <a:off x="7669958" y="3066615"/>
              <a:ext cx="99874" cy="17423"/>
            </a:xfrm>
            <a:custGeom>
              <a:rect b="b" l="l" r="r" t="t"/>
              <a:pathLst>
                <a:path extrusionOk="0" h="665" w="3812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7"/>
            <p:cNvSpPr/>
            <p:nvPr/>
          </p:nvSpPr>
          <p:spPr>
            <a:xfrm>
              <a:off x="7567280" y="2994880"/>
              <a:ext cx="307116" cy="226368"/>
            </a:xfrm>
            <a:custGeom>
              <a:rect b="b" l="l" r="r" t="t"/>
              <a:pathLst>
                <a:path extrusionOk="0" h="8640" w="11722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7"/>
            <p:cNvSpPr/>
            <p:nvPr/>
          </p:nvSpPr>
          <p:spPr>
            <a:xfrm>
              <a:off x="7568144" y="3019717"/>
              <a:ext cx="305151" cy="201530"/>
            </a:xfrm>
            <a:custGeom>
              <a:rect b="b" l="l" r="r" t="t"/>
              <a:pathLst>
                <a:path extrusionOk="0" h="7692" w="11647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1" name="Google Shape;3141;p47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3142" name="Google Shape;3142;p47"/>
            <p:cNvSpPr/>
            <p:nvPr/>
          </p:nvSpPr>
          <p:spPr>
            <a:xfrm>
              <a:off x="7112579" y="2891521"/>
              <a:ext cx="312671" cy="361534"/>
            </a:xfrm>
            <a:custGeom>
              <a:rect b="b" l="l" r="r" t="t"/>
              <a:pathLst>
                <a:path extrusionOk="0" h="13799" w="11934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7"/>
            <p:cNvSpPr/>
            <p:nvPr/>
          </p:nvSpPr>
          <p:spPr>
            <a:xfrm>
              <a:off x="7302424" y="2891783"/>
              <a:ext cx="148711" cy="361272"/>
            </a:xfrm>
            <a:custGeom>
              <a:rect b="b" l="l" r="r" t="t"/>
              <a:pathLst>
                <a:path extrusionOk="0" h="13789" w="5676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4" name="Google Shape;3144;p47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3145" name="Google Shape;3145;p47"/>
            <p:cNvSpPr/>
            <p:nvPr/>
          </p:nvSpPr>
          <p:spPr>
            <a:xfrm>
              <a:off x="7178865" y="3839175"/>
              <a:ext cx="160265" cy="144179"/>
            </a:xfrm>
            <a:custGeom>
              <a:rect b="b" l="l" r="r" t="t"/>
              <a:pathLst>
                <a:path extrusionOk="0" h="5503" w="6117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7"/>
            <p:cNvSpPr/>
            <p:nvPr/>
          </p:nvSpPr>
          <p:spPr>
            <a:xfrm>
              <a:off x="7281071" y="3839175"/>
              <a:ext cx="58059" cy="144179"/>
            </a:xfrm>
            <a:custGeom>
              <a:rect b="b" l="l" r="r" t="t"/>
              <a:pathLst>
                <a:path extrusionOk="0" h="5503" w="2216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7"/>
            <p:cNvSpPr/>
            <p:nvPr/>
          </p:nvSpPr>
          <p:spPr>
            <a:xfrm>
              <a:off x="7204488" y="3805036"/>
              <a:ext cx="108756" cy="54417"/>
            </a:xfrm>
            <a:custGeom>
              <a:rect b="b" l="l" r="r" t="t"/>
              <a:pathLst>
                <a:path extrusionOk="0" h="2077" w="4151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7"/>
            <p:cNvSpPr/>
            <p:nvPr/>
          </p:nvSpPr>
          <p:spPr>
            <a:xfrm>
              <a:off x="7275805" y="3809307"/>
              <a:ext cx="37440" cy="50252"/>
            </a:xfrm>
            <a:custGeom>
              <a:rect b="b" l="l" r="r" t="t"/>
              <a:pathLst>
                <a:path extrusionOk="0" h="1918" w="1429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7"/>
            <p:cNvSpPr/>
            <p:nvPr/>
          </p:nvSpPr>
          <p:spPr>
            <a:xfrm>
              <a:off x="7243815" y="3815568"/>
              <a:ext cx="30104" cy="24707"/>
            </a:xfrm>
            <a:custGeom>
              <a:rect b="b" l="l" r="r" t="t"/>
              <a:pathLst>
                <a:path extrusionOk="0" h="943" w="1149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7"/>
            <p:cNvSpPr/>
            <p:nvPr/>
          </p:nvSpPr>
          <p:spPr>
            <a:xfrm>
              <a:off x="7155259" y="3970515"/>
              <a:ext cx="207216" cy="195793"/>
            </a:xfrm>
            <a:custGeom>
              <a:rect b="b" l="l" r="r" t="t"/>
              <a:pathLst>
                <a:path extrusionOk="0" h="7473" w="7909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7"/>
            <p:cNvSpPr/>
            <p:nvPr/>
          </p:nvSpPr>
          <p:spPr>
            <a:xfrm>
              <a:off x="7239151" y="3970515"/>
              <a:ext cx="6550" cy="4297"/>
            </a:xfrm>
            <a:custGeom>
              <a:rect b="b" l="l" r="r" t="t"/>
              <a:pathLst>
                <a:path extrusionOk="0" h="164" w="25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7"/>
            <p:cNvSpPr/>
            <p:nvPr/>
          </p:nvSpPr>
          <p:spPr>
            <a:xfrm>
              <a:off x="7245675" y="3970515"/>
              <a:ext cx="117062" cy="195766"/>
            </a:xfrm>
            <a:custGeom>
              <a:rect b="b" l="l" r="r" t="t"/>
              <a:pathLst>
                <a:path extrusionOk="0" h="7472" w="4468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7"/>
            <p:cNvSpPr/>
            <p:nvPr/>
          </p:nvSpPr>
          <p:spPr>
            <a:xfrm>
              <a:off x="7221571" y="3970515"/>
              <a:ext cx="73098" cy="84285"/>
            </a:xfrm>
            <a:custGeom>
              <a:rect b="b" l="l" r="r" t="t"/>
              <a:pathLst>
                <a:path extrusionOk="0" h="3217" w="279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7"/>
            <p:cNvSpPr/>
            <p:nvPr/>
          </p:nvSpPr>
          <p:spPr>
            <a:xfrm>
              <a:off x="7239151" y="3970515"/>
              <a:ext cx="39693" cy="19362"/>
            </a:xfrm>
            <a:custGeom>
              <a:rect b="b" l="l" r="r" t="t"/>
              <a:pathLst>
                <a:path extrusionOk="0" h="739" w="1515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7"/>
            <p:cNvSpPr/>
            <p:nvPr/>
          </p:nvSpPr>
          <p:spPr>
            <a:xfrm>
              <a:off x="7210017" y="3869069"/>
              <a:ext cx="97962" cy="110774"/>
            </a:xfrm>
            <a:custGeom>
              <a:rect b="b" l="l" r="r" t="t"/>
              <a:pathLst>
                <a:path extrusionOk="0" h="4228" w="3739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7"/>
            <p:cNvSpPr/>
            <p:nvPr/>
          </p:nvSpPr>
          <p:spPr>
            <a:xfrm>
              <a:off x="7261735" y="3869069"/>
              <a:ext cx="46243" cy="112031"/>
            </a:xfrm>
            <a:custGeom>
              <a:rect b="b" l="l" r="r" t="t"/>
              <a:pathLst>
                <a:path extrusionOk="0" h="4276" w="1765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7" name="Google Shape;3157;p47"/>
          <p:cNvGrpSpPr/>
          <p:nvPr/>
        </p:nvGrpSpPr>
        <p:grpSpPr>
          <a:xfrm>
            <a:off x="4915368" y="2891390"/>
            <a:ext cx="182850" cy="361926"/>
            <a:chOff x="4915368" y="2891390"/>
            <a:chExt cx="182850" cy="361926"/>
          </a:xfrm>
        </p:grpSpPr>
        <p:sp>
          <p:nvSpPr>
            <p:cNvPr id="3158" name="Google Shape;3158;p47"/>
            <p:cNvSpPr/>
            <p:nvPr/>
          </p:nvSpPr>
          <p:spPr>
            <a:xfrm>
              <a:off x="4940992" y="2925292"/>
              <a:ext cx="131367" cy="326504"/>
            </a:xfrm>
            <a:custGeom>
              <a:rect b="b" l="l" r="r" t="t"/>
              <a:pathLst>
                <a:path extrusionOk="0" h="12462" w="5014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7"/>
            <p:cNvSpPr/>
            <p:nvPr/>
          </p:nvSpPr>
          <p:spPr>
            <a:xfrm>
              <a:off x="4991977" y="2925292"/>
              <a:ext cx="80644" cy="328024"/>
            </a:xfrm>
            <a:custGeom>
              <a:rect b="b" l="l" r="r" t="t"/>
              <a:pathLst>
                <a:path extrusionOk="0" h="12520" w="3078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7"/>
            <p:cNvSpPr/>
            <p:nvPr/>
          </p:nvSpPr>
          <p:spPr>
            <a:xfrm>
              <a:off x="4940992" y="3044345"/>
              <a:ext cx="131367" cy="208971"/>
            </a:xfrm>
            <a:custGeom>
              <a:rect b="b" l="l" r="r" t="t"/>
              <a:pathLst>
                <a:path extrusionOk="0" h="7976" w="5014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7"/>
            <p:cNvSpPr/>
            <p:nvPr/>
          </p:nvSpPr>
          <p:spPr>
            <a:xfrm>
              <a:off x="4991977" y="3048852"/>
              <a:ext cx="80382" cy="203443"/>
            </a:xfrm>
            <a:custGeom>
              <a:rect b="b" l="l" r="r" t="t"/>
              <a:pathLst>
                <a:path extrusionOk="0" h="7765" w="3068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7"/>
            <p:cNvSpPr/>
            <p:nvPr/>
          </p:nvSpPr>
          <p:spPr>
            <a:xfrm>
              <a:off x="4963838" y="3076493"/>
              <a:ext cx="19624" cy="16558"/>
            </a:xfrm>
            <a:custGeom>
              <a:rect b="b" l="l" r="r" t="t"/>
              <a:pathLst>
                <a:path extrusionOk="0" h="632" w="749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7"/>
            <p:cNvSpPr/>
            <p:nvPr/>
          </p:nvSpPr>
          <p:spPr>
            <a:xfrm>
              <a:off x="5030386" y="3100099"/>
              <a:ext cx="16847" cy="14436"/>
            </a:xfrm>
            <a:custGeom>
              <a:rect b="b" l="l" r="r" t="t"/>
              <a:pathLst>
                <a:path extrusionOk="0" h="551" w="643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7"/>
            <p:cNvSpPr/>
            <p:nvPr/>
          </p:nvSpPr>
          <p:spPr>
            <a:xfrm>
              <a:off x="4980921" y="3202803"/>
              <a:ext cx="16847" cy="14436"/>
            </a:xfrm>
            <a:custGeom>
              <a:rect b="b" l="l" r="r" t="t"/>
              <a:pathLst>
                <a:path extrusionOk="0" h="551" w="643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7"/>
            <p:cNvSpPr/>
            <p:nvPr/>
          </p:nvSpPr>
          <p:spPr>
            <a:xfrm>
              <a:off x="5030386" y="3171651"/>
              <a:ext cx="16847" cy="14698"/>
            </a:xfrm>
            <a:custGeom>
              <a:rect b="b" l="l" r="r" t="t"/>
              <a:pathLst>
                <a:path extrusionOk="0" h="561" w="643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7"/>
            <p:cNvSpPr/>
            <p:nvPr/>
          </p:nvSpPr>
          <p:spPr>
            <a:xfrm>
              <a:off x="4974135" y="3132246"/>
              <a:ext cx="20357" cy="17397"/>
            </a:xfrm>
            <a:custGeom>
              <a:rect b="b" l="l" r="r" t="t"/>
              <a:pathLst>
                <a:path extrusionOk="0" h="664" w="777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7"/>
            <p:cNvSpPr/>
            <p:nvPr/>
          </p:nvSpPr>
          <p:spPr>
            <a:xfrm>
              <a:off x="4915368" y="2891390"/>
              <a:ext cx="182850" cy="33693"/>
            </a:xfrm>
            <a:custGeom>
              <a:rect b="b" l="l" r="r" t="t"/>
              <a:pathLst>
                <a:path extrusionOk="0" h="1286" w="6979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7"/>
            <p:cNvSpPr/>
            <p:nvPr/>
          </p:nvSpPr>
          <p:spPr>
            <a:xfrm>
              <a:off x="5055250" y="2891390"/>
              <a:ext cx="42732" cy="33693"/>
            </a:xfrm>
            <a:custGeom>
              <a:rect b="b" l="l" r="r" t="t"/>
              <a:pathLst>
                <a:path extrusionOk="0" h="1286" w="1631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9" name="Google Shape;3169;p47"/>
          <p:cNvGrpSpPr/>
          <p:nvPr/>
        </p:nvGrpSpPr>
        <p:grpSpPr>
          <a:xfrm>
            <a:off x="8028714" y="2891652"/>
            <a:ext cx="289589" cy="361402"/>
            <a:chOff x="8028714" y="2891652"/>
            <a:chExt cx="289589" cy="361402"/>
          </a:xfrm>
        </p:grpSpPr>
        <p:sp>
          <p:nvSpPr>
            <p:cNvPr id="3170" name="Google Shape;3170;p47"/>
            <p:cNvSpPr/>
            <p:nvPr/>
          </p:nvSpPr>
          <p:spPr>
            <a:xfrm>
              <a:off x="8096520" y="3139006"/>
              <a:ext cx="167025" cy="83421"/>
            </a:xfrm>
            <a:custGeom>
              <a:rect b="b" l="l" r="r" t="t"/>
              <a:pathLst>
                <a:path extrusionOk="0" h="3184" w="6375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7"/>
            <p:cNvSpPr/>
            <p:nvPr/>
          </p:nvSpPr>
          <p:spPr>
            <a:xfrm>
              <a:off x="8168360" y="3139006"/>
              <a:ext cx="95185" cy="83421"/>
            </a:xfrm>
            <a:custGeom>
              <a:rect b="b" l="l" r="r" t="t"/>
              <a:pathLst>
                <a:path extrusionOk="0" h="3184" w="3633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7"/>
            <p:cNvSpPr/>
            <p:nvPr/>
          </p:nvSpPr>
          <p:spPr>
            <a:xfrm>
              <a:off x="8028714" y="3109871"/>
              <a:ext cx="104748" cy="24392"/>
            </a:xfrm>
            <a:custGeom>
              <a:rect b="b" l="l" r="r" t="t"/>
              <a:pathLst>
                <a:path extrusionOk="0" h="931" w="3998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7"/>
            <p:cNvSpPr/>
            <p:nvPr/>
          </p:nvSpPr>
          <p:spPr>
            <a:xfrm>
              <a:off x="8101812" y="3109871"/>
              <a:ext cx="31650" cy="24392"/>
            </a:xfrm>
            <a:custGeom>
              <a:rect b="b" l="l" r="r" t="t"/>
              <a:pathLst>
                <a:path extrusionOk="0" h="931" w="1208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7"/>
            <p:cNvSpPr/>
            <p:nvPr/>
          </p:nvSpPr>
          <p:spPr>
            <a:xfrm>
              <a:off x="8053342" y="3134237"/>
              <a:ext cx="67570" cy="53527"/>
            </a:xfrm>
            <a:custGeom>
              <a:rect b="b" l="l" r="r" t="t"/>
              <a:pathLst>
                <a:path extrusionOk="0" h="2043" w="2579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7"/>
            <p:cNvSpPr/>
            <p:nvPr/>
          </p:nvSpPr>
          <p:spPr>
            <a:xfrm>
              <a:off x="8159321" y="3165127"/>
              <a:ext cx="36182" cy="31099"/>
            </a:xfrm>
            <a:custGeom>
              <a:rect b="b" l="l" r="r" t="t"/>
              <a:pathLst>
                <a:path extrusionOk="0" h="1187" w="1381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7"/>
            <p:cNvSpPr/>
            <p:nvPr/>
          </p:nvSpPr>
          <p:spPr>
            <a:xfrm>
              <a:off x="8232655" y="2960453"/>
              <a:ext cx="74356" cy="219530"/>
            </a:xfrm>
            <a:custGeom>
              <a:rect b="b" l="l" r="r" t="t"/>
              <a:pathLst>
                <a:path extrusionOk="0" h="8379" w="2838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7"/>
            <p:cNvSpPr/>
            <p:nvPr/>
          </p:nvSpPr>
          <p:spPr>
            <a:xfrm>
              <a:off x="8243685" y="2960453"/>
              <a:ext cx="63063" cy="219766"/>
            </a:xfrm>
            <a:custGeom>
              <a:rect b="b" l="l" r="r" t="t"/>
              <a:pathLst>
                <a:path extrusionOk="0" h="8388" w="2407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7"/>
            <p:cNvSpPr/>
            <p:nvPr/>
          </p:nvSpPr>
          <p:spPr>
            <a:xfrm>
              <a:off x="8041788" y="3222400"/>
              <a:ext cx="276515" cy="30654"/>
            </a:xfrm>
            <a:custGeom>
              <a:rect b="b" l="l" r="r" t="t"/>
              <a:pathLst>
                <a:path extrusionOk="0" h="1170" w="10554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7"/>
            <p:cNvSpPr/>
            <p:nvPr/>
          </p:nvSpPr>
          <p:spPr>
            <a:xfrm>
              <a:off x="8286627" y="3222400"/>
              <a:ext cx="31676" cy="30654"/>
            </a:xfrm>
            <a:custGeom>
              <a:rect b="b" l="l" r="r" t="t"/>
              <a:pathLst>
                <a:path extrusionOk="0" h="1170" w="1209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7"/>
            <p:cNvSpPr/>
            <p:nvPr/>
          </p:nvSpPr>
          <p:spPr>
            <a:xfrm>
              <a:off x="8235668" y="2891652"/>
              <a:ext cx="58531" cy="57037"/>
            </a:xfrm>
            <a:custGeom>
              <a:rect b="b" l="l" r="r" t="t"/>
              <a:pathLst>
                <a:path extrusionOk="0" h="2177" w="2234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7"/>
            <p:cNvSpPr/>
            <p:nvPr/>
          </p:nvSpPr>
          <p:spPr>
            <a:xfrm>
              <a:off x="8240698" y="2912507"/>
              <a:ext cx="53500" cy="36182"/>
            </a:xfrm>
            <a:custGeom>
              <a:rect b="b" l="l" r="r" t="t"/>
              <a:pathLst>
                <a:path extrusionOk="0" h="1381" w="2042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7"/>
            <p:cNvSpPr/>
            <p:nvPr/>
          </p:nvSpPr>
          <p:spPr>
            <a:xfrm>
              <a:off x="8094005" y="3011490"/>
              <a:ext cx="80408" cy="79281"/>
            </a:xfrm>
            <a:custGeom>
              <a:rect b="b" l="l" r="r" t="t"/>
              <a:pathLst>
                <a:path extrusionOk="0" h="3026" w="3069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7"/>
            <p:cNvSpPr/>
            <p:nvPr/>
          </p:nvSpPr>
          <p:spPr>
            <a:xfrm>
              <a:off x="8140221" y="3057157"/>
              <a:ext cx="34427" cy="33536"/>
            </a:xfrm>
            <a:custGeom>
              <a:rect b="b" l="l" r="r" t="t"/>
              <a:pathLst>
                <a:path extrusionOk="0" h="1280" w="1314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7"/>
            <p:cNvSpPr/>
            <p:nvPr/>
          </p:nvSpPr>
          <p:spPr>
            <a:xfrm>
              <a:off x="8086485" y="3036564"/>
              <a:ext cx="32907" cy="31912"/>
            </a:xfrm>
            <a:custGeom>
              <a:rect b="b" l="l" r="r" t="t"/>
              <a:pathLst>
                <a:path extrusionOk="0" h="1218" w="1256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7"/>
            <p:cNvSpPr/>
            <p:nvPr/>
          </p:nvSpPr>
          <p:spPr>
            <a:xfrm>
              <a:off x="8115855" y="3065934"/>
              <a:ext cx="32933" cy="31912"/>
            </a:xfrm>
            <a:custGeom>
              <a:rect b="b" l="l" r="r" t="t"/>
              <a:pathLst>
                <a:path extrusionOk="0" h="1218" w="1257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7"/>
            <p:cNvSpPr/>
            <p:nvPr/>
          </p:nvSpPr>
          <p:spPr>
            <a:xfrm>
              <a:off x="8212062" y="2913738"/>
              <a:ext cx="61544" cy="61570"/>
            </a:xfrm>
            <a:custGeom>
              <a:rect b="b" l="l" r="r" t="t"/>
              <a:pathLst>
                <a:path extrusionOk="0" h="2350" w="2349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7"/>
            <p:cNvSpPr/>
            <p:nvPr/>
          </p:nvSpPr>
          <p:spPr>
            <a:xfrm>
              <a:off x="8212953" y="2932078"/>
              <a:ext cx="60653" cy="43466"/>
            </a:xfrm>
            <a:custGeom>
              <a:rect b="b" l="l" r="r" t="t"/>
              <a:pathLst>
                <a:path extrusionOk="0" h="1659" w="2315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7"/>
            <p:cNvSpPr/>
            <p:nvPr/>
          </p:nvSpPr>
          <p:spPr>
            <a:xfrm>
              <a:off x="8119890" y="2937423"/>
              <a:ext cx="128354" cy="128039"/>
            </a:xfrm>
            <a:custGeom>
              <a:rect b="b" l="l" r="r" t="t"/>
              <a:pathLst>
                <a:path extrusionOk="0" h="4887" w="4899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7"/>
            <p:cNvSpPr/>
            <p:nvPr/>
          </p:nvSpPr>
          <p:spPr>
            <a:xfrm>
              <a:off x="8153531" y="2968732"/>
              <a:ext cx="94713" cy="96730"/>
            </a:xfrm>
            <a:custGeom>
              <a:rect b="b" l="l" r="r" t="t"/>
              <a:pathLst>
                <a:path extrusionOk="0" h="3692" w="3615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0" name="Google Shape;3190;p47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3191" name="Google Shape;3191;p47"/>
            <p:cNvSpPr/>
            <p:nvPr/>
          </p:nvSpPr>
          <p:spPr>
            <a:xfrm>
              <a:off x="7647242" y="3804774"/>
              <a:ext cx="121070" cy="30916"/>
            </a:xfrm>
            <a:custGeom>
              <a:rect b="b" l="l" r="r" t="t"/>
              <a:pathLst>
                <a:path extrusionOk="0" h="1180" w="4621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7"/>
            <p:cNvSpPr/>
            <p:nvPr/>
          </p:nvSpPr>
          <p:spPr>
            <a:xfrm>
              <a:off x="7734148" y="3804774"/>
              <a:ext cx="34165" cy="31178"/>
            </a:xfrm>
            <a:custGeom>
              <a:rect b="b" l="l" r="r" t="t"/>
              <a:pathLst>
                <a:path extrusionOk="0" h="1190" w="1304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7"/>
            <p:cNvSpPr/>
            <p:nvPr/>
          </p:nvSpPr>
          <p:spPr>
            <a:xfrm>
              <a:off x="7551822" y="3835664"/>
              <a:ext cx="285056" cy="331037"/>
            </a:xfrm>
            <a:custGeom>
              <a:rect b="b" l="l" r="r" t="t"/>
              <a:pathLst>
                <a:path extrusionOk="0" h="12635" w="1088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7"/>
            <p:cNvSpPr/>
            <p:nvPr/>
          </p:nvSpPr>
          <p:spPr>
            <a:xfrm>
              <a:off x="7669329" y="3835664"/>
              <a:ext cx="174833" cy="329020"/>
            </a:xfrm>
            <a:custGeom>
              <a:rect b="b" l="l" r="r" t="t"/>
              <a:pathLst>
                <a:path extrusionOk="0" h="12558" w="6673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7"/>
            <p:cNvSpPr/>
            <p:nvPr/>
          </p:nvSpPr>
          <p:spPr>
            <a:xfrm>
              <a:off x="7571655" y="4014007"/>
              <a:ext cx="273502" cy="152694"/>
            </a:xfrm>
            <a:custGeom>
              <a:rect b="b" l="l" r="r" t="t"/>
              <a:pathLst>
                <a:path extrusionOk="0" h="5828" w="10439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7"/>
            <p:cNvSpPr/>
            <p:nvPr/>
          </p:nvSpPr>
          <p:spPr>
            <a:xfrm>
              <a:off x="7785369" y="4022260"/>
              <a:ext cx="52269" cy="142423"/>
            </a:xfrm>
            <a:custGeom>
              <a:rect b="b" l="l" r="r" t="t"/>
              <a:pathLst>
                <a:path extrusionOk="0" h="5436" w="1995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7"/>
            <p:cNvSpPr/>
            <p:nvPr/>
          </p:nvSpPr>
          <p:spPr>
            <a:xfrm>
              <a:off x="7785107" y="4061927"/>
              <a:ext cx="19362" cy="16558"/>
            </a:xfrm>
            <a:custGeom>
              <a:rect b="b" l="l" r="r" t="t"/>
              <a:pathLst>
                <a:path extrusionOk="0" h="632" w="739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7"/>
            <p:cNvSpPr/>
            <p:nvPr/>
          </p:nvSpPr>
          <p:spPr>
            <a:xfrm>
              <a:off x="7744680" y="4122711"/>
              <a:ext cx="17109" cy="14436"/>
            </a:xfrm>
            <a:custGeom>
              <a:rect b="b" l="l" r="r" t="t"/>
              <a:pathLst>
                <a:path extrusionOk="0" h="551" w="653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7"/>
            <p:cNvSpPr/>
            <p:nvPr/>
          </p:nvSpPr>
          <p:spPr>
            <a:xfrm>
              <a:off x="7627645" y="4051892"/>
              <a:ext cx="17109" cy="14436"/>
            </a:xfrm>
            <a:custGeom>
              <a:rect b="b" l="l" r="r" t="t"/>
              <a:pathLst>
                <a:path extrusionOk="0" h="551" w="653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7"/>
            <p:cNvSpPr/>
            <p:nvPr/>
          </p:nvSpPr>
          <p:spPr>
            <a:xfrm>
              <a:off x="7651513" y="4122711"/>
              <a:ext cx="16847" cy="14436"/>
            </a:xfrm>
            <a:custGeom>
              <a:rect b="b" l="l" r="r" t="t"/>
              <a:pathLst>
                <a:path extrusionOk="0" h="551" w="643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7"/>
            <p:cNvSpPr/>
            <p:nvPr/>
          </p:nvSpPr>
          <p:spPr>
            <a:xfrm>
              <a:off x="7693459" y="4066957"/>
              <a:ext cx="20095" cy="17423"/>
            </a:xfrm>
            <a:custGeom>
              <a:rect b="b" l="l" r="r" t="t"/>
              <a:pathLst>
                <a:path extrusionOk="0" h="665" w="767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2" name="Google Shape;3202;p47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3203" name="Google Shape;3203;p47"/>
            <p:cNvSpPr/>
            <p:nvPr/>
          </p:nvSpPr>
          <p:spPr>
            <a:xfrm>
              <a:off x="6265480" y="4277658"/>
              <a:ext cx="88189" cy="362163"/>
            </a:xfrm>
            <a:custGeom>
              <a:rect b="b" l="l" r="r" t="t"/>
              <a:pathLst>
                <a:path extrusionOk="0" h="13823" w="3366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7"/>
            <p:cNvSpPr/>
            <p:nvPr/>
          </p:nvSpPr>
          <p:spPr>
            <a:xfrm>
              <a:off x="6265480" y="4277658"/>
              <a:ext cx="88189" cy="155497"/>
            </a:xfrm>
            <a:custGeom>
              <a:rect b="b" l="l" r="r" t="t"/>
              <a:pathLst>
                <a:path extrusionOk="0" h="5935" w="3366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7"/>
            <p:cNvSpPr/>
            <p:nvPr/>
          </p:nvSpPr>
          <p:spPr>
            <a:xfrm>
              <a:off x="6265480" y="4433600"/>
              <a:ext cx="88189" cy="206220"/>
            </a:xfrm>
            <a:custGeom>
              <a:rect b="b" l="l" r="r" t="t"/>
              <a:pathLst>
                <a:path extrusionOk="0" h="7871" w="3366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7"/>
            <p:cNvSpPr/>
            <p:nvPr/>
          </p:nvSpPr>
          <p:spPr>
            <a:xfrm>
              <a:off x="6267996" y="4349498"/>
              <a:ext cx="83159" cy="10559"/>
            </a:xfrm>
            <a:custGeom>
              <a:rect b="b" l="l" r="r" t="t"/>
              <a:pathLst>
                <a:path extrusionOk="0" h="403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7"/>
            <p:cNvSpPr/>
            <p:nvPr/>
          </p:nvSpPr>
          <p:spPr>
            <a:xfrm>
              <a:off x="6263725" y="4453460"/>
              <a:ext cx="89945" cy="10585"/>
            </a:xfrm>
            <a:custGeom>
              <a:rect b="b" l="l" r="r" t="t"/>
              <a:pathLst>
                <a:path extrusionOk="0" h="404" w="3433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7"/>
            <p:cNvSpPr/>
            <p:nvPr/>
          </p:nvSpPr>
          <p:spPr>
            <a:xfrm>
              <a:off x="6267996" y="4381881"/>
              <a:ext cx="83159" cy="10585"/>
            </a:xfrm>
            <a:custGeom>
              <a:rect b="b" l="l" r="r" t="t"/>
              <a:pathLst>
                <a:path extrusionOk="0" h="404" w="317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7"/>
            <p:cNvSpPr/>
            <p:nvPr/>
          </p:nvSpPr>
          <p:spPr>
            <a:xfrm>
              <a:off x="6267996" y="4525772"/>
              <a:ext cx="83159" cy="10585"/>
            </a:xfrm>
            <a:custGeom>
              <a:rect b="b" l="l" r="r" t="t"/>
              <a:pathLst>
                <a:path extrusionOk="0" h="404" w="3174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7"/>
            <p:cNvSpPr/>
            <p:nvPr/>
          </p:nvSpPr>
          <p:spPr>
            <a:xfrm>
              <a:off x="6267996" y="4557683"/>
              <a:ext cx="83159" cy="10585"/>
            </a:xfrm>
            <a:custGeom>
              <a:rect b="b" l="l" r="r" t="t"/>
              <a:pathLst>
                <a:path extrusionOk="0" h="404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7"/>
            <p:cNvSpPr/>
            <p:nvPr/>
          </p:nvSpPr>
          <p:spPr>
            <a:xfrm>
              <a:off x="6384271" y="4277658"/>
              <a:ext cx="88163" cy="362163"/>
            </a:xfrm>
            <a:custGeom>
              <a:rect b="b" l="l" r="r" t="t"/>
              <a:pathLst>
                <a:path extrusionOk="0" h="13823" w="3365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7"/>
            <p:cNvSpPr/>
            <p:nvPr/>
          </p:nvSpPr>
          <p:spPr>
            <a:xfrm>
              <a:off x="6403371" y="4277920"/>
              <a:ext cx="69063" cy="66076"/>
            </a:xfrm>
            <a:custGeom>
              <a:rect b="b" l="l" r="r" t="t"/>
              <a:pathLst>
                <a:path extrusionOk="0" h="2522" w="2636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7"/>
            <p:cNvSpPr/>
            <p:nvPr/>
          </p:nvSpPr>
          <p:spPr>
            <a:xfrm>
              <a:off x="6384271" y="4344835"/>
              <a:ext cx="88425" cy="294986"/>
            </a:xfrm>
            <a:custGeom>
              <a:rect b="b" l="l" r="r" t="t"/>
              <a:pathLst>
                <a:path extrusionOk="0" h="11259" w="3375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7"/>
            <p:cNvSpPr/>
            <p:nvPr/>
          </p:nvSpPr>
          <p:spPr>
            <a:xfrm>
              <a:off x="6382516" y="4364563"/>
              <a:ext cx="91700" cy="10559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7"/>
            <p:cNvSpPr/>
            <p:nvPr/>
          </p:nvSpPr>
          <p:spPr>
            <a:xfrm>
              <a:off x="6382516" y="4541361"/>
              <a:ext cx="91700" cy="10559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7"/>
            <p:cNvSpPr/>
            <p:nvPr/>
          </p:nvSpPr>
          <p:spPr>
            <a:xfrm>
              <a:off x="6386524" y="4437399"/>
              <a:ext cx="81665" cy="10585"/>
            </a:xfrm>
            <a:custGeom>
              <a:rect b="b" l="l" r="r" t="t"/>
              <a:pathLst>
                <a:path extrusionOk="0" h="404" w="3117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7"/>
            <p:cNvSpPr/>
            <p:nvPr/>
          </p:nvSpPr>
          <p:spPr>
            <a:xfrm>
              <a:off x="6386524" y="4469782"/>
              <a:ext cx="83421" cy="10585"/>
            </a:xfrm>
            <a:custGeom>
              <a:rect b="b" l="l" r="r" t="t"/>
              <a:pathLst>
                <a:path extrusionOk="0" h="404" w="318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8" name="Google Shape;3218;p47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3219" name="Google Shape;3219;p47"/>
            <p:cNvSpPr/>
            <p:nvPr/>
          </p:nvSpPr>
          <p:spPr>
            <a:xfrm>
              <a:off x="8053080" y="3851489"/>
              <a:ext cx="218010" cy="208080"/>
            </a:xfrm>
            <a:custGeom>
              <a:rect b="b" l="l" r="r" t="t"/>
              <a:pathLst>
                <a:path extrusionOk="0" h="7942" w="8321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7"/>
            <p:cNvSpPr/>
            <p:nvPr/>
          </p:nvSpPr>
          <p:spPr>
            <a:xfrm>
              <a:off x="8057534" y="3969939"/>
              <a:ext cx="179575" cy="21196"/>
            </a:xfrm>
            <a:custGeom>
              <a:rect b="b" l="l" r="r" t="t"/>
              <a:pathLst>
                <a:path extrusionOk="0" h="809" w="6854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7"/>
            <p:cNvSpPr/>
            <p:nvPr/>
          </p:nvSpPr>
          <p:spPr>
            <a:xfrm>
              <a:off x="8050329" y="3909312"/>
              <a:ext cx="187330" cy="27589"/>
            </a:xfrm>
            <a:custGeom>
              <a:rect b="b" l="l" r="r" t="t"/>
              <a:pathLst>
                <a:path extrusionOk="0" h="1053" w="715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7"/>
            <p:cNvSpPr/>
            <p:nvPr/>
          </p:nvSpPr>
          <p:spPr>
            <a:xfrm>
              <a:off x="8083367" y="3946568"/>
              <a:ext cx="178946" cy="18209"/>
            </a:xfrm>
            <a:custGeom>
              <a:rect b="b" l="l" r="r" t="t"/>
              <a:pathLst>
                <a:path extrusionOk="0" h="695" w="683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7"/>
            <p:cNvSpPr/>
            <p:nvPr/>
          </p:nvSpPr>
          <p:spPr>
            <a:xfrm>
              <a:off x="8082188" y="3881173"/>
              <a:ext cx="178867" cy="18052"/>
            </a:xfrm>
            <a:custGeom>
              <a:rect b="b" l="l" r="r" t="t"/>
              <a:pathLst>
                <a:path extrusionOk="0" h="689" w="6827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7"/>
            <p:cNvSpPr/>
            <p:nvPr/>
          </p:nvSpPr>
          <p:spPr>
            <a:xfrm>
              <a:off x="8083970" y="3999492"/>
              <a:ext cx="183610" cy="28322"/>
            </a:xfrm>
            <a:custGeom>
              <a:rect b="b" l="l" r="r" t="t"/>
              <a:pathLst>
                <a:path extrusionOk="0" h="1081" w="7008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7"/>
            <p:cNvSpPr/>
            <p:nvPr/>
          </p:nvSpPr>
          <p:spPr>
            <a:xfrm>
              <a:off x="8059106" y="3851489"/>
              <a:ext cx="129611" cy="29554"/>
            </a:xfrm>
            <a:custGeom>
              <a:rect b="b" l="l" r="r" t="t"/>
              <a:pathLst>
                <a:path extrusionOk="0" h="1128" w="4947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7"/>
            <p:cNvSpPr/>
            <p:nvPr/>
          </p:nvSpPr>
          <p:spPr>
            <a:xfrm>
              <a:off x="7987790" y="3804695"/>
              <a:ext cx="336041" cy="362005"/>
            </a:xfrm>
            <a:custGeom>
              <a:rect b="b" l="l" r="r" t="t"/>
              <a:pathLst>
                <a:path extrusionOk="0" h="13817" w="12826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7"/>
            <p:cNvSpPr/>
            <p:nvPr/>
          </p:nvSpPr>
          <p:spPr>
            <a:xfrm>
              <a:off x="8018680" y="3869331"/>
              <a:ext cx="51011" cy="251153"/>
            </a:xfrm>
            <a:custGeom>
              <a:rect b="b" l="l" r="r" t="t"/>
              <a:pathLst>
                <a:path extrusionOk="0" h="9586" w="1947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7"/>
            <p:cNvSpPr/>
            <p:nvPr/>
          </p:nvSpPr>
          <p:spPr>
            <a:xfrm>
              <a:off x="8006366" y="3804695"/>
              <a:ext cx="317727" cy="300724"/>
            </a:xfrm>
            <a:custGeom>
              <a:rect b="b" l="l" r="r" t="t"/>
              <a:pathLst>
                <a:path extrusionOk="0" h="11478" w="12127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9" name="Google Shape;3229;p47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3230" name="Google Shape;3230;p47"/>
            <p:cNvSpPr/>
            <p:nvPr/>
          </p:nvSpPr>
          <p:spPr>
            <a:xfrm>
              <a:off x="5301373" y="2914996"/>
              <a:ext cx="315186" cy="314452"/>
            </a:xfrm>
            <a:custGeom>
              <a:rect b="b" l="l" r="r" t="t"/>
              <a:pathLst>
                <a:path extrusionOk="0" h="12002" w="1203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47"/>
            <p:cNvSpPr/>
            <p:nvPr/>
          </p:nvSpPr>
          <p:spPr>
            <a:xfrm>
              <a:off x="5427945" y="2958200"/>
              <a:ext cx="188614" cy="271249"/>
            </a:xfrm>
            <a:custGeom>
              <a:rect b="b" l="l" r="r" t="t"/>
              <a:pathLst>
                <a:path extrusionOk="0" h="10353" w="7199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7"/>
            <p:cNvSpPr/>
            <p:nvPr/>
          </p:nvSpPr>
          <p:spPr>
            <a:xfrm>
              <a:off x="5430539" y="3027210"/>
              <a:ext cx="131786" cy="142318"/>
            </a:xfrm>
            <a:custGeom>
              <a:rect b="b" l="l" r="r" t="t"/>
              <a:pathLst>
                <a:path extrusionOk="0" h="5432" w="503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7"/>
            <p:cNvSpPr/>
            <p:nvPr/>
          </p:nvSpPr>
          <p:spPr>
            <a:xfrm>
              <a:off x="5441752" y="3027761"/>
              <a:ext cx="120572" cy="141585"/>
            </a:xfrm>
            <a:custGeom>
              <a:rect b="b" l="l" r="r" t="t"/>
              <a:pathLst>
                <a:path extrusionOk="0" h="5404" w="4602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7"/>
            <p:cNvSpPr/>
            <p:nvPr/>
          </p:nvSpPr>
          <p:spPr>
            <a:xfrm>
              <a:off x="5382986" y="2999779"/>
              <a:ext cx="69640" cy="69587"/>
            </a:xfrm>
            <a:custGeom>
              <a:rect b="b" l="l" r="r" t="t"/>
              <a:pathLst>
                <a:path extrusionOk="0" h="2656" w="2658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7"/>
            <p:cNvSpPr/>
            <p:nvPr/>
          </p:nvSpPr>
          <p:spPr>
            <a:xfrm>
              <a:off x="5390767" y="3000644"/>
              <a:ext cx="61858" cy="68932"/>
            </a:xfrm>
            <a:custGeom>
              <a:rect b="b" l="l" r="r" t="t"/>
              <a:pathLst>
                <a:path extrusionOk="0" h="2631" w="2361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7"/>
            <p:cNvSpPr/>
            <p:nvPr/>
          </p:nvSpPr>
          <p:spPr>
            <a:xfrm>
              <a:off x="5510554" y="2894429"/>
              <a:ext cx="37571" cy="42706"/>
            </a:xfrm>
            <a:custGeom>
              <a:rect b="b" l="l" r="r" t="t"/>
              <a:pathLst>
                <a:path extrusionOk="0" h="1630" w="1434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7"/>
            <p:cNvSpPr/>
            <p:nvPr/>
          </p:nvSpPr>
          <p:spPr>
            <a:xfrm>
              <a:off x="5597721" y="2995928"/>
              <a:ext cx="46846" cy="32619"/>
            </a:xfrm>
            <a:custGeom>
              <a:rect b="b" l="l" r="r" t="t"/>
              <a:pathLst>
                <a:path extrusionOk="0" h="1245" w="1788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7"/>
            <p:cNvSpPr/>
            <p:nvPr/>
          </p:nvSpPr>
          <p:spPr>
            <a:xfrm>
              <a:off x="5594184" y="3123941"/>
              <a:ext cx="47448" cy="33824"/>
            </a:xfrm>
            <a:custGeom>
              <a:rect b="b" l="l" r="r" t="t"/>
              <a:pathLst>
                <a:path extrusionOk="0" h="1291" w="1811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7"/>
            <p:cNvSpPr/>
            <p:nvPr/>
          </p:nvSpPr>
          <p:spPr>
            <a:xfrm>
              <a:off x="5503034" y="3211082"/>
              <a:ext cx="35894" cy="42470"/>
            </a:xfrm>
            <a:custGeom>
              <a:rect b="b" l="l" r="r" t="t"/>
              <a:pathLst>
                <a:path extrusionOk="0" h="1621" w="137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7"/>
            <p:cNvSpPr/>
            <p:nvPr/>
          </p:nvSpPr>
          <p:spPr>
            <a:xfrm>
              <a:off x="5369912" y="3207571"/>
              <a:ext cx="37466" cy="42706"/>
            </a:xfrm>
            <a:custGeom>
              <a:rect b="b" l="l" r="r" t="t"/>
              <a:pathLst>
                <a:path extrusionOk="0" h="1630" w="143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7"/>
            <p:cNvSpPr/>
            <p:nvPr/>
          </p:nvSpPr>
          <p:spPr>
            <a:xfrm>
              <a:off x="5273444" y="3116159"/>
              <a:ext cx="47029" cy="32698"/>
            </a:xfrm>
            <a:custGeom>
              <a:rect b="b" l="l" r="r" t="t"/>
              <a:pathLst>
                <a:path extrusionOk="0" h="1248" w="1795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7"/>
            <p:cNvSpPr/>
            <p:nvPr/>
          </p:nvSpPr>
          <p:spPr>
            <a:xfrm>
              <a:off x="5277452" y="2987517"/>
              <a:ext cx="46295" cy="33248"/>
            </a:xfrm>
            <a:custGeom>
              <a:rect b="b" l="l" r="r" t="t"/>
              <a:pathLst>
                <a:path extrusionOk="0" h="1269" w="1767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7"/>
            <p:cNvSpPr/>
            <p:nvPr/>
          </p:nvSpPr>
          <p:spPr>
            <a:xfrm>
              <a:off x="5379265" y="2891285"/>
              <a:ext cx="35632" cy="42575"/>
            </a:xfrm>
            <a:custGeom>
              <a:rect b="b" l="l" r="r" t="t"/>
              <a:pathLst>
                <a:path extrusionOk="0" h="1625" w="136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4" name="Google Shape;3244;p47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3245" name="Google Shape;3245;p47"/>
            <p:cNvSpPr/>
            <p:nvPr/>
          </p:nvSpPr>
          <p:spPr>
            <a:xfrm>
              <a:off x="2650075" y="593150"/>
              <a:ext cx="2312675" cy="2882350"/>
            </a:xfrm>
            <a:custGeom>
              <a:rect b="b" l="l" r="r" t="t"/>
              <a:pathLst>
                <a:path extrusionOk="0" h="115294" w="92507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7"/>
            <p:cNvSpPr/>
            <p:nvPr/>
          </p:nvSpPr>
          <p:spPr>
            <a:xfrm>
              <a:off x="3257850" y="3360975"/>
              <a:ext cx="269025" cy="1808275"/>
            </a:xfrm>
            <a:custGeom>
              <a:rect b="b" l="l" r="r" t="t"/>
              <a:pathLst>
                <a:path extrusionOk="0" h="72331" w="10761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7"/>
            <p:cNvSpPr/>
            <p:nvPr/>
          </p:nvSpPr>
          <p:spPr>
            <a:xfrm>
              <a:off x="3093300" y="5170300"/>
              <a:ext cx="596675" cy="295150"/>
            </a:xfrm>
            <a:custGeom>
              <a:rect b="b" l="l" r="r" t="t"/>
              <a:pathLst>
                <a:path extrusionOk="0" h="11806" w="23867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7"/>
            <p:cNvSpPr/>
            <p:nvPr/>
          </p:nvSpPr>
          <p:spPr>
            <a:xfrm>
              <a:off x="3921750" y="5170300"/>
              <a:ext cx="596700" cy="295150"/>
            </a:xfrm>
            <a:custGeom>
              <a:rect b="b" l="l" r="r" t="t"/>
              <a:pathLst>
                <a:path extrusionOk="0" h="11806" w="23868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7"/>
            <p:cNvSpPr/>
            <p:nvPr/>
          </p:nvSpPr>
          <p:spPr>
            <a:xfrm>
              <a:off x="2235125" y="238575"/>
              <a:ext cx="2312300" cy="451450"/>
            </a:xfrm>
            <a:custGeom>
              <a:rect b="b" l="l" r="r" t="t"/>
              <a:pathLst>
                <a:path extrusionOk="0" h="18058" w="92492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7"/>
            <p:cNvSpPr/>
            <p:nvPr/>
          </p:nvSpPr>
          <p:spPr>
            <a:xfrm>
              <a:off x="2251950" y="243125"/>
              <a:ext cx="2337325" cy="448250"/>
            </a:xfrm>
            <a:custGeom>
              <a:rect b="b" l="l" r="r" t="t"/>
              <a:pathLst>
                <a:path extrusionOk="0" h="17930" w="93493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7"/>
            <p:cNvSpPr/>
            <p:nvPr/>
          </p:nvSpPr>
          <p:spPr>
            <a:xfrm>
              <a:off x="3807650" y="238075"/>
              <a:ext cx="1571825" cy="453150"/>
            </a:xfrm>
            <a:custGeom>
              <a:rect b="b" l="l" r="r" t="t"/>
              <a:pathLst>
                <a:path extrusionOk="0" h="18126" w="62873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7"/>
            <p:cNvSpPr/>
            <p:nvPr/>
          </p:nvSpPr>
          <p:spPr>
            <a:xfrm>
              <a:off x="3805500" y="298575"/>
              <a:ext cx="1011300" cy="385275"/>
            </a:xfrm>
            <a:custGeom>
              <a:rect b="b" l="l" r="r" t="t"/>
              <a:pathLst>
                <a:path extrusionOk="0" h="15411" w="40452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7"/>
            <p:cNvSpPr/>
            <p:nvPr/>
          </p:nvSpPr>
          <p:spPr>
            <a:xfrm>
              <a:off x="4086300" y="3360975"/>
              <a:ext cx="269025" cy="1808275"/>
            </a:xfrm>
            <a:custGeom>
              <a:rect b="b" l="l" r="r" t="t"/>
              <a:pathLst>
                <a:path extrusionOk="0" h="72331" w="10761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4" name="Google Shape;3254;p47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3255" name="Google Shape;3255;p47"/>
            <p:cNvSpPr/>
            <p:nvPr/>
          </p:nvSpPr>
          <p:spPr>
            <a:xfrm>
              <a:off x="2890682" y="4267422"/>
              <a:ext cx="35575" cy="23627"/>
            </a:xfrm>
            <a:custGeom>
              <a:rect b="b" l="l" r="r" t="t"/>
              <a:pathLst>
                <a:path extrusionOk="0" h="1578" w="2376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7"/>
            <p:cNvSpPr/>
            <p:nvPr/>
          </p:nvSpPr>
          <p:spPr>
            <a:xfrm>
              <a:off x="2890996" y="4390181"/>
              <a:ext cx="34946" cy="36533"/>
            </a:xfrm>
            <a:custGeom>
              <a:rect b="b" l="l" r="r" t="t"/>
              <a:pathLst>
                <a:path extrusionOk="0" h="2440" w="2334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7"/>
            <p:cNvSpPr/>
            <p:nvPr/>
          </p:nvSpPr>
          <p:spPr>
            <a:xfrm>
              <a:off x="2886579" y="4287245"/>
              <a:ext cx="43780" cy="105466"/>
            </a:xfrm>
            <a:custGeom>
              <a:rect b="b" l="l" r="r" t="t"/>
              <a:pathLst>
                <a:path extrusionOk="0" h="7044" w="2924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7"/>
            <p:cNvSpPr/>
            <p:nvPr/>
          </p:nvSpPr>
          <p:spPr>
            <a:xfrm>
              <a:off x="2909248" y="4287245"/>
              <a:ext cx="20797" cy="105466"/>
            </a:xfrm>
            <a:custGeom>
              <a:rect b="b" l="l" r="r" t="t"/>
              <a:pathLst>
                <a:path extrusionOk="0" h="7044" w="1389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7"/>
            <p:cNvSpPr/>
            <p:nvPr/>
          </p:nvSpPr>
          <p:spPr>
            <a:xfrm>
              <a:off x="2819532" y="4267496"/>
              <a:ext cx="38419" cy="39917"/>
            </a:xfrm>
            <a:custGeom>
              <a:rect b="b" l="l" r="r" t="t"/>
              <a:pathLst>
                <a:path extrusionOk="0" h="2666" w="2566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7"/>
            <p:cNvSpPr/>
            <p:nvPr/>
          </p:nvSpPr>
          <p:spPr>
            <a:xfrm>
              <a:off x="2815130" y="4306140"/>
              <a:ext cx="46924" cy="230442"/>
            </a:xfrm>
            <a:custGeom>
              <a:rect b="b" l="l" r="r" t="t"/>
              <a:pathLst>
                <a:path extrusionOk="0" h="15391" w="3134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7"/>
            <p:cNvSpPr/>
            <p:nvPr/>
          </p:nvSpPr>
          <p:spPr>
            <a:xfrm>
              <a:off x="2838742" y="4306140"/>
              <a:ext cx="23312" cy="230442"/>
            </a:xfrm>
            <a:custGeom>
              <a:rect b="b" l="l" r="r" t="t"/>
              <a:pathLst>
                <a:path extrusionOk="0" h="15391" w="1557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7"/>
            <p:cNvSpPr/>
            <p:nvPr/>
          </p:nvSpPr>
          <p:spPr>
            <a:xfrm>
              <a:off x="2815130" y="4505080"/>
              <a:ext cx="46924" cy="31502"/>
            </a:xfrm>
            <a:custGeom>
              <a:rect b="b" l="l" r="r" t="t"/>
              <a:pathLst>
                <a:path extrusionOk="0" h="2104" w="3134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7"/>
            <p:cNvSpPr/>
            <p:nvPr/>
          </p:nvSpPr>
          <p:spPr>
            <a:xfrm>
              <a:off x="2888795" y="4455970"/>
              <a:ext cx="39677" cy="54799"/>
            </a:xfrm>
            <a:custGeom>
              <a:rect b="b" l="l" r="r" t="t"/>
              <a:pathLst>
                <a:path extrusionOk="0" h="3660" w="265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7"/>
            <p:cNvSpPr/>
            <p:nvPr/>
          </p:nvSpPr>
          <p:spPr>
            <a:xfrm>
              <a:off x="2883435" y="4475180"/>
              <a:ext cx="50068" cy="61402"/>
            </a:xfrm>
            <a:custGeom>
              <a:rect b="b" l="l" r="r" t="t"/>
              <a:pathLst>
                <a:path extrusionOk="0" h="4101" w="3344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7"/>
            <p:cNvSpPr/>
            <p:nvPr/>
          </p:nvSpPr>
          <p:spPr>
            <a:xfrm>
              <a:off x="2912077" y="4475180"/>
              <a:ext cx="21426" cy="61402"/>
            </a:xfrm>
            <a:custGeom>
              <a:rect b="b" l="l" r="r" t="t"/>
              <a:pathLst>
                <a:path extrusionOk="0" h="4101" w="1431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7"/>
            <p:cNvSpPr/>
            <p:nvPr/>
          </p:nvSpPr>
          <p:spPr>
            <a:xfrm>
              <a:off x="2955842" y="4272767"/>
              <a:ext cx="192666" cy="259399"/>
            </a:xfrm>
            <a:custGeom>
              <a:rect b="b" l="l" r="r" t="t"/>
              <a:pathLst>
                <a:path extrusionOk="0" h="17325" w="12868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7"/>
            <p:cNvSpPr/>
            <p:nvPr/>
          </p:nvSpPr>
          <p:spPr>
            <a:xfrm>
              <a:off x="3116063" y="4273081"/>
              <a:ext cx="32445" cy="259084"/>
            </a:xfrm>
            <a:custGeom>
              <a:rect b="b" l="l" r="r" t="t"/>
              <a:pathLst>
                <a:path extrusionOk="0" h="17304" w="2167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7"/>
            <p:cNvSpPr/>
            <p:nvPr/>
          </p:nvSpPr>
          <p:spPr>
            <a:xfrm>
              <a:off x="2984484" y="4267107"/>
              <a:ext cx="18266" cy="270733"/>
            </a:xfrm>
            <a:custGeom>
              <a:rect b="b" l="l" r="r" t="t"/>
              <a:pathLst>
                <a:path extrusionOk="0" h="18082" w="122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7"/>
            <p:cNvSpPr/>
            <p:nvPr/>
          </p:nvSpPr>
          <p:spPr>
            <a:xfrm>
              <a:off x="3091193" y="4499106"/>
              <a:ext cx="32445" cy="10705"/>
            </a:xfrm>
            <a:custGeom>
              <a:rect b="b" l="l" r="r" t="t"/>
              <a:pathLst>
                <a:path extrusionOk="0" h="715" w="2167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7"/>
            <p:cNvSpPr/>
            <p:nvPr/>
          </p:nvSpPr>
          <p:spPr>
            <a:xfrm>
              <a:off x="3110718" y="4485571"/>
              <a:ext cx="12292" cy="10705"/>
            </a:xfrm>
            <a:custGeom>
              <a:rect b="b" l="l" r="r" t="t"/>
              <a:pathLst>
                <a:path extrusionOk="0" h="715" w="821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7"/>
            <p:cNvSpPr/>
            <p:nvPr/>
          </p:nvSpPr>
          <p:spPr>
            <a:xfrm>
              <a:off x="2810729" y="4557334"/>
              <a:ext cx="342496" cy="61717"/>
            </a:xfrm>
            <a:custGeom>
              <a:rect b="b" l="l" r="r" t="t"/>
              <a:pathLst>
                <a:path extrusionOk="0" h="4122" w="22875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7"/>
            <p:cNvSpPr/>
            <p:nvPr/>
          </p:nvSpPr>
          <p:spPr>
            <a:xfrm>
              <a:off x="3129598" y="4557334"/>
              <a:ext cx="23627" cy="61717"/>
            </a:xfrm>
            <a:custGeom>
              <a:rect b="b" l="l" r="r" t="t"/>
              <a:pathLst>
                <a:path extrusionOk="0" h="4122" w="1578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7"/>
            <p:cNvSpPr/>
            <p:nvPr/>
          </p:nvSpPr>
          <p:spPr>
            <a:xfrm>
              <a:off x="2838428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7"/>
            <p:cNvSpPr/>
            <p:nvPr/>
          </p:nvSpPr>
          <p:spPr>
            <a:xfrm>
              <a:off x="2863611" y="4553711"/>
              <a:ext cx="10705" cy="22219"/>
            </a:xfrm>
            <a:custGeom>
              <a:rect b="b" l="l" r="r" t="t"/>
              <a:pathLst>
                <a:path extrusionOk="0" h="1484" w="715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7"/>
            <p:cNvSpPr/>
            <p:nvPr/>
          </p:nvSpPr>
          <p:spPr>
            <a:xfrm>
              <a:off x="2888795" y="4553711"/>
              <a:ext cx="10705" cy="22219"/>
            </a:xfrm>
            <a:custGeom>
              <a:rect b="b" l="l" r="r" t="t"/>
              <a:pathLst>
                <a:path extrusionOk="0" h="1484" w="715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7"/>
            <p:cNvSpPr/>
            <p:nvPr/>
          </p:nvSpPr>
          <p:spPr>
            <a:xfrm>
              <a:off x="2913664" y="4553711"/>
              <a:ext cx="10705" cy="22219"/>
            </a:xfrm>
            <a:custGeom>
              <a:rect b="b" l="l" r="r" t="t"/>
              <a:pathLst>
                <a:path extrusionOk="0" h="1484" w="715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7"/>
            <p:cNvSpPr/>
            <p:nvPr/>
          </p:nvSpPr>
          <p:spPr>
            <a:xfrm>
              <a:off x="2938833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7"/>
            <p:cNvSpPr/>
            <p:nvPr/>
          </p:nvSpPr>
          <p:spPr>
            <a:xfrm>
              <a:off x="2964017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7"/>
            <p:cNvSpPr/>
            <p:nvPr/>
          </p:nvSpPr>
          <p:spPr>
            <a:xfrm>
              <a:off x="2989201" y="4553711"/>
              <a:ext cx="10406" cy="22219"/>
            </a:xfrm>
            <a:custGeom>
              <a:rect b="b" l="l" r="r" t="t"/>
              <a:pathLst>
                <a:path extrusionOk="0" h="1484" w="695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7"/>
            <p:cNvSpPr/>
            <p:nvPr/>
          </p:nvSpPr>
          <p:spPr>
            <a:xfrm>
              <a:off x="3014070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7"/>
            <p:cNvSpPr/>
            <p:nvPr/>
          </p:nvSpPr>
          <p:spPr>
            <a:xfrm>
              <a:off x="3039254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7"/>
            <p:cNvSpPr/>
            <p:nvPr/>
          </p:nvSpPr>
          <p:spPr>
            <a:xfrm>
              <a:off x="3064438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7"/>
            <p:cNvSpPr/>
            <p:nvPr/>
          </p:nvSpPr>
          <p:spPr>
            <a:xfrm>
              <a:off x="3089472" y="4553711"/>
              <a:ext cx="10556" cy="22219"/>
            </a:xfrm>
            <a:custGeom>
              <a:rect b="b" l="l" r="r" t="t"/>
              <a:pathLst>
                <a:path extrusionOk="0" h="1484" w="705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7"/>
            <p:cNvSpPr/>
            <p:nvPr/>
          </p:nvSpPr>
          <p:spPr>
            <a:xfrm>
              <a:off x="3114491" y="4553711"/>
              <a:ext cx="10720" cy="22219"/>
            </a:xfrm>
            <a:custGeom>
              <a:rect b="b" l="l" r="r" t="t"/>
              <a:pathLst>
                <a:path extrusionOk="0" h="1484" w="716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5" name="Google Shape;3285;p47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3286" name="Google Shape;3286;p47"/>
            <p:cNvSpPr/>
            <p:nvPr/>
          </p:nvSpPr>
          <p:spPr>
            <a:xfrm>
              <a:off x="1798048" y="3814758"/>
              <a:ext cx="243662" cy="314797"/>
            </a:xfrm>
            <a:custGeom>
              <a:rect b="b" l="l" r="r" t="t"/>
              <a:pathLst>
                <a:path extrusionOk="0" h="21025" w="16274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7"/>
            <p:cNvSpPr/>
            <p:nvPr/>
          </p:nvSpPr>
          <p:spPr>
            <a:xfrm>
              <a:off x="1798048" y="3814758"/>
              <a:ext cx="54485" cy="314797"/>
            </a:xfrm>
            <a:custGeom>
              <a:rect b="b" l="l" r="r" t="t"/>
              <a:pathLst>
                <a:path extrusionOk="0" h="21025" w="3639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7"/>
            <p:cNvSpPr/>
            <p:nvPr/>
          </p:nvSpPr>
          <p:spPr>
            <a:xfrm>
              <a:off x="1779168" y="4116319"/>
              <a:ext cx="282381" cy="32760"/>
            </a:xfrm>
            <a:custGeom>
              <a:rect b="b" l="l" r="r" t="t"/>
              <a:pathLst>
                <a:path extrusionOk="0" h="2188" w="1886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7"/>
            <p:cNvSpPr/>
            <p:nvPr/>
          </p:nvSpPr>
          <p:spPr>
            <a:xfrm>
              <a:off x="1930585" y="3847488"/>
              <a:ext cx="90359" cy="247750"/>
            </a:xfrm>
            <a:custGeom>
              <a:rect b="b" l="l" r="r" t="t"/>
              <a:pathLst>
                <a:path extrusionOk="0" h="16547" w="6035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7"/>
            <p:cNvSpPr/>
            <p:nvPr/>
          </p:nvSpPr>
          <p:spPr>
            <a:xfrm>
              <a:off x="1818830" y="3847488"/>
              <a:ext cx="90988" cy="147659"/>
            </a:xfrm>
            <a:custGeom>
              <a:rect b="b" l="l" r="r" t="t"/>
              <a:pathLst>
                <a:path extrusionOk="0" h="9862" w="6077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7"/>
            <p:cNvSpPr/>
            <p:nvPr/>
          </p:nvSpPr>
          <p:spPr>
            <a:xfrm>
              <a:off x="1818830" y="3847802"/>
              <a:ext cx="33703" cy="147344"/>
            </a:xfrm>
            <a:custGeom>
              <a:rect b="b" l="l" r="r" t="t"/>
              <a:pathLst>
                <a:path extrusionOk="0" h="9841" w="2251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7"/>
            <p:cNvSpPr/>
            <p:nvPr/>
          </p:nvSpPr>
          <p:spPr>
            <a:xfrm>
              <a:off x="1831737" y="3916107"/>
              <a:ext cx="63603" cy="10406"/>
            </a:xfrm>
            <a:custGeom>
              <a:rect b="b" l="l" r="r" t="t"/>
              <a:pathLst>
                <a:path extrusionOk="0" h="695" w="4248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7"/>
            <p:cNvSpPr/>
            <p:nvPr/>
          </p:nvSpPr>
          <p:spPr>
            <a:xfrm>
              <a:off x="1831737" y="3916107"/>
              <a:ext cx="20797" cy="10406"/>
            </a:xfrm>
            <a:custGeom>
              <a:rect b="b" l="l" r="r" t="t"/>
              <a:pathLst>
                <a:path extrusionOk="0" h="695" w="1389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7"/>
            <p:cNvSpPr/>
            <p:nvPr/>
          </p:nvSpPr>
          <p:spPr>
            <a:xfrm>
              <a:off x="1831737" y="3892510"/>
              <a:ext cx="63603" cy="10391"/>
            </a:xfrm>
            <a:custGeom>
              <a:rect b="b" l="l" r="r" t="t"/>
              <a:pathLst>
                <a:path extrusionOk="0" h="694" w="4248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7"/>
            <p:cNvSpPr/>
            <p:nvPr/>
          </p:nvSpPr>
          <p:spPr>
            <a:xfrm>
              <a:off x="1831737" y="3892510"/>
              <a:ext cx="20797" cy="10391"/>
            </a:xfrm>
            <a:custGeom>
              <a:rect b="b" l="l" r="r" t="t"/>
              <a:pathLst>
                <a:path extrusionOk="0" h="694" w="1389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7"/>
            <p:cNvSpPr/>
            <p:nvPr/>
          </p:nvSpPr>
          <p:spPr>
            <a:xfrm>
              <a:off x="1831737" y="3868584"/>
              <a:ext cx="63603" cy="10406"/>
            </a:xfrm>
            <a:custGeom>
              <a:rect b="b" l="l" r="r" t="t"/>
              <a:pathLst>
                <a:path extrusionOk="0" h="695" w="4248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7"/>
            <p:cNvSpPr/>
            <p:nvPr/>
          </p:nvSpPr>
          <p:spPr>
            <a:xfrm>
              <a:off x="1831737" y="3868584"/>
              <a:ext cx="20797" cy="10406"/>
            </a:xfrm>
            <a:custGeom>
              <a:rect b="b" l="l" r="r" t="t"/>
              <a:pathLst>
                <a:path extrusionOk="0" h="695" w="1389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7"/>
            <p:cNvSpPr/>
            <p:nvPr/>
          </p:nvSpPr>
          <p:spPr>
            <a:xfrm>
              <a:off x="1831737" y="3940033"/>
              <a:ext cx="63603" cy="10406"/>
            </a:xfrm>
            <a:custGeom>
              <a:rect b="b" l="l" r="r" t="t"/>
              <a:pathLst>
                <a:path extrusionOk="0" h="695" w="4248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7"/>
            <p:cNvSpPr/>
            <p:nvPr/>
          </p:nvSpPr>
          <p:spPr>
            <a:xfrm>
              <a:off x="1831737" y="3940033"/>
              <a:ext cx="20797" cy="10406"/>
            </a:xfrm>
            <a:custGeom>
              <a:rect b="b" l="l" r="r" t="t"/>
              <a:pathLst>
                <a:path extrusionOk="0" h="695" w="1389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7"/>
            <p:cNvSpPr/>
            <p:nvPr/>
          </p:nvSpPr>
          <p:spPr>
            <a:xfrm>
              <a:off x="1831737" y="3963644"/>
              <a:ext cx="63603" cy="10406"/>
            </a:xfrm>
            <a:custGeom>
              <a:rect b="b" l="l" r="r" t="t"/>
              <a:pathLst>
                <a:path extrusionOk="0" h="695" w="4248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7"/>
            <p:cNvSpPr/>
            <p:nvPr/>
          </p:nvSpPr>
          <p:spPr>
            <a:xfrm>
              <a:off x="1831737" y="3963644"/>
              <a:ext cx="20797" cy="10406"/>
            </a:xfrm>
            <a:custGeom>
              <a:rect b="b" l="l" r="r" t="t"/>
              <a:pathLst>
                <a:path extrusionOk="0" h="695" w="1389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7"/>
            <p:cNvSpPr/>
            <p:nvPr/>
          </p:nvSpPr>
          <p:spPr>
            <a:xfrm>
              <a:off x="1818830" y="4022202"/>
              <a:ext cx="22369" cy="58557"/>
            </a:xfrm>
            <a:custGeom>
              <a:rect b="b" l="l" r="r" t="t"/>
              <a:pathLst>
                <a:path extrusionOk="0" h="3911" w="1494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7"/>
            <p:cNvSpPr/>
            <p:nvPr/>
          </p:nvSpPr>
          <p:spPr>
            <a:xfrm>
              <a:off x="1865739" y="4039510"/>
              <a:ext cx="19839" cy="20168"/>
            </a:xfrm>
            <a:custGeom>
              <a:rect b="b" l="l" r="r" t="t"/>
              <a:pathLst>
                <a:path extrusionOk="0" h="1347" w="1325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7"/>
            <p:cNvSpPr/>
            <p:nvPr/>
          </p:nvSpPr>
          <p:spPr>
            <a:xfrm>
              <a:off x="1813800" y="4009760"/>
              <a:ext cx="10391" cy="83277"/>
            </a:xfrm>
            <a:custGeom>
              <a:rect b="b" l="l" r="r" t="t"/>
              <a:pathLst>
                <a:path extrusionOk="0" h="5562" w="694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7"/>
            <p:cNvSpPr/>
            <p:nvPr/>
          </p:nvSpPr>
          <p:spPr>
            <a:xfrm>
              <a:off x="1930585" y="3967732"/>
              <a:ext cx="90359" cy="20797"/>
            </a:xfrm>
            <a:custGeom>
              <a:rect b="b" l="l" r="r" t="t"/>
              <a:pathLst>
                <a:path extrusionOk="0" h="1389" w="6035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7"/>
            <p:cNvSpPr/>
            <p:nvPr/>
          </p:nvSpPr>
          <p:spPr>
            <a:xfrm>
              <a:off x="1992901" y="3889351"/>
              <a:ext cx="28043" cy="78396"/>
            </a:xfrm>
            <a:custGeom>
              <a:rect b="b" l="l" r="r" t="t"/>
              <a:pathLst>
                <a:path extrusionOk="0" h="5236" w="1873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7"/>
            <p:cNvSpPr/>
            <p:nvPr/>
          </p:nvSpPr>
          <p:spPr>
            <a:xfrm>
              <a:off x="1972134" y="3913591"/>
              <a:ext cx="20782" cy="54156"/>
            </a:xfrm>
            <a:custGeom>
              <a:rect b="b" l="l" r="r" t="t"/>
              <a:pathLst>
                <a:path extrusionOk="0" h="3617" w="1388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7"/>
            <p:cNvSpPr/>
            <p:nvPr/>
          </p:nvSpPr>
          <p:spPr>
            <a:xfrm>
              <a:off x="1930585" y="3889980"/>
              <a:ext cx="20782" cy="77767"/>
            </a:xfrm>
            <a:custGeom>
              <a:rect b="b" l="l" r="r" t="t"/>
              <a:pathLst>
                <a:path extrusionOk="0" h="5194" w="1388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7"/>
            <p:cNvSpPr/>
            <p:nvPr/>
          </p:nvSpPr>
          <p:spPr>
            <a:xfrm>
              <a:off x="1951352" y="3921467"/>
              <a:ext cx="20797" cy="46280"/>
            </a:xfrm>
            <a:custGeom>
              <a:rect b="b" l="l" r="r" t="t"/>
              <a:pathLst>
                <a:path extrusionOk="0" h="3091" w="1389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7"/>
            <p:cNvSpPr/>
            <p:nvPr/>
          </p:nvSpPr>
          <p:spPr>
            <a:xfrm>
              <a:off x="1974964" y="4026289"/>
              <a:ext cx="44393" cy="68948"/>
            </a:xfrm>
            <a:custGeom>
              <a:rect b="b" l="l" r="r" t="t"/>
              <a:pathLst>
                <a:path extrusionOk="0" h="4605" w="2965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7"/>
            <p:cNvSpPr/>
            <p:nvPr/>
          </p:nvSpPr>
          <p:spPr>
            <a:xfrm>
              <a:off x="1930585" y="4017770"/>
              <a:ext cx="20782" cy="77782"/>
            </a:xfrm>
            <a:custGeom>
              <a:rect b="b" l="l" r="r" t="t"/>
              <a:pathLst>
                <a:path extrusionOk="0" h="5195" w="1388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7"/>
            <p:cNvSpPr/>
            <p:nvPr/>
          </p:nvSpPr>
          <p:spPr>
            <a:xfrm>
              <a:off x="1951352" y="4044855"/>
              <a:ext cx="20797" cy="50697"/>
            </a:xfrm>
            <a:custGeom>
              <a:rect b="b" l="l" r="r" t="t"/>
              <a:pathLst>
                <a:path extrusionOk="0" h="3386" w="1389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7"/>
            <p:cNvSpPr/>
            <p:nvPr/>
          </p:nvSpPr>
          <p:spPr>
            <a:xfrm>
              <a:off x="1789245" y="3805625"/>
              <a:ext cx="261914" cy="21426"/>
            </a:xfrm>
            <a:custGeom>
              <a:rect b="b" l="l" r="r" t="t"/>
              <a:pathLst>
                <a:path extrusionOk="0" h="1431" w="17493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4" name="Google Shape;3314;p47"/>
          <p:cNvGrpSpPr/>
          <p:nvPr/>
        </p:nvGrpSpPr>
        <p:grpSpPr>
          <a:xfrm>
            <a:off x="2593522" y="2407029"/>
            <a:ext cx="391607" cy="364535"/>
            <a:chOff x="2593522" y="2407029"/>
            <a:chExt cx="391607" cy="364535"/>
          </a:xfrm>
        </p:grpSpPr>
        <p:sp>
          <p:nvSpPr>
            <p:cNvPr id="3315" name="Google Shape;3315;p47"/>
            <p:cNvSpPr/>
            <p:nvPr/>
          </p:nvSpPr>
          <p:spPr>
            <a:xfrm>
              <a:off x="2602641" y="2573867"/>
              <a:ext cx="97291" cy="197697"/>
            </a:xfrm>
            <a:custGeom>
              <a:rect b="b" l="l" r="r" t="t"/>
              <a:pathLst>
                <a:path extrusionOk="0" h="13204" w="6498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7"/>
            <p:cNvSpPr/>
            <p:nvPr/>
          </p:nvSpPr>
          <p:spPr>
            <a:xfrm>
              <a:off x="2680078" y="2573867"/>
              <a:ext cx="19854" cy="156148"/>
            </a:xfrm>
            <a:custGeom>
              <a:rect b="b" l="l" r="r" t="t"/>
              <a:pathLst>
                <a:path extrusionOk="0" h="10429" w="1326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7"/>
            <p:cNvSpPr/>
            <p:nvPr/>
          </p:nvSpPr>
          <p:spPr>
            <a:xfrm>
              <a:off x="2602641" y="2742907"/>
              <a:ext cx="57629" cy="28657"/>
            </a:xfrm>
            <a:custGeom>
              <a:rect b="b" l="l" r="r" t="t"/>
              <a:pathLst>
                <a:path extrusionOk="0" h="1914" w="3849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7"/>
            <p:cNvSpPr/>
            <p:nvPr/>
          </p:nvSpPr>
          <p:spPr>
            <a:xfrm>
              <a:off x="2593522" y="2516552"/>
              <a:ext cx="106410" cy="57330"/>
            </a:xfrm>
            <a:custGeom>
              <a:rect b="b" l="l" r="r" t="t"/>
              <a:pathLst>
                <a:path extrusionOk="0" h="3829" w="7107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7"/>
            <p:cNvSpPr/>
            <p:nvPr/>
          </p:nvSpPr>
          <p:spPr>
            <a:xfrm>
              <a:off x="2593522" y="2516567"/>
              <a:ext cx="106410" cy="56985"/>
            </a:xfrm>
            <a:custGeom>
              <a:rect b="b" l="l" r="r" t="t"/>
              <a:pathLst>
                <a:path extrusionOk="0" h="3806" w="7107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7"/>
            <p:cNvSpPr/>
            <p:nvPr/>
          </p:nvSpPr>
          <p:spPr>
            <a:xfrm>
              <a:off x="2629726" y="2602794"/>
              <a:ext cx="43136" cy="61432"/>
            </a:xfrm>
            <a:custGeom>
              <a:rect b="b" l="l" r="r" t="t"/>
              <a:pathLst>
                <a:path extrusionOk="0" h="4103" w="2881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7"/>
            <p:cNvSpPr/>
            <p:nvPr/>
          </p:nvSpPr>
          <p:spPr>
            <a:xfrm>
              <a:off x="2646091" y="2602704"/>
              <a:ext cx="26771" cy="61522"/>
            </a:xfrm>
            <a:custGeom>
              <a:rect b="b" l="l" r="r" t="t"/>
              <a:pathLst>
                <a:path extrusionOk="0" h="4109" w="1788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7"/>
            <p:cNvSpPr/>
            <p:nvPr/>
          </p:nvSpPr>
          <p:spPr>
            <a:xfrm>
              <a:off x="2878719" y="2573867"/>
              <a:ext cx="97276" cy="197697"/>
            </a:xfrm>
            <a:custGeom>
              <a:rect b="b" l="l" r="r" t="t"/>
              <a:pathLst>
                <a:path extrusionOk="0" h="13204" w="6497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7"/>
            <p:cNvSpPr/>
            <p:nvPr/>
          </p:nvSpPr>
          <p:spPr>
            <a:xfrm>
              <a:off x="2959929" y="2573867"/>
              <a:ext cx="15751" cy="197697"/>
            </a:xfrm>
            <a:custGeom>
              <a:rect b="b" l="l" r="r" t="t"/>
              <a:pathLst>
                <a:path extrusionOk="0" h="13204" w="1052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7"/>
            <p:cNvSpPr/>
            <p:nvPr/>
          </p:nvSpPr>
          <p:spPr>
            <a:xfrm>
              <a:off x="2878719" y="2573867"/>
              <a:ext cx="20782" cy="156148"/>
            </a:xfrm>
            <a:custGeom>
              <a:rect b="b" l="l" r="r" t="t"/>
              <a:pathLst>
                <a:path extrusionOk="0" h="10429" w="1388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7"/>
            <p:cNvSpPr/>
            <p:nvPr/>
          </p:nvSpPr>
          <p:spPr>
            <a:xfrm>
              <a:off x="2918381" y="2742907"/>
              <a:ext cx="57614" cy="28657"/>
            </a:xfrm>
            <a:custGeom>
              <a:rect b="b" l="l" r="r" t="t"/>
              <a:pathLst>
                <a:path extrusionOk="0" h="1914" w="3848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7"/>
            <p:cNvSpPr/>
            <p:nvPr/>
          </p:nvSpPr>
          <p:spPr>
            <a:xfrm>
              <a:off x="2959929" y="2742907"/>
              <a:ext cx="15751" cy="28657"/>
            </a:xfrm>
            <a:custGeom>
              <a:rect b="b" l="l" r="r" t="t"/>
              <a:pathLst>
                <a:path extrusionOk="0" h="1914" w="1052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7"/>
            <p:cNvSpPr/>
            <p:nvPr/>
          </p:nvSpPr>
          <p:spPr>
            <a:xfrm>
              <a:off x="2878719" y="2516552"/>
              <a:ext cx="106410" cy="57330"/>
            </a:xfrm>
            <a:custGeom>
              <a:rect b="b" l="l" r="r" t="t"/>
              <a:pathLst>
                <a:path extrusionOk="0" h="3829" w="7107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7"/>
            <p:cNvSpPr/>
            <p:nvPr/>
          </p:nvSpPr>
          <p:spPr>
            <a:xfrm>
              <a:off x="2878719" y="2516552"/>
              <a:ext cx="106410" cy="57330"/>
            </a:xfrm>
            <a:custGeom>
              <a:rect b="b" l="l" r="r" t="t"/>
              <a:pathLst>
                <a:path extrusionOk="0" h="3829" w="7107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7"/>
            <p:cNvSpPr/>
            <p:nvPr/>
          </p:nvSpPr>
          <p:spPr>
            <a:xfrm>
              <a:off x="2675991" y="2714249"/>
              <a:ext cx="226669" cy="28672"/>
            </a:xfrm>
            <a:custGeom>
              <a:rect b="b" l="l" r="r" t="t"/>
              <a:pathLst>
                <a:path extrusionOk="0" h="1915" w="15139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7"/>
            <p:cNvSpPr/>
            <p:nvPr/>
          </p:nvSpPr>
          <p:spPr>
            <a:xfrm>
              <a:off x="2676305" y="2714249"/>
              <a:ext cx="226354" cy="28672"/>
            </a:xfrm>
            <a:custGeom>
              <a:rect b="b" l="l" r="r" t="t"/>
              <a:pathLst>
                <a:path extrusionOk="0" h="1915" w="15118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7"/>
            <p:cNvSpPr/>
            <p:nvPr/>
          </p:nvSpPr>
          <p:spPr>
            <a:xfrm>
              <a:off x="2660255" y="2742907"/>
              <a:ext cx="258141" cy="28657"/>
            </a:xfrm>
            <a:custGeom>
              <a:rect b="b" l="l" r="r" t="t"/>
              <a:pathLst>
                <a:path extrusionOk="0" h="1914" w="17241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7"/>
            <p:cNvSpPr/>
            <p:nvPr/>
          </p:nvSpPr>
          <p:spPr>
            <a:xfrm>
              <a:off x="2660255" y="2742907"/>
              <a:ext cx="258141" cy="28657"/>
            </a:xfrm>
            <a:custGeom>
              <a:rect b="b" l="l" r="r" t="t"/>
              <a:pathLst>
                <a:path extrusionOk="0" h="1914" w="17241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7"/>
            <p:cNvSpPr/>
            <p:nvPr/>
          </p:nvSpPr>
          <p:spPr>
            <a:xfrm>
              <a:off x="2715968" y="2516567"/>
              <a:ext cx="147344" cy="197697"/>
            </a:xfrm>
            <a:custGeom>
              <a:rect b="b" l="l" r="r" t="t"/>
              <a:pathLst>
                <a:path extrusionOk="0" h="13204" w="9841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7"/>
            <p:cNvSpPr/>
            <p:nvPr/>
          </p:nvSpPr>
          <p:spPr>
            <a:xfrm>
              <a:off x="2763191" y="2618560"/>
              <a:ext cx="52583" cy="95704"/>
            </a:xfrm>
            <a:custGeom>
              <a:rect b="b" l="l" r="r" t="t"/>
              <a:pathLst>
                <a:path extrusionOk="0" h="6392" w="3512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7"/>
            <p:cNvSpPr/>
            <p:nvPr/>
          </p:nvSpPr>
          <p:spPr>
            <a:xfrm>
              <a:off x="2783329" y="2618515"/>
              <a:ext cx="32445" cy="95749"/>
            </a:xfrm>
            <a:custGeom>
              <a:rect b="b" l="l" r="r" t="t"/>
              <a:pathLst>
                <a:path extrusionOk="0" h="6395" w="2167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7"/>
            <p:cNvSpPr/>
            <p:nvPr/>
          </p:nvSpPr>
          <p:spPr>
            <a:xfrm>
              <a:off x="2692041" y="2516253"/>
              <a:ext cx="47867" cy="32131"/>
            </a:xfrm>
            <a:custGeom>
              <a:rect b="b" l="l" r="r" t="t"/>
              <a:pathLst>
                <a:path extrusionOk="0" h="2146" w="3197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7"/>
            <p:cNvSpPr/>
            <p:nvPr/>
          </p:nvSpPr>
          <p:spPr>
            <a:xfrm>
              <a:off x="2719112" y="2516253"/>
              <a:ext cx="20797" cy="31817"/>
            </a:xfrm>
            <a:custGeom>
              <a:rect b="b" l="l" r="r" t="t"/>
              <a:pathLst>
                <a:path extrusionOk="0" h="2125" w="1389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7"/>
            <p:cNvSpPr/>
            <p:nvPr/>
          </p:nvSpPr>
          <p:spPr>
            <a:xfrm>
              <a:off x="2692041" y="2682148"/>
              <a:ext cx="47867" cy="32116"/>
            </a:xfrm>
            <a:custGeom>
              <a:rect b="b" l="l" r="r" t="t"/>
              <a:pathLst>
                <a:path extrusionOk="0" h="2145" w="3197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7"/>
            <p:cNvSpPr/>
            <p:nvPr/>
          </p:nvSpPr>
          <p:spPr>
            <a:xfrm>
              <a:off x="2719112" y="2682148"/>
              <a:ext cx="20797" cy="31802"/>
            </a:xfrm>
            <a:custGeom>
              <a:rect b="b" l="l" r="r" t="t"/>
              <a:pathLst>
                <a:path extrusionOk="0" h="2124" w="1389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7"/>
            <p:cNvSpPr/>
            <p:nvPr/>
          </p:nvSpPr>
          <p:spPr>
            <a:xfrm>
              <a:off x="2699917" y="2548369"/>
              <a:ext cx="31802" cy="133794"/>
            </a:xfrm>
            <a:custGeom>
              <a:rect b="b" l="l" r="r" t="t"/>
              <a:pathLst>
                <a:path extrusionOk="0" h="8936" w="2124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7"/>
            <p:cNvSpPr/>
            <p:nvPr/>
          </p:nvSpPr>
          <p:spPr>
            <a:xfrm>
              <a:off x="2838742" y="2516253"/>
              <a:ext cx="47852" cy="32131"/>
            </a:xfrm>
            <a:custGeom>
              <a:rect b="b" l="l" r="r" t="t"/>
              <a:pathLst>
                <a:path extrusionOk="0" h="2146" w="3196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7"/>
            <p:cNvSpPr/>
            <p:nvPr/>
          </p:nvSpPr>
          <p:spPr>
            <a:xfrm>
              <a:off x="2838742" y="2682148"/>
              <a:ext cx="47852" cy="32116"/>
            </a:xfrm>
            <a:custGeom>
              <a:rect b="b" l="l" r="r" t="t"/>
              <a:pathLst>
                <a:path extrusionOk="0" h="2145" w="3196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7"/>
            <p:cNvSpPr/>
            <p:nvPr/>
          </p:nvSpPr>
          <p:spPr>
            <a:xfrm>
              <a:off x="2866127" y="2516253"/>
              <a:ext cx="20467" cy="31817"/>
            </a:xfrm>
            <a:custGeom>
              <a:rect b="b" l="l" r="r" t="t"/>
              <a:pathLst>
                <a:path extrusionOk="0" h="2125" w="1367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7"/>
            <p:cNvSpPr/>
            <p:nvPr/>
          </p:nvSpPr>
          <p:spPr>
            <a:xfrm>
              <a:off x="2865812" y="2682148"/>
              <a:ext cx="20782" cy="31802"/>
            </a:xfrm>
            <a:custGeom>
              <a:rect b="b" l="l" r="r" t="t"/>
              <a:pathLst>
                <a:path extrusionOk="0" h="2124" w="1388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7"/>
            <p:cNvSpPr/>
            <p:nvPr/>
          </p:nvSpPr>
          <p:spPr>
            <a:xfrm>
              <a:off x="2846603" y="2548369"/>
              <a:ext cx="32131" cy="133794"/>
            </a:xfrm>
            <a:custGeom>
              <a:rect b="b" l="l" r="r" t="t"/>
              <a:pathLst>
                <a:path extrusionOk="0" h="8936" w="2146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7"/>
            <p:cNvSpPr/>
            <p:nvPr/>
          </p:nvSpPr>
          <p:spPr>
            <a:xfrm>
              <a:off x="2683238" y="2407029"/>
              <a:ext cx="212175" cy="80597"/>
            </a:xfrm>
            <a:custGeom>
              <a:rect b="b" l="l" r="r" t="t"/>
              <a:pathLst>
                <a:path extrusionOk="0" h="5383" w="14171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7"/>
            <p:cNvSpPr/>
            <p:nvPr/>
          </p:nvSpPr>
          <p:spPr>
            <a:xfrm>
              <a:off x="2683238" y="2407029"/>
              <a:ext cx="212175" cy="80597"/>
            </a:xfrm>
            <a:custGeom>
              <a:rect b="b" l="l" r="r" t="t"/>
              <a:pathLst>
                <a:path extrusionOk="0" h="5383" w="14171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7"/>
            <p:cNvSpPr/>
            <p:nvPr/>
          </p:nvSpPr>
          <p:spPr>
            <a:xfrm>
              <a:off x="2668130" y="2487925"/>
              <a:ext cx="242390" cy="28657"/>
            </a:xfrm>
            <a:custGeom>
              <a:rect b="b" l="l" r="r" t="t"/>
              <a:pathLst>
                <a:path extrusionOk="0" h="1914" w="16189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7"/>
            <p:cNvSpPr/>
            <p:nvPr/>
          </p:nvSpPr>
          <p:spPr>
            <a:xfrm>
              <a:off x="2668130" y="2487611"/>
              <a:ext cx="242390" cy="28657"/>
            </a:xfrm>
            <a:custGeom>
              <a:rect b="b" l="l" r="r" t="t"/>
              <a:pathLst>
                <a:path extrusionOk="0" h="1914" w="16189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7"/>
            <p:cNvSpPr/>
            <p:nvPr/>
          </p:nvSpPr>
          <p:spPr>
            <a:xfrm>
              <a:off x="2905789" y="2602495"/>
              <a:ext cx="43136" cy="61432"/>
            </a:xfrm>
            <a:custGeom>
              <a:rect b="b" l="l" r="r" t="t"/>
              <a:pathLst>
                <a:path extrusionOk="0" h="4103" w="2881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7"/>
            <p:cNvSpPr/>
            <p:nvPr/>
          </p:nvSpPr>
          <p:spPr>
            <a:xfrm>
              <a:off x="2922154" y="2602704"/>
              <a:ext cx="26456" cy="61522"/>
            </a:xfrm>
            <a:custGeom>
              <a:rect b="b" l="l" r="r" t="t"/>
              <a:pathLst>
                <a:path extrusionOk="0" h="4109" w="1767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7"/>
            <p:cNvSpPr/>
            <p:nvPr/>
          </p:nvSpPr>
          <p:spPr>
            <a:xfrm>
              <a:off x="2758789" y="2542066"/>
              <a:ext cx="54156" cy="46115"/>
            </a:xfrm>
            <a:custGeom>
              <a:rect b="b" l="l" r="r" t="t"/>
              <a:pathLst>
                <a:path extrusionOk="0" h="3080" w="3617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7"/>
            <p:cNvSpPr/>
            <p:nvPr/>
          </p:nvSpPr>
          <p:spPr>
            <a:xfrm>
              <a:off x="2769794" y="2545210"/>
              <a:ext cx="46924" cy="43046"/>
            </a:xfrm>
            <a:custGeom>
              <a:rect b="b" l="l" r="r" t="t"/>
              <a:pathLst>
                <a:path extrusionOk="0" h="2875" w="3134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4" name="Google Shape;3354;p47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3355" name="Google Shape;3355;p47"/>
            <p:cNvSpPr/>
            <p:nvPr/>
          </p:nvSpPr>
          <p:spPr>
            <a:xfrm>
              <a:off x="3955047" y="2432242"/>
              <a:ext cx="322912" cy="334291"/>
            </a:xfrm>
            <a:custGeom>
              <a:rect b="b" l="l" r="r" t="t"/>
              <a:pathLst>
                <a:path extrusionOk="0" h="22327" w="21567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7"/>
            <p:cNvSpPr/>
            <p:nvPr/>
          </p:nvSpPr>
          <p:spPr>
            <a:xfrm>
              <a:off x="4009741" y="2515624"/>
              <a:ext cx="67361" cy="251014"/>
            </a:xfrm>
            <a:custGeom>
              <a:rect b="b" l="l" r="r" t="t"/>
              <a:pathLst>
                <a:path extrusionOk="0" h="16765" w="4499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7"/>
            <p:cNvSpPr/>
            <p:nvPr/>
          </p:nvSpPr>
          <p:spPr>
            <a:xfrm>
              <a:off x="4210582" y="2432317"/>
              <a:ext cx="67346" cy="293087"/>
            </a:xfrm>
            <a:custGeom>
              <a:rect b="b" l="l" r="r" t="t"/>
              <a:pathLst>
                <a:path extrusionOk="0" h="19575" w="4498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8" name="Google Shape;3358;p47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3359" name="Google Shape;3359;p47"/>
            <p:cNvSpPr/>
            <p:nvPr/>
          </p:nvSpPr>
          <p:spPr>
            <a:xfrm>
              <a:off x="1802465" y="2243020"/>
              <a:ext cx="265373" cy="71778"/>
            </a:xfrm>
            <a:custGeom>
              <a:rect b="b" l="l" r="r" t="t"/>
              <a:pathLst>
                <a:path extrusionOk="0" h="4794" w="17724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7"/>
            <p:cNvSpPr/>
            <p:nvPr/>
          </p:nvSpPr>
          <p:spPr>
            <a:xfrm>
              <a:off x="1802465" y="2208074"/>
              <a:ext cx="265373" cy="83442"/>
            </a:xfrm>
            <a:custGeom>
              <a:rect b="b" l="l" r="r" t="t"/>
              <a:pathLst>
                <a:path extrusionOk="0" h="5573" w="17724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47"/>
            <p:cNvSpPr/>
            <p:nvPr/>
          </p:nvSpPr>
          <p:spPr>
            <a:xfrm>
              <a:off x="1802465" y="1962854"/>
              <a:ext cx="35889" cy="316069"/>
            </a:xfrm>
            <a:custGeom>
              <a:rect b="b" l="l" r="r" t="t"/>
              <a:pathLst>
                <a:path extrusionOk="0" h="21110" w="2397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47"/>
            <p:cNvSpPr/>
            <p:nvPr/>
          </p:nvSpPr>
          <p:spPr>
            <a:xfrm>
              <a:off x="1837082" y="2286141"/>
              <a:ext cx="230756" cy="8834"/>
            </a:xfrm>
            <a:custGeom>
              <a:rect b="b" l="l" r="r" t="t"/>
              <a:pathLst>
                <a:path extrusionOk="0" h="590" w="15412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7"/>
            <p:cNvSpPr/>
            <p:nvPr/>
          </p:nvSpPr>
          <p:spPr>
            <a:xfrm>
              <a:off x="1900041" y="2262843"/>
              <a:ext cx="167797" cy="9148"/>
            </a:xfrm>
            <a:custGeom>
              <a:rect b="b" l="l" r="r" t="t"/>
              <a:pathLst>
                <a:path extrusionOk="0" h="611" w="11207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7"/>
            <p:cNvSpPr/>
            <p:nvPr/>
          </p:nvSpPr>
          <p:spPr>
            <a:xfrm>
              <a:off x="1838339" y="1962854"/>
              <a:ext cx="229498" cy="280180"/>
            </a:xfrm>
            <a:custGeom>
              <a:rect b="b" l="l" r="r" t="t"/>
              <a:pathLst>
                <a:path extrusionOk="0" h="18713" w="15328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7"/>
            <p:cNvSpPr/>
            <p:nvPr/>
          </p:nvSpPr>
          <p:spPr>
            <a:xfrm>
              <a:off x="1854091" y="1978905"/>
              <a:ext cx="197697" cy="248394"/>
            </a:xfrm>
            <a:custGeom>
              <a:rect b="b" l="l" r="r" t="t"/>
              <a:pathLst>
                <a:path extrusionOk="0" h="16590" w="13204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6" name="Google Shape;3366;p47"/>
          <p:cNvGrpSpPr/>
          <p:nvPr/>
        </p:nvGrpSpPr>
        <p:grpSpPr>
          <a:xfrm>
            <a:off x="3512070" y="1956222"/>
            <a:ext cx="373984" cy="363622"/>
            <a:chOff x="3512070" y="1956222"/>
            <a:chExt cx="373984" cy="363622"/>
          </a:xfrm>
        </p:grpSpPr>
        <p:sp>
          <p:nvSpPr>
            <p:cNvPr id="3367" name="Google Shape;3367;p47"/>
            <p:cNvSpPr/>
            <p:nvPr/>
          </p:nvSpPr>
          <p:spPr>
            <a:xfrm>
              <a:off x="3547316" y="2232314"/>
              <a:ext cx="316069" cy="53841"/>
            </a:xfrm>
            <a:custGeom>
              <a:rect b="b" l="l" r="r" t="t"/>
              <a:pathLst>
                <a:path extrusionOk="0" h="3596" w="2111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7"/>
            <p:cNvSpPr/>
            <p:nvPr/>
          </p:nvSpPr>
          <p:spPr>
            <a:xfrm>
              <a:off x="3548903" y="2232314"/>
              <a:ext cx="314482" cy="53841"/>
            </a:xfrm>
            <a:custGeom>
              <a:rect b="b" l="l" r="r" t="t"/>
              <a:pathLst>
                <a:path extrusionOk="0" h="3596" w="21004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7"/>
            <p:cNvSpPr/>
            <p:nvPr/>
          </p:nvSpPr>
          <p:spPr>
            <a:xfrm>
              <a:off x="3515215" y="2198312"/>
              <a:ext cx="370524" cy="121217"/>
            </a:xfrm>
            <a:custGeom>
              <a:rect b="b" l="l" r="r" t="t"/>
              <a:pathLst>
                <a:path extrusionOk="0" h="8096" w="24747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7"/>
            <p:cNvSpPr/>
            <p:nvPr/>
          </p:nvSpPr>
          <p:spPr>
            <a:xfrm>
              <a:off x="3864628" y="2198626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7"/>
            <p:cNvSpPr/>
            <p:nvPr/>
          </p:nvSpPr>
          <p:spPr>
            <a:xfrm>
              <a:off x="3864628" y="2286141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7"/>
            <p:cNvSpPr/>
            <p:nvPr/>
          </p:nvSpPr>
          <p:spPr>
            <a:xfrm>
              <a:off x="3574401" y="2259070"/>
              <a:ext cx="52583" cy="52838"/>
            </a:xfrm>
            <a:custGeom>
              <a:rect b="b" l="l" r="r" t="t"/>
              <a:pathLst>
                <a:path extrusionOk="0" h="3529" w="3512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7"/>
            <p:cNvSpPr/>
            <p:nvPr/>
          </p:nvSpPr>
          <p:spPr>
            <a:xfrm>
              <a:off x="3547316" y="1990239"/>
              <a:ext cx="316069" cy="53841"/>
            </a:xfrm>
            <a:custGeom>
              <a:rect b="b" l="l" r="r" t="t"/>
              <a:pathLst>
                <a:path extrusionOk="0" h="3596" w="2111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7"/>
            <p:cNvSpPr/>
            <p:nvPr/>
          </p:nvSpPr>
          <p:spPr>
            <a:xfrm>
              <a:off x="3548903" y="1990239"/>
              <a:ext cx="314482" cy="53841"/>
            </a:xfrm>
            <a:custGeom>
              <a:rect b="b" l="l" r="r" t="t"/>
              <a:pathLst>
                <a:path extrusionOk="0" h="3596" w="21004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7"/>
            <p:cNvSpPr/>
            <p:nvPr/>
          </p:nvSpPr>
          <p:spPr>
            <a:xfrm>
              <a:off x="3512070" y="1956222"/>
              <a:ext cx="373669" cy="121247"/>
            </a:xfrm>
            <a:custGeom>
              <a:rect b="b" l="l" r="r" t="t"/>
              <a:pathLst>
                <a:path extrusionOk="0" h="8098" w="24957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7"/>
            <p:cNvSpPr/>
            <p:nvPr/>
          </p:nvSpPr>
          <p:spPr>
            <a:xfrm>
              <a:off x="3864628" y="1956566"/>
              <a:ext cx="21426" cy="33688"/>
            </a:xfrm>
            <a:custGeom>
              <a:rect b="b" l="l" r="r" t="t"/>
              <a:pathLst>
                <a:path extrusionOk="0" h="2250" w="1431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7"/>
            <p:cNvSpPr/>
            <p:nvPr/>
          </p:nvSpPr>
          <p:spPr>
            <a:xfrm>
              <a:off x="3864628" y="2044065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7"/>
            <p:cNvSpPr/>
            <p:nvPr/>
          </p:nvSpPr>
          <p:spPr>
            <a:xfrm>
              <a:off x="3574401" y="2016995"/>
              <a:ext cx="52583" cy="52733"/>
            </a:xfrm>
            <a:custGeom>
              <a:rect b="b" l="l" r="r" t="t"/>
              <a:pathLst>
                <a:path extrusionOk="0" h="3522" w="3512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7"/>
            <p:cNvSpPr/>
            <p:nvPr/>
          </p:nvSpPr>
          <p:spPr>
            <a:xfrm>
              <a:off x="3536311" y="2111127"/>
              <a:ext cx="315740" cy="53841"/>
            </a:xfrm>
            <a:custGeom>
              <a:rect b="b" l="l" r="r" t="t"/>
              <a:pathLst>
                <a:path extrusionOk="0" h="3596" w="21088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7"/>
            <p:cNvSpPr/>
            <p:nvPr/>
          </p:nvSpPr>
          <p:spPr>
            <a:xfrm>
              <a:off x="3536311" y="2111127"/>
              <a:ext cx="315740" cy="53841"/>
            </a:xfrm>
            <a:custGeom>
              <a:rect b="b" l="l" r="r" t="t"/>
              <a:pathLst>
                <a:path extrusionOk="0" h="3596" w="21088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7"/>
            <p:cNvSpPr/>
            <p:nvPr/>
          </p:nvSpPr>
          <p:spPr>
            <a:xfrm>
              <a:off x="3513642" y="2077439"/>
              <a:ext cx="370509" cy="120888"/>
            </a:xfrm>
            <a:custGeom>
              <a:rect b="b" l="l" r="r" t="t"/>
              <a:pathLst>
                <a:path extrusionOk="0" h="8074" w="24746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7"/>
            <p:cNvSpPr/>
            <p:nvPr/>
          </p:nvSpPr>
          <p:spPr>
            <a:xfrm>
              <a:off x="3806385" y="2077753"/>
              <a:ext cx="77767" cy="120888"/>
            </a:xfrm>
            <a:custGeom>
              <a:rect b="b" l="l" r="r" t="t"/>
              <a:pathLst>
                <a:path extrusionOk="0" h="8074" w="5194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7"/>
            <p:cNvSpPr/>
            <p:nvPr/>
          </p:nvSpPr>
          <p:spPr>
            <a:xfrm>
              <a:off x="3772397" y="2138182"/>
              <a:ext cx="52898" cy="52568"/>
            </a:xfrm>
            <a:custGeom>
              <a:rect b="b" l="l" r="r" t="t"/>
              <a:pathLst>
                <a:path extrusionOk="0" h="3511" w="3533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47"/>
          <p:cNvGrpSpPr/>
          <p:nvPr/>
        </p:nvGrpSpPr>
        <p:grpSpPr>
          <a:xfrm>
            <a:off x="842683" y="2394751"/>
            <a:ext cx="345641" cy="356660"/>
            <a:chOff x="842683" y="2394751"/>
            <a:chExt cx="345641" cy="356660"/>
          </a:xfrm>
        </p:grpSpPr>
        <p:sp>
          <p:nvSpPr>
            <p:cNvPr id="3385" name="Google Shape;3385;p47"/>
            <p:cNvSpPr/>
            <p:nvPr/>
          </p:nvSpPr>
          <p:spPr>
            <a:xfrm>
              <a:off x="1099042" y="2499888"/>
              <a:ext cx="89266" cy="107353"/>
            </a:xfrm>
            <a:custGeom>
              <a:rect b="b" l="l" r="r" t="t"/>
              <a:pathLst>
                <a:path extrusionOk="0" h="7170" w="5962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7"/>
            <p:cNvSpPr/>
            <p:nvPr/>
          </p:nvSpPr>
          <p:spPr>
            <a:xfrm>
              <a:off x="1098908" y="2603138"/>
              <a:ext cx="89416" cy="47852"/>
            </a:xfrm>
            <a:custGeom>
              <a:rect b="b" l="l" r="r" t="t"/>
              <a:pathLst>
                <a:path extrusionOk="0" h="3196" w="5972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7"/>
            <p:cNvSpPr/>
            <p:nvPr/>
          </p:nvSpPr>
          <p:spPr>
            <a:xfrm>
              <a:off x="1127236" y="2603138"/>
              <a:ext cx="61088" cy="48182"/>
            </a:xfrm>
            <a:custGeom>
              <a:rect b="b" l="l" r="r" t="t"/>
              <a:pathLst>
                <a:path extrusionOk="0" h="3218" w="408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7"/>
            <p:cNvSpPr/>
            <p:nvPr/>
          </p:nvSpPr>
          <p:spPr>
            <a:xfrm>
              <a:off x="842803" y="2499888"/>
              <a:ext cx="89281" cy="107353"/>
            </a:xfrm>
            <a:custGeom>
              <a:rect b="b" l="l" r="r" t="t"/>
              <a:pathLst>
                <a:path extrusionOk="0" h="7170" w="5963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7"/>
            <p:cNvSpPr/>
            <p:nvPr/>
          </p:nvSpPr>
          <p:spPr>
            <a:xfrm>
              <a:off x="842683" y="2603138"/>
              <a:ext cx="89715" cy="47867"/>
            </a:xfrm>
            <a:custGeom>
              <a:rect b="b" l="l" r="r" t="t"/>
              <a:pathLst>
                <a:path extrusionOk="0" h="3197" w="5992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7"/>
            <p:cNvSpPr/>
            <p:nvPr/>
          </p:nvSpPr>
          <p:spPr>
            <a:xfrm>
              <a:off x="871011" y="2603138"/>
              <a:ext cx="61073" cy="48182"/>
            </a:xfrm>
            <a:custGeom>
              <a:rect b="b" l="l" r="r" t="t"/>
              <a:pathLst>
                <a:path extrusionOk="0" h="3218" w="4079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7"/>
            <p:cNvSpPr/>
            <p:nvPr/>
          </p:nvSpPr>
          <p:spPr>
            <a:xfrm>
              <a:off x="1003533" y="2433470"/>
              <a:ext cx="23941" cy="274506"/>
            </a:xfrm>
            <a:custGeom>
              <a:rect b="b" l="l" r="r" t="t"/>
              <a:pathLst>
                <a:path extrusionOk="0" h="18334" w="1599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7"/>
            <p:cNvSpPr/>
            <p:nvPr/>
          </p:nvSpPr>
          <p:spPr>
            <a:xfrm>
              <a:off x="1015496" y="2433470"/>
              <a:ext cx="11978" cy="274506"/>
            </a:xfrm>
            <a:custGeom>
              <a:rect b="b" l="l" r="r" t="t"/>
              <a:pathLst>
                <a:path extrusionOk="0" h="18334" w="80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7"/>
            <p:cNvSpPr/>
            <p:nvPr/>
          </p:nvSpPr>
          <p:spPr>
            <a:xfrm>
              <a:off x="932698" y="2697570"/>
              <a:ext cx="165910" cy="34646"/>
            </a:xfrm>
            <a:custGeom>
              <a:rect b="b" l="l" r="r" t="t"/>
              <a:pathLst>
                <a:path extrusionOk="0" h="2314" w="11081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7"/>
            <p:cNvSpPr/>
            <p:nvPr/>
          </p:nvSpPr>
          <p:spPr>
            <a:xfrm>
              <a:off x="993771" y="2394751"/>
              <a:ext cx="43465" cy="43450"/>
            </a:xfrm>
            <a:custGeom>
              <a:rect b="b" l="l" r="r" t="t"/>
              <a:pathLst>
                <a:path extrusionOk="0" h="2902" w="2903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7"/>
            <p:cNvSpPr/>
            <p:nvPr/>
          </p:nvSpPr>
          <p:spPr>
            <a:xfrm>
              <a:off x="996286" y="2397266"/>
              <a:ext cx="45037" cy="40950"/>
            </a:xfrm>
            <a:custGeom>
              <a:rect b="b" l="l" r="r" t="t"/>
              <a:pathLst>
                <a:path extrusionOk="0" h="2735" w="3008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7"/>
            <p:cNvSpPr/>
            <p:nvPr/>
          </p:nvSpPr>
          <p:spPr>
            <a:xfrm>
              <a:off x="844570" y="2454237"/>
              <a:ext cx="341867" cy="50068"/>
            </a:xfrm>
            <a:custGeom>
              <a:rect b="b" l="l" r="r" t="t"/>
              <a:pathLst>
                <a:path extrusionOk="0" h="3344" w="22833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7"/>
            <p:cNvSpPr/>
            <p:nvPr/>
          </p:nvSpPr>
          <p:spPr>
            <a:xfrm>
              <a:off x="844570" y="2466499"/>
              <a:ext cx="341867" cy="37821"/>
            </a:xfrm>
            <a:custGeom>
              <a:rect b="b" l="l" r="r" t="t"/>
              <a:pathLst>
                <a:path extrusionOk="0" h="2526" w="22833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7"/>
            <p:cNvSpPr/>
            <p:nvPr/>
          </p:nvSpPr>
          <p:spPr>
            <a:xfrm>
              <a:off x="932698" y="2697555"/>
              <a:ext cx="165910" cy="34661"/>
            </a:xfrm>
            <a:custGeom>
              <a:rect b="b" l="l" r="r" t="t"/>
              <a:pathLst>
                <a:path extrusionOk="0" h="2315" w="11081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7"/>
            <p:cNvSpPr/>
            <p:nvPr/>
          </p:nvSpPr>
          <p:spPr>
            <a:xfrm>
              <a:off x="906885" y="2723068"/>
              <a:ext cx="217221" cy="28343"/>
            </a:xfrm>
            <a:custGeom>
              <a:rect b="b" l="l" r="r" t="t"/>
              <a:pathLst>
                <a:path extrusionOk="0" h="1893" w="14508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7"/>
            <p:cNvSpPr/>
            <p:nvPr/>
          </p:nvSpPr>
          <p:spPr>
            <a:xfrm>
              <a:off x="907200" y="2723068"/>
              <a:ext cx="216907" cy="28029"/>
            </a:xfrm>
            <a:custGeom>
              <a:rect b="b" l="l" r="r" t="t"/>
              <a:pathLst>
                <a:path extrusionOk="0" h="1872" w="14487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1" name="Google Shape;3401;p47"/>
          <p:cNvGrpSpPr/>
          <p:nvPr/>
        </p:nvGrpSpPr>
        <p:grpSpPr>
          <a:xfrm>
            <a:off x="1290615" y="2399467"/>
            <a:ext cx="336837" cy="342511"/>
            <a:chOff x="1290615" y="2399467"/>
            <a:chExt cx="336837" cy="342511"/>
          </a:xfrm>
        </p:grpSpPr>
        <p:sp>
          <p:nvSpPr>
            <p:cNvPr id="3402" name="Google Shape;3402;p47"/>
            <p:cNvSpPr/>
            <p:nvPr/>
          </p:nvSpPr>
          <p:spPr>
            <a:xfrm>
              <a:off x="1399226" y="2683720"/>
              <a:ext cx="119316" cy="39363"/>
            </a:xfrm>
            <a:custGeom>
              <a:rect b="b" l="l" r="r" t="t"/>
              <a:pathLst>
                <a:path extrusionOk="0" h="2629" w="7969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7"/>
            <p:cNvSpPr/>
            <p:nvPr/>
          </p:nvSpPr>
          <p:spPr>
            <a:xfrm>
              <a:off x="1321788" y="2662624"/>
              <a:ext cx="58872" cy="79354"/>
            </a:xfrm>
            <a:custGeom>
              <a:rect b="b" l="l" r="r" t="t"/>
              <a:pathLst>
                <a:path extrusionOk="0" h="5300" w="3932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7"/>
            <p:cNvSpPr/>
            <p:nvPr/>
          </p:nvSpPr>
          <p:spPr>
            <a:xfrm>
              <a:off x="1540866" y="2676159"/>
              <a:ext cx="58887" cy="65819"/>
            </a:xfrm>
            <a:custGeom>
              <a:rect b="b" l="l" r="r" t="t"/>
              <a:pathLst>
                <a:path extrusionOk="0" h="4396" w="3933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7"/>
            <p:cNvSpPr/>
            <p:nvPr/>
          </p:nvSpPr>
          <p:spPr>
            <a:xfrm>
              <a:off x="1290615" y="2471560"/>
              <a:ext cx="115857" cy="80283"/>
            </a:xfrm>
            <a:custGeom>
              <a:rect b="b" l="l" r="r" t="t"/>
              <a:pathLst>
                <a:path extrusionOk="0" h="5362" w="7738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7"/>
            <p:cNvSpPr/>
            <p:nvPr/>
          </p:nvSpPr>
          <p:spPr>
            <a:xfrm>
              <a:off x="1555045" y="2471859"/>
              <a:ext cx="72407" cy="79983"/>
            </a:xfrm>
            <a:custGeom>
              <a:rect b="b" l="l" r="r" t="t"/>
              <a:pathLst>
                <a:path extrusionOk="0" h="5342" w="4836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7"/>
            <p:cNvSpPr/>
            <p:nvPr/>
          </p:nvSpPr>
          <p:spPr>
            <a:xfrm>
              <a:off x="1313598" y="2399467"/>
              <a:ext cx="290871" cy="263172"/>
            </a:xfrm>
            <a:custGeom>
              <a:rect b="b" l="l" r="r" t="t"/>
              <a:pathLst>
                <a:path extrusionOk="0" h="17577" w="19427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7"/>
            <p:cNvSpPr/>
            <p:nvPr/>
          </p:nvSpPr>
          <p:spPr>
            <a:xfrm>
              <a:off x="1313598" y="2399467"/>
              <a:ext cx="77138" cy="263172"/>
            </a:xfrm>
            <a:custGeom>
              <a:rect b="b" l="l" r="r" t="t"/>
              <a:pathLst>
                <a:path extrusionOk="0" h="17577" w="5152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7"/>
            <p:cNvSpPr/>
            <p:nvPr/>
          </p:nvSpPr>
          <p:spPr>
            <a:xfrm>
              <a:off x="1332793" y="2446376"/>
              <a:ext cx="252481" cy="129392"/>
            </a:xfrm>
            <a:custGeom>
              <a:rect b="b" l="l" r="r" t="t"/>
              <a:pathLst>
                <a:path extrusionOk="0" h="8642" w="16863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7"/>
            <p:cNvSpPr/>
            <p:nvPr/>
          </p:nvSpPr>
          <p:spPr>
            <a:xfrm>
              <a:off x="1332479" y="2446376"/>
              <a:ext cx="44094" cy="129392"/>
            </a:xfrm>
            <a:custGeom>
              <a:rect b="b" l="l" r="r" t="t"/>
              <a:pathLst>
                <a:path extrusionOk="0" h="8642" w="2945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7"/>
            <p:cNvSpPr/>
            <p:nvPr/>
          </p:nvSpPr>
          <p:spPr>
            <a:xfrm>
              <a:off x="1332479" y="2446376"/>
              <a:ext cx="252796" cy="38105"/>
            </a:xfrm>
            <a:custGeom>
              <a:rect b="b" l="l" r="r" t="t"/>
              <a:pathLst>
                <a:path extrusionOk="0" h="2545" w="16884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7"/>
            <p:cNvSpPr/>
            <p:nvPr/>
          </p:nvSpPr>
          <p:spPr>
            <a:xfrm>
              <a:off x="1335323" y="2597464"/>
              <a:ext cx="40935" cy="40620"/>
            </a:xfrm>
            <a:custGeom>
              <a:rect b="b" l="l" r="r" t="t"/>
              <a:pathLst>
                <a:path extrusionOk="0" h="2713" w="2734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7"/>
            <p:cNvSpPr/>
            <p:nvPr/>
          </p:nvSpPr>
          <p:spPr>
            <a:xfrm>
              <a:off x="1541824" y="2597464"/>
              <a:ext cx="40620" cy="40620"/>
            </a:xfrm>
            <a:custGeom>
              <a:rect b="b" l="l" r="r" t="t"/>
              <a:pathLst>
                <a:path extrusionOk="0" h="2713" w="2713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7"/>
            <p:cNvSpPr/>
            <p:nvPr/>
          </p:nvSpPr>
          <p:spPr>
            <a:xfrm>
              <a:off x="1327448" y="2441331"/>
              <a:ext cx="263172" cy="139783"/>
            </a:xfrm>
            <a:custGeom>
              <a:rect b="b" l="l" r="r" t="t"/>
              <a:pathLst>
                <a:path extrusionOk="0" h="9336" w="17577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7"/>
            <p:cNvSpPr/>
            <p:nvPr/>
          </p:nvSpPr>
          <p:spPr>
            <a:xfrm>
              <a:off x="1321459" y="2592149"/>
              <a:ext cx="59830" cy="51296"/>
            </a:xfrm>
            <a:custGeom>
              <a:rect b="b" l="l" r="r" t="t"/>
              <a:pathLst>
                <a:path extrusionOk="0" h="3426" w="3996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7"/>
            <p:cNvSpPr/>
            <p:nvPr/>
          </p:nvSpPr>
          <p:spPr>
            <a:xfrm>
              <a:off x="1527960" y="2592149"/>
              <a:ext cx="59830" cy="51296"/>
            </a:xfrm>
            <a:custGeom>
              <a:rect b="b" l="l" r="r" t="t"/>
              <a:pathLst>
                <a:path extrusionOk="0" h="3426" w="3996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7"/>
            <p:cNvSpPr/>
            <p:nvPr/>
          </p:nvSpPr>
          <p:spPr>
            <a:xfrm>
              <a:off x="1401427" y="2594005"/>
              <a:ext cx="115228" cy="84385"/>
            </a:xfrm>
            <a:custGeom>
              <a:rect b="b" l="l" r="r" t="t"/>
              <a:pathLst>
                <a:path extrusionOk="0" h="5636" w="7696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7"/>
            <p:cNvSpPr/>
            <p:nvPr/>
          </p:nvSpPr>
          <p:spPr>
            <a:xfrm>
              <a:off x="1396067" y="2588660"/>
              <a:ext cx="125619" cy="70520"/>
            </a:xfrm>
            <a:custGeom>
              <a:rect b="b" l="l" r="r" t="t"/>
              <a:pathLst>
                <a:path extrusionOk="0" h="4710" w="839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7"/>
            <p:cNvSpPr/>
            <p:nvPr/>
          </p:nvSpPr>
          <p:spPr>
            <a:xfrm>
              <a:off x="1301950" y="2659165"/>
              <a:ext cx="317956" cy="49125"/>
            </a:xfrm>
            <a:custGeom>
              <a:rect b="b" l="l" r="r" t="t"/>
              <a:pathLst>
                <a:path extrusionOk="0" h="3281" w="21236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7"/>
            <p:cNvSpPr/>
            <p:nvPr/>
          </p:nvSpPr>
          <p:spPr>
            <a:xfrm>
              <a:off x="1301950" y="2659165"/>
              <a:ext cx="45666" cy="49125"/>
            </a:xfrm>
            <a:custGeom>
              <a:rect b="b" l="l" r="r" t="t"/>
              <a:pathLst>
                <a:path extrusionOk="0" h="3281" w="305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1" name="Google Shape;3421;p47"/>
          <p:cNvGrpSpPr/>
          <p:nvPr/>
        </p:nvGrpSpPr>
        <p:grpSpPr>
          <a:xfrm>
            <a:off x="1748310" y="2408601"/>
            <a:ext cx="308508" cy="333377"/>
            <a:chOff x="1748310" y="2408601"/>
            <a:chExt cx="308508" cy="333377"/>
          </a:xfrm>
        </p:grpSpPr>
        <p:sp>
          <p:nvSpPr>
            <p:cNvPr id="3422" name="Google Shape;3422;p47"/>
            <p:cNvSpPr/>
            <p:nvPr/>
          </p:nvSpPr>
          <p:spPr>
            <a:xfrm>
              <a:off x="1748310" y="2433470"/>
              <a:ext cx="308508" cy="308508"/>
            </a:xfrm>
            <a:custGeom>
              <a:rect b="b" l="l" r="r" t="t"/>
              <a:pathLst>
                <a:path extrusionOk="0" h="20605" w="20605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7"/>
            <p:cNvSpPr/>
            <p:nvPr/>
          </p:nvSpPr>
          <p:spPr>
            <a:xfrm>
              <a:off x="2022187" y="2433470"/>
              <a:ext cx="34631" cy="308508"/>
            </a:xfrm>
            <a:custGeom>
              <a:rect b="b" l="l" r="r" t="t"/>
              <a:pathLst>
                <a:path extrusionOk="0" h="20605" w="2313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7"/>
            <p:cNvSpPr/>
            <p:nvPr/>
          </p:nvSpPr>
          <p:spPr>
            <a:xfrm>
              <a:off x="1748310" y="2433470"/>
              <a:ext cx="308508" cy="55728"/>
            </a:xfrm>
            <a:custGeom>
              <a:rect b="b" l="l" r="r" t="t"/>
              <a:pathLst>
                <a:path extrusionOk="0" h="3722" w="20605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7"/>
            <p:cNvSpPr/>
            <p:nvPr/>
          </p:nvSpPr>
          <p:spPr>
            <a:xfrm>
              <a:off x="2022187" y="2433470"/>
              <a:ext cx="34631" cy="55728"/>
            </a:xfrm>
            <a:custGeom>
              <a:rect b="b" l="l" r="r" t="t"/>
              <a:pathLst>
                <a:path extrusionOk="0" h="3722" w="2313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7"/>
            <p:cNvSpPr/>
            <p:nvPr/>
          </p:nvSpPr>
          <p:spPr>
            <a:xfrm>
              <a:off x="1780111" y="2408601"/>
              <a:ext cx="28657" cy="49754"/>
            </a:xfrm>
            <a:custGeom>
              <a:rect b="b" l="l" r="r" t="t"/>
              <a:pathLst>
                <a:path extrusionOk="0" h="3323" w="1914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7"/>
            <p:cNvSpPr/>
            <p:nvPr/>
          </p:nvSpPr>
          <p:spPr>
            <a:xfrm>
              <a:off x="1852189" y="2408601"/>
              <a:ext cx="28358" cy="49754"/>
            </a:xfrm>
            <a:custGeom>
              <a:rect b="b" l="l" r="r" t="t"/>
              <a:pathLst>
                <a:path extrusionOk="0" h="3323" w="1894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7"/>
            <p:cNvSpPr/>
            <p:nvPr/>
          </p:nvSpPr>
          <p:spPr>
            <a:xfrm>
              <a:off x="1924282" y="2408601"/>
              <a:ext cx="28343" cy="49754"/>
            </a:xfrm>
            <a:custGeom>
              <a:rect b="b" l="l" r="r" t="t"/>
              <a:pathLst>
                <a:path extrusionOk="0" h="3323" w="1893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7"/>
            <p:cNvSpPr/>
            <p:nvPr/>
          </p:nvSpPr>
          <p:spPr>
            <a:xfrm>
              <a:off x="1996060" y="2408601"/>
              <a:ext cx="28657" cy="49754"/>
            </a:xfrm>
            <a:custGeom>
              <a:rect b="b" l="l" r="r" t="t"/>
              <a:pathLst>
                <a:path extrusionOk="0" h="3323" w="1914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47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3431" name="Google Shape;3431;p47"/>
            <p:cNvSpPr/>
            <p:nvPr/>
          </p:nvSpPr>
          <p:spPr>
            <a:xfrm>
              <a:off x="3326965" y="2418033"/>
              <a:ext cx="93833" cy="233601"/>
            </a:xfrm>
            <a:custGeom>
              <a:rect b="b" l="l" r="r" t="t"/>
              <a:pathLst>
                <a:path extrusionOk="0" h="15602" w="6267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47"/>
            <p:cNvSpPr/>
            <p:nvPr/>
          </p:nvSpPr>
          <p:spPr>
            <a:xfrm>
              <a:off x="3393398" y="2639656"/>
              <a:ext cx="27400" cy="29286"/>
            </a:xfrm>
            <a:custGeom>
              <a:rect b="b" l="l" r="r" t="t"/>
              <a:pathLst>
                <a:path extrusionOk="0" h="1956" w="183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47"/>
            <p:cNvSpPr/>
            <p:nvPr/>
          </p:nvSpPr>
          <p:spPr>
            <a:xfrm>
              <a:off x="3044928" y="2418033"/>
              <a:ext cx="93503" cy="233601"/>
            </a:xfrm>
            <a:custGeom>
              <a:rect b="b" l="l" r="r" t="t"/>
              <a:pathLst>
                <a:path extrusionOk="0" h="15602" w="6245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7"/>
            <p:cNvSpPr/>
            <p:nvPr/>
          </p:nvSpPr>
          <p:spPr>
            <a:xfrm>
              <a:off x="3044614" y="2639641"/>
              <a:ext cx="27400" cy="29301"/>
            </a:xfrm>
            <a:custGeom>
              <a:rect b="b" l="l" r="r" t="t"/>
              <a:pathLst>
                <a:path extrusionOk="0" h="1957" w="183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47"/>
            <p:cNvSpPr/>
            <p:nvPr/>
          </p:nvSpPr>
          <p:spPr>
            <a:xfrm>
              <a:off x="3061922" y="2599275"/>
              <a:ext cx="341238" cy="133899"/>
            </a:xfrm>
            <a:custGeom>
              <a:rect b="b" l="l" r="r" t="t"/>
              <a:pathLst>
                <a:path extrusionOk="0" h="8943" w="22791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47"/>
            <p:cNvSpPr/>
            <p:nvPr/>
          </p:nvSpPr>
          <p:spPr>
            <a:xfrm>
              <a:off x="3261176" y="2611628"/>
              <a:ext cx="129707" cy="108625"/>
            </a:xfrm>
            <a:custGeom>
              <a:rect b="b" l="l" r="r" t="t"/>
              <a:pathLst>
                <a:path extrusionOk="0" h="7255" w="8663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7"/>
            <p:cNvSpPr/>
            <p:nvPr/>
          </p:nvSpPr>
          <p:spPr>
            <a:xfrm>
              <a:off x="3074828" y="2611628"/>
              <a:ext cx="129707" cy="108625"/>
            </a:xfrm>
            <a:custGeom>
              <a:rect b="b" l="l" r="r" t="t"/>
              <a:pathLst>
                <a:path extrusionOk="0" h="7255" w="8663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7"/>
            <p:cNvSpPr/>
            <p:nvPr/>
          </p:nvSpPr>
          <p:spPr>
            <a:xfrm>
              <a:off x="3090250" y="2617302"/>
              <a:ext cx="102322" cy="95704"/>
            </a:xfrm>
            <a:custGeom>
              <a:rect b="b" l="l" r="r" t="t"/>
              <a:pathLst>
                <a:path extrusionOk="0" h="6392" w="6834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7"/>
            <p:cNvSpPr/>
            <p:nvPr/>
          </p:nvSpPr>
          <p:spPr>
            <a:xfrm>
              <a:off x="3276613" y="2617302"/>
              <a:ext cx="102307" cy="95704"/>
            </a:xfrm>
            <a:custGeom>
              <a:rect b="b" l="l" r="r" t="t"/>
              <a:pathLst>
                <a:path extrusionOk="0" h="6392" w="6833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0" name="Google Shape;3440;p47"/>
          <p:cNvGrpSpPr/>
          <p:nvPr/>
        </p:nvGrpSpPr>
        <p:grpSpPr>
          <a:xfrm>
            <a:off x="3943638" y="3815072"/>
            <a:ext cx="357932" cy="342676"/>
            <a:chOff x="3943638" y="3815072"/>
            <a:chExt cx="357932" cy="342676"/>
          </a:xfrm>
        </p:grpSpPr>
        <p:sp>
          <p:nvSpPr>
            <p:cNvPr id="3441" name="Google Shape;3441;p47"/>
            <p:cNvSpPr/>
            <p:nvPr/>
          </p:nvSpPr>
          <p:spPr>
            <a:xfrm>
              <a:off x="4136918" y="3996389"/>
              <a:ext cx="87215" cy="87514"/>
            </a:xfrm>
            <a:custGeom>
              <a:rect b="b" l="l" r="r" t="t"/>
              <a:pathLst>
                <a:path extrusionOk="0" h="5845" w="5825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7"/>
            <p:cNvSpPr/>
            <p:nvPr/>
          </p:nvSpPr>
          <p:spPr>
            <a:xfrm>
              <a:off x="4173750" y="4034240"/>
              <a:ext cx="127820" cy="123508"/>
            </a:xfrm>
            <a:custGeom>
              <a:rect b="b" l="l" r="r" t="t"/>
              <a:pathLst>
                <a:path extrusionOk="0" h="8249" w="8537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7"/>
            <p:cNvSpPr/>
            <p:nvPr/>
          </p:nvSpPr>
          <p:spPr>
            <a:xfrm>
              <a:off x="4173750" y="4042969"/>
              <a:ext cx="122460" cy="114779"/>
            </a:xfrm>
            <a:custGeom>
              <a:rect b="b" l="l" r="r" t="t"/>
              <a:pathLst>
                <a:path extrusionOk="0" h="7666" w="8179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7"/>
            <p:cNvSpPr/>
            <p:nvPr/>
          </p:nvSpPr>
          <p:spPr>
            <a:xfrm>
              <a:off x="3943638" y="3815072"/>
              <a:ext cx="268846" cy="245235"/>
            </a:xfrm>
            <a:custGeom>
              <a:rect b="b" l="l" r="r" t="t"/>
              <a:pathLst>
                <a:path extrusionOk="0" h="16379" w="17956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7"/>
            <p:cNvSpPr/>
            <p:nvPr/>
          </p:nvSpPr>
          <p:spPr>
            <a:xfrm>
              <a:off x="3974795" y="3843715"/>
              <a:ext cx="206516" cy="187860"/>
            </a:xfrm>
            <a:custGeom>
              <a:rect b="b" l="l" r="r" t="t"/>
              <a:pathLst>
                <a:path extrusionOk="0" h="12547" w="13793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47"/>
            <p:cNvSpPr/>
            <p:nvPr/>
          </p:nvSpPr>
          <p:spPr>
            <a:xfrm>
              <a:off x="3973538" y="3863538"/>
              <a:ext cx="178817" cy="167857"/>
            </a:xfrm>
            <a:custGeom>
              <a:rect b="b" l="l" r="r" t="t"/>
              <a:pathLst>
                <a:path extrusionOk="0" h="11211" w="11943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47"/>
            <p:cNvSpPr/>
            <p:nvPr/>
          </p:nvSpPr>
          <p:spPr>
            <a:xfrm>
              <a:off x="4028008" y="3869842"/>
              <a:ext cx="102202" cy="29017"/>
            </a:xfrm>
            <a:custGeom>
              <a:rect b="b" l="l" r="r" t="t"/>
              <a:pathLst>
                <a:path extrusionOk="0" h="1938" w="6826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7"/>
            <p:cNvSpPr/>
            <p:nvPr/>
          </p:nvSpPr>
          <p:spPr>
            <a:xfrm>
              <a:off x="4173750" y="4034240"/>
              <a:ext cx="51640" cy="50936"/>
            </a:xfrm>
            <a:custGeom>
              <a:rect b="b" l="l" r="r" t="t"/>
              <a:pathLst>
                <a:path extrusionOk="0" h="3402" w="3449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47"/>
            <p:cNvSpPr/>
            <p:nvPr/>
          </p:nvSpPr>
          <p:spPr>
            <a:xfrm>
              <a:off x="4173750" y="4042969"/>
              <a:ext cx="36533" cy="42207"/>
            </a:xfrm>
            <a:custGeom>
              <a:rect b="b" l="l" r="r" t="t"/>
              <a:pathLst>
                <a:path extrusionOk="0" h="2819" w="244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0" name="Google Shape;3450;p47"/>
          <p:cNvGrpSpPr/>
          <p:nvPr/>
        </p:nvGrpSpPr>
        <p:grpSpPr>
          <a:xfrm>
            <a:off x="3508282" y="3810341"/>
            <a:ext cx="351645" cy="351959"/>
            <a:chOff x="3508282" y="3810341"/>
            <a:chExt cx="351645" cy="351959"/>
          </a:xfrm>
        </p:grpSpPr>
        <p:sp>
          <p:nvSpPr>
            <p:cNvPr id="3451" name="Google Shape;3451;p47"/>
            <p:cNvSpPr/>
            <p:nvPr/>
          </p:nvSpPr>
          <p:spPr>
            <a:xfrm>
              <a:off x="3508282" y="3810341"/>
              <a:ext cx="133180" cy="64232"/>
            </a:xfrm>
            <a:custGeom>
              <a:rect b="b" l="l" r="r" t="t"/>
              <a:pathLst>
                <a:path extrusionOk="0" h="4290" w="8895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47"/>
            <p:cNvSpPr/>
            <p:nvPr/>
          </p:nvSpPr>
          <p:spPr>
            <a:xfrm>
              <a:off x="3535053" y="3847802"/>
              <a:ext cx="58872" cy="26771"/>
            </a:xfrm>
            <a:custGeom>
              <a:rect b="b" l="l" r="r" t="t"/>
              <a:pathLst>
                <a:path extrusionOk="0" h="1788" w="3932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7"/>
            <p:cNvSpPr/>
            <p:nvPr/>
          </p:nvSpPr>
          <p:spPr>
            <a:xfrm>
              <a:off x="3545743" y="3810341"/>
              <a:ext cx="239261" cy="351959"/>
            </a:xfrm>
            <a:custGeom>
              <a:rect b="b" l="l" r="r" t="t"/>
              <a:pathLst>
                <a:path extrusionOk="0" h="23507" w="1598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47"/>
            <p:cNvSpPr/>
            <p:nvPr/>
          </p:nvSpPr>
          <p:spPr>
            <a:xfrm>
              <a:off x="3583205" y="4082317"/>
              <a:ext cx="201799" cy="79983"/>
            </a:xfrm>
            <a:custGeom>
              <a:rect b="b" l="l" r="r" t="t"/>
              <a:pathLst>
                <a:path extrusionOk="0" h="5342" w="13478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47"/>
            <p:cNvSpPr/>
            <p:nvPr/>
          </p:nvSpPr>
          <p:spPr>
            <a:xfrm>
              <a:off x="3545429" y="3810341"/>
              <a:ext cx="232328" cy="15437"/>
            </a:xfrm>
            <a:custGeom>
              <a:rect b="b" l="l" r="r" t="t"/>
              <a:pathLst>
                <a:path extrusionOk="0" h="1031" w="15517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47"/>
            <p:cNvSpPr/>
            <p:nvPr/>
          </p:nvSpPr>
          <p:spPr>
            <a:xfrm>
              <a:off x="3620666" y="4097753"/>
              <a:ext cx="239261" cy="64546"/>
            </a:xfrm>
            <a:custGeom>
              <a:rect b="b" l="l" r="r" t="t"/>
              <a:pathLst>
                <a:path extrusionOk="0" h="4311" w="1598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47"/>
            <p:cNvSpPr/>
            <p:nvPr/>
          </p:nvSpPr>
          <p:spPr>
            <a:xfrm>
              <a:off x="3620666" y="4147791"/>
              <a:ext cx="231385" cy="14508"/>
            </a:xfrm>
            <a:custGeom>
              <a:rect b="b" l="l" r="r" t="t"/>
              <a:pathLst>
                <a:path extrusionOk="0" h="969" w="15454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47"/>
            <p:cNvSpPr/>
            <p:nvPr/>
          </p:nvSpPr>
          <p:spPr>
            <a:xfrm>
              <a:off x="3604301" y="4097753"/>
              <a:ext cx="53841" cy="27085"/>
            </a:xfrm>
            <a:custGeom>
              <a:rect b="b" l="l" r="r" t="t"/>
              <a:pathLst>
                <a:path extrusionOk="0" h="1809" w="3596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47"/>
            <p:cNvSpPr/>
            <p:nvPr/>
          </p:nvSpPr>
          <p:spPr>
            <a:xfrm>
              <a:off x="3606187" y="3867401"/>
              <a:ext cx="159292" cy="25124"/>
            </a:xfrm>
            <a:custGeom>
              <a:rect b="b" l="l" r="r" t="t"/>
              <a:pathLst>
                <a:path extrusionOk="0" h="1678" w="10639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47"/>
            <p:cNvSpPr/>
            <p:nvPr/>
          </p:nvSpPr>
          <p:spPr>
            <a:xfrm>
              <a:off x="3606187" y="3904159"/>
              <a:ext cx="159292" cy="25184"/>
            </a:xfrm>
            <a:custGeom>
              <a:rect b="b" l="l" r="r" t="t"/>
              <a:pathLst>
                <a:path extrusionOk="0" h="1682" w="10639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47"/>
            <p:cNvSpPr/>
            <p:nvPr/>
          </p:nvSpPr>
          <p:spPr>
            <a:xfrm>
              <a:off x="3606187" y="3940976"/>
              <a:ext cx="159292" cy="25199"/>
            </a:xfrm>
            <a:custGeom>
              <a:rect b="b" l="l" r="r" t="t"/>
              <a:pathLst>
                <a:path extrusionOk="0" h="1683" w="10639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47"/>
            <p:cNvSpPr/>
            <p:nvPr/>
          </p:nvSpPr>
          <p:spPr>
            <a:xfrm>
              <a:off x="3711639" y="3882434"/>
              <a:ext cx="147030" cy="147015"/>
            </a:xfrm>
            <a:custGeom>
              <a:rect b="b" l="l" r="r" t="t"/>
              <a:pathLst>
                <a:path extrusionOk="0" h="9819" w="982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47"/>
            <p:cNvSpPr/>
            <p:nvPr/>
          </p:nvSpPr>
          <p:spPr>
            <a:xfrm>
              <a:off x="3682996" y="3930915"/>
              <a:ext cx="127191" cy="127176"/>
            </a:xfrm>
            <a:custGeom>
              <a:rect b="b" l="l" r="r" t="t"/>
              <a:pathLst>
                <a:path extrusionOk="0" h="8494" w="8495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4" name="Google Shape;3464;p47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3465" name="Google Shape;3465;p47"/>
            <p:cNvSpPr/>
            <p:nvPr/>
          </p:nvSpPr>
          <p:spPr>
            <a:xfrm>
              <a:off x="2283143" y="1962854"/>
              <a:ext cx="181018" cy="81870"/>
            </a:xfrm>
            <a:custGeom>
              <a:rect b="b" l="l" r="r" t="t"/>
              <a:pathLst>
                <a:path extrusionOk="0" h="5468" w="1209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47"/>
            <p:cNvSpPr/>
            <p:nvPr/>
          </p:nvSpPr>
          <p:spPr>
            <a:xfrm>
              <a:off x="2224899" y="1962854"/>
              <a:ext cx="141355" cy="186378"/>
            </a:xfrm>
            <a:custGeom>
              <a:rect b="b" l="l" r="r" t="t"/>
              <a:pathLst>
                <a:path extrusionOk="0" h="12448" w="9441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47"/>
            <p:cNvSpPr/>
            <p:nvPr/>
          </p:nvSpPr>
          <p:spPr>
            <a:xfrm>
              <a:off x="2386393" y="1962854"/>
              <a:ext cx="141355" cy="186378"/>
            </a:xfrm>
            <a:custGeom>
              <a:rect b="b" l="l" r="r" t="t"/>
              <a:pathLst>
                <a:path extrusionOk="0" h="12448" w="9441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47"/>
            <p:cNvSpPr/>
            <p:nvPr/>
          </p:nvSpPr>
          <p:spPr>
            <a:xfrm>
              <a:off x="2279684" y="2074609"/>
              <a:ext cx="86571" cy="74623"/>
            </a:xfrm>
            <a:custGeom>
              <a:rect b="b" l="l" r="r" t="t"/>
              <a:pathLst>
                <a:path extrusionOk="0" h="4984" w="5782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47"/>
            <p:cNvSpPr/>
            <p:nvPr/>
          </p:nvSpPr>
          <p:spPr>
            <a:xfrm>
              <a:off x="2386393" y="2074609"/>
              <a:ext cx="86571" cy="74623"/>
            </a:xfrm>
            <a:custGeom>
              <a:rect b="b" l="l" r="r" t="t"/>
              <a:pathLst>
                <a:path extrusionOk="0" h="4984" w="5782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47"/>
            <p:cNvSpPr/>
            <p:nvPr/>
          </p:nvSpPr>
          <p:spPr>
            <a:xfrm>
              <a:off x="2224585" y="2087830"/>
              <a:ext cx="265073" cy="226833"/>
            </a:xfrm>
            <a:custGeom>
              <a:rect b="b" l="l" r="r" t="t"/>
              <a:pathLst>
                <a:path extrusionOk="0" h="15150" w="17704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47"/>
            <p:cNvSpPr/>
            <p:nvPr/>
          </p:nvSpPr>
          <p:spPr>
            <a:xfrm>
              <a:off x="2274953" y="2125605"/>
              <a:ext cx="177244" cy="151627"/>
            </a:xfrm>
            <a:custGeom>
              <a:rect b="b" l="l" r="r" t="t"/>
              <a:pathLst>
                <a:path extrusionOk="0" h="10127" w="11838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47"/>
            <p:cNvSpPr/>
            <p:nvPr/>
          </p:nvSpPr>
          <p:spPr>
            <a:xfrm>
              <a:off x="2326263" y="2154053"/>
              <a:ext cx="99492" cy="89191"/>
            </a:xfrm>
            <a:custGeom>
              <a:rect b="b" l="l" r="r" t="t"/>
              <a:pathLst>
                <a:path extrusionOk="0" h="5957" w="6645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3" name="Google Shape;3473;p47"/>
          <p:cNvGrpSpPr/>
          <p:nvPr/>
        </p:nvGrpSpPr>
        <p:grpSpPr>
          <a:xfrm>
            <a:off x="2622794" y="1990868"/>
            <a:ext cx="389090" cy="296230"/>
            <a:chOff x="2622794" y="1990868"/>
            <a:chExt cx="389090" cy="296230"/>
          </a:xfrm>
        </p:grpSpPr>
        <p:sp>
          <p:nvSpPr>
            <p:cNvPr id="3474" name="Google Shape;3474;p47"/>
            <p:cNvSpPr/>
            <p:nvPr/>
          </p:nvSpPr>
          <p:spPr>
            <a:xfrm>
              <a:off x="2654910" y="1990868"/>
              <a:ext cx="324873" cy="224468"/>
            </a:xfrm>
            <a:custGeom>
              <a:rect b="b" l="l" r="r" t="t"/>
              <a:pathLst>
                <a:path extrusionOk="0" h="14992" w="21698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47"/>
            <p:cNvSpPr/>
            <p:nvPr/>
          </p:nvSpPr>
          <p:spPr>
            <a:xfrm>
              <a:off x="2654910" y="1990868"/>
              <a:ext cx="324873" cy="224468"/>
            </a:xfrm>
            <a:custGeom>
              <a:rect b="b" l="l" r="r" t="t"/>
              <a:pathLst>
                <a:path extrusionOk="0" h="14992" w="21698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47"/>
            <p:cNvSpPr/>
            <p:nvPr/>
          </p:nvSpPr>
          <p:spPr>
            <a:xfrm>
              <a:off x="2679135" y="2015108"/>
              <a:ext cx="276407" cy="162137"/>
            </a:xfrm>
            <a:custGeom>
              <a:rect b="b" l="l" r="r" t="t"/>
              <a:pathLst>
                <a:path extrusionOk="0" h="10829" w="18461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47"/>
            <p:cNvSpPr/>
            <p:nvPr/>
          </p:nvSpPr>
          <p:spPr>
            <a:xfrm>
              <a:off x="2679135" y="2015108"/>
              <a:ext cx="276722" cy="162137"/>
            </a:xfrm>
            <a:custGeom>
              <a:rect b="b" l="l" r="r" t="t"/>
              <a:pathLst>
                <a:path extrusionOk="0" h="10829" w="18482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7"/>
            <p:cNvSpPr/>
            <p:nvPr/>
          </p:nvSpPr>
          <p:spPr>
            <a:xfrm>
              <a:off x="2622794" y="2264430"/>
              <a:ext cx="388776" cy="22668"/>
            </a:xfrm>
            <a:custGeom>
              <a:rect b="b" l="l" r="r" t="t"/>
              <a:pathLst>
                <a:path extrusionOk="0" h="1514" w="25966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47"/>
            <p:cNvSpPr/>
            <p:nvPr/>
          </p:nvSpPr>
          <p:spPr>
            <a:xfrm>
              <a:off x="2623108" y="2201471"/>
              <a:ext cx="388776" cy="62974"/>
            </a:xfrm>
            <a:custGeom>
              <a:rect b="b" l="l" r="r" t="t"/>
              <a:pathLst>
                <a:path extrusionOk="0" h="4206" w="25966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47"/>
            <p:cNvSpPr/>
            <p:nvPr/>
          </p:nvSpPr>
          <p:spPr>
            <a:xfrm>
              <a:off x="2623108" y="2201471"/>
              <a:ext cx="388776" cy="62974"/>
            </a:xfrm>
            <a:custGeom>
              <a:rect b="b" l="l" r="r" t="t"/>
              <a:pathLst>
                <a:path extrusionOk="0" h="4206" w="25966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47"/>
            <p:cNvSpPr/>
            <p:nvPr/>
          </p:nvSpPr>
          <p:spPr>
            <a:xfrm>
              <a:off x="2766021" y="2232943"/>
              <a:ext cx="102951" cy="31502"/>
            </a:xfrm>
            <a:custGeom>
              <a:rect b="b" l="l" r="r" t="t"/>
              <a:pathLst>
                <a:path extrusionOk="0" h="2104" w="6876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47"/>
            <p:cNvSpPr/>
            <p:nvPr/>
          </p:nvSpPr>
          <p:spPr>
            <a:xfrm>
              <a:off x="2766021" y="2253096"/>
              <a:ext cx="102951" cy="11349"/>
            </a:xfrm>
            <a:custGeom>
              <a:rect b="b" l="l" r="r" t="t"/>
              <a:pathLst>
                <a:path extrusionOk="0" h="758" w="6876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3" name="Google Shape;3483;p47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3484" name="Google Shape;3484;p47"/>
            <p:cNvSpPr/>
            <p:nvPr/>
          </p:nvSpPr>
          <p:spPr>
            <a:xfrm>
              <a:off x="4035868" y="2103566"/>
              <a:ext cx="209974" cy="49754"/>
            </a:xfrm>
            <a:custGeom>
              <a:rect b="b" l="l" r="r" t="t"/>
              <a:pathLst>
                <a:path extrusionOk="0" h="3323" w="14024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47"/>
            <p:cNvSpPr/>
            <p:nvPr/>
          </p:nvSpPr>
          <p:spPr>
            <a:xfrm>
              <a:off x="4035868" y="2142285"/>
              <a:ext cx="209974" cy="185105"/>
            </a:xfrm>
            <a:custGeom>
              <a:rect b="b" l="l" r="r" t="t"/>
              <a:pathLst>
                <a:path extrusionOk="0" h="12363" w="14024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47"/>
            <p:cNvSpPr/>
            <p:nvPr/>
          </p:nvSpPr>
          <p:spPr>
            <a:xfrm>
              <a:off x="4064825" y="2171242"/>
              <a:ext cx="41264" cy="156148"/>
            </a:xfrm>
            <a:custGeom>
              <a:rect b="b" l="l" r="r" t="t"/>
              <a:pathLst>
                <a:path extrusionOk="0" h="10429" w="2756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47"/>
            <p:cNvSpPr/>
            <p:nvPr/>
          </p:nvSpPr>
          <p:spPr>
            <a:xfrm>
              <a:off x="4120553" y="2171242"/>
              <a:ext cx="40935" cy="156148"/>
            </a:xfrm>
            <a:custGeom>
              <a:rect b="b" l="l" r="r" t="t"/>
              <a:pathLst>
                <a:path extrusionOk="0" h="10429" w="2734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47"/>
            <p:cNvSpPr/>
            <p:nvPr/>
          </p:nvSpPr>
          <p:spPr>
            <a:xfrm>
              <a:off x="4175951" y="2171242"/>
              <a:ext cx="41249" cy="156148"/>
            </a:xfrm>
            <a:custGeom>
              <a:rect b="b" l="l" r="r" t="t"/>
              <a:pathLst>
                <a:path extrusionOk="0" h="10429" w="2755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47"/>
            <p:cNvSpPr/>
            <p:nvPr/>
          </p:nvSpPr>
          <p:spPr>
            <a:xfrm>
              <a:off x="3977326" y="1952149"/>
              <a:ext cx="327074" cy="64232"/>
            </a:xfrm>
            <a:custGeom>
              <a:rect b="b" l="l" r="r" t="t"/>
              <a:pathLst>
                <a:path extrusionOk="0" h="4290" w="21845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47"/>
            <p:cNvSpPr/>
            <p:nvPr/>
          </p:nvSpPr>
          <p:spPr>
            <a:xfrm>
              <a:off x="4223489" y="2103566"/>
              <a:ext cx="22354" cy="49754"/>
            </a:xfrm>
            <a:custGeom>
              <a:rect b="b" l="l" r="r" t="t"/>
              <a:pathLst>
                <a:path extrusionOk="0" h="3323" w="1493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47"/>
            <p:cNvSpPr/>
            <p:nvPr/>
          </p:nvSpPr>
          <p:spPr>
            <a:xfrm>
              <a:off x="4223489" y="2142285"/>
              <a:ext cx="22354" cy="185105"/>
            </a:xfrm>
            <a:custGeom>
              <a:rect b="b" l="l" r="r" t="t"/>
              <a:pathLst>
                <a:path extrusionOk="0" h="12363" w="1493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47"/>
            <p:cNvSpPr/>
            <p:nvPr/>
          </p:nvSpPr>
          <p:spPr>
            <a:xfrm>
              <a:off x="4077103" y="2171242"/>
              <a:ext cx="28987" cy="156148"/>
            </a:xfrm>
            <a:custGeom>
              <a:rect b="b" l="l" r="r" t="t"/>
              <a:pathLst>
                <a:path extrusionOk="0" h="10429" w="1936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47"/>
            <p:cNvSpPr/>
            <p:nvPr/>
          </p:nvSpPr>
          <p:spPr>
            <a:xfrm>
              <a:off x="4132516" y="2171242"/>
              <a:ext cx="28972" cy="156148"/>
            </a:xfrm>
            <a:custGeom>
              <a:rect b="b" l="l" r="r" t="t"/>
              <a:pathLst>
                <a:path extrusionOk="0" h="10429" w="1935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47"/>
            <p:cNvSpPr/>
            <p:nvPr/>
          </p:nvSpPr>
          <p:spPr>
            <a:xfrm>
              <a:off x="4188228" y="2171242"/>
              <a:ext cx="28657" cy="156148"/>
            </a:xfrm>
            <a:custGeom>
              <a:rect b="b" l="l" r="r" t="t"/>
              <a:pathLst>
                <a:path extrusionOk="0" h="10429" w="1914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47"/>
            <p:cNvSpPr/>
            <p:nvPr/>
          </p:nvSpPr>
          <p:spPr>
            <a:xfrm>
              <a:off x="4255590" y="1952149"/>
              <a:ext cx="48810" cy="64232"/>
            </a:xfrm>
            <a:custGeom>
              <a:rect b="b" l="l" r="r" t="t"/>
              <a:pathLst>
                <a:path extrusionOk="0" h="4290" w="326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47"/>
            <p:cNvSpPr/>
            <p:nvPr/>
          </p:nvSpPr>
          <p:spPr>
            <a:xfrm>
              <a:off x="3988346" y="2010706"/>
              <a:ext cx="307865" cy="98235"/>
            </a:xfrm>
            <a:custGeom>
              <a:rect b="b" l="l" r="r" t="t"/>
              <a:pathLst>
                <a:path extrusionOk="0" h="6561" w="20562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47"/>
            <p:cNvSpPr/>
            <p:nvPr/>
          </p:nvSpPr>
          <p:spPr>
            <a:xfrm>
              <a:off x="4230092" y="2010706"/>
              <a:ext cx="66119" cy="98549"/>
            </a:xfrm>
            <a:custGeom>
              <a:rect b="b" l="l" r="r" t="t"/>
              <a:pathLst>
                <a:path extrusionOk="0" h="6582" w="4416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47"/>
            <p:cNvSpPr/>
            <p:nvPr/>
          </p:nvSpPr>
          <p:spPr>
            <a:xfrm>
              <a:off x="3982671" y="2005346"/>
              <a:ext cx="318899" cy="109254"/>
            </a:xfrm>
            <a:custGeom>
              <a:rect b="b" l="l" r="r" t="t"/>
              <a:pathLst>
                <a:path extrusionOk="0" h="7297" w="21299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47"/>
            <p:cNvSpPr/>
            <p:nvPr/>
          </p:nvSpPr>
          <p:spPr>
            <a:xfrm>
              <a:off x="4014158" y="2043871"/>
              <a:ext cx="65175" cy="71045"/>
            </a:xfrm>
            <a:custGeom>
              <a:rect b="b" l="l" r="r" t="t"/>
              <a:pathLst>
                <a:path extrusionOk="0" h="4745" w="4353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47"/>
            <p:cNvSpPr/>
            <p:nvPr/>
          </p:nvSpPr>
          <p:spPr>
            <a:xfrm>
              <a:off x="4204908" y="2043751"/>
              <a:ext cx="65490" cy="71164"/>
            </a:xfrm>
            <a:custGeom>
              <a:rect b="b" l="l" r="r" t="t"/>
              <a:pathLst>
                <a:path extrusionOk="0" h="4753" w="4374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1" name="Google Shape;3501;p47"/>
          <p:cNvGrpSpPr/>
          <p:nvPr/>
        </p:nvGrpSpPr>
        <p:grpSpPr>
          <a:xfrm>
            <a:off x="1341612" y="3340055"/>
            <a:ext cx="259399" cy="370525"/>
            <a:chOff x="1341612" y="3340055"/>
            <a:chExt cx="259399" cy="370525"/>
          </a:xfrm>
        </p:grpSpPr>
        <p:sp>
          <p:nvSpPr>
            <p:cNvPr id="3502" name="Google Shape;3502;p47"/>
            <p:cNvSpPr/>
            <p:nvPr/>
          </p:nvSpPr>
          <p:spPr>
            <a:xfrm>
              <a:off x="1383954" y="3340055"/>
              <a:ext cx="43615" cy="35664"/>
            </a:xfrm>
            <a:custGeom>
              <a:rect b="b" l="l" r="r" t="t"/>
              <a:pathLst>
                <a:path extrusionOk="0" h="2382" w="2913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47"/>
            <p:cNvSpPr/>
            <p:nvPr/>
          </p:nvSpPr>
          <p:spPr>
            <a:xfrm>
              <a:off x="1363966" y="3403329"/>
              <a:ext cx="237045" cy="307251"/>
            </a:xfrm>
            <a:custGeom>
              <a:rect b="b" l="l" r="r" t="t"/>
              <a:pathLst>
                <a:path extrusionOk="0" h="20521" w="15832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47"/>
            <p:cNvSpPr/>
            <p:nvPr/>
          </p:nvSpPr>
          <p:spPr>
            <a:xfrm>
              <a:off x="1341612" y="3371841"/>
              <a:ext cx="237045" cy="306936"/>
            </a:xfrm>
            <a:custGeom>
              <a:rect b="b" l="l" r="r" t="t"/>
              <a:pathLst>
                <a:path extrusionOk="0" h="20500" w="15832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47"/>
            <p:cNvSpPr/>
            <p:nvPr/>
          </p:nvSpPr>
          <p:spPr>
            <a:xfrm>
              <a:off x="1556303" y="3371841"/>
              <a:ext cx="22354" cy="306936"/>
            </a:xfrm>
            <a:custGeom>
              <a:rect b="b" l="l" r="r" t="t"/>
              <a:pathLst>
                <a:path extrusionOk="0" h="20500" w="1493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47"/>
            <p:cNvSpPr/>
            <p:nvPr/>
          </p:nvSpPr>
          <p:spPr>
            <a:xfrm>
              <a:off x="1379387" y="3455583"/>
              <a:ext cx="44708" cy="44708"/>
            </a:xfrm>
            <a:custGeom>
              <a:rect b="b" l="l" r="r" t="t"/>
              <a:pathLst>
                <a:path extrusionOk="0" h="2986" w="2986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47"/>
            <p:cNvSpPr/>
            <p:nvPr/>
          </p:nvSpPr>
          <p:spPr>
            <a:xfrm>
              <a:off x="1379387" y="3527975"/>
              <a:ext cx="44708" cy="44723"/>
            </a:xfrm>
            <a:custGeom>
              <a:rect b="b" l="l" r="r" t="t"/>
              <a:pathLst>
                <a:path extrusionOk="0" h="2987" w="2986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47"/>
            <p:cNvSpPr/>
            <p:nvPr/>
          </p:nvSpPr>
          <p:spPr>
            <a:xfrm>
              <a:off x="1379387" y="3600067"/>
              <a:ext cx="44708" cy="44708"/>
            </a:xfrm>
            <a:custGeom>
              <a:rect b="b" l="l" r="r" t="t"/>
              <a:pathLst>
                <a:path extrusionOk="0" h="2986" w="2986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47"/>
            <p:cNvSpPr/>
            <p:nvPr/>
          </p:nvSpPr>
          <p:spPr>
            <a:xfrm>
              <a:off x="1444233" y="3459041"/>
              <a:ext cx="103894" cy="11035"/>
            </a:xfrm>
            <a:custGeom>
              <a:rect b="b" l="l" r="r" t="t"/>
              <a:pathLst>
                <a:path extrusionOk="0" h="737" w="6939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47"/>
            <p:cNvSpPr/>
            <p:nvPr/>
          </p:nvSpPr>
          <p:spPr>
            <a:xfrm>
              <a:off x="1444233" y="3482967"/>
              <a:ext cx="103894" cy="10720"/>
            </a:xfrm>
            <a:custGeom>
              <a:rect b="b" l="l" r="r" t="t"/>
              <a:pathLst>
                <a:path extrusionOk="0" h="716" w="6939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47"/>
            <p:cNvSpPr/>
            <p:nvPr/>
          </p:nvSpPr>
          <p:spPr>
            <a:xfrm>
              <a:off x="1444233" y="3531433"/>
              <a:ext cx="103894" cy="10735"/>
            </a:xfrm>
            <a:custGeom>
              <a:rect b="b" l="l" r="r" t="t"/>
              <a:pathLst>
                <a:path extrusionOk="0" h="717" w="6939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47"/>
            <p:cNvSpPr/>
            <p:nvPr/>
          </p:nvSpPr>
          <p:spPr>
            <a:xfrm>
              <a:off x="1444233" y="3555359"/>
              <a:ext cx="103894" cy="10720"/>
            </a:xfrm>
            <a:custGeom>
              <a:rect b="b" l="l" r="r" t="t"/>
              <a:pathLst>
                <a:path extrusionOk="0" h="716" w="6939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47"/>
            <p:cNvSpPr/>
            <p:nvPr/>
          </p:nvSpPr>
          <p:spPr>
            <a:xfrm>
              <a:off x="1444233" y="3603526"/>
              <a:ext cx="103894" cy="11035"/>
            </a:xfrm>
            <a:custGeom>
              <a:rect b="b" l="l" r="r" t="t"/>
              <a:pathLst>
                <a:path extrusionOk="0" h="737" w="6939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47"/>
            <p:cNvSpPr/>
            <p:nvPr/>
          </p:nvSpPr>
          <p:spPr>
            <a:xfrm>
              <a:off x="1444233" y="3627452"/>
              <a:ext cx="103894" cy="11035"/>
            </a:xfrm>
            <a:custGeom>
              <a:rect b="b" l="l" r="r" t="t"/>
              <a:pathLst>
                <a:path extrusionOk="0" h="737" w="6939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47"/>
            <p:cNvSpPr/>
            <p:nvPr/>
          </p:nvSpPr>
          <p:spPr>
            <a:xfrm>
              <a:off x="1390183" y="3448845"/>
              <a:ext cx="55413" cy="37087"/>
            </a:xfrm>
            <a:custGeom>
              <a:rect b="b" l="l" r="r" t="t"/>
              <a:pathLst>
                <a:path extrusionOk="0" h="2477" w="3701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47"/>
            <p:cNvSpPr/>
            <p:nvPr/>
          </p:nvSpPr>
          <p:spPr>
            <a:xfrm>
              <a:off x="1390183" y="3521686"/>
              <a:ext cx="54874" cy="37147"/>
            </a:xfrm>
            <a:custGeom>
              <a:rect b="b" l="l" r="r" t="t"/>
              <a:pathLst>
                <a:path extrusionOk="0" h="2481" w="3665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47"/>
            <p:cNvSpPr/>
            <p:nvPr/>
          </p:nvSpPr>
          <p:spPr>
            <a:xfrm>
              <a:off x="1390183" y="3595216"/>
              <a:ext cx="55413" cy="37267"/>
            </a:xfrm>
            <a:custGeom>
              <a:rect b="b" l="l" r="r" t="t"/>
              <a:pathLst>
                <a:path extrusionOk="0" h="2489" w="3701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47"/>
            <p:cNvSpPr/>
            <p:nvPr/>
          </p:nvSpPr>
          <p:spPr>
            <a:xfrm>
              <a:off x="1368682" y="3362409"/>
              <a:ext cx="74309" cy="38734"/>
            </a:xfrm>
            <a:custGeom>
              <a:rect b="b" l="l" r="r" t="t"/>
              <a:pathLst>
                <a:path extrusionOk="0" h="2587" w="4963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47"/>
            <p:cNvSpPr/>
            <p:nvPr/>
          </p:nvSpPr>
          <p:spPr>
            <a:xfrm>
              <a:off x="1409602" y="3362409"/>
              <a:ext cx="33389" cy="38734"/>
            </a:xfrm>
            <a:custGeom>
              <a:rect b="b" l="l" r="r" t="t"/>
              <a:pathLst>
                <a:path extrusionOk="0" h="2587" w="223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47"/>
          <p:cNvGrpSpPr/>
          <p:nvPr/>
        </p:nvGrpSpPr>
        <p:grpSpPr>
          <a:xfrm>
            <a:off x="2179892" y="3844972"/>
            <a:ext cx="351629" cy="282382"/>
            <a:chOff x="2179892" y="3844972"/>
            <a:chExt cx="351629" cy="282382"/>
          </a:xfrm>
        </p:grpSpPr>
        <p:sp>
          <p:nvSpPr>
            <p:cNvPr id="3521" name="Google Shape;3521;p47"/>
            <p:cNvSpPr/>
            <p:nvPr/>
          </p:nvSpPr>
          <p:spPr>
            <a:xfrm>
              <a:off x="2179892" y="3844972"/>
              <a:ext cx="70206" cy="282381"/>
            </a:xfrm>
            <a:custGeom>
              <a:rect b="b" l="l" r="r" t="t"/>
              <a:pathLst>
                <a:path extrusionOk="0" h="18860" w="4689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47"/>
            <p:cNvSpPr/>
            <p:nvPr/>
          </p:nvSpPr>
          <p:spPr>
            <a:xfrm>
              <a:off x="2179892" y="3844972"/>
              <a:ext cx="15751" cy="282381"/>
            </a:xfrm>
            <a:custGeom>
              <a:rect b="b" l="l" r="r" t="t"/>
              <a:pathLst>
                <a:path extrusionOk="0" h="18860" w="1052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47"/>
            <p:cNvSpPr/>
            <p:nvPr/>
          </p:nvSpPr>
          <p:spPr>
            <a:xfrm>
              <a:off x="2250083" y="3844972"/>
              <a:ext cx="70535" cy="282381"/>
            </a:xfrm>
            <a:custGeom>
              <a:rect b="b" l="l" r="r" t="t"/>
              <a:pathLst>
                <a:path extrusionOk="0" h="18860" w="4711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47"/>
            <p:cNvSpPr/>
            <p:nvPr/>
          </p:nvSpPr>
          <p:spPr>
            <a:xfrm>
              <a:off x="2250083" y="3844972"/>
              <a:ext cx="16065" cy="282381"/>
            </a:xfrm>
            <a:custGeom>
              <a:rect b="b" l="l" r="r" t="t"/>
              <a:pathLst>
                <a:path extrusionOk="0" h="18860" w="1073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47"/>
            <p:cNvSpPr/>
            <p:nvPr/>
          </p:nvSpPr>
          <p:spPr>
            <a:xfrm>
              <a:off x="2320604" y="3844972"/>
              <a:ext cx="70206" cy="282381"/>
            </a:xfrm>
            <a:custGeom>
              <a:rect b="b" l="l" r="r" t="t"/>
              <a:pathLst>
                <a:path extrusionOk="0" h="18860" w="4689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47"/>
            <p:cNvSpPr/>
            <p:nvPr/>
          </p:nvSpPr>
          <p:spPr>
            <a:xfrm>
              <a:off x="2390795" y="3844972"/>
              <a:ext cx="70535" cy="282381"/>
            </a:xfrm>
            <a:custGeom>
              <a:rect b="b" l="l" r="r" t="t"/>
              <a:pathLst>
                <a:path extrusionOk="0" h="18860" w="4711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47"/>
            <p:cNvSpPr/>
            <p:nvPr/>
          </p:nvSpPr>
          <p:spPr>
            <a:xfrm>
              <a:off x="2461315" y="3844972"/>
              <a:ext cx="70206" cy="282381"/>
            </a:xfrm>
            <a:custGeom>
              <a:rect b="b" l="l" r="r" t="t"/>
              <a:pathLst>
                <a:path extrusionOk="0" h="18860" w="4689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47"/>
            <p:cNvSpPr/>
            <p:nvPr/>
          </p:nvSpPr>
          <p:spPr>
            <a:xfrm>
              <a:off x="2320604" y="3844972"/>
              <a:ext cx="15751" cy="282381"/>
            </a:xfrm>
            <a:custGeom>
              <a:rect b="b" l="l" r="r" t="t"/>
              <a:pathLst>
                <a:path extrusionOk="0" h="18860" w="1052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47"/>
            <p:cNvSpPr/>
            <p:nvPr/>
          </p:nvSpPr>
          <p:spPr>
            <a:xfrm>
              <a:off x="2390795" y="3844972"/>
              <a:ext cx="16065" cy="282381"/>
            </a:xfrm>
            <a:custGeom>
              <a:rect b="b" l="l" r="r" t="t"/>
              <a:pathLst>
                <a:path extrusionOk="0" h="18860" w="1073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47"/>
            <p:cNvSpPr/>
            <p:nvPr/>
          </p:nvSpPr>
          <p:spPr>
            <a:xfrm>
              <a:off x="2461315" y="3844972"/>
              <a:ext cx="15751" cy="282381"/>
            </a:xfrm>
            <a:custGeom>
              <a:rect b="b" l="l" r="r" t="t"/>
              <a:pathLst>
                <a:path extrusionOk="0" h="18860" w="1052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47"/>
            <p:cNvSpPr/>
            <p:nvPr/>
          </p:nvSpPr>
          <p:spPr>
            <a:xfrm>
              <a:off x="2229631" y="3844972"/>
              <a:ext cx="41249" cy="175672"/>
            </a:xfrm>
            <a:custGeom>
              <a:rect b="b" l="l" r="r" t="t"/>
              <a:pathLst>
                <a:path extrusionOk="0" h="11733" w="2755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47"/>
            <p:cNvSpPr/>
            <p:nvPr/>
          </p:nvSpPr>
          <p:spPr>
            <a:xfrm>
              <a:off x="2229631" y="3844972"/>
              <a:ext cx="13550" cy="175672"/>
            </a:xfrm>
            <a:custGeom>
              <a:rect b="b" l="l" r="r" t="t"/>
              <a:pathLst>
                <a:path extrusionOk="0" h="11733" w="905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47"/>
            <p:cNvSpPr/>
            <p:nvPr/>
          </p:nvSpPr>
          <p:spPr>
            <a:xfrm>
              <a:off x="2370342" y="3844972"/>
              <a:ext cx="41249" cy="175672"/>
            </a:xfrm>
            <a:custGeom>
              <a:rect b="b" l="l" r="r" t="t"/>
              <a:pathLst>
                <a:path extrusionOk="0" h="11733" w="2755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47"/>
            <p:cNvSpPr/>
            <p:nvPr/>
          </p:nvSpPr>
          <p:spPr>
            <a:xfrm>
              <a:off x="2370342" y="3844972"/>
              <a:ext cx="13550" cy="175672"/>
            </a:xfrm>
            <a:custGeom>
              <a:rect b="b" l="l" r="r" t="t"/>
              <a:pathLst>
                <a:path extrusionOk="0" h="11733" w="905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47"/>
            <p:cNvSpPr/>
            <p:nvPr/>
          </p:nvSpPr>
          <p:spPr>
            <a:xfrm>
              <a:off x="2440533" y="3844972"/>
              <a:ext cx="41249" cy="175672"/>
            </a:xfrm>
            <a:custGeom>
              <a:rect b="b" l="l" r="r" t="t"/>
              <a:pathLst>
                <a:path extrusionOk="0" h="11733" w="2755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47"/>
            <p:cNvSpPr/>
            <p:nvPr/>
          </p:nvSpPr>
          <p:spPr>
            <a:xfrm>
              <a:off x="2440533" y="3844972"/>
              <a:ext cx="13550" cy="175672"/>
            </a:xfrm>
            <a:custGeom>
              <a:rect b="b" l="l" r="r" t="t"/>
              <a:pathLst>
                <a:path extrusionOk="0" h="11733" w="905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47"/>
            <p:cNvSpPr/>
            <p:nvPr/>
          </p:nvSpPr>
          <p:spPr>
            <a:xfrm>
              <a:off x="2244738" y="3985684"/>
              <a:ext cx="10720" cy="141670"/>
            </a:xfrm>
            <a:custGeom>
              <a:rect b="b" l="l" r="r" t="t"/>
              <a:pathLst>
                <a:path extrusionOk="0" h="9462" w="716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47"/>
            <p:cNvSpPr/>
            <p:nvPr/>
          </p:nvSpPr>
          <p:spPr>
            <a:xfrm>
              <a:off x="2315244" y="3844972"/>
              <a:ext cx="10720" cy="282381"/>
            </a:xfrm>
            <a:custGeom>
              <a:rect b="b" l="l" r="r" t="t"/>
              <a:pathLst>
                <a:path extrusionOk="0" h="18860" w="716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47"/>
            <p:cNvSpPr/>
            <p:nvPr/>
          </p:nvSpPr>
          <p:spPr>
            <a:xfrm>
              <a:off x="2385450" y="3985684"/>
              <a:ext cx="10720" cy="141670"/>
            </a:xfrm>
            <a:custGeom>
              <a:rect b="b" l="l" r="r" t="t"/>
              <a:pathLst>
                <a:path extrusionOk="0" h="9462" w="716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47"/>
            <p:cNvSpPr/>
            <p:nvPr/>
          </p:nvSpPr>
          <p:spPr>
            <a:xfrm>
              <a:off x="2455955" y="3985684"/>
              <a:ext cx="10720" cy="141670"/>
            </a:xfrm>
            <a:custGeom>
              <a:rect b="b" l="l" r="r" t="t"/>
              <a:pathLst>
                <a:path extrusionOk="0" h="9462" w="716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47"/>
          <p:cNvGrpSpPr/>
          <p:nvPr/>
        </p:nvGrpSpPr>
        <p:grpSpPr>
          <a:xfrm>
            <a:off x="3131170" y="3816884"/>
            <a:ext cx="220051" cy="338168"/>
            <a:chOff x="3131170" y="3816884"/>
            <a:chExt cx="220051" cy="338168"/>
          </a:xfrm>
        </p:grpSpPr>
        <p:sp>
          <p:nvSpPr>
            <p:cNvPr id="3542" name="Google Shape;3542;p47"/>
            <p:cNvSpPr/>
            <p:nvPr/>
          </p:nvSpPr>
          <p:spPr>
            <a:xfrm>
              <a:off x="3131170" y="3816884"/>
              <a:ext cx="220051" cy="258530"/>
            </a:xfrm>
            <a:custGeom>
              <a:rect b="b" l="l" r="r" t="t"/>
              <a:pathLst>
                <a:path extrusionOk="0" h="17267" w="14697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47"/>
            <p:cNvSpPr/>
            <p:nvPr/>
          </p:nvSpPr>
          <p:spPr>
            <a:xfrm>
              <a:off x="3131170" y="3816884"/>
              <a:ext cx="118373" cy="258530"/>
            </a:xfrm>
            <a:custGeom>
              <a:rect b="b" l="l" r="r" t="t"/>
              <a:pathLst>
                <a:path extrusionOk="0" h="17267" w="7906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47"/>
            <p:cNvSpPr/>
            <p:nvPr/>
          </p:nvSpPr>
          <p:spPr>
            <a:xfrm>
              <a:off x="3235049" y="3816884"/>
              <a:ext cx="12292" cy="179041"/>
            </a:xfrm>
            <a:custGeom>
              <a:rect b="b" l="l" r="r" t="t"/>
              <a:pathLst>
                <a:path extrusionOk="0" h="11958" w="821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47"/>
            <p:cNvSpPr/>
            <p:nvPr/>
          </p:nvSpPr>
          <p:spPr>
            <a:xfrm>
              <a:off x="3212396" y="3974350"/>
              <a:ext cx="57929" cy="30858"/>
            </a:xfrm>
            <a:custGeom>
              <a:rect b="b" l="l" r="r" t="t"/>
              <a:pathLst>
                <a:path extrusionOk="0" h="2061" w="3869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47"/>
            <p:cNvSpPr/>
            <p:nvPr/>
          </p:nvSpPr>
          <p:spPr>
            <a:xfrm>
              <a:off x="3213339" y="3981597"/>
              <a:ext cx="56042" cy="23612"/>
            </a:xfrm>
            <a:custGeom>
              <a:rect b="b" l="l" r="r" t="t"/>
              <a:pathLst>
                <a:path extrusionOk="0" h="1577" w="3743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7"/>
            <p:cNvSpPr/>
            <p:nvPr/>
          </p:nvSpPr>
          <p:spPr>
            <a:xfrm>
              <a:off x="3199804" y="4118834"/>
              <a:ext cx="83112" cy="36218"/>
            </a:xfrm>
            <a:custGeom>
              <a:rect b="b" l="l" r="r" t="t"/>
              <a:pathLst>
                <a:path extrusionOk="0" h="2419" w="5551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47"/>
            <p:cNvSpPr/>
            <p:nvPr/>
          </p:nvSpPr>
          <p:spPr>
            <a:xfrm>
              <a:off x="3199804" y="4118834"/>
              <a:ext cx="25199" cy="36218"/>
            </a:xfrm>
            <a:custGeom>
              <a:rect b="b" l="l" r="r" t="t"/>
              <a:pathLst>
                <a:path extrusionOk="0" h="2419" w="1683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47"/>
            <p:cNvSpPr/>
            <p:nvPr/>
          </p:nvSpPr>
          <p:spPr>
            <a:xfrm>
              <a:off x="3176192" y="4074770"/>
              <a:ext cx="130021" cy="44708"/>
            </a:xfrm>
            <a:custGeom>
              <a:rect b="b" l="l" r="r" t="t"/>
              <a:pathLst>
                <a:path extrusionOk="0" h="2986" w="8684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7"/>
            <p:cNvSpPr/>
            <p:nvPr/>
          </p:nvSpPr>
          <p:spPr>
            <a:xfrm>
              <a:off x="3176192" y="4093336"/>
              <a:ext cx="130021" cy="26142"/>
            </a:xfrm>
            <a:custGeom>
              <a:rect b="b" l="l" r="r" t="t"/>
              <a:pathLst>
                <a:path extrusionOk="0" h="1746" w="8684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7"/>
          <p:cNvGrpSpPr/>
          <p:nvPr/>
        </p:nvGrpSpPr>
        <p:grpSpPr>
          <a:xfrm>
            <a:off x="903502" y="3359564"/>
            <a:ext cx="247989" cy="333393"/>
            <a:chOff x="903502" y="3359564"/>
            <a:chExt cx="247989" cy="333393"/>
          </a:xfrm>
        </p:grpSpPr>
        <p:sp>
          <p:nvSpPr>
            <p:cNvPr id="3552" name="Google Shape;3552;p47"/>
            <p:cNvSpPr/>
            <p:nvPr/>
          </p:nvSpPr>
          <p:spPr>
            <a:xfrm>
              <a:off x="903502" y="3364610"/>
              <a:ext cx="247930" cy="328347"/>
            </a:xfrm>
            <a:custGeom>
              <a:rect b="b" l="l" r="r" t="t"/>
              <a:pathLst>
                <a:path extrusionOk="0" h="21930" w="16559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7"/>
            <p:cNvSpPr/>
            <p:nvPr/>
          </p:nvSpPr>
          <p:spPr>
            <a:xfrm>
              <a:off x="1032175" y="3364610"/>
              <a:ext cx="119316" cy="328347"/>
            </a:xfrm>
            <a:custGeom>
              <a:rect b="b" l="l" r="r" t="t"/>
              <a:pathLst>
                <a:path extrusionOk="0" h="21930" w="7969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7"/>
            <p:cNvSpPr/>
            <p:nvPr/>
          </p:nvSpPr>
          <p:spPr>
            <a:xfrm>
              <a:off x="953480" y="3587460"/>
              <a:ext cx="147958" cy="77782"/>
            </a:xfrm>
            <a:custGeom>
              <a:rect b="b" l="l" r="r" t="t"/>
              <a:pathLst>
                <a:path extrusionOk="0" h="5195" w="9882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7"/>
            <p:cNvSpPr/>
            <p:nvPr/>
          </p:nvSpPr>
          <p:spPr>
            <a:xfrm>
              <a:off x="1013295" y="3587490"/>
              <a:ext cx="88473" cy="77752"/>
            </a:xfrm>
            <a:custGeom>
              <a:rect b="b" l="l" r="r" t="t"/>
              <a:pathLst>
                <a:path extrusionOk="0" h="5193" w="5909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7"/>
            <p:cNvSpPr/>
            <p:nvPr/>
          </p:nvSpPr>
          <p:spPr>
            <a:xfrm>
              <a:off x="1048226" y="3630282"/>
              <a:ext cx="19854" cy="17323"/>
            </a:xfrm>
            <a:custGeom>
              <a:rect b="b" l="l" r="r" t="t"/>
              <a:pathLst>
                <a:path extrusionOk="0" h="1157" w="1326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7"/>
            <p:cNvSpPr/>
            <p:nvPr/>
          </p:nvSpPr>
          <p:spPr>
            <a:xfrm>
              <a:off x="1056101" y="3630282"/>
              <a:ext cx="12682" cy="17173"/>
            </a:xfrm>
            <a:custGeom>
              <a:rect b="b" l="l" r="r" t="t"/>
              <a:pathLst>
                <a:path extrusionOk="0" h="1147" w="847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7"/>
            <p:cNvSpPr/>
            <p:nvPr/>
          </p:nvSpPr>
          <p:spPr>
            <a:xfrm>
              <a:off x="981493" y="3635013"/>
              <a:ext cx="19854" cy="16994"/>
            </a:xfrm>
            <a:custGeom>
              <a:rect b="b" l="l" r="r" t="t"/>
              <a:pathLst>
                <a:path extrusionOk="0" h="1135" w="1326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7"/>
            <p:cNvSpPr/>
            <p:nvPr/>
          </p:nvSpPr>
          <p:spPr>
            <a:xfrm>
              <a:off x="989369" y="3635013"/>
              <a:ext cx="12682" cy="16844"/>
            </a:xfrm>
            <a:custGeom>
              <a:rect b="b" l="l" r="r" t="t"/>
              <a:pathLst>
                <a:path extrusionOk="0" h="1125" w="847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7"/>
            <p:cNvSpPr/>
            <p:nvPr/>
          </p:nvSpPr>
          <p:spPr>
            <a:xfrm>
              <a:off x="1008249" y="3606041"/>
              <a:ext cx="24255" cy="20602"/>
            </a:xfrm>
            <a:custGeom>
              <a:rect b="b" l="l" r="r" t="t"/>
              <a:pathLst>
                <a:path extrusionOk="0" h="1376" w="162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7"/>
            <p:cNvSpPr/>
            <p:nvPr/>
          </p:nvSpPr>
          <p:spPr>
            <a:xfrm>
              <a:off x="1018011" y="3606041"/>
              <a:ext cx="14179" cy="20662"/>
            </a:xfrm>
            <a:custGeom>
              <a:rect b="b" l="l" r="r" t="t"/>
              <a:pathLst>
                <a:path extrusionOk="0" h="1380" w="947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47"/>
            <p:cNvSpPr/>
            <p:nvPr/>
          </p:nvSpPr>
          <p:spPr>
            <a:xfrm>
              <a:off x="995657" y="3550329"/>
              <a:ext cx="24255" cy="20602"/>
            </a:xfrm>
            <a:custGeom>
              <a:rect b="b" l="l" r="r" t="t"/>
              <a:pathLst>
                <a:path extrusionOk="0" h="1376" w="162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47"/>
            <p:cNvSpPr/>
            <p:nvPr/>
          </p:nvSpPr>
          <p:spPr>
            <a:xfrm>
              <a:off x="1004790" y="3550329"/>
              <a:ext cx="15751" cy="20363"/>
            </a:xfrm>
            <a:custGeom>
              <a:rect b="b" l="l" r="r" t="t"/>
              <a:pathLst>
                <a:path extrusionOk="0" h="1360" w="1052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7"/>
            <p:cNvSpPr/>
            <p:nvPr/>
          </p:nvSpPr>
          <p:spPr>
            <a:xfrm>
              <a:off x="1026830" y="3523558"/>
              <a:ext cx="23941" cy="20437"/>
            </a:xfrm>
            <a:custGeom>
              <a:rect b="b" l="l" r="r" t="t"/>
              <a:pathLst>
                <a:path extrusionOk="0" h="1365" w="1599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47"/>
            <p:cNvSpPr/>
            <p:nvPr/>
          </p:nvSpPr>
          <p:spPr>
            <a:xfrm>
              <a:off x="1035948" y="3523258"/>
              <a:ext cx="15766" cy="20677"/>
            </a:xfrm>
            <a:custGeom>
              <a:rect b="b" l="l" r="r" t="t"/>
              <a:pathLst>
                <a:path extrusionOk="0" h="1381" w="1053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47"/>
            <p:cNvSpPr/>
            <p:nvPr/>
          </p:nvSpPr>
          <p:spPr>
            <a:xfrm>
              <a:off x="1012666" y="3484854"/>
              <a:ext cx="19839" cy="17144"/>
            </a:xfrm>
            <a:custGeom>
              <a:rect b="b" l="l" r="r" t="t"/>
              <a:pathLst>
                <a:path extrusionOk="0" h="1145" w="1325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47"/>
            <p:cNvSpPr/>
            <p:nvPr/>
          </p:nvSpPr>
          <p:spPr>
            <a:xfrm>
              <a:off x="1020527" y="3484854"/>
              <a:ext cx="12622" cy="16934"/>
            </a:xfrm>
            <a:custGeom>
              <a:rect b="b" l="l" r="r" t="t"/>
              <a:pathLst>
                <a:path extrusionOk="0" h="1131" w="843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47"/>
            <p:cNvSpPr/>
            <p:nvPr/>
          </p:nvSpPr>
          <p:spPr>
            <a:xfrm>
              <a:off x="918534" y="3642559"/>
              <a:ext cx="24884" cy="10091"/>
            </a:xfrm>
            <a:custGeom>
              <a:rect b="b" l="l" r="r" t="t"/>
              <a:pathLst>
                <a:path extrusionOk="0" h="674" w="1662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7"/>
            <p:cNvSpPr/>
            <p:nvPr/>
          </p:nvSpPr>
          <p:spPr>
            <a:xfrm>
              <a:off x="933342" y="3615175"/>
              <a:ext cx="24555" cy="10091"/>
            </a:xfrm>
            <a:custGeom>
              <a:rect b="b" l="l" r="r" t="t"/>
              <a:pathLst>
                <a:path extrusionOk="0" h="674" w="164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47"/>
            <p:cNvSpPr/>
            <p:nvPr/>
          </p:nvSpPr>
          <p:spPr>
            <a:xfrm>
              <a:off x="947820" y="3587790"/>
              <a:ext cx="24884" cy="10091"/>
            </a:xfrm>
            <a:custGeom>
              <a:rect b="b" l="l" r="r" t="t"/>
              <a:pathLst>
                <a:path extrusionOk="0" h="674" w="1662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47"/>
            <p:cNvSpPr/>
            <p:nvPr/>
          </p:nvSpPr>
          <p:spPr>
            <a:xfrm>
              <a:off x="962299" y="3560405"/>
              <a:ext cx="24884" cy="10406"/>
            </a:xfrm>
            <a:custGeom>
              <a:rect b="b" l="l" r="r" t="t"/>
              <a:pathLst>
                <a:path extrusionOk="0" h="695" w="1662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47"/>
            <p:cNvSpPr/>
            <p:nvPr/>
          </p:nvSpPr>
          <p:spPr>
            <a:xfrm>
              <a:off x="984637" y="3359564"/>
              <a:ext cx="85957" cy="26456"/>
            </a:xfrm>
            <a:custGeom>
              <a:rect b="b" l="l" r="r" t="t"/>
              <a:pathLst>
                <a:path extrusionOk="0" h="1767" w="5741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47"/>
            <p:cNvSpPr/>
            <p:nvPr/>
          </p:nvSpPr>
          <p:spPr>
            <a:xfrm>
              <a:off x="1037535" y="3359564"/>
              <a:ext cx="33059" cy="26456"/>
            </a:xfrm>
            <a:custGeom>
              <a:rect b="b" l="l" r="r" t="t"/>
              <a:pathLst>
                <a:path extrusionOk="0" h="1767" w="2208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4" name="Google Shape;3574;p47"/>
          <p:cNvGrpSpPr/>
          <p:nvPr/>
        </p:nvGrpSpPr>
        <p:grpSpPr>
          <a:xfrm>
            <a:off x="2616191" y="2890461"/>
            <a:ext cx="365793" cy="361151"/>
            <a:chOff x="2616191" y="2890461"/>
            <a:chExt cx="365793" cy="361151"/>
          </a:xfrm>
        </p:grpSpPr>
        <p:sp>
          <p:nvSpPr>
            <p:cNvPr id="3575" name="Google Shape;3575;p47"/>
            <p:cNvSpPr/>
            <p:nvPr/>
          </p:nvSpPr>
          <p:spPr>
            <a:xfrm>
              <a:off x="2616191" y="3225545"/>
              <a:ext cx="30604" cy="26067"/>
            </a:xfrm>
            <a:custGeom>
              <a:rect b="b" l="l" r="r" t="t"/>
              <a:pathLst>
                <a:path extrusionOk="0" h="1741" w="2044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47"/>
            <p:cNvSpPr/>
            <p:nvPr/>
          </p:nvSpPr>
          <p:spPr>
            <a:xfrm>
              <a:off x="2627196" y="3189506"/>
              <a:ext cx="53527" cy="51326"/>
            </a:xfrm>
            <a:custGeom>
              <a:rect b="b" l="l" r="r" t="t"/>
              <a:pathLst>
                <a:path extrusionOk="0" h="3428" w="3575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47"/>
            <p:cNvSpPr/>
            <p:nvPr/>
          </p:nvSpPr>
          <p:spPr>
            <a:xfrm>
              <a:off x="2631298" y="3201544"/>
              <a:ext cx="49424" cy="39288"/>
            </a:xfrm>
            <a:custGeom>
              <a:rect b="b" l="l" r="r" t="t"/>
              <a:pathLst>
                <a:path extrusionOk="0" h="2624" w="3301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47"/>
            <p:cNvSpPr/>
            <p:nvPr/>
          </p:nvSpPr>
          <p:spPr>
            <a:xfrm>
              <a:off x="2643576" y="2890461"/>
              <a:ext cx="338094" cy="334007"/>
            </a:xfrm>
            <a:custGeom>
              <a:rect b="b" l="l" r="r" t="t"/>
              <a:pathLst>
                <a:path extrusionOk="0" h="22308" w="22581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47"/>
            <p:cNvSpPr/>
            <p:nvPr/>
          </p:nvSpPr>
          <p:spPr>
            <a:xfrm>
              <a:off x="2643576" y="2890461"/>
              <a:ext cx="338094" cy="334007"/>
            </a:xfrm>
            <a:custGeom>
              <a:rect b="b" l="l" r="r" t="t"/>
              <a:pathLst>
                <a:path extrusionOk="0" h="22308" w="22581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47"/>
            <p:cNvSpPr/>
            <p:nvPr/>
          </p:nvSpPr>
          <p:spPr>
            <a:xfrm>
              <a:off x="2663085" y="2897153"/>
              <a:ext cx="318899" cy="327314"/>
            </a:xfrm>
            <a:custGeom>
              <a:rect b="b" l="l" r="r" t="t"/>
              <a:pathLst>
                <a:path extrusionOk="0" h="21861" w="21299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47"/>
            <p:cNvSpPr/>
            <p:nvPr/>
          </p:nvSpPr>
          <p:spPr>
            <a:xfrm>
              <a:off x="2643576" y="3148033"/>
              <a:ext cx="78082" cy="76435"/>
            </a:xfrm>
            <a:custGeom>
              <a:rect b="b" l="l" r="r" t="t"/>
              <a:pathLst>
                <a:path extrusionOk="0" h="5105" w="5215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47"/>
            <p:cNvSpPr/>
            <p:nvPr/>
          </p:nvSpPr>
          <p:spPr>
            <a:xfrm>
              <a:off x="2815759" y="2931141"/>
              <a:ext cx="122774" cy="122789"/>
            </a:xfrm>
            <a:custGeom>
              <a:rect b="b" l="l" r="r" t="t"/>
              <a:pathLst>
                <a:path extrusionOk="0" h="8201" w="820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47"/>
            <p:cNvSpPr/>
            <p:nvPr/>
          </p:nvSpPr>
          <p:spPr>
            <a:xfrm>
              <a:off x="2663085" y="3185179"/>
              <a:ext cx="58572" cy="39288"/>
            </a:xfrm>
            <a:custGeom>
              <a:rect b="b" l="l" r="r" t="t"/>
              <a:pathLst>
                <a:path extrusionOk="0" h="2624" w="3912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47"/>
            <p:cNvSpPr/>
            <p:nvPr/>
          </p:nvSpPr>
          <p:spPr>
            <a:xfrm>
              <a:off x="2852906" y="2968288"/>
              <a:ext cx="85628" cy="85643"/>
            </a:xfrm>
            <a:custGeom>
              <a:rect b="b" l="l" r="r" t="t"/>
              <a:pathLst>
                <a:path extrusionOk="0" h="5720" w="5719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47"/>
            <p:cNvSpPr/>
            <p:nvPr/>
          </p:nvSpPr>
          <p:spPr>
            <a:xfrm>
              <a:off x="2874302" y="2921783"/>
              <a:ext cx="82813" cy="146311"/>
            </a:xfrm>
            <a:custGeom>
              <a:rect b="b" l="l" r="r" t="t"/>
              <a:pathLst>
                <a:path extrusionOk="0" h="9772" w="5531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6" name="Google Shape;3586;p47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3587" name="Google Shape;3587;p47"/>
            <p:cNvSpPr/>
            <p:nvPr/>
          </p:nvSpPr>
          <p:spPr>
            <a:xfrm>
              <a:off x="3049959" y="1993398"/>
              <a:ext cx="355402" cy="340999"/>
            </a:xfrm>
            <a:custGeom>
              <a:rect b="b" l="l" r="r" t="t"/>
              <a:pathLst>
                <a:path extrusionOk="0" h="22775" w="23737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47"/>
            <p:cNvSpPr/>
            <p:nvPr/>
          </p:nvSpPr>
          <p:spPr>
            <a:xfrm>
              <a:off x="3093080" y="2196350"/>
              <a:ext cx="12607" cy="11184"/>
            </a:xfrm>
            <a:custGeom>
              <a:rect b="b" l="l" r="r" t="t"/>
              <a:pathLst>
                <a:path extrusionOk="0" h="747" w="842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47"/>
            <p:cNvSpPr/>
            <p:nvPr/>
          </p:nvSpPr>
          <p:spPr>
            <a:xfrm>
              <a:off x="3093080" y="2164564"/>
              <a:ext cx="12607" cy="11184"/>
            </a:xfrm>
            <a:custGeom>
              <a:rect b="b" l="l" r="r" t="t"/>
              <a:pathLst>
                <a:path extrusionOk="0" h="747" w="842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47"/>
            <p:cNvSpPr/>
            <p:nvPr/>
          </p:nvSpPr>
          <p:spPr>
            <a:xfrm>
              <a:off x="3336413" y="2211458"/>
              <a:ext cx="12292" cy="11514"/>
            </a:xfrm>
            <a:custGeom>
              <a:rect b="b" l="l" r="r" t="t"/>
              <a:pathLst>
                <a:path extrusionOk="0" h="769" w="821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47"/>
            <p:cNvSpPr/>
            <p:nvPr/>
          </p:nvSpPr>
          <p:spPr>
            <a:xfrm>
              <a:off x="3196330" y="1945861"/>
              <a:ext cx="116172" cy="116486"/>
            </a:xfrm>
            <a:custGeom>
              <a:rect b="b" l="l" r="r" t="t"/>
              <a:pathLst>
                <a:path extrusionOk="0" h="7780" w="7759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47"/>
            <p:cNvSpPr/>
            <p:nvPr/>
          </p:nvSpPr>
          <p:spPr>
            <a:xfrm>
              <a:off x="3336413" y="2085943"/>
              <a:ext cx="116486" cy="116486"/>
            </a:xfrm>
            <a:custGeom>
              <a:rect b="b" l="l" r="r" t="t"/>
              <a:pathLst>
                <a:path extrusionOk="0" h="7780" w="778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3" name="Google Shape;3593;p47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3594" name="Google Shape;3594;p47"/>
            <p:cNvSpPr/>
            <p:nvPr/>
          </p:nvSpPr>
          <p:spPr>
            <a:xfrm>
              <a:off x="2497818" y="4274339"/>
              <a:ext cx="172528" cy="337780"/>
            </a:xfrm>
            <a:custGeom>
              <a:rect b="b" l="l" r="r" t="t"/>
              <a:pathLst>
                <a:path extrusionOk="0" h="22560" w="11523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47"/>
            <p:cNvSpPr/>
            <p:nvPr/>
          </p:nvSpPr>
          <p:spPr>
            <a:xfrm>
              <a:off x="2599811" y="4274339"/>
              <a:ext cx="76195" cy="337780"/>
            </a:xfrm>
            <a:custGeom>
              <a:rect b="b" l="l" r="r" t="t"/>
              <a:pathLst>
                <a:path extrusionOk="0" h="22560" w="5089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47"/>
            <p:cNvSpPr/>
            <p:nvPr/>
          </p:nvSpPr>
          <p:spPr>
            <a:xfrm>
              <a:off x="2492159" y="4274339"/>
              <a:ext cx="76195" cy="337780"/>
            </a:xfrm>
            <a:custGeom>
              <a:rect b="b" l="l" r="r" t="t"/>
              <a:pathLst>
                <a:path extrusionOk="0" h="22560" w="5089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7"/>
            <p:cNvSpPr/>
            <p:nvPr/>
          </p:nvSpPr>
          <p:spPr>
            <a:xfrm>
              <a:off x="2483025" y="4606444"/>
              <a:ext cx="202428" cy="11349"/>
            </a:xfrm>
            <a:custGeom>
              <a:rect b="b" l="l" r="r" t="t"/>
              <a:pathLst>
                <a:path extrusionOk="0" h="758" w="1352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47"/>
            <p:cNvSpPr/>
            <p:nvPr/>
          </p:nvSpPr>
          <p:spPr>
            <a:xfrm>
              <a:off x="2483025" y="4268679"/>
              <a:ext cx="202428" cy="11349"/>
            </a:xfrm>
            <a:custGeom>
              <a:rect b="b" l="l" r="r" t="t"/>
              <a:pathLst>
                <a:path extrusionOk="0" h="758" w="1352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47"/>
            <p:cNvSpPr/>
            <p:nvPr/>
          </p:nvSpPr>
          <p:spPr>
            <a:xfrm>
              <a:off x="2520487" y="4378847"/>
              <a:ext cx="127506" cy="210933"/>
            </a:xfrm>
            <a:custGeom>
              <a:rect b="b" l="l" r="r" t="t"/>
              <a:pathLst>
                <a:path extrusionOk="0" h="14088" w="8516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0" name="Google Shape;3600;p47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3601" name="Google Shape;3601;p47"/>
            <p:cNvSpPr/>
            <p:nvPr/>
          </p:nvSpPr>
          <p:spPr>
            <a:xfrm>
              <a:off x="862821" y="2975834"/>
              <a:ext cx="313854" cy="275150"/>
            </a:xfrm>
            <a:custGeom>
              <a:rect b="b" l="l" r="r" t="t"/>
              <a:pathLst>
                <a:path extrusionOk="0" h="18377" w="20962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47"/>
            <p:cNvSpPr/>
            <p:nvPr/>
          </p:nvSpPr>
          <p:spPr>
            <a:xfrm>
              <a:off x="862507" y="2975819"/>
              <a:ext cx="250894" cy="275165"/>
            </a:xfrm>
            <a:custGeom>
              <a:rect b="b" l="l" r="r" t="t"/>
              <a:pathLst>
                <a:path extrusionOk="0" h="18378" w="16757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47"/>
            <p:cNvSpPr/>
            <p:nvPr/>
          </p:nvSpPr>
          <p:spPr>
            <a:xfrm>
              <a:off x="1034691" y="2885984"/>
              <a:ext cx="157406" cy="87050"/>
            </a:xfrm>
            <a:custGeom>
              <a:rect b="b" l="l" r="r" t="t"/>
              <a:pathLst>
                <a:path extrusionOk="0" h="5814" w="10513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47"/>
            <p:cNvSpPr/>
            <p:nvPr/>
          </p:nvSpPr>
          <p:spPr>
            <a:xfrm>
              <a:off x="1034691" y="2885984"/>
              <a:ext cx="157406" cy="58707"/>
            </a:xfrm>
            <a:custGeom>
              <a:rect b="b" l="l" r="r" t="t"/>
              <a:pathLst>
                <a:path extrusionOk="0" h="3921" w="10513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47"/>
            <p:cNvSpPr/>
            <p:nvPr/>
          </p:nvSpPr>
          <p:spPr>
            <a:xfrm>
              <a:off x="1103639" y="3030843"/>
              <a:ext cx="44393" cy="63139"/>
            </a:xfrm>
            <a:custGeom>
              <a:rect b="b" l="l" r="r" t="t"/>
              <a:pathLst>
                <a:path extrusionOk="0" h="4217" w="2965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47"/>
            <p:cNvSpPr/>
            <p:nvPr/>
          </p:nvSpPr>
          <p:spPr>
            <a:xfrm>
              <a:off x="986853" y="3004491"/>
              <a:ext cx="65804" cy="14808"/>
            </a:xfrm>
            <a:custGeom>
              <a:rect b="b" l="l" r="r" t="t"/>
              <a:pathLst>
                <a:path extrusionOk="0" h="989" w="4395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47"/>
            <p:cNvSpPr/>
            <p:nvPr/>
          </p:nvSpPr>
          <p:spPr>
            <a:xfrm>
              <a:off x="991330" y="2933641"/>
              <a:ext cx="56356" cy="85972"/>
            </a:xfrm>
            <a:custGeom>
              <a:rect b="b" l="l" r="r" t="t"/>
              <a:pathLst>
                <a:path extrusionOk="0" h="5742" w="3764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8" name="Google Shape;3608;p47"/>
          <p:cNvGrpSpPr/>
          <p:nvPr/>
        </p:nvGrpSpPr>
        <p:grpSpPr>
          <a:xfrm>
            <a:off x="3082075" y="2871805"/>
            <a:ext cx="318884" cy="379808"/>
            <a:chOff x="3082075" y="2871805"/>
            <a:chExt cx="318884" cy="379808"/>
          </a:xfrm>
        </p:grpSpPr>
        <p:sp>
          <p:nvSpPr>
            <p:cNvPr id="3609" name="Google Shape;3609;p47"/>
            <p:cNvSpPr/>
            <p:nvPr/>
          </p:nvSpPr>
          <p:spPr>
            <a:xfrm>
              <a:off x="3105357" y="2915584"/>
              <a:ext cx="248708" cy="281887"/>
            </a:xfrm>
            <a:custGeom>
              <a:rect b="b" l="l" r="r" t="t"/>
              <a:pathLst>
                <a:path extrusionOk="0" h="18827" w="16611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47"/>
            <p:cNvSpPr/>
            <p:nvPr/>
          </p:nvSpPr>
          <p:spPr>
            <a:xfrm>
              <a:off x="3210180" y="2990956"/>
              <a:ext cx="62974" cy="68005"/>
            </a:xfrm>
            <a:custGeom>
              <a:rect b="b" l="l" r="r" t="t"/>
              <a:pathLst>
                <a:path extrusionOk="0" h="4542" w="4206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47"/>
            <p:cNvSpPr/>
            <p:nvPr/>
          </p:nvSpPr>
          <p:spPr>
            <a:xfrm>
              <a:off x="3241667" y="3020542"/>
              <a:ext cx="31487" cy="163709"/>
            </a:xfrm>
            <a:custGeom>
              <a:rect b="b" l="l" r="r" t="t"/>
              <a:pathLst>
                <a:path extrusionOk="0" h="10934" w="2103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3210180" y="3020542"/>
              <a:ext cx="31502" cy="163709"/>
            </a:xfrm>
            <a:custGeom>
              <a:rect b="b" l="l" r="r" t="t"/>
              <a:pathLst>
                <a:path extrusionOk="0" h="10934" w="2104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3236307" y="3026845"/>
              <a:ext cx="10720" cy="157406"/>
            </a:xfrm>
            <a:custGeom>
              <a:rect b="b" l="l" r="r" t="t"/>
              <a:pathLst>
                <a:path extrusionOk="0" h="10513" w="716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3224673" y="2973318"/>
              <a:ext cx="33688" cy="30080"/>
            </a:xfrm>
            <a:custGeom>
              <a:rect b="b" l="l" r="r" t="t"/>
              <a:pathLst>
                <a:path extrusionOk="0" h="2009" w="225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47"/>
            <p:cNvSpPr/>
            <p:nvPr/>
          </p:nvSpPr>
          <p:spPr>
            <a:xfrm>
              <a:off x="3255651" y="2935558"/>
              <a:ext cx="81720" cy="99477"/>
            </a:xfrm>
            <a:custGeom>
              <a:rect b="b" l="l" r="r" t="t"/>
              <a:pathLst>
                <a:path extrusionOk="0" h="6644" w="5458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47"/>
            <p:cNvSpPr/>
            <p:nvPr/>
          </p:nvSpPr>
          <p:spPr>
            <a:xfrm>
              <a:off x="3230752" y="2932399"/>
              <a:ext cx="25304" cy="13880"/>
            </a:xfrm>
            <a:custGeom>
              <a:rect b="b" l="l" r="r" t="t"/>
              <a:pathLst>
                <a:path extrusionOk="0" h="927" w="169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47"/>
            <p:cNvSpPr/>
            <p:nvPr/>
          </p:nvSpPr>
          <p:spPr>
            <a:xfrm>
              <a:off x="3374817" y="3024629"/>
              <a:ext cx="26142" cy="10091"/>
            </a:xfrm>
            <a:custGeom>
              <a:rect b="b" l="l" r="r" t="t"/>
              <a:pathLst>
                <a:path extrusionOk="0" h="674" w="1746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47"/>
            <p:cNvSpPr/>
            <p:nvPr/>
          </p:nvSpPr>
          <p:spPr>
            <a:xfrm>
              <a:off x="3082075" y="3024629"/>
              <a:ext cx="26142" cy="10091"/>
            </a:xfrm>
            <a:custGeom>
              <a:rect b="b" l="l" r="r" t="t"/>
              <a:pathLst>
                <a:path extrusionOk="0" h="674" w="1746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47"/>
            <p:cNvSpPr/>
            <p:nvPr/>
          </p:nvSpPr>
          <p:spPr>
            <a:xfrm>
              <a:off x="3355623" y="2948000"/>
              <a:ext cx="25528" cy="16844"/>
            </a:xfrm>
            <a:custGeom>
              <a:rect b="b" l="l" r="r" t="t"/>
              <a:pathLst>
                <a:path extrusionOk="0" h="1125" w="1705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47"/>
            <p:cNvSpPr/>
            <p:nvPr/>
          </p:nvSpPr>
          <p:spPr>
            <a:xfrm>
              <a:off x="3102213" y="3094371"/>
              <a:ext cx="25528" cy="16844"/>
            </a:xfrm>
            <a:custGeom>
              <a:rect b="b" l="l" r="r" t="t"/>
              <a:pathLst>
                <a:path extrusionOk="0" h="1125" w="1705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47"/>
            <p:cNvSpPr/>
            <p:nvPr/>
          </p:nvSpPr>
          <p:spPr>
            <a:xfrm>
              <a:off x="3305001" y="2892257"/>
              <a:ext cx="19629" cy="20976"/>
            </a:xfrm>
            <a:custGeom>
              <a:rect b="b" l="l" r="r" t="t"/>
              <a:pathLst>
                <a:path extrusionOk="0" h="1401" w="1311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47"/>
            <p:cNvSpPr/>
            <p:nvPr/>
          </p:nvSpPr>
          <p:spPr>
            <a:xfrm>
              <a:off x="3236307" y="2871805"/>
              <a:ext cx="10406" cy="22833"/>
            </a:xfrm>
            <a:custGeom>
              <a:rect b="b" l="l" r="r" t="t"/>
              <a:pathLst>
                <a:path extrusionOk="0" h="1525" w="695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7"/>
            <p:cNvSpPr/>
            <p:nvPr/>
          </p:nvSpPr>
          <p:spPr>
            <a:xfrm>
              <a:off x="3158405" y="2892257"/>
              <a:ext cx="19689" cy="21276"/>
            </a:xfrm>
            <a:custGeom>
              <a:rect b="b" l="l" r="r" t="t"/>
              <a:pathLst>
                <a:path extrusionOk="0" h="1421" w="1315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7"/>
            <p:cNvSpPr/>
            <p:nvPr/>
          </p:nvSpPr>
          <p:spPr>
            <a:xfrm>
              <a:off x="3101884" y="2948000"/>
              <a:ext cx="25528" cy="16844"/>
            </a:xfrm>
            <a:custGeom>
              <a:rect b="b" l="l" r="r" t="t"/>
              <a:pathLst>
                <a:path extrusionOk="0" h="1125" w="1705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7"/>
            <p:cNvSpPr/>
            <p:nvPr/>
          </p:nvSpPr>
          <p:spPr>
            <a:xfrm>
              <a:off x="3355278" y="3094371"/>
              <a:ext cx="25543" cy="16844"/>
            </a:xfrm>
            <a:custGeom>
              <a:rect b="b" l="l" r="r" t="t"/>
              <a:pathLst>
                <a:path extrusionOk="0" h="1125" w="1706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7"/>
            <p:cNvSpPr/>
            <p:nvPr/>
          </p:nvSpPr>
          <p:spPr>
            <a:xfrm>
              <a:off x="3223401" y="3230187"/>
              <a:ext cx="36533" cy="21426"/>
            </a:xfrm>
            <a:custGeom>
              <a:rect b="b" l="l" r="r" t="t"/>
              <a:pathLst>
                <a:path extrusionOk="0" h="1431" w="244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7"/>
            <p:cNvSpPr/>
            <p:nvPr/>
          </p:nvSpPr>
          <p:spPr>
            <a:xfrm>
              <a:off x="3188470" y="3173531"/>
              <a:ext cx="106095" cy="61088"/>
            </a:xfrm>
            <a:custGeom>
              <a:rect b="b" l="l" r="r" t="t"/>
              <a:pathLst>
                <a:path extrusionOk="0" h="4080" w="7086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7"/>
            <p:cNvSpPr/>
            <p:nvPr/>
          </p:nvSpPr>
          <p:spPr>
            <a:xfrm>
              <a:off x="3188470" y="3191153"/>
              <a:ext cx="106095" cy="13865"/>
            </a:xfrm>
            <a:custGeom>
              <a:rect b="b" l="l" r="r" t="t"/>
              <a:pathLst>
                <a:path extrusionOk="0" h="926" w="7086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47"/>
          <p:cNvGrpSpPr/>
          <p:nvPr/>
        </p:nvGrpSpPr>
        <p:grpSpPr>
          <a:xfrm>
            <a:off x="2594780" y="1516494"/>
            <a:ext cx="410187" cy="324245"/>
            <a:chOff x="2594780" y="1516494"/>
            <a:chExt cx="410187" cy="324245"/>
          </a:xfrm>
        </p:grpSpPr>
        <p:sp>
          <p:nvSpPr>
            <p:cNvPr id="3630" name="Google Shape;3630;p47"/>
            <p:cNvSpPr/>
            <p:nvPr/>
          </p:nvSpPr>
          <p:spPr>
            <a:xfrm>
              <a:off x="2594780" y="1641455"/>
              <a:ext cx="241776" cy="199284"/>
            </a:xfrm>
            <a:custGeom>
              <a:rect b="b" l="l" r="r" t="t"/>
              <a:pathLst>
                <a:path extrusionOk="0" h="13310" w="16148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7"/>
            <p:cNvSpPr/>
            <p:nvPr/>
          </p:nvSpPr>
          <p:spPr>
            <a:xfrm>
              <a:off x="2632556" y="1738731"/>
              <a:ext cx="204000" cy="102008"/>
            </a:xfrm>
            <a:custGeom>
              <a:rect b="b" l="l" r="r" t="t"/>
              <a:pathLst>
                <a:path extrusionOk="0" h="6813" w="13625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7"/>
            <p:cNvSpPr/>
            <p:nvPr/>
          </p:nvSpPr>
          <p:spPr>
            <a:xfrm>
              <a:off x="2721957" y="1516494"/>
              <a:ext cx="241132" cy="239560"/>
            </a:xfrm>
            <a:custGeom>
              <a:rect b="b" l="l" r="r" t="t"/>
              <a:pathLst>
                <a:path extrusionOk="0" h="16000" w="16105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7"/>
            <p:cNvSpPr/>
            <p:nvPr/>
          </p:nvSpPr>
          <p:spPr>
            <a:xfrm>
              <a:off x="2881234" y="1828446"/>
              <a:ext cx="40306" cy="12292"/>
            </a:xfrm>
            <a:custGeom>
              <a:rect b="b" l="l" r="r" t="t"/>
              <a:pathLst>
                <a:path extrusionOk="0" h="821" w="2692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7"/>
            <p:cNvSpPr/>
            <p:nvPr/>
          </p:nvSpPr>
          <p:spPr>
            <a:xfrm>
              <a:off x="2735177" y="1828446"/>
              <a:ext cx="89101" cy="12292"/>
            </a:xfrm>
            <a:custGeom>
              <a:rect b="b" l="l" r="r" t="t"/>
              <a:pathLst>
                <a:path extrusionOk="0" h="821" w="5951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7"/>
            <p:cNvSpPr/>
            <p:nvPr/>
          </p:nvSpPr>
          <p:spPr>
            <a:xfrm>
              <a:off x="2832439" y="1828446"/>
              <a:ext cx="14179" cy="12203"/>
            </a:xfrm>
            <a:custGeom>
              <a:rect b="b" l="l" r="r" t="t"/>
              <a:pathLst>
                <a:path extrusionOk="0" h="815" w="947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7"/>
            <p:cNvSpPr/>
            <p:nvPr/>
          </p:nvSpPr>
          <p:spPr>
            <a:xfrm>
              <a:off x="2990773" y="1828446"/>
              <a:ext cx="14194" cy="12203"/>
            </a:xfrm>
            <a:custGeom>
              <a:rect b="b" l="l" r="r" t="t"/>
              <a:pathLst>
                <a:path extrusionOk="0" h="815" w="948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7"/>
            <p:cNvSpPr/>
            <p:nvPr/>
          </p:nvSpPr>
          <p:spPr>
            <a:xfrm>
              <a:off x="2928143" y="1828446"/>
              <a:ext cx="45022" cy="12292"/>
            </a:xfrm>
            <a:custGeom>
              <a:rect b="b" l="l" r="r" t="t"/>
              <a:pathLst>
                <a:path extrusionOk="0" h="821" w="3007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8" name="Google Shape;3638;p47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3639" name="Google Shape;3639;p47"/>
            <p:cNvSpPr/>
            <p:nvPr/>
          </p:nvSpPr>
          <p:spPr>
            <a:xfrm>
              <a:off x="1742965" y="1502959"/>
              <a:ext cx="333692" cy="333363"/>
            </a:xfrm>
            <a:custGeom>
              <a:rect b="b" l="l" r="r" t="t"/>
              <a:pathLst>
                <a:path extrusionOk="0" h="22265" w="22287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7"/>
            <p:cNvSpPr/>
            <p:nvPr/>
          </p:nvSpPr>
          <p:spPr>
            <a:xfrm>
              <a:off x="1854719" y="1629492"/>
              <a:ext cx="22040" cy="21740"/>
            </a:xfrm>
            <a:custGeom>
              <a:rect b="b" l="l" r="r" t="t"/>
              <a:pathLst>
                <a:path extrusionOk="0" h="1452" w="1472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7"/>
            <p:cNvSpPr/>
            <p:nvPr/>
          </p:nvSpPr>
          <p:spPr>
            <a:xfrm>
              <a:off x="1898783" y="1629492"/>
              <a:ext cx="22054" cy="21740"/>
            </a:xfrm>
            <a:custGeom>
              <a:rect b="b" l="l" r="r" t="t"/>
              <a:pathLst>
                <a:path extrusionOk="0" h="1452" w="1473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7"/>
            <p:cNvSpPr/>
            <p:nvPr/>
          </p:nvSpPr>
          <p:spPr>
            <a:xfrm>
              <a:off x="1942863" y="1629492"/>
              <a:ext cx="21725" cy="21740"/>
            </a:xfrm>
            <a:custGeom>
              <a:rect b="b" l="l" r="r" t="t"/>
              <a:pathLst>
                <a:path extrusionOk="0" h="1452" w="1451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3" name="Google Shape;3643;p47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3644" name="Google Shape;3644;p47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7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7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7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7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7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7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7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7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7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7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7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7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7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7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47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3660" name="Google Shape;3660;p47"/>
            <p:cNvSpPr/>
            <p:nvPr/>
          </p:nvSpPr>
          <p:spPr>
            <a:xfrm>
              <a:off x="3514900" y="1489020"/>
              <a:ext cx="354145" cy="351869"/>
            </a:xfrm>
            <a:custGeom>
              <a:rect b="b" l="l" r="r" t="t"/>
              <a:pathLst>
                <a:path extrusionOk="0" h="23501" w="23653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7"/>
            <p:cNvSpPr/>
            <p:nvPr/>
          </p:nvSpPr>
          <p:spPr>
            <a:xfrm>
              <a:off x="3619094" y="1759498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7"/>
            <p:cNvSpPr/>
            <p:nvPr/>
          </p:nvSpPr>
          <p:spPr>
            <a:xfrm>
              <a:off x="3623181" y="1722052"/>
              <a:ext cx="41249" cy="41249"/>
            </a:xfrm>
            <a:custGeom>
              <a:rect b="b" l="l" r="r" t="t"/>
              <a:pathLst>
                <a:path extrusionOk="0" h="2755" w="2755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7"/>
            <p:cNvSpPr/>
            <p:nvPr/>
          </p:nvSpPr>
          <p:spPr>
            <a:xfrm>
              <a:off x="3560536" y="1784682"/>
              <a:ext cx="41264" cy="41579"/>
            </a:xfrm>
            <a:custGeom>
              <a:rect b="b" l="l" r="r" t="t"/>
              <a:pathLst>
                <a:path extrusionOk="0" h="2777" w="2756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7"/>
            <p:cNvSpPr/>
            <p:nvPr/>
          </p:nvSpPr>
          <p:spPr>
            <a:xfrm>
              <a:off x="3660957" y="1717635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7"/>
            <p:cNvSpPr/>
            <p:nvPr/>
          </p:nvSpPr>
          <p:spPr>
            <a:xfrm>
              <a:off x="3681739" y="1696868"/>
              <a:ext cx="24570" cy="24555"/>
            </a:xfrm>
            <a:custGeom>
              <a:rect b="b" l="l" r="r" t="t"/>
              <a:pathLst>
                <a:path extrusionOk="0" h="1640" w="1641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7"/>
            <p:cNvSpPr/>
            <p:nvPr/>
          </p:nvSpPr>
          <p:spPr>
            <a:xfrm>
              <a:off x="3686141" y="1659092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7"/>
            <p:cNvSpPr/>
            <p:nvPr/>
          </p:nvSpPr>
          <p:spPr>
            <a:xfrm>
              <a:off x="3723602" y="1654990"/>
              <a:ext cx="24884" cy="24570"/>
            </a:xfrm>
            <a:custGeom>
              <a:rect b="b" l="l" r="r" t="t"/>
              <a:pathLst>
                <a:path extrusionOk="0" h="1641" w="1662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7"/>
            <p:cNvSpPr/>
            <p:nvPr/>
          </p:nvSpPr>
          <p:spPr>
            <a:xfrm>
              <a:off x="3744698" y="1633909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7"/>
            <p:cNvSpPr/>
            <p:nvPr/>
          </p:nvSpPr>
          <p:spPr>
            <a:xfrm>
              <a:off x="3748786" y="1596447"/>
              <a:ext cx="41564" cy="41249"/>
            </a:xfrm>
            <a:custGeom>
              <a:rect b="b" l="l" r="r" t="t"/>
              <a:pathLst>
                <a:path extrusionOk="0" h="2755" w="2776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7"/>
            <p:cNvSpPr/>
            <p:nvPr/>
          </p:nvSpPr>
          <p:spPr>
            <a:xfrm>
              <a:off x="3786561" y="1592030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7"/>
            <p:cNvSpPr/>
            <p:nvPr/>
          </p:nvSpPr>
          <p:spPr>
            <a:xfrm>
              <a:off x="3807343" y="1571264"/>
              <a:ext cx="24869" cy="24570"/>
            </a:xfrm>
            <a:custGeom>
              <a:rect b="b" l="l" r="r" t="t"/>
              <a:pathLst>
                <a:path extrusionOk="0" h="1641" w="1661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7"/>
            <p:cNvSpPr/>
            <p:nvPr/>
          </p:nvSpPr>
          <p:spPr>
            <a:xfrm>
              <a:off x="3811745" y="1533488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7"/>
            <p:cNvSpPr/>
            <p:nvPr/>
          </p:nvSpPr>
          <p:spPr>
            <a:xfrm>
              <a:off x="3597998" y="1780594"/>
              <a:ext cx="24570" cy="24570"/>
            </a:xfrm>
            <a:custGeom>
              <a:rect b="b" l="l" r="r" t="t"/>
              <a:pathLst>
                <a:path extrusionOk="0" h="1641" w="1641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7"/>
            <p:cNvSpPr/>
            <p:nvPr/>
          </p:nvSpPr>
          <p:spPr>
            <a:xfrm>
              <a:off x="3623181" y="1625090"/>
              <a:ext cx="108940" cy="108925"/>
            </a:xfrm>
            <a:custGeom>
              <a:rect b="b" l="l" r="r" t="t"/>
              <a:pathLst>
                <a:path extrusionOk="0" h="7275" w="7276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7"/>
            <p:cNvSpPr/>
            <p:nvPr/>
          </p:nvSpPr>
          <p:spPr>
            <a:xfrm>
              <a:off x="3517416" y="1493826"/>
              <a:ext cx="316698" cy="313225"/>
            </a:xfrm>
            <a:custGeom>
              <a:rect b="b" l="l" r="r" t="t"/>
              <a:pathLst>
                <a:path extrusionOk="0" h="20920" w="21152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7"/>
            <p:cNvSpPr/>
            <p:nvPr/>
          </p:nvSpPr>
          <p:spPr>
            <a:xfrm>
              <a:off x="3788133" y="1761399"/>
              <a:ext cx="73230" cy="72287"/>
            </a:xfrm>
            <a:custGeom>
              <a:rect b="b" l="l" r="r" t="t"/>
              <a:pathLst>
                <a:path extrusionOk="0" h="4828" w="4891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7"/>
            <p:cNvSpPr/>
            <p:nvPr/>
          </p:nvSpPr>
          <p:spPr>
            <a:xfrm>
              <a:off x="3822136" y="1761399"/>
              <a:ext cx="39198" cy="72407"/>
            </a:xfrm>
            <a:custGeom>
              <a:rect b="b" l="l" r="r" t="t"/>
              <a:pathLst>
                <a:path extrusionOk="0" h="4836" w="2618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47"/>
            <p:cNvSpPr/>
            <p:nvPr/>
          </p:nvSpPr>
          <p:spPr>
            <a:xfrm>
              <a:off x="3541656" y="1493781"/>
              <a:ext cx="292458" cy="313270"/>
            </a:xfrm>
            <a:custGeom>
              <a:rect b="b" l="l" r="r" t="t"/>
              <a:pathLst>
                <a:path extrusionOk="0" h="20923" w="19533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47"/>
            <p:cNvSpPr/>
            <p:nvPr/>
          </p:nvSpPr>
          <p:spPr>
            <a:xfrm>
              <a:off x="3834728" y="1807979"/>
              <a:ext cx="26636" cy="25708"/>
            </a:xfrm>
            <a:custGeom>
              <a:rect b="b" l="l" r="r" t="t"/>
              <a:pathLst>
                <a:path extrusionOk="0" h="1717" w="1779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47"/>
            <p:cNvSpPr/>
            <p:nvPr/>
          </p:nvSpPr>
          <p:spPr>
            <a:xfrm>
              <a:off x="3552047" y="1524984"/>
              <a:ext cx="68320" cy="68334"/>
            </a:xfrm>
            <a:custGeom>
              <a:rect b="b" l="l" r="r" t="t"/>
              <a:pathLst>
                <a:path extrusionOk="0" h="4564" w="4563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47"/>
            <p:cNvSpPr/>
            <p:nvPr/>
          </p:nvSpPr>
          <p:spPr>
            <a:xfrm>
              <a:off x="3593281" y="1566218"/>
              <a:ext cx="221623" cy="221952"/>
            </a:xfrm>
            <a:custGeom>
              <a:rect b="b" l="l" r="r" t="t"/>
              <a:pathLst>
                <a:path extrusionOk="0" h="14824" w="14802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47"/>
          <p:cNvGrpSpPr/>
          <p:nvPr/>
        </p:nvGrpSpPr>
        <p:grpSpPr>
          <a:xfrm>
            <a:off x="3066324" y="3350446"/>
            <a:ext cx="346599" cy="333183"/>
            <a:chOff x="3066324" y="3350446"/>
            <a:chExt cx="346599" cy="333183"/>
          </a:xfrm>
        </p:grpSpPr>
        <p:sp>
          <p:nvSpPr>
            <p:cNvPr id="3683" name="Google Shape;3683;p47"/>
            <p:cNvSpPr/>
            <p:nvPr/>
          </p:nvSpPr>
          <p:spPr>
            <a:xfrm>
              <a:off x="3077658" y="3672759"/>
              <a:ext cx="297174" cy="10735"/>
            </a:xfrm>
            <a:custGeom>
              <a:rect b="b" l="l" r="r" t="t"/>
              <a:pathLst>
                <a:path extrusionOk="0" h="717" w="19848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47"/>
            <p:cNvSpPr/>
            <p:nvPr/>
          </p:nvSpPr>
          <p:spPr>
            <a:xfrm>
              <a:off x="3066324" y="3350446"/>
              <a:ext cx="346598" cy="333183"/>
            </a:xfrm>
            <a:custGeom>
              <a:rect b="b" l="l" r="r" t="t"/>
              <a:pathLst>
                <a:path extrusionOk="0" h="22253" w="23149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47"/>
            <p:cNvSpPr/>
            <p:nvPr/>
          </p:nvSpPr>
          <p:spPr>
            <a:xfrm>
              <a:off x="3079545" y="3516970"/>
              <a:ext cx="333378" cy="166524"/>
            </a:xfrm>
            <a:custGeom>
              <a:rect b="b" l="l" r="r" t="t"/>
              <a:pathLst>
                <a:path extrusionOk="0" h="11122" w="22266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47"/>
            <p:cNvSpPr/>
            <p:nvPr/>
          </p:nvSpPr>
          <p:spPr>
            <a:xfrm>
              <a:off x="3079545" y="3371841"/>
              <a:ext cx="333378" cy="145143"/>
            </a:xfrm>
            <a:custGeom>
              <a:rect b="b" l="l" r="r" t="t"/>
              <a:pathLst>
                <a:path extrusionOk="0" h="9694" w="22266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47"/>
            <p:cNvSpPr/>
            <p:nvPr/>
          </p:nvSpPr>
          <p:spPr>
            <a:xfrm>
              <a:off x="3188784" y="3371841"/>
              <a:ext cx="224138" cy="145143"/>
            </a:xfrm>
            <a:custGeom>
              <a:rect b="b" l="l" r="r" t="t"/>
              <a:pathLst>
                <a:path extrusionOk="0" h="9694" w="1497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47"/>
            <p:cNvSpPr/>
            <p:nvPr/>
          </p:nvSpPr>
          <p:spPr>
            <a:xfrm>
              <a:off x="3079545" y="3516970"/>
              <a:ext cx="333378" cy="144814"/>
            </a:xfrm>
            <a:custGeom>
              <a:rect b="b" l="l" r="r" t="t"/>
              <a:pathLst>
                <a:path extrusionOk="0" h="9672" w="22266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7"/>
            <p:cNvSpPr/>
            <p:nvPr/>
          </p:nvSpPr>
          <p:spPr>
            <a:xfrm>
              <a:off x="3079545" y="3516970"/>
              <a:ext cx="181018" cy="136938"/>
            </a:xfrm>
            <a:custGeom>
              <a:rect b="b" l="l" r="r" t="t"/>
              <a:pathLst>
                <a:path extrusionOk="0" h="9146" w="1209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7"/>
            <p:cNvSpPr/>
            <p:nvPr/>
          </p:nvSpPr>
          <p:spPr>
            <a:xfrm>
              <a:off x="3079545" y="3430084"/>
              <a:ext cx="333378" cy="173771"/>
            </a:xfrm>
            <a:custGeom>
              <a:rect b="b" l="l" r="r" t="t"/>
              <a:pathLst>
                <a:path extrusionOk="0" h="11606" w="22266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7"/>
            <p:cNvSpPr/>
            <p:nvPr/>
          </p:nvSpPr>
          <p:spPr>
            <a:xfrm>
              <a:off x="3079545" y="3444563"/>
              <a:ext cx="333378" cy="144814"/>
            </a:xfrm>
            <a:custGeom>
              <a:rect b="b" l="l" r="r" t="t"/>
              <a:pathLst>
                <a:path extrusionOk="0" h="9672" w="22266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47"/>
            <p:cNvSpPr/>
            <p:nvPr/>
          </p:nvSpPr>
          <p:spPr>
            <a:xfrm>
              <a:off x="3079545" y="3444563"/>
              <a:ext cx="186692" cy="144814"/>
            </a:xfrm>
            <a:custGeom>
              <a:rect b="b" l="l" r="r" t="t"/>
              <a:pathLst>
                <a:path extrusionOk="0" h="9672" w="12469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3" name="Google Shape;3693;p47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3694" name="Google Shape;3694;p47"/>
            <p:cNvSpPr/>
            <p:nvPr/>
          </p:nvSpPr>
          <p:spPr>
            <a:xfrm>
              <a:off x="1282755" y="1952089"/>
              <a:ext cx="359924" cy="363338"/>
            </a:xfrm>
            <a:custGeom>
              <a:rect b="b" l="l" r="r" t="t"/>
              <a:pathLst>
                <a:path extrusionOk="0" h="24267" w="24039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47"/>
            <p:cNvSpPr/>
            <p:nvPr/>
          </p:nvSpPr>
          <p:spPr>
            <a:xfrm>
              <a:off x="1437900" y="2104404"/>
              <a:ext cx="61118" cy="57644"/>
            </a:xfrm>
            <a:custGeom>
              <a:rect b="b" l="l" r="r" t="t"/>
              <a:pathLst>
                <a:path extrusionOk="0" h="3850" w="4082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47"/>
            <p:cNvSpPr/>
            <p:nvPr/>
          </p:nvSpPr>
          <p:spPr>
            <a:xfrm>
              <a:off x="1286214" y="2015019"/>
              <a:ext cx="61148" cy="47313"/>
            </a:xfrm>
            <a:custGeom>
              <a:rect b="b" l="l" r="r" t="t"/>
              <a:pathLst>
                <a:path extrusionOk="0" h="3160" w="4084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47"/>
            <p:cNvSpPr/>
            <p:nvPr/>
          </p:nvSpPr>
          <p:spPr>
            <a:xfrm>
              <a:off x="1595396" y="2201696"/>
              <a:ext cx="50637" cy="47253"/>
            </a:xfrm>
            <a:custGeom>
              <a:rect b="b" l="l" r="r" t="t"/>
              <a:pathLst>
                <a:path extrusionOk="0" h="3156" w="3382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47"/>
            <p:cNvSpPr/>
            <p:nvPr/>
          </p:nvSpPr>
          <p:spPr>
            <a:xfrm>
              <a:off x="1452034" y="2121653"/>
              <a:ext cx="46984" cy="40276"/>
            </a:xfrm>
            <a:custGeom>
              <a:rect b="b" l="l" r="r" t="t"/>
              <a:pathLst>
                <a:path extrusionOk="0" h="2690" w="3138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47"/>
            <p:cNvSpPr/>
            <p:nvPr/>
          </p:nvSpPr>
          <p:spPr>
            <a:xfrm>
              <a:off x="1307445" y="2032701"/>
              <a:ext cx="33868" cy="29631"/>
            </a:xfrm>
            <a:custGeom>
              <a:rect b="b" l="l" r="r" t="t"/>
              <a:pathLst>
                <a:path extrusionOk="0" h="1979" w="2262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47"/>
            <p:cNvSpPr/>
            <p:nvPr/>
          </p:nvSpPr>
          <p:spPr>
            <a:xfrm>
              <a:off x="1612464" y="2219064"/>
              <a:ext cx="33568" cy="29750"/>
            </a:xfrm>
            <a:custGeom>
              <a:rect b="b" l="l" r="r" t="t"/>
              <a:pathLst>
                <a:path extrusionOk="0" h="1987" w="2242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47"/>
          <p:cNvGrpSpPr/>
          <p:nvPr/>
        </p:nvGrpSpPr>
        <p:grpSpPr>
          <a:xfrm>
            <a:off x="3510094" y="2909281"/>
            <a:ext cx="355132" cy="343574"/>
            <a:chOff x="3510094" y="2909281"/>
            <a:chExt cx="355132" cy="343574"/>
          </a:xfrm>
        </p:grpSpPr>
        <p:sp>
          <p:nvSpPr>
            <p:cNvPr id="3702" name="Google Shape;3702;p47"/>
            <p:cNvSpPr/>
            <p:nvPr/>
          </p:nvSpPr>
          <p:spPr>
            <a:xfrm>
              <a:off x="3583205" y="3134527"/>
              <a:ext cx="50652" cy="47523"/>
            </a:xfrm>
            <a:custGeom>
              <a:rect b="b" l="l" r="r" t="t"/>
              <a:pathLst>
                <a:path extrusionOk="0" h="3174" w="3383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47"/>
            <p:cNvSpPr/>
            <p:nvPr/>
          </p:nvSpPr>
          <p:spPr>
            <a:xfrm>
              <a:off x="3655746" y="2909281"/>
              <a:ext cx="209480" cy="192127"/>
            </a:xfrm>
            <a:custGeom>
              <a:rect b="b" l="l" r="r" t="t"/>
              <a:pathLst>
                <a:path extrusionOk="0" h="12832" w="13991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47"/>
            <p:cNvSpPr/>
            <p:nvPr/>
          </p:nvSpPr>
          <p:spPr>
            <a:xfrm>
              <a:off x="3673863" y="2923430"/>
              <a:ext cx="184806" cy="179550"/>
            </a:xfrm>
            <a:custGeom>
              <a:rect b="b" l="l" r="r" t="t"/>
              <a:pathLst>
                <a:path extrusionOk="0" h="11992" w="12343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47"/>
            <p:cNvSpPr/>
            <p:nvPr/>
          </p:nvSpPr>
          <p:spPr>
            <a:xfrm>
              <a:off x="3541970" y="3007531"/>
              <a:ext cx="218793" cy="216383"/>
            </a:xfrm>
            <a:custGeom>
              <a:rect b="b" l="l" r="r" t="t"/>
              <a:pathLst>
                <a:path extrusionOk="0" h="14452" w="14613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47"/>
            <p:cNvSpPr/>
            <p:nvPr/>
          </p:nvSpPr>
          <p:spPr>
            <a:xfrm>
              <a:off x="3562123" y="3027504"/>
              <a:ext cx="198640" cy="196409"/>
            </a:xfrm>
            <a:custGeom>
              <a:rect b="b" l="l" r="r" t="t"/>
              <a:pathLst>
                <a:path extrusionOk="0" h="13118" w="13267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7"/>
            <p:cNvSpPr/>
            <p:nvPr/>
          </p:nvSpPr>
          <p:spPr>
            <a:xfrm>
              <a:off x="3516562" y="3033523"/>
              <a:ext cx="217446" cy="210304"/>
            </a:xfrm>
            <a:custGeom>
              <a:rect b="b" l="l" r="r" t="t"/>
              <a:pathLst>
                <a:path extrusionOk="0" h="14046" w="14523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7"/>
            <p:cNvSpPr/>
            <p:nvPr/>
          </p:nvSpPr>
          <p:spPr>
            <a:xfrm>
              <a:off x="3524033" y="3056041"/>
              <a:ext cx="202413" cy="188100"/>
            </a:xfrm>
            <a:custGeom>
              <a:rect b="b" l="l" r="r" t="t"/>
              <a:pathLst>
                <a:path extrusionOk="0" h="12563" w="13519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7"/>
            <p:cNvSpPr/>
            <p:nvPr/>
          </p:nvSpPr>
          <p:spPr>
            <a:xfrm>
              <a:off x="3556389" y="3171360"/>
              <a:ext cx="39108" cy="35620"/>
            </a:xfrm>
            <a:custGeom>
              <a:rect b="b" l="l" r="r" t="t"/>
              <a:pathLst>
                <a:path extrusionOk="0" h="2379" w="2612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7"/>
            <p:cNvSpPr/>
            <p:nvPr/>
          </p:nvSpPr>
          <p:spPr>
            <a:xfrm>
              <a:off x="3573413" y="3180268"/>
              <a:ext cx="22084" cy="21920"/>
            </a:xfrm>
            <a:custGeom>
              <a:rect b="b" l="l" r="r" t="t"/>
              <a:pathLst>
                <a:path extrusionOk="0" h="1464" w="1475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7"/>
            <p:cNvSpPr/>
            <p:nvPr/>
          </p:nvSpPr>
          <p:spPr>
            <a:xfrm>
              <a:off x="3510094" y="2969111"/>
              <a:ext cx="174534" cy="41549"/>
            </a:xfrm>
            <a:custGeom>
              <a:rect b="b" l="l" r="r" t="t"/>
              <a:pathLst>
                <a:path extrusionOk="0" h="2775" w="11657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7"/>
            <p:cNvSpPr/>
            <p:nvPr/>
          </p:nvSpPr>
          <p:spPr>
            <a:xfrm>
              <a:off x="3529948" y="2930572"/>
              <a:ext cx="133270" cy="33928"/>
            </a:xfrm>
            <a:custGeom>
              <a:rect b="b" l="l" r="r" t="t"/>
              <a:pathLst>
                <a:path extrusionOk="0" h="2266" w="8901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7"/>
            <p:cNvSpPr/>
            <p:nvPr/>
          </p:nvSpPr>
          <p:spPr>
            <a:xfrm>
              <a:off x="3753292" y="3083980"/>
              <a:ext cx="52793" cy="168875"/>
            </a:xfrm>
            <a:custGeom>
              <a:rect b="b" l="l" r="r" t="t"/>
              <a:pathLst>
                <a:path extrusionOk="0" h="11279" w="3526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7"/>
            <p:cNvSpPr/>
            <p:nvPr/>
          </p:nvSpPr>
          <p:spPr>
            <a:xfrm>
              <a:off x="3799243" y="3105481"/>
              <a:ext cx="43046" cy="127700"/>
            </a:xfrm>
            <a:custGeom>
              <a:rect b="b" l="l" r="r" t="t"/>
              <a:pathLst>
                <a:path extrusionOk="0" h="8529" w="2875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5" name="Google Shape;3715;p47"/>
          <p:cNvSpPr/>
          <p:nvPr/>
        </p:nvSpPr>
        <p:spPr>
          <a:xfrm>
            <a:off x="2513884" y="1812081"/>
            <a:ext cx="32745" cy="26456"/>
          </a:xfrm>
          <a:custGeom>
            <a:rect b="b" l="l" r="r" t="t"/>
            <a:pathLst>
              <a:path extrusionOk="0" h="1767" w="2187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6" name="Google Shape;3716;p47"/>
          <p:cNvGrpSpPr/>
          <p:nvPr/>
        </p:nvGrpSpPr>
        <p:grpSpPr>
          <a:xfrm>
            <a:off x="2163842" y="1506972"/>
            <a:ext cx="382787" cy="331565"/>
            <a:chOff x="2163842" y="1506972"/>
            <a:chExt cx="382787" cy="331565"/>
          </a:xfrm>
        </p:grpSpPr>
        <p:sp>
          <p:nvSpPr>
            <p:cNvPr id="3717" name="Google Shape;3717;p47"/>
            <p:cNvSpPr/>
            <p:nvPr/>
          </p:nvSpPr>
          <p:spPr>
            <a:xfrm>
              <a:off x="2247253" y="1506972"/>
              <a:ext cx="214152" cy="101768"/>
            </a:xfrm>
            <a:custGeom>
              <a:rect b="b" l="l" r="r" t="t"/>
              <a:pathLst>
                <a:path extrusionOk="0" h="6797" w="14303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7"/>
            <p:cNvSpPr/>
            <p:nvPr/>
          </p:nvSpPr>
          <p:spPr>
            <a:xfrm>
              <a:off x="2163842" y="1812081"/>
              <a:ext cx="382787" cy="26456"/>
            </a:xfrm>
            <a:custGeom>
              <a:rect b="b" l="l" r="r" t="t"/>
              <a:pathLst>
                <a:path extrusionOk="0" h="1767" w="25566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7"/>
            <p:cNvSpPr/>
            <p:nvPr/>
          </p:nvSpPr>
          <p:spPr>
            <a:xfrm>
              <a:off x="2178634" y="1592030"/>
              <a:ext cx="353201" cy="220066"/>
            </a:xfrm>
            <a:custGeom>
              <a:rect b="b" l="l" r="r" t="t"/>
              <a:pathLst>
                <a:path extrusionOk="0" h="14698" w="2359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7"/>
            <p:cNvSpPr/>
            <p:nvPr/>
          </p:nvSpPr>
          <p:spPr>
            <a:xfrm>
              <a:off x="2178634" y="1592030"/>
              <a:ext cx="353201" cy="220066"/>
            </a:xfrm>
            <a:custGeom>
              <a:rect b="b" l="l" r="r" t="t"/>
              <a:pathLst>
                <a:path extrusionOk="0" h="14698" w="2359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7"/>
            <p:cNvSpPr/>
            <p:nvPr/>
          </p:nvSpPr>
          <p:spPr>
            <a:xfrm>
              <a:off x="2201602" y="1615013"/>
              <a:ext cx="307251" cy="174100"/>
            </a:xfrm>
            <a:custGeom>
              <a:rect b="b" l="l" r="r" t="t"/>
              <a:pathLst>
                <a:path extrusionOk="0" h="11628" w="20521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7"/>
            <p:cNvSpPr/>
            <p:nvPr/>
          </p:nvSpPr>
          <p:spPr>
            <a:xfrm>
              <a:off x="2201932" y="1615013"/>
              <a:ext cx="306921" cy="173786"/>
            </a:xfrm>
            <a:custGeom>
              <a:rect b="b" l="l" r="r" t="t"/>
              <a:pathLst>
                <a:path extrusionOk="0" h="11607" w="20499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7"/>
            <p:cNvSpPr/>
            <p:nvPr/>
          </p:nvSpPr>
          <p:spPr>
            <a:xfrm>
              <a:off x="2254500" y="1777450"/>
              <a:ext cx="76824" cy="34646"/>
            </a:xfrm>
            <a:custGeom>
              <a:rect b="b" l="l" r="r" t="t"/>
              <a:pathLst>
                <a:path extrusionOk="0" h="2314" w="5131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7"/>
            <p:cNvSpPr/>
            <p:nvPr/>
          </p:nvSpPr>
          <p:spPr>
            <a:xfrm>
              <a:off x="2300765" y="1777450"/>
              <a:ext cx="30873" cy="34646"/>
            </a:xfrm>
            <a:custGeom>
              <a:rect b="b" l="l" r="r" t="t"/>
              <a:pathLst>
                <a:path extrusionOk="0" h="2314" w="2062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5" name="Google Shape;3725;p47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3726" name="Google Shape;3726;p47"/>
            <p:cNvSpPr/>
            <p:nvPr/>
          </p:nvSpPr>
          <p:spPr>
            <a:xfrm>
              <a:off x="1814114" y="3407461"/>
              <a:ext cx="154516" cy="282965"/>
            </a:xfrm>
            <a:custGeom>
              <a:rect b="b" l="l" r="r" t="t"/>
              <a:pathLst>
                <a:path extrusionOk="0" h="18899" w="1032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7"/>
            <p:cNvSpPr/>
            <p:nvPr/>
          </p:nvSpPr>
          <p:spPr>
            <a:xfrm>
              <a:off x="1813800" y="3521057"/>
              <a:ext cx="47538" cy="80402"/>
            </a:xfrm>
            <a:custGeom>
              <a:rect b="b" l="l" r="r" t="t"/>
              <a:pathLst>
                <a:path extrusionOk="0" h="5370" w="3175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7"/>
            <p:cNvSpPr/>
            <p:nvPr/>
          </p:nvSpPr>
          <p:spPr>
            <a:xfrm>
              <a:off x="1900041" y="3407506"/>
              <a:ext cx="61402" cy="56896"/>
            </a:xfrm>
            <a:custGeom>
              <a:rect b="b" l="l" r="r" t="t"/>
              <a:pathLst>
                <a:path extrusionOk="0" h="3800" w="4101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7"/>
            <p:cNvSpPr/>
            <p:nvPr/>
          </p:nvSpPr>
          <p:spPr>
            <a:xfrm>
              <a:off x="1738877" y="3658310"/>
              <a:ext cx="215320" cy="41878"/>
            </a:xfrm>
            <a:custGeom>
              <a:rect b="b" l="l" r="r" t="t"/>
              <a:pathLst>
                <a:path extrusionOk="0" h="2797" w="14381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7"/>
            <p:cNvSpPr/>
            <p:nvPr/>
          </p:nvSpPr>
          <p:spPr>
            <a:xfrm>
              <a:off x="1901928" y="3658310"/>
              <a:ext cx="52269" cy="41878"/>
            </a:xfrm>
            <a:custGeom>
              <a:rect b="b" l="l" r="r" t="t"/>
              <a:pathLst>
                <a:path extrusionOk="0" h="2797" w="3491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7"/>
            <p:cNvSpPr/>
            <p:nvPr/>
          </p:nvSpPr>
          <p:spPr>
            <a:xfrm>
              <a:off x="1781369" y="3503749"/>
              <a:ext cx="93818" cy="80402"/>
            </a:xfrm>
            <a:custGeom>
              <a:rect b="b" l="l" r="r" t="t"/>
              <a:pathLst>
                <a:path extrusionOk="0" h="5370" w="6266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7"/>
            <p:cNvSpPr/>
            <p:nvPr/>
          </p:nvSpPr>
          <p:spPr>
            <a:xfrm>
              <a:off x="1829221" y="3503749"/>
              <a:ext cx="45966" cy="80283"/>
            </a:xfrm>
            <a:custGeom>
              <a:rect b="b" l="l" r="r" t="t"/>
              <a:pathLst>
                <a:path extrusionOk="0" h="5362" w="307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7"/>
            <p:cNvSpPr/>
            <p:nvPr/>
          </p:nvSpPr>
          <p:spPr>
            <a:xfrm>
              <a:off x="1813800" y="3528289"/>
              <a:ext cx="36832" cy="31337"/>
            </a:xfrm>
            <a:custGeom>
              <a:rect b="b" l="l" r="r" t="t"/>
              <a:pathLst>
                <a:path extrusionOk="0" h="2093" w="246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7"/>
            <p:cNvSpPr/>
            <p:nvPr/>
          </p:nvSpPr>
          <p:spPr>
            <a:xfrm>
              <a:off x="1881475" y="3351479"/>
              <a:ext cx="95075" cy="97186"/>
            </a:xfrm>
            <a:custGeom>
              <a:rect b="b" l="l" r="r" t="t"/>
              <a:pathLst>
                <a:path extrusionOk="0" h="6491" w="635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7"/>
            <p:cNvSpPr/>
            <p:nvPr/>
          </p:nvSpPr>
          <p:spPr>
            <a:xfrm>
              <a:off x="1914834" y="3370584"/>
              <a:ext cx="61717" cy="78082"/>
            </a:xfrm>
            <a:custGeom>
              <a:rect b="b" l="l" r="r" t="t"/>
              <a:pathLst>
                <a:path extrusionOk="0" h="5215" w="4122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7"/>
            <p:cNvSpPr/>
            <p:nvPr/>
          </p:nvSpPr>
          <p:spPr>
            <a:xfrm>
              <a:off x="1934987" y="3382861"/>
              <a:ext cx="140412" cy="147255"/>
            </a:xfrm>
            <a:custGeom>
              <a:rect b="b" l="l" r="r" t="t"/>
              <a:pathLst>
                <a:path extrusionOk="0" h="9835" w="9378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7"/>
            <p:cNvSpPr/>
            <p:nvPr/>
          </p:nvSpPr>
          <p:spPr>
            <a:xfrm>
              <a:off x="1974020" y="3389165"/>
              <a:ext cx="101379" cy="140801"/>
            </a:xfrm>
            <a:custGeom>
              <a:rect b="b" l="l" r="r" t="t"/>
              <a:pathLst>
                <a:path extrusionOk="0" h="9404" w="6771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7"/>
            <p:cNvSpPr/>
            <p:nvPr/>
          </p:nvSpPr>
          <p:spPr>
            <a:xfrm>
              <a:off x="2010538" y="3427884"/>
              <a:ext cx="86257" cy="88937"/>
            </a:xfrm>
            <a:custGeom>
              <a:rect b="b" l="l" r="r" t="t"/>
              <a:pathLst>
                <a:path extrusionOk="0" h="5940" w="5761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7"/>
            <p:cNvSpPr/>
            <p:nvPr/>
          </p:nvSpPr>
          <p:spPr>
            <a:xfrm>
              <a:off x="2020929" y="3432600"/>
              <a:ext cx="75866" cy="84370"/>
            </a:xfrm>
            <a:custGeom>
              <a:rect b="b" l="l" r="r" t="t"/>
              <a:pathLst>
                <a:path extrusionOk="0" h="5635" w="5067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1861322" y="3349652"/>
              <a:ext cx="46924" cy="44873"/>
            </a:xfrm>
            <a:custGeom>
              <a:rect b="b" l="l" r="r" t="t"/>
              <a:pathLst>
                <a:path extrusionOk="0" h="2997" w="3134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1877687" y="3358306"/>
              <a:ext cx="30559" cy="36218"/>
            </a:xfrm>
            <a:custGeom>
              <a:rect b="b" l="l" r="r" t="t"/>
              <a:pathLst>
                <a:path extrusionOk="0" h="2419" w="2041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1872656" y="3625880"/>
              <a:ext cx="42193" cy="32430"/>
            </a:xfrm>
            <a:custGeom>
              <a:rect b="b" l="l" r="r" t="t"/>
              <a:pathLst>
                <a:path extrusionOk="0" h="2166" w="2818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1885563" y="3625745"/>
              <a:ext cx="28972" cy="32565"/>
            </a:xfrm>
            <a:custGeom>
              <a:rect b="b" l="l" r="r" t="t"/>
              <a:pathLst>
                <a:path extrusionOk="0" h="2175" w="1935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4" name="Google Shape;3744;p47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3745" name="Google Shape;3745;p47"/>
            <p:cNvSpPr/>
            <p:nvPr/>
          </p:nvSpPr>
          <p:spPr>
            <a:xfrm>
              <a:off x="1971819" y="4277094"/>
              <a:ext cx="383281" cy="333707"/>
            </a:xfrm>
            <a:custGeom>
              <a:rect b="b" l="l" r="r" t="t"/>
              <a:pathLst>
                <a:path extrusionOk="0" h="22288" w="25599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2071910" y="4276854"/>
              <a:ext cx="281124" cy="183233"/>
            </a:xfrm>
            <a:custGeom>
              <a:rect b="b" l="l" r="r" t="t"/>
              <a:pathLst>
                <a:path extrusionOk="0" h="12238" w="18776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2169187" y="4328644"/>
              <a:ext cx="141984" cy="106574"/>
            </a:xfrm>
            <a:custGeom>
              <a:rect b="b" l="l" r="r" t="t"/>
              <a:pathLst>
                <a:path extrusionOk="0" h="7118" w="9483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2194685" y="4328959"/>
              <a:ext cx="103894" cy="98699"/>
            </a:xfrm>
            <a:custGeom>
              <a:rect b="b" l="l" r="r" t="t"/>
              <a:pathLst>
                <a:path extrusionOk="0" h="6592" w="6939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2061849" y="4499810"/>
              <a:ext cx="81226" cy="60684"/>
            </a:xfrm>
            <a:custGeom>
              <a:rect b="b" l="l" r="r" t="t"/>
              <a:pathLst>
                <a:path extrusionOk="0" h="4053" w="5425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2075384" y="4499600"/>
              <a:ext cx="62660" cy="57435"/>
            </a:xfrm>
            <a:custGeom>
              <a:rect b="b" l="l" r="r" t="t"/>
              <a:pathLst>
                <a:path extrusionOk="0" h="3836" w="4185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2030047" y="4417027"/>
              <a:ext cx="81241" cy="60684"/>
            </a:xfrm>
            <a:custGeom>
              <a:rect b="b" l="l" r="r" t="t"/>
              <a:pathLst>
                <a:path extrusionOk="0" h="4053" w="5426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2043897" y="4416937"/>
              <a:ext cx="62345" cy="57315"/>
            </a:xfrm>
            <a:custGeom>
              <a:rect b="b" l="l" r="r" t="t"/>
              <a:pathLst>
                <a:path extrusionOk="0" h="3828" w="4164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2067194" y="4330845"/>
              <a:ext cx="80911" cy="60609"/>
            </a:xfrm>
            <a:custGeom>
              <a:rect b="b" l="l" r="r" t="t"/>
              <a:pathLst>
                <a:path extrusionOk="0" h="4048" w="5404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2080415" y="4330845"/>
              <a:ext cx="62974" cy="57464"/>
            </a:xfrm>
            <a:custGeom>
              <a:rect b="b" l="l" r="r" t="t"/>
              <a:pathLst>
                <a:path extrusionOk="0" h="3838" w="4206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5" name="Google Shape;3755;p47"/>
          <p:cNvGrpSpPr/>
          <p:nvPr/>
        </p:nvGrpSpPr>
        <p:grpSpPr>
          <a:xfrm>
            <a:off x="1825119" y="2885819"/>
            <a:ext cx="175987" cy="361392"/>
            <a:chOff x="1825119" y="2885819"/>
            <a:chExt cx="175987" cy="361392"/>
          </a:xfrm>
        </p:grpSpPr>
        <p:sp>
          <p:nvSpPr>
            <p:cNvPr id="3756" name="Google Shape;3756;p47"/>
            <p:cNvSpPr/>
            <p:nvPr/>
          </p:nvSpPr>
          <p:spPr>
            <a:xfrm>
              <a:off x="1825119" y="2885819"/>
              <a:ext cx="175987" cy="56356"/>
            </a:xfrm>
            <a:custGeom>
              <a:rect b="b" l="l" r="r" t="t"/>
              <a:pathLst>
                <a:path extrusionOk="0" h="3764" w="11754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1951666" y="2886119"/>
              <a:ext cx="49439" cy="56371"/>
            </a:xfrm>
            <a:custGeom>
              <a:rect b="b" l="l" r="r" t="t"/>
              <a:pathLst>
                <a:path extrusionOk="0" h="3765" w="3302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1853776" y="2942161"/>
              <a:ext cx="118058" cy="304735"/>
            </a:xfrm>
            <a:custGeom>
              <a:rect b="b" l="l" r="r" t="t"/>
              <a:pathLst>
                <a:path extrusionOk="0" h="20353" w="7885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1853776" y="2942161"/>
              <a:ext cx="118058" cy="305050"/>
            </a:xfrm>
            <a:custGeom>
              <a:rect b="b" l="l" r="r" t="t"/>
              <a:pathLst>
                <a:path extrusionOk="0" h="20374" w="7885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1933100" y="2963257"/>
              <a:ext cx="38419" cy="10705"/>
            </a:xfrm>
            <a:custGeom>
              <a:rect b="b" l="l" r="r" t="t"/>
              <a:pathLst>
                <a:path extrusionOk="0" h="715" w="2566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1933100" y="3001347"/>
              <a:ext cx="38419" cy="11020"/>
            </a:xfrm>
            <a:custGeom>
              <a:rect b="b" l="l" r="r" t="t"/>
              <a:pathLst>
                <a:path extrusionOk="0" h="736" w="2566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1933100" y="3039437"/>
              <a:ext cx="38419" cy="11020"/>
            </a:xfrm>
            <a:custGeom>
              <a:rect b="b" l="l" r="r" t="t"/>
              <a:pathLst>
                <a:path extrusionOk="0" h="736" w="2566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1933100" y="3077527"/>
              <a:ext cx="38419" cy="11020"/>
            </a:xfrm>
            <a:custGeom>
              <a:rect b="b" l="l" r="r" t="t"/>
              <a:pathLst>
                <a:path extrusionOk="0" h="736" w="2566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1933100" y="3115931"/>
              <a:ext cx="38419" cy="10705"/>
            </a:xfrm>
            <a:custGeom>
              <a:rect b="b" l="l" r="r" t="t"/>
              <a:pathLst>
                <a:path extrusionOk="0" h="715" w="2566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1933100" y="3154007"/>
              <a:ext cx="38419" cy="10720"/>
            </a:xfrm>
            <a:custGeom>
              <a:rect b="b" l="l" r="r" t="t"/>
              <a:pathLst>
                <a:path extrusionOk="0" h="716" w="2566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6" name="Google Shape;3766;p47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3767" name="Google Shape;3767;p47"/>
            <p:cNvSpPr/>
            <p:nvPr/>
          </p:nvSpPr>
          <p:spPr>
            <a:xfrm>
              <a:off x="3504824" y="3461871"/>
              <a:ext cx="369896" cy="141984"/>
            </a:xfrm>
            <a:custGeom>
              <a:rect b="b" l="l" r="r" t="t"/>
              <a:pathLst>
                <a:path extrusionOk="0" h="9483" w="24705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3835357" y="3461557"/>
              <a:ext cx="39363" cy="142299"/>
            </a:xfrm>
            <a:custGeom>
              <a:rect b="b" l="l" r="r" t="t"/>
              <a:pathLst>
                <a:path extrusionOk="0" h="9504" w="2629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3554877" y="3603840"/>
              <a:ext cx="73051" cy="28343"/>
            </a:xfrm>
            <a:custGeom>
              <a:rect b="b" l="l" r="r" t="t"/>
              <a:pathLst>
                <a:path extrusionOk="0" h="1893" w="4879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3595797" y="3603840"/>
              <a:ext cx="32131" cy="28343"/>
            </a:xfrm>
            <a:custGeom>
              <a:rect b="b" l="l" r="r" t="t"/>
              <a:pathLst>
                <a:path extrusionOk="0" h="1893" w="2146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3751930" y="3603840"/>
              <a:ext cx="73051" cy="28343"/>
            </a:xfrm>
            <a:custGeom>
              <a:rect b="b" l="l" r="r" t="t"/>
              <a:pathLst>
                <a:path extrusionOk="0" h="1893" w="4879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3796638" y="3603840"/>
              <a:ext cx="28343" cy="28343"/>
            </a:xfrm>
            <a:custGeom>
              <a:rect b="b" l="l" r="r" t="t"/>
              <a:pathLst>
                <a:path extrusionOk="0" h="1893" w="1893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3510813" y="3405844"/>
              <a:ext cx="184791" cy="158229"/>
            </a:xfrm>
            <a:custGeom>
              <a:rect b="b" l="l" r="r" t="t"/>
              <a:pathLst>
                <a:path extrusionOk="0" h="10568" w="12342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3600528" y="3405844"/>
              <a:ext cx="99792" cy="158110"/>
            </a:xfrm>
            <a:custGeom>
              <a:rect b="b" l="l" r="r" t="t"/>
              <a:pathLst>
                <a:path extrusionOk="0" h="10560" w="6665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3548274" y="3433543"/>
              <a:ext cx="119630" cy="102562"/>
            </a:xfrm>
            <a:custGeom>
              <a:rect b="b" l="l" r="r" t="t"/>
              <a:pathLst>
                <a:path extrusionOk="0" h="6850" w="799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3603987" y="3433543"/>
              <a:ext cx="65490" cy="102322"/>
            </a:xfrm>
            <a:custGeom>
              <a:rect b="b" l="l" r="r" t="t"/>
              <a:pathLst>
                <a:path extrusionOk="0" h="6834" w="4374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3705979" y="3507208"/>
              <a:ext cx="59815" cy="50981"/>
            </a:xfrm>
            <a:custGeom>
              <a:rect b="b" l="l" r="r" t="t"/>
              <a:pathLst>
                <a:path extrusionOk="0" h="3405" w="3995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3730849" y="3507208"/>
              <a:ext cx="37476" cy="50966"/>
            </a:xfrm>
            <a:custGeom>
              <a:rect b="b" l="l" r="r" t="t"/>
              <a:pathLst>
                <a:path extrusionOk="0" h="3404" w="2503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3779943" y="3507208"/>
              <a:ext cx="59516" cy="50981"/>
            </a:xfrm>
            <a:custGeom>
              <a:rect b="b" l="l" r="r" t="t"/>
              <a:pathLst>
                <a:path extrusionOk="0" h="3405" w="3975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3804498" y="3506893"/>
              <a:ext cx="37476" cy="51281"/>
            </a:xfrm>
            <a:custGeom>
              <a:rect b="b" l="l" r="r" t="t"/>
              <a:pathLst>
                <a:path extrusionOk="0" h="3425" w="2503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3751930" y="3436059"/>
              <a:ext cx="65175" cy="25513"/>
            </a:xfrm>
            <a:custGeom>
              <a:rect b="b" l="l" r="r" t="t"/>
              <a:pathLst>
                <a:path extrusionOk="0" h="1704" w="4353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3777428" y="3436059"/>
              <a:ext cx="39677" cy="25513"/>
            </a:xfrm>
            <a:custGeom>
              <a:rect b="b" l="l" r="r" t="t"/>
              <a:pathLst>
                <a:path extrusionOk="0" h="1704" w="265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3" name="Google Shape;3783;p47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3784" name="Google Shape;3784;p47"/>
            <p:cNvSpPr/>
            <p:nvPr/>
          </p:nvSpPr>
          <p:spPr>
            <a:xfrm>
              <a:off x="1465015" y="4073902"/>
              <a:ext cx="10391" cy="88233"/>
            </a:xfrm>
            <a:custGeom>
              <a:rect b="b" l="l" r="r" t="t"/>
              <a:pathLst>
                <a:path extrusionOk="0" h="5893" w="694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47"/>
            <p:cNvSpPr/>
            <p:nvPr/>
          </p:nvSpPr>
          <p:spPr>
            <a:xfrm>
              <a:off x="1465015" y="4011961"/>
              <a:ext cx="10391" cy="60773"/>
            </a:xfrm>
            <a:custGeom>
              <a:rect b="b" l="l" r="r" t="t"/>
              <a:pathLst>
                <a:path extrusionOk="0" h="4059" w="694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47"/>
            <p:cNvSpPr/>
            <p:nvPr/>
          </p:nvSpPr>
          <p:spPr>
            <a:xfrm>
              <a:off x="1497610" y="4073947"/>
              <a:ext cx="71434" cy="88547"/>
            </a:xfrm>
            <a:custGeom>
              <a:rect b="b" l="l" r="r" t="t"/>
              <a:pathLst>
                <a:path extrusionOk="0" h="5914" w="4771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47"/>
            <p:cNvSpPr/>
            <p:nvPr/>
          </p:nvSpPr>
          <p:spPr>
            <a:xfrm>
              <a:off x="1372455" y="4073797"/>
              <a:ext cx="70341" cy="88428"/>
            </a:xfrm>
            <a:custGeom>
              <a:rect b="b" l="l" r="r" t="t"/>
              <a:pathLst>
                <a:path extrusionOk="0" h="5906" w="4698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47"/>
            <p:cNvSpPr/>
            <p:nvPr/>
          </p:nvSpPr>
          <p:spPr>
            <a:xfrm>
              <a:off x="1431956" y="3957356"/>
              <a:ext cx="76509" cy="67376"/>
            </a:xfrm>
            <a:custGeom>
              <a:rect b="b" l="l" r="r" t="t"/>
              <a:pathLst>
                <a:path extrusionOk="0" h="4500" w="511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47"/>
            <p:cNvSpPr/>
            <p:nvPr/>
          </p:nvSpPr>
          <p:spPr>
            <a:xfrm>
              <a:off x="1431956" y="3957356"/>
              <a:ext cx="76509" cy="67376"/>
            </a:xfrm>
            <a:custGeom>
              <a:rect b="b" l="l" r="r" t="t"/>
              <a:pathLst>
                <a:path extrusionOk="0" h="4500" w="511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47"/>
            <p:cNvSpPr/>
            <p:nvPr/>
          </p:nvSpPr>
          <p:spPr>
            <a:xfrm>
              <a:off x="1359549" y="3850318"/>
              <a:ext cx="205572" cy="136639"/>
            </a:xfrm>
            <a:custGeom>
              <a:rect b="b" l="l" r="r" t="t"/>
              <a:pathLst>
                <a:path extrusionOk="0" h="9126" w="1373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47"/>
            <p:cNvSpPr/>
            <p:nvPr/>
          </p:nvSpPr>
          <p:spPr>
            <a:xfrm>
              <a:off x="1359549" y="3850318"/>
              <a:ext cx="188893" cy="136639"/>
            </a:xfrm>
            <a:custGeom>
              <a:rect b="b" l="l" r="r" t="t"/>
              <a:pathLst>
                <a:path extrusionOk="0" h="9126" w="12616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47"/>
            <p:cNvSpPr/>
            <p:nvPr/>
          </p:nvSpPr>
          <p:spPr>
            <a:xfrm>
              <a:off x="1323360" y="3819594"/>
              <a:ext cx="68005" cy="151507"/>
            </a:xfrm>
            <a:custGeom>
              <a:rect b="b" l="l" r="r" t="t"/>
              <a:pathLst>
                <a:path extrusionOk="0" h="10119" w="4542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47"/>
            <p:cNvSpPr/>
            <p:nvPr/>
          </p:nvSpPr>
          <p:spPr>
            <a:xfrm>
              <a:off x="1324304" y="3819774"/>
              <a:ext cx="55099" cy="151132"/>
            </a:xfrm>
            <a:custGeom>
              <a:rect b="b" l="l" r="r" t="t"/>
              <a:pathLst>
                <a:path extrusionOk="0" h="10094" w="368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47"/>
            <p:cNvSpPr/>
            <p:nvPr/>
          </p:nvSpPr>
          <p:spPr>
            <a:xfrm>
              <a:off x="1295976" y="3845482"/>
              <a:ext cx="57929" cy="89850"/>
            </a:xfrm>
            <a:custGeom>
              <a:rect b="b" l="l" r="r" t="t"/>
              <a:pathLst>
                <a:path extrusionOk="0" h="6001" w="3869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47"/>
            <p:cNvSpPr/>
            <p:nvPr/>
          </p:nvSpPr>
          <p:spPr>
            <a:xfrm>
              <a:off x="1295661" y="3845332"/>
              <a:ext cx="55728" cy="90000"/>
            </a:xfrm>
            <a:custGeom>
              <a:rect b="b" l="l" r="r" t="t"/>
              <a:pathLst>
                <a:path extrusionOk="0" h="6011" w="3722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47"/>
            <p:cNvSpPr/>
            <p:nvPr/>
          </p:nvSpPr>
          <p:spPr>
            <a:xfrm>
              <a:off x="1549999" y="3927755"/>
              <a:ext cx="65175" cy="56057"/>
            </a:xfrm>
            <a:custGeom>
              <a:rect b="b" l="l" r="r" t="t"/>
              <a:pathLst>
                <a:path extrusionOk="0" h="3744" w="4353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47"/>
            <p:cNvSpPr/>
            <p:nvPr/>
          </p:nvSpPr>
          <p:spPr>
            <a:xfrm>
              <a:off x="1549999" y="3927755"/>
              <a:ext cx="28972" cy="46295"/>
            </a:xfrm>
            <a:custGeom>
              <a:rect b="b" l="l" r="r" t="t"/>
              <a:pathLst>
                <a:path extrusionOk="0" h="3092" w="1935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47"/>
            <p:cNvSpPr/>
            <p:nvPr/>
          </p:nvSpPr>
          <p:spPr>
            <a:xfrm>
              <a:off x="1600995" y="3929477"/>
              <a:ext cx="40306" cy="73710"/>
            </a:xfrm>
            <a:custGeom>
              <a:rect b="b" l="l" r="r" t="t"/>
              <a:pathLst>
                <a:path extrusionOk="0" h="4923" w="2692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47"/>
            <p:cNvSpPr/>
            <p:nvPr/>
          </p:nvSpPr>
          <p:spPr>
            <a:xfrm>
              <a:off x="1403942" y="4059663"/>
              <a:ext cx="132537" cy="23926"/>
            </a:xfrm>
            <a:custGeom>
              <a:rect b="b" l="l" r="r" t="t"/>
              <a:pathLst>
                <a:path extrusionOk="0" h="1598" w="8852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47"/>
            <p:cNvSpPr/>
            <p:nvPr/>
          </p:nvSpPr>
          <p:spPr>
            <a:xfrm>
              <a:off x="1403942" y="4059663"/>
              <a:ext cx="33688" cy="24240"/>
            </a:xfrm>
            <a:custGeom>
              <a:rect b="b" l="l" r="r" t="t"/>
              <a:pathLst>
                <a:path extrusionOk="0" h="1619" w="225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1" name="Google Shape;3801;p47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3802" name="Google Shape;3802;p47"/>
            <p:cNvSpPr/>
            <p:nvPr/>
          </p:nvSpPr>
          <p:spPr>
            <a:xfrm>
              <a:off x="3549217" y="2556544"/>
              <a:ext cx="253724" cy="139858"/>
            </a:xfrm>
            <a:custGeom>
              <a:rect b="b" l="l" r="r" t="t"/>
              <a:pathLst>
                <a:path extrusionOk="0" h="9341" w="16946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47"/>
            <p:cNvSpPr/>
            <p:nvPr/>
          </p:nvSpPr>
          <p:spPr>
            <a:xfrm>
              <a:off x="3549532" y="2556544"/>
              <a:ext cx="62016" cy="129392"/>
            </a:xfrm>
            <a:custGeom>
              <a:rect b="b" l="l" r="r" t="t"/>
              <a:pathLst>
                <a:path extrusionOk="0" h="8642" w="4142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47"/>
            <p:cNvSpPr/>
            <p:nvPr/>
          </p:nvSpPr>
          <p:spPr>
            <a:xfrm>
              <a:off x="3746734" y="2570079"/>
              <a:ext cx="12921" cy="113342"/>
            </a:xfrm>
            <a:custGeom>
              <a:rect b="b" l="l" r="r" t="t"/>
              <a:pathLst>
                <a:path extrusionOk="0" h="7570" w="863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47"/>
            <p:cNvSpPr/>
            <p:nvPr/>
          </p:nvSpPr>
          <p:spPr>
            <a:xfrm>
              <a:off x="3549532" y="2556544"/>
              <a:ext cx="253410" cy="56057"/>
            </a:xfrm>
            <a:custGeom>
              <a:rect b="b" l="l" r="r" t="t"/>
              <a:pathLst>
                <a:path extrusionOk="0" h="3744" w="16925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3486572" y="2433470"/>
              <a:ext cx="379328" cy="171255"/>
            </a:xfrm>
            <a:custGeom>
              <a:rect b="b" l="l" r="r" t="t"/>
              <a:pathLst>
                <a:path extrusionOk="0" h="11438" w="25335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3486572" y="2505862"/>
              <a:ext cx="189507" cy="98863"/>
            </a:xfrm>
            <a:custGeom>
              <a:rect b="b" l="l" r="r" t="t"/>
              <a:pathLst>
                <a:path extrusionOk="0" h="6603" w="12657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3667994" y="2491294"/>
              <a:ext cx="111650" cy="223914"/>
            </a:xfrm>
            <a:custGeom>
              <a:rect b="b" l="l" r="r" t="t"/>
              <a:pathLst>
                <a:path extrusionOk="0" h="14955" w="7457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9" name="Google Shape;3809;p47"/>
          <p:cNvSpPr/>
          <p:nvPr/>
        </p:nvSpPr>
        <p:spPr>
          <a:xfrm>
            <a:off x="3751930" y="2709533"/>
            <a:ext cx="38105" cy="32535"/>
          </a:xfrm>
          <a:custGeom>
            <a:rect b="b" l="l" r="r" t="t"/>
            <a:pathLst>
              <a:path extrusionOk="0" h="2173" w="2545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0" name="Google Shape;3810;p47"/>
          <p:cNvGrpSpPr/>
          <p:nvPr/>
        </p:nvGrpSpPr>
        <p:grpSpPr>
          <a:xfrm>
            <a:off x="3997149" y="3329634"/>
            <a:ext cx="270733" cy="355761"/>
            <a:chOff x="3997149" y="3329634"/>
            <a:chExt cx="270733" cy="355761"/>
          </a:xfrm>
        </p:grpSpPr>
        <p:sp>
          <p:nvSpPr>
            <p:cNvPr id="3811" name="Google Shape;3811;p47"/>
            <p:cNvSpPr/>
            <p:nvPr/>
          </p:nvSpPr>
          <p:spPr>
            <a:xfrm>
              <a:off x="4161787" y="3488627"/>
              <a:ext cx="32430" cy="32445"/>
            </a:xfrm>
            <a:custGeom>
              <a:rect b="b" l="l" r="r" t="t"/>
              <a:pathLst>
                <a:path extrusionOk="0" h="2167" w="2166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4181925" y="3488627"/>
              <a:ext cx="20168" cy="55114"/>
            </a:xfrm>
            <a:custGeom>
              <a:rect b="b" l="l" r="r" t="t"/>
              <a:pathLst>
                <a:path extrusionOk="0" h="3681" w="1347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4181925" y="3488627"/>
              <a:ext cx="20168" cy="17338"/>
            </a:xfrm>
            <a:custGeom>
              <a:rect b="b" l="l" r="r" t="t"/>
              <a:pathLst>
                <a:path extrusionOk="0" h="1158" w="1347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4181925" y="3488627"/>
              <a:ext cx="7576" cy="55114"/>
            </a:xfrm>
            <a:custGeom>
              <a:rect b="b" l="l" r="r" t="t"/>
              <a:pathLst>
                <a:path extrusionOk="0" h="3681" w="506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47"/>
            <p:cNvSpPr/>
            <p:nvPr/>
          </p:nvSpPr>
          <p:spPr>
            <a:xfrm>
              <a:off x="4161787" y="3493673"/>
              <a:ext cx="20153" cy="8819"/>
            </a:xfrm>
            <a:custGeom>
              <a:rect b="b" l="l" r="r" t="t"/>
              <a:pathLst>
                <a:path extrusionOk="0" h="589" w="1346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47"/>
            <p:cNvSpPr/>
            <p:nvPr/>
          </p:nvSpPr>
          <p:spPr>
            <a:xfrm>
              <a:off x="4161787" y="3493673"/>
              <a:ext cx="7576" cy="27400"/>
            </a:xfrm>
            <a:custGeom>
              <a:rect b="b" l="l" r="r" t="t"/>
              <a:pathLst>
                <a:path extrusionOk="0" h="1830" w="506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4163988" y="3331550"/>
              <a:ext cx="35904" cy="33389"/>
            </a:xfrm>
            <a:custGeom>
              <a:rect b="b" l="l" r="r" t="t"/>
              <a:pathLst>
                <a:path extrusionOk="0" h="2230" w="2398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47"/>
            <p:cNvSpPr/>
            <p:nvPr/>
          </p:nvSpPr>
          <p:spPr>
            <a:xfrm>
              <a:off x="4163988" y="3331550"/>
              <a:ext cx="13550" cy="33389"/>
            </a:xfrm>
            <a:custGeom>
              <a:rect b="b" l="l" r="r" t="t"/>
              <a:pathLst>
                <a:path extrusionOk="0" h="2230" w="905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47"/>
            <p:cNvSpPr/>
            <p:nvPr/>
          </p:nvSpPr>
          <p:spPr>
            <a:xfrm>
              <a:off x="3997149" y="3374342"/>
              <a:ext cx="180074" cy="268577"/>
            </a:xfrm>
            <a:custGeom>
              <a:rect b="b" l="l" r="r" t="t"/>
              <a:pathLst>
                <a:path extrusionOk="0" h="17938" w="12027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47"/>
            <p:cNvSpPr/>
            <p:nvPr/>
          </p:nvSpPr>
          <p:spPr>
            <a:xfrm>
              <a:off x="4133459" y="3631539"/>
              <a:ext cx="52269" cy="42207"/>
            </a:xfrm>
            <a:custGeom>
              <a:rect b="b" l="l" r="r" t="t"/>
              <a:pathLst>
                <a:path extrusionOk="0" h="2819" w="3491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47"/>
            <p:cNvSpPr/>
            <p:nvPr/>
          </p:nvSpPr>
          <p:spPr>
            <a:xfrm>
              <a:off x="4152339" y="3354219"/>
              <a:ext cx="59201" cy="141355"/>
            </a:xfrm>
            <a:custGeom>
              <a:rect b="b" l="l" r="r" t="t"/>
              <a:pathLst>
                <a:path extrusionOk="0" h="9441" w="3954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47"/>
            <p:cNvSpPr/>
            <p:nvPr/>
          </p:nvSpPr>
          <p:spPr>
            <a:xfrm>
              <a:off x="4152339" y="3354219"/>
              <a:ext cx="21111" cy="141355"/>
            </a:xfrm>
            <a:custGeom>
              <a:rect b="b" l="l" r="r" t="t"/>
              <a:pathLst>
                <a:path extrusionOk="0" h="9441" w="141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47"/>
            <p:cNvSpPr/>
            <p:nvPr/>
          </p:nvSpPr>
          <p:spPr>
            <a:xfrm>
              <a:off x="4133459" y="3577713"/>
              <a:ext cx="99477" cy="36533"/>
            </a:xfrm>
            <a:custGeom>
              <a:rect b="b" l="l" r="r" t="t"/>
              <a:pathLst>
                <a:path extrusionOk="0" h="2440" w="6644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47"/>
            <p:cNvSpPr/>
            <p:nvPr/>
          </p:nvSpPr>
          <p:spPr>
            <a:xfrm>
              <a:off x="4133459" y="3577713"/>
              <a:ext cx="97276" cy="19225"/>
            </a:xfrm>
            <a:custGeom>
              <a:rect b="b" l="l" r="r" t="t"/>
              <a:pathLst>
                <a:path extrusionOk="0" h="1284" w="6497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47"/>
            <p:cNvSpPr/>
            <p:nvPr/>
          </p:nvSpPr>
          <p:spPr>
            <a:xfrm>
              <a:off x="4133459" y="3614231"/>
              <a:ext cx="73979" cy="28657"/>
            </a:xfrm>
            <a:custGeom>
              <a:rect b="b" l="l" r="r" t="t"/>
              <a:pathLst>
                <a:path extrusionOk="0" h="1914" w="4941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47"/>
            <p:cNvSpPr/>
            <p:nvPr/>
          </p:nvSpPr>
          <p:spPr>
            <a:xfrm>
              <a:off x="4145736" y="3329664"/>
              <a:ext cx="71149" cy="11035"/>
            </a:xfrm>
            <a:custGeom>
              <a:rect b="b" l="l" r="r" t="t"/>
              <a:pathLst>
                <a:path extrusionOk="0" h="737" w="4752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47"/>
            <p:cNvSpPr/>
            <p:nvPr/>
          </p:nvSpPr>
          <p:spPr>
            <a:xfrm>
              <a:off x="4161667" y="3329634"/>
              <a:ext cx="55219" cy="11080"/>
            </a:xfrm>
            <a:custGeom>
              <a:rect b="b" l="l" r="r" t="t"/>
              <a:pathLst>
                <a:path extrusionOk="0" h="740" w="3688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47"/>
            <p:cNvSpPr/>
            <p:nvPr/>
          </p:nvSpPr>
          <p:spPr>
            <a:xfrm>
              <a:off x="4043744" y="3662712"/>
              <a:ext cx="224138" cy="22683"/>
            </a:xfrm>
            <a:custGeom>
              <a:rect b="b" l="l" r="r" t="t"/>
              <a:pathLst>
                <a:path extrusionOk="0" h="1515" w="1497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47"/>
            <p:cNvSpPr/>
            <p:nvPr/>
          </p:nvSpPr>
          <p:spPr>
            <a:xfrm>
              <a:off x="4084035" y="3662712"/>
              <a:ext cx="183847" cy="22683"/>
            </a:xfrm>
            <a:custGeom>
              <a:rect b="b" l="l" r="r" t="t"/>
              <a:pathLst>
                <a:path extrusionOk="0" h="1515" w="12279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47"/>
            <p:cNvSpPr/>
            <p:nvPr/>
          </p:nvSpPr>
          <p:spPr>
            <a:xfrm>
              <a:off x="4105131" y="3396396"/>
              <a:ext cx="30544" cy="25917"/>
            </a:xfrm>
            <a:custGeom>
              <a:rect b="b" l="l" r="r" t="t"/>
              <a:pathLst>
                <a:path extrusionOk="0" h="1731" w="204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47"/>
            <p:cNvSpPr/>
            <p:nvPr/>
          </p:nvSpPr>
          <p:spPr>
            <a:xfrm>
              <a:off x="4087179" y="3593135"/>
              <a:ext cx="30559" cy="25917"/>
            </a:xfrm>
            <a:custGeom>
              <a:rect b="b" l="l" r="r" t="t"/>
              <a:pathLst>
                <a:path extrusionOk="0" h="1731" w="2041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2" name="Google Shape;3832;p47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3833" name="Google Shape;3833;p47"/>
            <p:cNvSpPr/>
            <p:nvPr/>
          </p:nvSpPr>
          <p:spPr>
            <a:xfrm>
              <a:off x="3954343" y="2899354"/>
              <a:ext cx="345655" cy="343529"/>
            </a:xfrm>
            <a:custGeom>
              <a:rect b="b" l="l" r="r" t="t"/>
              <a:pathLst>
                <a:path extrusionOk="0" h="22944" w="23086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47"/>
            <p:cNvSpPr/>
            <p:nvPr/>
          </p:nvSpPr>
          <p:spPr>
            <a:xfrm>
              <a:off x="4210897" y="2911946"/>
              <a:ext cx="33434" cy="31502"/>
            </a:xfrm>
            <a:custGeom>
              <a:rect b="b" l="l" r="r" t="t"/>
              <a:pathLst>
                <a:path extrusionOk="0" h="2104" w="2233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7"/>
            <p:cNvSpPr/>
            <p:nvPr/>
          </p:nvSpPr>
          <p:spPr>
            <a:xfrm>
              <a:off x="4186656" y="2936501"/>
              <a:ext cx="27834" cy="25049"/>
            </a:xfrm>
            <a:custGeom>
              <a:rect b="b" l="l" r="r" t="t"/>
              <a:pathLst>
                <a:path extrusionOk="0" h="1673" w="1859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47"/>
            <p:cNvSpPr/>
            <p:nvPr/>
          </p:nvSpPr>
          <p:spPr>
            <a:xfrm>
              <a:off x="4162101" y="2960727"/>
              <a:ext cx="26501" cy="24600"/>
            </a:xfrm>
            <a:custGeom>
              <a:rect b="b" l="l" r="r" t="t"/>
              <a:pathLst>
                <a:path extrusionOk="0" h="1643" w="177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47"/>
            <p:cNvSpPr/>
            <p:nvPr/>
          </p:nvSpPr>
          <p:spPr>
            <a:xfrm>
              <a:off x="4137861" y="2985281"/>
              <a:ext cx="27834" cy="25064"/>
            </a:xfrm>
            <a:custGeom>
              <a:rect b="b" l="l" r="r" t="t"/>
              <a:pathLst>
                <a:path extrusionOk="0" h="1674" w="1859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7"/>
            <p:cNvSpPr/>
            <p:nvPr/>
          </p:nvSpPr>
          <p:spPr>
            <a:xfrm>
              <a:off x="4113306" y="3009522"/>
              <a:ext cx="33434" cy="31517"/>
            </a:xfrm>
            <a:custGeom>
              <a:rect b="b" l="l" r="r" t="t"/>
              <a:pathLst>
                <a:path extrusionOk="0" h="2105" w="2233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7"/>
            <p:cNvSpPr/>
            <p:nvPr/>
          </p:nvSpPr>
          <p:spPr>
            <a:xfrm>
              <a:off x="4089066" y="3034077"/>
              <a:ext cx="27504" cy="25184"/>
            </a:xfrm>
            <a:custGeom>
              <a:rect b="b" l="l" r="r" t="t"/>
              <a:pathLst>
                <a:path extrusionOk="0" h="1682" w="1837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7"/>
            <p:cNvSpPr/>
            <p:nvPr/>
          </p:nvSpPr>
          <p:spPr>
            <a:xfrm>
              <a:off x="4064511" y="3058317"/>
              <a:ext cx="26516" cy="24585"/>
            </a:xfrm>
            <a:custGeom>
              <a:rect b="b" l="l" r="r" t="t"/>
              <a:pathLst>
                <a:path extrusionOk="0" h="1642" w="1771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7"/>
            <p:cNvSpPr/>
            <p:nvPr/>
          </p:nvSpPr>
          <p:spPr>
            <a:xfrm>
              <a:off x="4040285" y="3082872"/>
              <a:ext cx="27729" cy="25184"/>
            </a:xfrm>
            <a:custGeom>
              <a:rect b="b" l="l" r="r" t="t"/>
              <a:pathLst>
                <a:path extrusionOk="0" h="1682" w="1852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7"/>
            <p:cNvSpPr/>
            <p:nvPr/>
          </p:nvSpPr>
          <p:spPr>
            <a:xfrm>
              <a:off x="4015730" y="3107113"/>
              <a:ext cx="34751" cy="32281"/>
            </a:xfrm>
            <a:custGeom>
              <a:rect b="b" l="l" r="r" t="t"/>
              <a:pathLst>
                <a:path extrusionOk="0" h="2156" w="2321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7"/>
            <p:cNvSpPr/>
            <p:nvPr/>
          </p:nvSpPr>
          <p:spPr>
            <a:xfrm>
              <a:off x="3991490" y="3131668"/>
              <a:ext cx="27789" cy="25318"/>
            </a:xfrm>
            <a:custGeom>
              <a:rect b="b" l="l" r="r" t="t"/>
              <a:pathLst>
                <a:path extrusionOk="0" h="1691" w="1856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7"/>
            <p:cNvSpPr/>
            <p:nvPr/>
          </p:nvSpPr>
          <p:spPr>
            <a:xfrm>
              <a:off x="3966935" y="3155908"/>
              <a:ext cx="27834" cy="25348"/>
            </a:xfrm>
            <a:custGeom>
              <a:rect b="b" l="l" r="r" t="t"/>
              <a:pathLst>
                <a:path extrusionOk="0" h="1693" w="1859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5" name="Google Shape;3845;p47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3846" name="Google Shape;3846;p47"/>
            <p:cNvSpPr/>
            <p:nvPr/>
          </p:nvSpPr>
          <p:spPr>
            <a:xfrm>
              <a:off x="2166357" y="3351344"/>
              <a:ext cx="369252" cy="349803"/>
            </a:xfrm>
            <a:custGeom>
              <a:rect b="b" l="l" r="r" t="t"/>
              <a:pathLst>
                <a:path extrusionOk="0" h="23363" w="24662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47"/>
            <p:cNvSpPr/>
            <p:nvPr/>
          </p:nvSpPr>
          <p:spPr>
            <a:xfrm>
              <a:off x="2166043" y="3351344"/>
              <a:ext cx="353516" cy="335624"/>
            </a:xfrm>
            <a:custGeom>
              <a:rect b="b" l="l" r="r" t="t"/>
              <a:pathLst>
                <a:path extrusionOk="0" h="22416" w="23611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47"/>
            <p:cNvSpPr/>
            <p:nvPr/>
          </p:nvSpPr>
          <p:spPr>
            <a:xfrm>
              <a:off x="2373487" y="3352332"/>
              <a:ext cx="159292" cy="158978"/>
            </a:xfrm>
            <a:custGeom>
              <a:rect b="b" l="l" r="r" t="t"/>
              <a:pathLst>
                <a:path extrusionOk="0" h="10618" w="10639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7"/>
            <p:cNvSpPr/>
            <p:nvPr/>
          </p:nvSpPr>
          <p:spPr>
            <a:xfrm>
              <a:off x="2373487" y="3352332"/>
              <a:ext cx="71149" cy="45337"/>
            </a:xfrm>
            <a:custGeom>
              <a:rect b="b" l="l" r="r" t="t"/>
              <a:pathLst>
                <a:path extrusionOk="0" h="3028" w="4752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47"/>
            <p:cNvSpPr/>
            <p:nvPr/>
          </p:nvSpPr>
          <p:spPr>
            <a:xfrm>
              <a:off x="2275596" y="3447587"/>
              <a:ext cx="166195" cy="157032"/>
            </a:xfrm>
            <a:custGeom>
              <a:rect b="b" l="l" r="r" t="t"/>
              <a:pathLst>
                <a:path extrusionOk="0" h="10488" w="1110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47"/>
            <p:cNvSpPr/>
            <p:nvPr/>
          </p:nvSpPr>
          <p:spPr>
            <a:xfrm>
              <a:off x="2284191" y="3555853"/>
              <a:ext cx="46774" cy="42657"/>
            </a:xfrm>
            <a:custGeom>
              <a:rect b="b" l="l" r="r" t="t"/>
              <a:pathLst>
                <a:path extrusionOk="0" h="2849" w="3124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47"/>
            <p:cNvSpPr/>
            <p:nvPr/>
          </p:nvSpPr>
          <p:spPr>
            <a:xfrm>
              <a:off x="2317235" y="3521342"/>
              <a:ext cx="47418" cy="43166"/>
            </a:xfrm>
            <a:custGeom>
              <a:rect b="b" l="l" r="r" t="t"/>
              <a:pathLst>
                <a:path extrusionOk="0" h="2883" w="3167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47"/>
            <p:cNvSpPr/>
            <p:nvPr/>
          </p:nvSpPr>
          <p:spPr>
            <a:xfrm>
              <a:off x="2352121" y="3487863"/>
              <a:ext cx="46475" cy="42657"/>
            </a:xfrm>
            <a:custGeom>
              <a:rect b="b" l="l" r="r" t="t"/>
              <a:pathLst>
                <a:path extrusionOk="0" h="2849" w="3104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7"/>
            <p:cNvSpPr/>
            <p:nvPr/>
          </p:nvSpPr>
          <p:spPr>
            <a:xfrm>
              <a:off x="2386108" y="3453861"/>
              <a:ext cx="46475" cy="42732"/>
            </a:xfrm>
            <a:custGeom>
              <a:rect b="b" l="l" r="r" t="t"/>
              <a:pathLst>
                <a:path extrusionOk="0" h="2854" w="3104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7"/>
          <p:cNvGrpSpPr/>
          <p:nvPr/>
        </p:nvGrpSpPr>
        <p:grpSpPr>
          <a:xfrm>
            <a:off x="2619649" y="3352332"/>
            <a:ext cx="365793" cy="329276"/>
            <a:chOff x="2619649" y="3352332"/>
            <a:chExt cx="365793" cy="329276"/>
          </a:xfrm>
        </p:grpSpPr>
        <p:sp>
          <p:nvSpPr>
            <p:cNvPr id="3856" name="Google Shape;3856;p47"/>
            <p:cNvSpPr/>
            <p:nvPr/>
          </p:nvSpPr>
          <p:spPr>
            <a:xfrm>
              <a:off x="2707164" y="3352332"/>
              <a:ext cx="190765" cy="72437"/>
            </a:xfrm>
            <a:custGeom>
              <a:rect b="b" l="l" r="r" t="t"/>
              <a:pathLst>
                <a:path extrusionOk="0" h="4838" w="12741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47"/>
            <p:cNvSpPr/>
            <p:nvPr/>
          </p:nvSpPr>
          <p:spPr>
            <a:xfrm>
              <a:off x="2743038" y="3358306"/>
              <a:ext cx="118687" cy="29301"/>
            </a:xfrm>
            <a:custGeom>
              <a:rect b="b" l="l" r="r" t="t"/>
              <a:pathLst>
                <a:path extrusionOk="0" h="1957" w="7927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47"/>
            <p:cNvSpPr/>
            <p:nvPr/>
          </p:nvSpPr>
          <p:spPr>
            <a:xfrm>
              <a:off x="2632556" y="3552530"/>
              <a:ext cx="339666" cy="129078"/>
            </a:xfrm>
            <a:custGeom>
              <a:rect b="b" l="l" r="r" t="t"/>
              <a:pathLst>
                <a:path extrusionOk="0" h="8621" w="22686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47"/>
            <p:cNvSpPr/>
            <p:nvPr/>
          </p:nvSpPr>
          <p:spPr>
            <a:xfrm>
              <a:off x="2632556" y="3552530"/>
              <a:ext cx="48810" cy="129078"/>
            </a:xfrm>
            <a:custGeom>
              <a:rect b="b" l="l" r="r" t="t"/>
              <a:pathLst>
                <a:path extrusionOk="0" h="8621" w="326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47"/>
            <p:cNvSpPr/>
            <p:nvPr/>
          </p:nvSpPr>
          <p:spPr>
            <a:xfrm>
              <a:off x="2632870" y="3552530"/>
              <a:ext cx="339352" cy="69907"/>
            </a:xfrm>
            <a:custGeom>
              <a:rect b="b" l="l" r="r" t="t"/>
              <a:pathLst>
                <a:path extrusionOk="0" h="4669" w="22665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47"/>
            <p:cNvSpPr/>
            <p:nvPr/>
          </p:nvSpPr>
          <p:spPr>
            <a:xfrm>
              <a:off x="2619649" y="3415606"/>
              <a:ext cx="365793" cy="177544"/>
            </a:xfrm>
            <a:custGeom>
              <a:rect b="b" l="l" r="r" t="t"/>
              <a:pathLst>
                <a:path extrusionOk="0" h="11858" w="24431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47"/>
            <p:cNvSpPr/>
            <p:nvPr/>
          </p:nvSpPr>
          <p:spPr>
            <a:xfrm>
              <a:off x="2619649" y="3415591"/>
              <a:ext cx="48167" cy="140113"/>
            </a:xfrm>
            <a:custGeom>
              <a:rect b="b" l="l" r="r" t="t"/>
              <a:pathLst>
                <a:path extrusionOk="0" h="9358" w="3217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47"/>
            <p:cNvSpPr/>
            <p:nvPr/>
          </p:nvSpPr>
          <p:spPr>
            <a:xfrm>
              <a:off x="2726358" y="3508151"/>
              <a:ext cx="152061" cy="81540"/>
            </a:xfrm>
            <a:custGeom>
              <a:rect b="b" l="l" r="r" t="t"/>
              <a:pathLst>
                <a:path extrusionOk="0" h="5446" w="10156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47"/>
            <p:cNvSpPr/>
            <p:nvPr/>
          </p:nvSpPr>
          <p:spPr>
            <a:xfrm>
              <a:off x="2770108" y="3553473"/>
              <a:ext cx="64861" cy="80926"/>
            </a:xfrm>
            <a:custGeom>
              <a:rect b="b" l="l" r="r" t="t"/>
              <a:pathLst>
                <a:path extrusionOk="0" h="5405" w="4332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47"/>
            <p:cNvSpPr/>
            <p:nvPr/>
          </p:nvSpPr>
          <p:spPr>
            <a:xfrm>
              <a:off x="2787431" y="3572368"/>
              <a:ext cx="29915" cy="42821"/>
            </a:xfrm>
            <a:custGeom>
              <a:rect b="b" l="l" r="r" t="t"/>
              <a:pathLst>
                <a:path extrusionOk="0" h="2860" w="1998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47"/>
          <p:cNvGrpSpPr/>
          <p:nvPr/>
        </p:nvGrpSpPr>
        <p:grpSpPr>
          <a:xfrm>
            <a:off x="1293760" y="1498228"/>
            <a:ext cx="340624" cy="351943"/>
            <a:chOff x="1293760" y="1498228"/>
            <a:chExt cx="340624" cy="351943"/>
          </a:xfrm>
        </p:grpSpPr>
        <p:sp>
          <p:nvSpPr>
            <p:cNvPr id="3867" name="Google Shape;3867;p47"/>
            <p:cNvSpPr/>
            <p:nvPr/>
          </p:nvSpPr>
          <p:spPr>
            <a:xfrm>
              <a:off x="1331535" y="1498228"/>
              <a:ext cx="265388" cy="71164"/>
            </a:xfrm>
            <a:custGeom>
              <a:rect b="b" l="l" r="r" t="t"/>
              <a:pathLst>
                <a:path extrusionOk="0" h="4753" w="17725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47"/>
            <p:cNvSpPr/>
            <p:nvPr/>
          </p:nvSpPr>
          <p:spPr>
            <a:xfrm>
              <a:off x="1337839" y="1585353"/>
              <a:ext cx="69263" cy="67212"/>
            </a:xfrm>
            <a:custGeom>
              <a:rect b="b" l="l" r="r" t="t"/>
              <a:pathLst>
                <a:path extrusionOk="0" h="4489" w="4626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47"/>
            <p:cNvSpPr/>
            <p:nvPr/>
          </p:nvSpPr>
          <p:spPr>
            <a:xfrm>
              <a:off x="1521042" y="1585353"/>
              <a:ext cx="69577" cy="67212"/>
            </a:xfrm>
            <a:custGeom>
              <a:rect b="b" l="l" r="r" t="t"/>
              <a:pathLst>
                <a:path extrusionOk="0" h="4489" w="4647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47"/>
            <p:cNvSpPr/>
            <p:nvPr/>
          </p:nvSpPr>
          <p:spPr>
            <a:xfrm>
              <a:off x="1349173" y="1766505"/>
              <a:ext cx="87514" cy="83666"/>
            </a:xfrm>
            <a:custGeom>
              <a:rect b="b" l="l" r="r" t="t"/>
              <a:pathLst>
                <a:path extrusionOk="0" h="5588" w="5845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47"/>
            <p:cNvSpPr/>
            <p:nvPr/>
          </p:nvSpPr>
          <p:spPr>
            <a:xfrm>
              <a:off x="1491457" y="1766505"/>
              <a:ext cx="87829" cy="83666"/>
            </a:xfrm>
            <a:custGeom>
              <a:rect b="b" l="l" r="r" t="t"/>
              <a:pathLst>
                <a:path extrusionOk="0" h="5588" w="5866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47"/>
            <p:cNvSpPr/>
            <p:nvPr/>
          </p:nvSpPr>
          <p:spPr>
            <a:xfrm>
              <a:off x="1342870" y="1588257"/>
              <a:ext cx="242405" cy="242405"/>
            </a:xfrm>
            <a:custGeom>
              <a:rect b="b" l="l" r="r" t="t"/>
              <a:pathLst>
                <a:path extrusionOk="0" h="16190" w="1619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47"/>
            <p:cNvSpPr/>
            <p:nvPr/>
          </p:nvSpPr>
          <p:spPr>
            <a:xfrm>
              <a:off x="1364205" y="1611420"/>
              <a:ext cx="208792" cy="196334"/>
            </a:xfrm>
            <a:custGeom>
              <a:rect b="b" l="l" r="r" t="t"/>
              <a:pathLst>
                <a:path extrusionOk="0" h="13113" w="13945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47"/>
            <p:cNvSpPr/>
            <p:nvPr/>
          </p:nvSpPr>
          <p:spPr>
            <a:xfrm>
              <a:off x="1402370" y="1612812"/>
              <a:ext cx="187620" cy="192981"/>
            </a:xfrm>
            <a:custGeom>
              <a:rect b="b" l="l" r="r" t="t"/>
              <a:pathLst>
                <a:path extrusionOk="0" h="12889" w="12531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47"/>
            <p:cNvSpPr/>
            <p:nvPr/>
          </p:nvSpPr>
          <p:spPr>
            <a:xfrm>
              <a:off x="1449893" y="1635795"/>
              <a:ext cx="26456" cy="94447"/>
            </a:xfrm>
            <a:custGeom>
              <a:rect b="b" l="l" r="r" t="t"/>
              <a:pathLst>
                <a:path extrusionOk="0" h="6308" w="1767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47"/>
            <p:cNvSpPr/>
            <p:nvPr/>
          </p:nvSpPr>
          <p:spPr>
            <a:xfrm>
              <a:off x="1448635" y="1704414"/>
              <a:ext cx="65175" cy="62660"/>
            </a:xfrm>
            <a:custGeom>
              <a:rect b="b" l="l" r="r" t="t"/>
              <a:pathLst>
                <a:path extrusionOk="0" h="4185" w="4353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47"/>
            <p:cNvSpPr/>
            <p:nvPr/>
          </p:nvSpPr>
          <p:spPr>
            <a:xfrm>
              <a:off x="1293760" y="1542382"/>
              <a:ext cx="95405" cy="89655"/>
            </a:xfrm>
            <a:custGeom>
              <a:rect b="b" l="l" r="r" t="t"/>
              <a:pathLst>
                <a:path extrusionOk="0" h="5988" w="6372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47"/>
            <p:cNvSpPr/>
            <p:nvPr/>
          </p:nvSpPr>
          <p:spPr>
            <a:xfrm>
              <a:off x="1309511" y="1542382"/>
              <a:ext cx="77453" cy="61552"/>
            </a:xfrm>
            <a:custGeom>
              <a:rect b="b" l="l" r="r" t="t"/>
              <a:pathLst>
                <a:path extrusionOk="0" h="4111" w="5173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47"/>
            <p:cNvSpPr/>
            <p:nvPr/>
          </p:nvSpPr>
          <p:spPr>
            <a:xfrm>
              <a:off x="1538350" y="1542546"/>
              <a:ext cx="96034" cy="89551"/>
            </a:xfrm>
            <a:custGeom>
              <a:rect b="b" l="l" r="r" t="t"/>
              <a:pathLst>
                <a:path extrusionOk="0" h="5981" w="6414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47"/>
            <p:cNvSpPr/>
            <p:nvPr/>
          </p:nvSpPr>
          <p:spPr>
            <a:xfrm>
              <a:off x="1565735" y="1550167"/>
              <a:ext cx="68649" cy="80283"/>
            </a:xfrm>
            <a:custGeom>
              <a:rect b="b" l="l" r="r" t="t"/>
              <a:pathLst>
                <a:path extrusionOk="0" h="5362" w="4585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1" name="Google Shape;3881;p47"/>
          <p:cNvGrpSpPr/>
          <p:nvPr/>
        </p:nvGrpSpPr>
        <p:grpSpPr>
          <a:xfrm>
            <a:off x="849601" y="1952074"/>
            <a:ext cx="406712" cy="383746"/>
            <a:chOff x="849601" y="1952074"/>
            <a:chExt cx="406712" cy="383746"/>
          </a:xfrm>
        </p:grpSpPr>
        <p:sp>
          <p:nvSpPr>
            <p:cNvPr id="3882" name="Google Shape;3882;p47"/>
            <p:cNvSpPr/>
            <p:nvPr/>
          </p:nvSpPr>
          <p:spPr>
            <a:xfrm>
              <a:off x="849601" y="2240819"/>
              <a:ext cx="130650" cy="95001"/>
            </a:xfrm>
            <a:custGeom>
              <a:rect b="b" l="l" r="r" t="t"/>
              <a:pathLst>
                <a:path extrusionOk="0" h="6345" w="8726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47"/>
            <p:cNvSpPr/>
            <p:nvPr/>
          </p:nvSpPr>
          <p:spPr>
            <a:xfrm>
              <a:off x="875728" y="2284494"/>
              <a:ext cx="75252" cy="51326"/>
            </a:xfrm>
            <a:custGeom>
              <a:rect b="b" l="l" r="r" t="t"/>
              <a:pathLst>
                <a:path extrusionOk="0" h="3428" w="5026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47"/>
            <p:cNvSpPr/>
            <p:nvPr/>
          </p:nvSpPr>
          <p:spPr>
            <a:xfrm>
              <a:off x="890520" y="2158335"/>
              <a:ext cx="156777" cy="155519"/>
            </a:xfrm>
            <a:custGeom>
              <a:rect b="b" l="l" r="r" t="t"/>
              <a:pathLst>
                <a:path extrusionOk="0" h="10387" w="10471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47"/>
            <p:cNvSpPr/>
            <p:nvPr/>
          </p:nvSpPr>
          <p:spPr>
            <a:xfrm>
              <a:off x="890206" y="2158335"/>
              <a:ext cx="157091" cy="138840"/>
            </a:xfrm>
            <a:custGeom>
              <a:rect b="b" l="l" r="r" t="t"/>
              <a:pathLst>
                <a:path extrusionOk="0" h="9273" w="10492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47"/>
            <p:cNvSpPr/>
            <p:nvPr/>
          </p:nvSpPr>
          <p:spPr>
            <a:xfrm>
              <a:off x="903741" y="1952074"/>
              <a:ext cx="352572" cy="349817"/>
            </a:xfrm>
            <a:custGeom>
              <a:rect b="b" l="l" r="r" t="t"/>
              <a:pathLst>
                <a:path extrusionOk="0" h="23364" w="23548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47"/>
            <p:cNvSpPr/>
            <p:nvPr/>
          </p:nvSpPr>
          <p:spPr>
            <a:xfrm>
              <a:off x="903741" y="1952074"/>
              <a:ext cx="258141" cy="227372"/>
            </a:xfrm>
            <a:custGeom>
              <a:rect b="b" l="l" r="r" t="t"/>
              <a:pathLst>
                <a:path extrusionOk="0" h="15186" w="17241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47"/>
            <p:cNvSpPr/>
            <p:nvPr/>
          </p:nvSpPr>
          <p:spPr>
            <a:xfrm>
              <a:off x="989054" y="2039274"/>
              <a:ext cx="178817" cy="175268"/>
            </a:xfrm>
            <a:custGeom>
              <a:rect b="b" l="l" r="r" t="t"/>
              <a:pathLst>
                <a:path extrusionOk="0" h="11706" w="11943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9" name="Google Shape;3889;p47"/>
          <p:cNvGrpSpPr/>
          <p:nvPr/>
        </p:nvGrpSpPr>
        <p:grpSpPr>
          <a:xfrm>
            <a:off x="2253871" y="2893365"/>
            <a:ext cx="203986" cy="355417"/>
            <a:chOff x="2253871" y="2893365"/>
            <a:chExt cx="203986" cy="355417"/>
          </a:xfrm>
        </p:grpSpPr>
        <p:sp>
          <p:nvSpPr>
            <p:cNvPr id="3890" name="Google Shape;3890;p47"/>
            <p:cNvSpPr/>
            <p:nvPr/>
          </p:nvSpPr>
          <p:spPr>
            <a:xfrm>
              <a:off x="2329722" y="3200915"/>
              <a:ext cx="51326" cy="47553"/>
            </a:xfrm>
            <a:custGeom>
              <a:rect b="b" l="l" r="r" t="t"/>
              <a:pathLst>
                <a:path extrusionOk="0" h="3176" w="3428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47"/>
            <p:cNvSpPr/>
            <p:nvPr/>
          </p:nvSpPr>
          <p:spPr>
            <a:xfrm>
              <a:off x="2342628" y="3200915"/>
              <a:ext cx="38419" cy="47867"/>
            </a:xfrm>
            <a:custGeom>
              <a:rect b="b" l="l" r="r" t="t"/>
              <a:pathLst>
                <a:path extrusionOk="0" h="3197" w="2566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47"/>
            <p:cNvSpPr/>
            <p:nvPr/>
          </p:nvSpPr>
          <p:spPr>
            <a:xfrm>
              <a:off x="2253871" y="2893365"/>
              <a:ext cx="203985" cy="326775"/>
            </a:xfrm>
            <a:custGeom>
              <a:rect b="b" l="l" r="r" t="t"/>
              <a:pathLst>
                <a:path extrusionOk="0" h="21825" w="13624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47"/>
            <p:cNvSpPr/>
            <p:nvPr/>
          </p:nvSpPr>
          <p:spPr>
            <a:xfrm>
              <a:off x="2326578" y="2893365"/>
              <a:ext cx="131279" cy="326775"/>
            </a:xfrm>
            <a:custGeom>
              <a:rect b="b" l="l" r="r" t="t"/>
              <a:pathLst>
                <a:path extrusionOk="0" h="21825" w="8768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47"/>
            <p:cNvSpPr/>
            <p:nvPr/>
          </p:nvSpPr>
          <p:spPr>
            <a:xfrm>
              <a:off x="2350504" y="2893365"/>
              <a:ext cx="10720" cy="58093"/>
            </a:xfrm>
            <a:custGeom>
              <a:rect b="b" l="l" r="r" t="t"/>
              <a:pathLst>
                <a:path extrusionOk="0" h="3880" w="716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47"/>
            <p:cNvSpPr/>
            <p:nvPr/>
          </p:nvSpPr>
          <p:spPr>
            <a:xfrm>
              <a:off x="2330036" y="2946248"/>
              <a:ext cx="51326" cy="50068"/>
            </a:xfrm>
            <a:custGeom>
              <a:rect b="b" l="l" r="r" t="t"/>
              <a:pathLst>
                <a:path extrusionOk="0" h="3344" w="3428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47"/>
            <p:cNvSpPr/>
            <p:nvPr/>
          </p:nvSpPr>
          <p:spPr>
            <a:xfrm>
              <a:off x="2342943" y="2946248"/>
              <a:ext cx="38419" cy="49754"/>
            </a:xfrm>
            <a:custGeom>
              <a:rect b="b" l="l" r="r" t="t"/>
              <a:pathLst>
                <a:path extrusionOk="0" h="3323" w="2566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47"/>
            <p:cNvSpPr/>
            <p:nvPr/>
          </p:nvSpPr>
          <p:spPr>
            <a:xfrm>
              <a:off x="2254186" y="3012037"/>
              <a:ext cx="32116" cy="118073"/>
            </a:xfrm>
            <a:custGeom>
              <a:rect b="b" l="l" r="r" t="t"/>
              <a:pathLst>
                <a:path extrusionOk="0" h="7886" w="2145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47"/>
            <p:cNvSpPr/>
            <p:nvPr/>
          </p:nvSpPr>
          <p:spPr>
            <a:xfrm>
              <a:off x="2255758" y="3012037"/>
              <a:ext cx="30544" cy="117759"/>
            </a:xfrm>
            <a:custGeom>
              <a:rect b="b" l="l" r="r" t="t"/>
              <a:pathLst>
                <a:path extrusionOk="0" h="7865" w="204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47"/>
            <p:cNvSpPr/>
            <p:nvPr/>
          </p:nvSpPr>
          <p:spPr>
            <a:xfrm>
              <a:off x="2425426" y="3012037"/>
              <a:ext cx="32430" cy="118073"/>
            </a:xfrm>
            <a:custGeom>
              <a:rect b="b" l="l" r="r" t="t"/>
              <a:pathLst>
                <a:path extrusionOk="0" h="7886" w="2166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47"/>
            <p:cNvSpPr/>
            <p:nvPr/>
          </p:nvSpPr>
          <p:spPr>
            <a:xfrm>
              <a:off x="2441791" y="3012037"/>
              <a:ext cx="16065" cy="118073"/>
            </a:xfrm>
            <a:custGeom>
              <a:rect b="b" l="l" r="r" t="t"/>
              <a:pathLst>
                <a:path extrusionOk="0" h="7886" w="1073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1" name="Google Shape;3901;p47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3902" name="Google Shape;3902;p47"/>
            <p:cNvSpPr/>
            <p:nvPr/>
          </p:nvSpPr>
          <p:spPr>
            <a:xfrm>
              <a:off x="2222384" y="2722754"/>
              <a:ext cx="22054" cy="28418"/>
            </a:xfrm>
            <a:custGeom>
              <a:rect b="b" l="l" r="r" t="t"/>
              <a:pathLst>
                <a:path extrusionOk="0" h="1898" w="1473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47"/>
            <p:cNvSpPr/>
            <p:nvPr/>
          </p:nvSpPr>
          <p:spPr>
            <a:xfrm>
              <a:off x="2447451" y="2724640"/>
              <a:ext cx="22054" cy="26456"/>
            </a:xfrm>
            <a:custGeom>
              <a:rect b="b" l="l" r="r" t="t"/>
              <a:pathLst>
                <a:path extrusionOk="0" h="1767" w="1473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47"/>
            <p:cNvSpPr/>
            <p:nvPr/>
          </p:nvSpPr>
          <p:spPr>
            <a:xfrm>
              <a:off x="2191541" y="2611313"/>
              <a:ext cx="308823" cy="16709"/>
            </a:xfrm>
            <a:custGeom>
              <a:rect b="b" l="l" r="r" t="t"/>
              <a:pathLst>
                <a:path extrusionOk="0" h="1116" w="20626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47"/>
            <p:cNvSpPr/>
            <p:nvPr/>
          </p:nvSpPr>
          <p:spPr>
            <a:xfrm>
              <a:off x="2211993" y="2470287"/>
              <a:ext cx="140412" cy="263052"/>
            </a:xfrm>
            <a:custGeom>
              <a:rect b="b" l="l" r="r" t="t"/>
              <a:pathLst>
                <a:path extrusionOk="0" h="17569" w="9378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47"/>
            <p:cNvSpPr/>
            <p:nvPr/>
          </p:nvSpPr>
          <p:spPr>
            <a:xfrm>
              <a:off x="2233718" y="2470287"/>
              <a:ext cx="118687" cy="262917"/>
            </a:xfrm>
            <a:custGeom>
              <a:rect b="b" l="l" r="r" t="t"/>
              <a:pathLst>
                <a:path extrusionOk="0" h="17560" w="7927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47"/>
            <p:cNvSpPr/>
            <p:nvPr/>
          </p:nvSpPr>
          <p:spPr>
            <a:xfrm>
              <a:off x="2339484" y="2470287"/>
              <a:ext cx="140098" cy="263052"/>
            </a:xfrm>
            <a:custGeom>
              <a:rect b="b" l="l" r="r" t="t"/>
              <a:pathLst>
                <a:path extrusionOk="0" h="17569" w="9357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47"/>
            <p:cNvSpPr/>
            <p:nvPr/>
          </p:nvSpPr>
          <p:spPr>
            <a:xfrm>
              <a:off x="2339484" y="2470287"/>
              <a:ext cx="140412" cy="257512"/>
            </a:xfrm>
            <a:custGeom>
              <a:rect b="b" l="l" r="r" t="t"/>
              <a:pathLst>
                <a:path extrusionOk="0" h="17199" w="9378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47"/>
            <p:cNvSpPr/>
            <p:nvPr/>
          </p:nvSpPr>
          <p:spPr>
            <a:xfrm>
              <a:off x="2328150" y="2408601"/>
              <a:ext cx="35275" cy="32116"/>
            </a:xfrm>
            <a:custGeom>
              <a:rect b="b" l="l" r="r" t="t"/>
              <a:pathLst>
                <a:path extrusionOk="0" h="2145" w="2356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47"/>
            <p:cNvSpPr/>
            <p:nvPr/>
          </p:nvSpPr>
          <p:spPr>
            <a:xfrm>
              <a:off x="2291632" y="2434728"/>
              <a:ext cx="94776" cy="80911"/>
            </a:xfrm>
            <a:custGeom>
              <a:rect b="b" l="l" r="r" t="t"/>
              <a:pathLst>
                <a:path extrusionOk="0" h="5404" w="633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47"/>
            <p:cNvSpPr/>
            <p:nvPr/>
          </p:nvSpPr>
          <p:spPr>
            <a:xfrm>
              <a:off x="2336025" y="2434728"/>
              <a:ext cx="53212" cy="80911"/>
            </a:xfrm>
            <a:custGeom>
              <a:rect b="b" l="l" r="r" t="t"/>
              <a:pathLst>
                <a:path extrusionOk="0" h="5404" w="3554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47"/>
            <p:cNvSpPr/>
            <p:nvPr/>
          </p:nvSpPr>
          <p:spPr>
            <a:xfrm>
              <a:off x="2324691" y="2459283"/>
              <a:ext cx="36847" cy="31637"/>
            </a:xfrm>
            <a:custGeom>
              <a:rect b="b" l="l" r="r" t="t"/>
              <a:pathLst>
                <a:path extrusionOk="0" h="2113" w="2461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47"/>
            <p:cNvSpPr/>
            <p:nvPr/>
          </p:nvSpPr>
          <p:spPr>
            <a:xfrm>
              <a:off x="2328464" y="2591804"/>
              <a:ext cx="34961" cy="56042"/>
            </a:xfrm>
            <a:custGeom>
              <a:rect b="b" l="l" r="r" t="t"/>
              <a:pathLst>
                <a:path extrusionOk="0" h="3743" w="2335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47"/>
            <p:cNvSpPr/>
            <p:nvPr/>
          </p:nvSpPr>
          <p:spPr>
            <a:xfrm>
              <a:off x="2339484" y="2591804"/>
              <a:ext cx="23941" cy="56042"/>
            </a:xfrm>
            <a:custGeom>
              <a:rect b="b" l="l" r="r" t="t"/>
              <a:pathLst>
                <a:path extrusionOk="0" h="3743" w="1599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5" name="Google Shape;3915;p47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3916" name="Google Shape;3916;p47"/>
            <p:cNvSpPr/>
            <p:nvPr/>
          </p:nvSpPr>
          <p:spPr>
            <a:xfrm>
              <a:off x="989998" y="1503588"/>
              <a:ext cx="57300" cy="31487"/>
            </a:xfrm>
            <a:custGeom>
              <a:rect b="b" l="l" r="r" t="t"/>
              <a:pathLst>
                <a:path extrusionOk="0" h="2103" w="3827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7"/>
            <p:cNvSpPr/>
            <p:nvPr/>
          </p:nvSpPr>
          <p:spPr>
            <a:xfrm>
              <a:off x="1025572" y="1503588"/>
              <a:ext cx="21725" cy="31487"/>
            </a:xfrm>
            <a:custGeom>
              <a:rect b="b" l="l" r="r" t="t"/>
              <a:pathLst>
                <a:path extrusionOk="0" h="2103" w="1451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7"/>
            <p:cNvSpPr/>
            <p:nvPr/>
          </p:nvSpPr>
          <p:spPr>
            <a:xfrm>
              <a:off x="867538" y="1552368"/>
              <a:ext cx="302220" cy="183233"/>
            </a:xfrm>
            <a:custGeom>
              <a:rect b="b" l="l" r="r" t="t"/>
              <a:pathLst>
                <a:path extrusionOk="0" h="12238" w="20185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7"/>
            <p:cNvSpPr/>
            <p:nvPr/>
          </p:nvSpPr>
          <p:spPr>
            <a:xfrm>
              <a:off x="1149275" y="1552368"/>
              <a:ext cx="20482" cy="183233"/>
            </a:xfrm>
            <a:custGeom>
              <a:rect b="b" l="l" r="r" t="t"/>
              <a:pathLst>
                <a:path extrusionOk="0" h="12238" w="1368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7"/>
            <p:cNvSpPr/>
            <p:nvPr/>
          </p:nvSpPr>
          <p:spPr>
            <a:xfrm>
              <a:off x="847400" y="1524984"/>
              <a:ext cx="342496" cy="37476"/>
            </a:xfrm>
            <a:custGeom>
              <a:rect b="b" l="l" r="r" t="t"/>
              <a:pathLst>
                <a:path extrusionOk="0" h="2503" w="22875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7"/>
            <p:cNvSpPr/>
            <p:nvPr/>
          </p:nvSpPr>
          <p:spPr>
            <a:xfrm>
              <a:off x="950964" y="1790042"/>
              <a:ext cx="135366" cy="31487"/>
            </a:xfrm>
            <a:custGeom>
              <a:rect b="b" l="l" r="r" t="t"/>
              <a:pathLst>
                <a:path extrusionOk="0" h="2103" w="9041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7"/>
            <p:cNvSpPr/>
            <p:nvPr/>
          </p:nvSpPr>
          <p:spPr>
            <a:xfrm>
              <a:off x="911931" y="1752581"/>
              <a:ext cx="82798" cy="92560"/>
            </a:xfrm>
            <a:custGeom>
              <a:rect b="b" l="l" r="r" t="t"/>
              <a:pathLst>
                <a:path extrusionOk="0" h="6182" w="553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7"/>
            <p:cNvSpPr/>
            <p:nvPr/>
          </p:nvSpPr>
          <p:spPr>
            <a:xfrm>
              <a:off x="1041623" y="1752850"/>
              <a:ext cx="83741" cy="92290"/>
            </a:xfrm>
            <a:custGeom>
              <a:rect b="b" l="l" r="r" t="t"/>
              <a:pathLst>
                <a:path extrusionOk="0" h="6164" w="5593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7"/>
            <p:cNvSpPr/>
            <p:nvPr/>
          </p:nvSpPr>
          <p:spPr>
            <a:xfrm>
              <a:off x="949392" y="1752850"/>
              <a:ext cx="46535" cy="20198"/>
            </a:xfrm>
            <a:custGeom>
              <a:rect b="b" l="l" r="r" t="t"/>
              <a:pathLst>
                <a:path extrusionOk="0" h="1349" w="3108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7"/>
            <p:cNvSpPr/>
            <p:nvPr/>
          </p:nvSpPr>
          <p:spPr>
            <a:xfrm>
              <a:off x="1041623" y="1752850"/>
              <a:ext cx="46280" cy="20198"/>
            </a:xfrm>
            <a:custGeom>
              <a:rect b="b" l="l" r="r" t="t"/>
              <a:pathLst>
                <a:path extrusionOk="0" h="1349" w="3091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7"/>
            <p:cNvSpPr/>
            <p:nvPr/>
          </p:nvSpPr>
          <p:spPr>
            <a:xfrm>
              <a:off x="847400" y="1725510"/>
              <a:ext cx="342496" cy="37162"/>
            </a:xfrm>
            <a:custGeom>
              <a:rect b="b" l="l" r="r" t="t"/>
              <a:pathLst>
                <a:path extrusionOk="0" h="2482" w="22875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7"/>
            <p:cNvSpPr/>
            <p:nvPr/>
          </p:nvSpPr>
          <p:spPr>
            <a:xfrm>
              <a:off x="1168799" y="1524984"/>
              <a:ext cx="21096" cy="37476"/>
            </a:xfrm>
            <a:custGeom>
              <a:rect b="b" l="l" r="r" t="t"/>
              <a:pathLst>
                <a:path extrusionOk="0" h="2503" w="1409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7"/>
            <p:cNvSpPr/>
            <p:nvPr/>
          </p:nvSpPr>
          <p:spPr>
            <a:xfrm>
              <a:off x="1168799" y="1725510"/>
              <a:ext cx="21096" cy="37162"/>
            </a:xfrm>
            <a:custGeom>
              <a:rect b="b" l="l" r="r" t="t"/>
              <a:pathLst>
                <a:path extrusionOk="0" h="2482" w="1409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7"/>
            <p:cNvSpPr/>
            <p:nvPr/>
          </p:nvSpPr>
          <p:spPr>
            <a:xfrm>
              <a:off x="1046339" y="1601703"/>
              <a:ext cx="47418" cy="50787"/>
            </a:xfrm>
            <a:custGeom>
              <a:rect b="b" l="l" r="r" t="t"/>
              <a:pathLst>
                <a:path extrusionOk="0" h="3392" w="3167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7"/>
            <p:cNvSpPr/>
            <p:nvPr/>
          </p:nvSpPr>
          <p:spPr>
            <a:xfrm>
              <a:off x="990567" y="1630091"/>
              <a:ext cx="48556" cy="29331"/>
            </a:xfrm>
            <a:custGeom>
              <a:rect b="b" l="l" r="r" t="t"/>
              <a:pathLst>
                <a:path extrusionOk="0" h="1959" w="3243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7"/>
            <p:cNvSpPr/>
            <p:nvPr/>
          </p:nvSpPr>
          <p:spPr>
            <a:xfrm>
              <a:off x="940573" y="1633983"/>
              <a:ext cx="44543" cy="51565"/>
            </a:xfrm>
            <a:custGeom>
              <a:rect b="b" l="l" r="r" t="t"/>
              <a:pathLst>
                <a:path extrusionOk="0" h="3444" w="2975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7"/>
            <p:cNvSpPr/>
            <p:nvPr/>
          </p:nvSpPr>
          <p:spPr>
            <a:xfrm>
              <a:off x="912560" y="1673256"/>
              <a:ext cx="45966" cy="39408"/>
            </a:xfrm>
            <a:custGeom>
              <a:rect b="b" l="l" r="r" t="t"/>
              <a:pathLst>
                <a:path extrusionOk="0" h="2632" w="307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7"/>
            <p:cNvSpPr/>
            <p:nvPr/>
          </p:nvSpPr>
          <p:spPr>
            <a:xfrm>
              <a:off x="960502" y="1606823"/>
              <a:ext cx="45876" cy="39318"/>
            </a:xfrm>
            <a:custGeom>
              <a:rect b="b" l="l" r="r" t="t"/>
              <a:pathLst>
                <a:path extrusionOk="0" h="2626" w="3064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7"/>
            <p:cNvSpPr/>
            <p:nvPr/>
          </p:nvSpPr>
          <p:spPr>
            <a:xfrm>
              <a:off x="1019269" y="1640197"/>
              <a:ext cx="45981" cy="39423"/>
            </a:xfrm>
            <a:custGeom>
              <a:rect b="b" l="l" r="r" t="t"/>
              <a:pathLst>
                <a:path extrusionOk="0" h="2633" w="3071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7"/>
            <p:cNvSpPr/>
            <p:nvPr/>
          </p:nvSpPr>
          <p:spPr>
            <a:xfrm>
              <a:off x="1067750" y="1575037"/>
              <a:ext cx="46280" cy="39318"/>
            </a:xfrm>
            <a:custGeom>
              <a:rect b="b" l="l" r="r" t="t"/>
              <a:pathLst>
                <a:path extrusionOk="0" h="2626" w="3091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6" name="Google Shape;3936;p47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3937" name="Google Shape;3937;p47"/>
            <p:cNvSpPr/>
            <p:nvPr/>
          </p:nvSpPr>
          <p:spPr>
            <a:xfrm>
              <a:off x="1329963" y="2899669"/>
              <a:ext cx="280495" cy="361077"/>
            </a:xfrm>
            <a:custGeom>
              <a:rect b="b" l="l" r="r" t="t"/>
              <a:pathLst>
                <a:path extrusionOk="0" h="24116" w="18734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7"/>
            <p:cNvSpPr/>
            <p:nvPr/>
          </p:nvSpPr>
          <p:spPr>
            <a:xfrm>
              <a:off x="1537722" y="2899669"/>
              <a:ext cx="72736" cy="361077"/>
            </a:xfrm>
            <a:custGeom>
              <a:rect b="b" l="l" r="r" t="t"/>
              <a:pathLst>
                <a:path extrusionOk="0" h="24116" w="4858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7"/>
            <p:cNvSpPr/>
            <p:nvPr/>
          </p:nvSpPr>
          <p:spPr>
            <a:xfrm>
              <a:off x="1402685" y="3004806"/>
              <a:ext cx="135052" cy="255940"/>
            </a:xfrm>
            <a:custGeom>
              <a:rect b="b" l="l" r="r" t="t"/>
              <a:pathLst>
                <a:path extrusionOk="0" h="17094" w="902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7"/>
            <p:cNvSpPr/>
            <p:nvPr/>
          </p:nvSpPr>
          <p:spPr>
            <a:xfrm>
              <a:off x="1459655" y="3004806"/>
              <a:ext cx="57315" cy="255940"/>
            </a:xfrm>
            <a:custGeom>
              <a:rect b="b" l="l" r="r" t="t"/>
              <a:pathLst>
                <a:path extrusionOk="0" h="17094" w="3828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7"/>
            <p:cNvSpPr/>
            <p:nvPr/>
          </p:nvSpPr>
          <p:spPr>
            <a:xfrm>
              <a:off x="1480437" y="3004806"/>
              <a:ext cx="57300" cy="255940"/>
            </a:xfrm>
            <a:custGeom>
              <a:rect b="b" l="l" r="r" t="t"/>
              <a:pathLst>
                <a:path extrusionOk="0" h="17094" w="3827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7"/>
            <p:cNvSpPr/>
            <p:nvPr/>
          </p:nvSpPr>
          <p:spPr>
            <a:xfrm>
              <a:off x="1480437" y="3004806"/>
              <a:ext cx="57300" cy="255940"/>
            </a:xfrm>
            <a:custGeom>
              <a:rect b="b" l="l" r="r" t="t"/>
              <a:pathLst>
                <a:path extrusionOk="0" h="17094" w="3827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7"/>
            <p:cNvSpPr/>
            <p:nvPr/>
          </p:nvSpPr>
          <p:spPr>
            <a:xfrm>
              <a:off x="1425024" y="3119390"/>
              <a:ext cx="31502" cy="26906"/>
            </a:xfrm>
            <a:custGeom>
              <a:rect b="b" l="l" r="r" t="t"/>
              <a:pathLst>
                <a:path extrusionOk="0" h="1797" w="2104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4" name="Google Shape;3944;p47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3945" name="Google Shape;3945;p47"/>
            <p:cNvSpPr/>
            <p:nvPr/>
          </p:nvSpPr>
          <p:spPr>
            <a:xfrm>
              <a:off x="1010450" y="3957356"/>
              <a:ext cx="49439" cy="88473"/>
            </a:xfrm>
            <a:custGeom>
              <a:rect b="b" l="l" r="r" t="t"/>
              <a:pathLst>
                <a:path extrusionOk="0" h="5909" w="3302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7"/>
            <p:cNvSpPr/>
            <p:nvPr/>
          </p:nvSpPr>
          <p:spPr>
            <a:xfrm>
              <a:off x="1035005" y="3957356"/>
              <a:ext cx="24570" cy="88473"/>
            </a:xfrm>
            <a:custGeom>
              <a:rect b="b" l="l" r="r" t="t"/>
              <a:pathLst>
                <a:path extrusionOk="0" h="5909" w="1641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7"/>
            <p:cNvSpPr/>
            <p:nvPr/>
          </p:nvSpPr>
          <p:spPr>
            <a:xfrm>
              <a:off x="967015" y="3818845"/>
              <a:ext cx="136325" cy="164653"/>
            </a:xfrm>
            <a:custGeom>
              <a:rect b="b" l="l" r="r" t="t"/>
              <a:pathLst>
                <a:path extrusionOk="0" h="10997" w="9105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7"/>
            <p:cNvSpPr/>
            <p:nvPr/>
          </p:nvSpPr>
          <p:spPr>
            <a:xfrm>
              <a:off x="986225" y="3818845"/>
              <a:ext cx="117115" cy="146925"/>
            </a:xfrm>
            <a:custGeom>
              <a:rect b="b" l="l" r="r" t="t"/>
              <a:pathLst>
                <a:path extrusionOk="0" h="9813" w="7822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7"/>
            <p:cNvSpPr/>
            <p:nvPr/>
          </p:nvSpPr>
          <p:spPr>
            <a:xfrm>
              <a:off x="937429" y="3800908"/>
              <a:ext cx="195496" cy="37776"/>
            </a:xfrm>
            <a:custGeom>
              <a:rect b="b" l="l" r="r" t="t"/>
              <a:pathLst>
                <a:path extrusionOk="0" h="2523" w="13057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7"/>
            <p:cNvSpPr/>
            <p:nvPr/>
          </p:nvSpPr>
          <p:spPr>
            <a:xfrm>
              <a:off x="961984" y="3800908"/>
              <a:ext cx="170941" cy="37776"/>
            </a:xfrm>
            <a:custGeom>
              <a:rect b="b" l="l" r="r" t="t"/>
              <a:pathLst>
                <a:path extrusionOk="0" h="2523" w="11417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7"/>
            <p:cNvSpPr/>
            <p:nvPr/>
          </p:nvSpPr>
          <p:spPr>
            <a:xfrm>
              <a:off x="988740" y="3858987"/>
              <a:ext cx="92560" cy="85493"/>
            </a:xfrm>
            <a:custGeom>
              <a:rect b="b" l="l" r="r" t="t"/>
              <a:pathLst>
                <a:path extrusionOk="0" h="5710" w="6182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7"/>
            <p:cNvSpPr/>
            <p:nvPr/>
          </p:nvSpPr>
          <p:spPr>
            <a:xfrm>
              <a:off x="988426" y="4031320"/>
              <a:ext cx="93818" cy="37162"/>
            </a:xfrm>
            <a:custGeom>
              <a:rect b="b" l="l" r="r" t="t"/>
              <a:pathLst>
                <a:path extrusionOk="0" h="2482" w="6266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7"/>
            <p:cNvSpPr/>
            <p:nvPr/>
          </p:nvSpPr>
          <p:spPr>
            <a:xfrm>
              <a:off x="967015" y="4057762"/>
              <a:ext cx="136325" cy="38734"/>
            </a:xfrm>
            <a:custGeom>
              <a:rect b="b" l="l" r="r" t="t"/>
              <a:pathLst>
                <a:path extrusionOk="0" h="2587" w="9105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7"/>
            <p:cNvSpPr/>
            <p:nvPr/>
          </p:nvSpPr>
          <p:spPr>
            <a:xfrm>
              <a:off x="937429" y="4076971"/>
              <a:ext cx="195496" cy="67376"/>
            </a:xfrm>
            <a:custGeom>
              <a:rect b="b" l="l" r="r" t="t"/>
              <a:pathLst>
                <a:path extrusionOk="0" h="4500" w="13057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7"/>
            <p:cNvSpPr/>
            <p:nvPr/>
          </p:nvSpPr>
          <p:spPr>
            <a:xfrm>
              <a:off x="961984" y="4076971"/>
              <a:ext cx="170941" cy="67376"/>
            </a:xfrm>
            <a:custGeom>
              <a:rect b="b" l="l" r="r" t="t"/>
              <a:pathLst>
                <a:path extrusionOk="0" h="4500" w="11417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7"/>
            <p:cNvSpPr/>
            <p:nvPr/>
          </p:nvSpPr>
          <p:spPr>
            <a:xfrm>
              <a:off x="992513" y="4093336"/>
              <a:ext cx="85328" cy="10406"/>
            </a:xfrm>
            <a:custGeom>
              <a:rect b="b" l="l" r="r" t="t"/>
              <a:pathLst>
                <a:path extrusionOk="0" h="695" w="5699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7"/>
            <p:cNvSpPr/>
            <p:nvPr/>
          </p:nvSpPr>
          <p:spPr>
            <a:xfrm>
              <a:off x="992513" y="4116319"/>
              <a:ext cx="85328" cy="10406"/>
            </a:xfrm>
            <a:custGeom>
              <a:rect b="b" l="l" r="r" t="t"/>
              <a:pathLst>
                <a:path extrusionOk="0" h="695" w="5699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8" name="Google Shape;3958;p47"/>
          <p:cNvGrpSpPr/>
          <p:nvPr/>
        </p:nvGrpSpPr>
        <p:grpSpPr>
          <a:xfrm>
            <a:off x="2687659" y="3810655"/>
            <a:ext cx="365165" cy="342511"/>
            <a:chOff x="2611459" y="3810655"/>
            <a:chExt cx="365165" cy="342511"/>
          </a:xfrm>
        </p:grpSpPr>
        <p:sp>
          <p:nvSpPr>
            <p:cNvPr id="3959" name="Google Shape;3959;p47"/>
            <p:cNvSpPr/>
            <p:nvPr/>
          </p:nvSpPr>
          <p:spPr>
            <a:xfrm>
              <a:off x="2901073" y="3962941"/>
              <a:ext cx="56042" cy="160640"/>
            </a:xfrm>
            <a:custGeom>
              <a:rect b="b" l="l" r="r" t="t"/>
              <a:pathLst>
                <a:path extrusionOk="0" h="10729" w="3743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7"/>
            <p:cNvSpPr/>
            <p:nvPr/>
          </p:nvSpPr>
          <p:spPr>
            <a:xfrm>
              <a:off x="2879976" y="4089249"/>
              <a:ext cx="39677" cy="54470"/>
            </a:xfrm>
            <a:custGeom>
              <a:rect b="b" l="l" r="r" t="t"/>
              <a:pathLst>
                <a:path extrusionOk="0" h="3638" w="265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7"/>
            <p:cNvSpPr/>
            <p:nvPr/>
          </p:nvSpPr>
          <p:spPr>
            <a:xfrm>
              <a:off x="2901073" y="4089249"/>
              <a:ext cx="18581" cy="54470"/>
            </a:xfrm>
            <a:custGeom>
              <a:rect b="b" l="l" r="r" t="t"/>
              <a:pathLst>
                <a:path extrusionOk="0" h="3638" w="1241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7"/>
            <p:cNvSpPr/>
            <p:nvPr/>
          </p:nvSpPr>
          <p:spPr>
            <a:xfrm>
              <a:off x="2622479" y="4021573"/>
              <a:ext cx="269475" cy="131593"/>
            </a:xfrm>
            <a:custGeom>
              <a:rect b="b" l="l" r="r" t="t"/>
              <a:pathLst>
                <a:path extrusionOk="0" h="8789" w="17998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7"/>
            <p:cNvSpPr/>
            <p:nvPr/>
          </p:nvSpPr>
          <p:spPr>
            <a:xfrm>
              <a:off x="2642947" y="4021573"/>
              <a:ext cx="248693" cy="131279"/>
            </a:xfrm>
            <a:custGeom>
              <a:rect b="b" l="l" r="r" t="t"/>
              <a:pathLst>
                <a:path extrusionOk="0" h="8768" w="1661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7"/>
            <p:cNvSpPr/>
            <p:nvPr/>
          </p:nvSpPr>
          <p:spPr>
            <a:xfrm>
              <a:off x="2921525" y="3936889"/>
              <a:ext cx="52898" cy="45352"/>
            </a:xfrm>
            <a:custGeom>
              <a:rect b="b" l="l" r="r" t="t"/>
              <a:pathLst>
                <a:path extrusionOk="0" h="3029" w="3533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7"/>
            <p:cNvSpPr/>
            <p:nvPr/>
          </p:nvSpPr>
          <p:spPr>
            <a:xfrm>
              <a:off x="2942621" y="3936889"/>
              <a:ext cx="34003" cy="45307"/>
            </a:xfrm>
            <a:custGeom>
              <a:rect b="b" l="l" r="r" t="t"/>
              <a:pathLst>
                <a:path extrusionOk="0" h="3026" w="2271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7"/>
            <p:cNvSpPr/>
            <p:nvPr/>
          </p:nvSpPr>
          <p:spPr>
            <a:xfrm>
              <a:off x="2611459" y="3810655"/>
              <a:ext cx="295288" cy="284163"/>
            </a:xfrm>
            <a:custGeom>
              <a:rect b="b" l="l" r="r" t="t"/>
              <a:pathLst>
                <a:path extrusionOk="0" h="18979" w="19722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7"/>
            <p:cNvSpPr/>
            <p:nvPr/>
          </p:nvSpPr>
          <p:spPr>
            <a:xfrm>
              <a:off x="2744924" y="3810655"/>
              <a:ext cx="166854" cy="284313"/>
            </a:xfrm>
            <a:custGeom>
              <a:rect b="b" l="l" r="r" t="t"/>
              <a:pathLst>
                <a:path extrusionOk="0" h="18989" w="11144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47"/>
            <p:cNvSpPr/>
            <p:nvPr/>
          </p:nvSpPr>
          <p:spPr>
            <a:xfrm>
              <a:off x="2722900" y="3921467"/>
              <a:ext cx="73036" cy="62540"/>
            </a:xfrm>
            <a:custGeom>
              <a:rect b="b" l="l" r="r" t="t"/>
              <a:pathLst>
                <a:path extrusionOk="0" h="4177" w="4878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47"/>
            <p:cNvSpPr/>
            <p:nvPr/>
          </p:nvSpPr>
          <p:spPr>
            <a:xfrm>
              <a:off x="2752800" y="3921467"/>
              <a:ext cx="46295" cy="62540"/>
            </a:xfrm>
            <a:custGeom>
              <a:rect b="b" l="l" r="r" t="t"/>
              <a:pathLst>
                <a:path extrusionOk="0" h="4177" w="3092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0" name="Google Shape;3970;p47"/>
          <p:cNvGrpSpPr/>
          <p:nvPr/>
        </p:nvGrpSpPr>
        <p:grpSpPr>
          <a:xfrm>
            <a:off x="3952456" y="1524280"/>
            <a:ext cx="370196" cy="300153"/>
            <a:chOff x="3952456" y="1524280"/>
            <a:chExt cx="370196" cy="300153"/>
          </a:xfrm>
        </p:grpSpPr>
        <p:sp>
          <p:nvSpPr>
            <p:cNvPr id="3971" name="Google Shape;3971;p47"/>
            <p:cNvSpPr/>
            <p:nvPr/>
          </p:nvSpPr>
          <p:spPr>
            <a:xfrm>
              <a:off x="3952456" y="1550482"/>
              <a:ext cx="370195" cy="24806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47"/>
            <p:cNvSpPr/>
            <p:nvPr/>
          </p:nvSpPr>
          <p:spPr>
            <a:xfrm>
              <a:off x="3977955" y="1550482"/>
              <a:ext cx="344697" cy="226669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47"/>
            <p:cNvSpPr/>
            <p:nvPr/>
          </p:nvSpPr>
          <p:spPr>
            <a:xfrm>
              <a:off x="3990232" y="1524280"/>
              <a:ext cx="294644" cy="251613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47"/>
            <p:cNvSpPr/>
            <p:nvPr/>
          </p:nvSpPr>
          <p:spPr>
            <a:xfrm>
              <a:off x="4003138" y="1524430"/>
              <a:ext cx="281738" cy="230367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47"/>
            <p:cNvSpPr/>
            <p:nvPr/>
          </p:nvSpPr>
          <p:spPr>
            <a:xfrm>
              <a:off x="4137547" y="1524280"/>
              <a:ext cx="147329" cy="230517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47"/>
            <p:cNvSpPr/>
            <p:nvPr/>
          </p:nvSpPr>
          <p:spPr>
            <a:xfrm>
              <a:off x="4137547" y="1766430"/>
              <a:ext cx="25828" cy="58003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980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p48"/>
          <p:cNvSpPr txBox="1"/>
          <p:nvPr>
            <p:ph idx="4294967295" type="title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2" name="Google Shape;3982;p48"/>
          <p:cNvSpPr txBox="1"/>
          <p:nvPr>
            <p:ph idx="4294967295" type="title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3" name="Google Shape;3983;p48"/>
          <p:cNvGrpSpPr/>
          <p:nvPr/>
        </p:nvGrpSpPr>
        <p:grpSpPr>
          <a:xfrm>
            <a:off x="908482" y="1502585"/>
            <a:ext cx="257112" cy="362808"/>
            <a:chOff x="908482" y="1502585"/>
            <a:chExt cx="257112" cy="362808"/>
          </a:xfrm>
        </p:grpSpPr>
        <p:sp>
          <p:nvSpPr>
            <p:cNvPr id="3984" name="Google Shape;3984;p48"/>
            <p:cNvSpPr/>
            <p:nvPr/>
          </p:nvSpPr>
          <p:spPr>
            <a:xfrm>
              <a:off x="908482" y="1526088"/>
              <a:ext cx="257112" cy="339305"/>
            </a:xfrm>
            <a:custGeom>
              <a:rect b="b" l="l" r="r" t="t"/>
              <a:pathLst>
                <a:path extrusionOk="0" h="12921" w="9791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12250"/>
                  </a:lnTo>
                  <a:cubicBezTo>
                    <a:pt x="0" y="12623"/>
                    <a:pt x="297" y="12920"/>
                    <a:pt x="670" y="12920"/>
                  </a:cubicBezTo>
                  <a:lnTo>
                    <a:pt x="9131" y="12920"/>
                  </a:lnTo>
                  <a:cubicBezTo>
                    <a:pt x="9494" y="12920"/>
                    <a:pt x="9791" y="12623"/>
                    <a:pt x="9791" y="12250"/>
                  </a:cubicBezTo>
                  <a:lnTo>
                    <a:pt x="9791" y="670"/>
                  </a:lnTo>
                  <a:cubicBezTo>
                    <a:pt x="9791" y="297"/>
                    <a:pt x="9494" y="0"/>
                    <a:pt x="9131" y="0"/>
                  </a:cubicBezTo>
                  <a:lnTo>
                    <a:pt x="5561" y="0"/>
                  </a:lnTo>
                  <a:cubicBezTo>
                    <a:pt x="5551" y="354"/>
                    <a:pt x="5255" y="642"/>
                    <a:pt x="4900" y="642"/>
                  </a:cubicBezTo>
                  <a:cubicBezTo>
                    <a:pt x="4537" y="642"/>
                    <a:pt x="4240" y="354"/>
                    <a:pt x="423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48"/>
            <p:cNvSpPr/>
            <p:nvPr/>
          </p:nvSpPr>
          <p:spPr>
            <a:xfrm>
              <a:off x="920036" y="1526088"/>
              <a:ext cx="234003" cy="315671"/>
            </a:xfrm>
            <a:custGeom>
              <a:rect b="b" l="l" r="r" t="t"/>
              <a:pathLst>
                <a:path extrusionOk="0" h="12021" w="8911">
                  <a:moveTo>
                    <a:pt x="2010" y="0"/>
                  </a:moveTo>
                  <a:lnTo>
                    <a:pt x="2010" y="220"/>
                  </a:lnTo>
                  <a:cubicBezTo>
                    <a:pt x="2001" y="345"/>
                    <a:pt x="1905" y="441"/>
                    <a:pt x="1790" y="441"/>
                  </a:cubicBezTo>
                  <a:lnTo>
                    <a:pt x="450" y="441"/>
                  </a:lnTo>
                  <a:cubicBezTo>
                    <a:pt x="202" y="441"/>
                    <a:pt x="1" y="642"/>
                    <a:pt x="1" y="890"/>
                  </a:cubicBezTo>
                  <a:lnTo>
                    <a:pt x="1" y="11580"/>
                  </a:lnTo>
                  <a:cubicBezTo>
                    <a:pt x="1" y="11820"/>
                    <a:pt x="202" y="12021"/>
                    <a:pt x="450" y="12021"/>
                  </a:cubicBezTo>
                  <a:lnTo>
                    <a:pt x="8461" y="12021"/>
                  </a:lnTo>
                  <a:cubicBezTo>
                    <a:pt x="8710" y="12021"/>
                    <a:pt x="8911" y="11820"/>
                    <a:pt x="8911" y="11580"/>
                  </a:cubicBezTo>
                  <a:lnTo>
                    <a:pt x="8911" y="890"/>
                  </a:lnTo>
                  <a:cubicBezTo>
                    <a:pt x="8911" y="642"/>
                    <a:pt x="8710" y="441"/>
                    <a:pt x="8470" y="441"/>
                  </a:cubicBezTo>
                  <a:lnTo>
                    <a:pt x="7131" y="441"/>
                  </a:lnTo>
                  <a:cubicBezTo>
                    <a:pt x="7006" y="441"/>
                    <a:pt x="6910" y="345"/>
                    <a:pt x="6910" y="220"/>
                  </a:cubicBezTo>
                  <a:lnTo>
                    <a:pt x="6910" y="0"/>
                  </a:lnTo>
                  <a:lnTo>
                    <a:pt x="5121" y="0"/>
                  </a:lnTo>
                  <a:cubicBezTo>
                    <a:pt x="5111" y="354"/>
                    <a:pt x="4815" y="642"/>
                    <a:pt x="4460" y="642"/>
                  </a:cubicBezTo>
                  <a:cubicBezTo>
                    <a:pt x="4097" y="642"/>
                    <a:pt x="3800" y="354"/>
                    <a:pt x="379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48"/>
            <p:cNvSpPr/>
            <p:nvPr/>
          </p:nvSpPr>
          <p:spPr>
            <a:xfrm>
              <a:off x="931853" y="1549459"/>
              <a:ext cx="210631" cy="280746"/>
            </a:xfrm>
            <a:custGeom>
              <a:rect b="b" l="l" r="r" t="t"/>
              <a:pathLst>
                <a:path extrusionOk="0" h="10691" w="8021">
                  <a:moveTo>
                    <a:pt x="221" y="0"/>
                  </a:moveTo>
                  <a:cubicBezTo>
                    <a:pt x="96" y="0"/>
                    <a:pt x="0" y="106"/>
                    <a:pt x="0" y="220"/>
                  </a:cubicBezTo>
                  <a:lnTo>
                    <a:pt x="0" y="10470"/>
                  </a:lnTo>
                  <a:cubicBezTo>
                    <a:pt x="0" y="10595"/>
                    <a:pt x="96" y="10690"/>
                    <a:pt x="221" y="10690"/>
                  </a:cubicBezTo>
                  <a:lnTo>
                    <a:pt x="7791" y="10690"/>
                  </a:lnTo>
                  <a:cubicBezTo>
                    <a:pt x="7915" y="10690"/>
                    <a:pt x="8020" y="10595"/>
                    <a:pt x="8020" y="10470"/>
                  </a:cubicBezTo>
                  <a:lnTo>
                    <a:pt x="8020" y="220"/>
                  </a:lnTo>
                  <a:cubicBezTo>
                    <a:pt x="8020" y="106"/>
                    <a:pt x="7915" y="0"/>
                    <a:pt x="7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48"/>
            <p:cNvSpPr/>
            <p:nvPr/>
          </p:nvSpPr>
          <p:spPr>
            <a:xfrm>
              <a:off x="984373" y="1502585"/>
              <a:ext cx="105329" cy="52678"/>
            </a:xfrm>
            <a:custGeom>
              <a:rect b="b" l="l" r="r" t="t"/>
              <a:pathLst>
                <a:path extrusionOk="0" h="2006" w="4011">
                  <a:moveTo>
                    <a:pt x="2004" y="558"/>
                  </a:moveTo>
                  <a:cubicBezTo>
                    <a:pt x="2178" y="558"/>
                    <a:pt x="2345" y="694"/>
                    <a:pt x="2345" y="895"/>
                  </a:cubicBezTo>
                  <a:cubicBezTo>
                    <a:pt x="2345" y="1087"/>
                    <a:pt x="2192" y="1230"/>
                    <a:pt x="2010" y="1230"/>
                  </a:cubicBezTo>
                  <a:cubicBezTo>
                    <a:pt x="1714" y="1230"/>
                    <a:pt x="1561" y="867"/>
                    <a:pt x="1771" y="656"/>
                  </a:cubicBezTo>
                  <a:cubicBezTo>
                    <a:pt x="1839" y="589"/>
                    <a:pt x="1922" y="558"/>
                    <a:pt x="2004" y="558"/>
                  </a:cubicBezTo>
                  <a:close/>
                  <a:moveTo>
                    <a:pt x="2006" y="0"/>
                  </a:moveTo>
                  <a:cubicBezTo>
                    <a:pt x="1707" y="0"/>
                    <a:pt x="1408" y="149"/>
                    <a:pt x="1235" y="446"/>
                  </a:cubicBezTo>
                  <a:lnTo>
                    <a:pt x="450" y="446"/>
                  </a:lnTo>
                  <a:cubicBezTo>
                    <a:pt x="202" y="446"/>
                    <a:pt x="1" y="646"/>
                    <a:pt x="1" y="895"/>
                  </a:cubicBezTo>
                  <a:lnTo>
                    <a:pt x="1" y="1785"/>
                  </a:lnTo>
                  <a:cubicBezTo>
                    <a:pt x="1" y="1910"/>
                    <a:pt x="106" y="2005"/>
                    <a:pt x="230" y="2005"/>
                  </a:cubicBezTo>
                  <a:lnTo>
                    <a:pt x="3791" y="2005"/>
                  </a:lnTo>
                  <a:cubicBezTo>
                    <a:pt x="3915" y="2005"/>
                    <a:pt x="4011" y="1910"/>
                    <a:pt x="4011" y="1785"/>
                  </a:cubicBezTo>
                  <a:lnTo>
                    <a:pt x="4011" y="895"/>
                  </a:lnTo>
                  <a:cubicBezTo>
                    <a:pt x="4011" y="646"/>
                    <a:pt x="3810" y="446"/>
                    <a:pt x="3570" y="446"/>
                  </a:cubicBezTo>
                  <a:lnTo>
                    <a:pt x="2776" y="446"/>
                  </a:lnTo>
                  <a:cubicBezTo>
                    <a:pt x="2604" y="149"/>
                    <a:pt x="2305" y="0"/>
                    <a:pt x="200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48"/>
            <p:cNvSpPr/>
            <p:nvPr/>
          </p:nvSpPr>
          <p:spPr>
            <a:xfrm>
              <a:off x="964022" y="1663559"/>
              <a:ext cx="29175" cy="29175"/>
            </a:xfrm>
            <a:custGeom>
              <a:rect b="b" l="l" r="r" t="t"/>
              <a:pathLst>
                <a:path extrusionOk="0" h="1111" w="1111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2"/>
                    <a:pt x="249" y="1110"/>
                    <a:pt x="556" y="1110"/>
                  </a:cubicBezTo>
                  <a:cubicBezTo>
                    <a:pt x="862" y="1110"/>
                    <a:pt x="1111" y="862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48"/>
            <p:cNvSpPr/>
            <p:nvPr/>
          </p:nvSpPr>
          <p:spPr>
            <a:xfrm>
              <a:off x="964022" y="1716079"/>
              <a:ext cx="29175" cy="29437"/>
            </a:xfrm>
            <a:custGeom>
              <a:rect b="b" l="l" r="r" t="t"/>
              <a:pathLst>
                <a:path extrusionOk="0" h="1121" w="1111">
                  <a:moveTo>
                    <a:pt x="556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6" y="1120"/>
                  </a:cubicBezTo>
                  <a:cubicBezTo>
                    <a:pt x="862" y="1120"/>
                    <a:pt x="1111" y="871"/>
                    <a:pt x="1111" y="56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48"/>
            <p:cNvSpPr/>
            <p:nvPr/>
          </p:nvSpPr>
          <p:spPr>
            <a:xfrm>
              <a:off x="964022" y="1768862"/>
              <a:ext cx="29175" cy="29175"/>
            </a:xfrm>
            <a:custGeom>
              <a:rect b="b" l="l" r="r" t="t"/>
              <a:pathLst>
                <a:path extrusionOk="0" h="1111" w="1111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1"/>
                    <a:pt x="249" y="1110"/>
                    <a:pt x="556" y="1110"/>
                  </a:cubicBezTo>
                  <a:cubicBezTo>
                    <a:pt x="862" y="1110"/>
                    <a:pt x="1111" y="861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48"/>
            <p:cNvSpPr/>
            <p:nvPr/>
          </p:nvSpPr>
          <p:spPr>
            <a:xfrm>
              <a:off x="1005985" y="1660539"/>
              <a:ext cx="68145" cy="11843"/>
            </a:xfrm>
            <a:custGeom>
              <a:rect b="b" l="l" r="r" t="t"/>
              <a:pathLst>
                <a:path extrusionOk="0" h="451" w="2595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8"/>
            <p:cNvSpPr/>
            <p:nvPr/>
          </p:nvSpPr>
          <p:spPr>
            <a:xfrm>
              <a:off x="1005985" y="1683910"/>
              <a:ext cx="109110" cy="11843"/>
            </a:xfrm>
            <a:custGeom>
              <a:rect b="b" l="l" r="r" t="t"/>
              <a:pathLst>
                <a:path extrusionOk="0" h="451" w="4155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48"/>
            <p:cNvSpPr/>
            <p:nvPr/>
          </p:nvSpPr>
          <p:spPr>
            <a:xfrm>
              <a:off x="1005985" y="1713322"/>
              <a:ext cx="68145" cy="11581"/>
            </a:xfrm>
            <a:custGeom>
              <a:rect b="b" l="l" r="r" t="t"/>
              <a:pathLst>
                <a:path extrusionOk="0" h="441" w="2595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2307" y="440"/>
                  </a:lnTo>
                  <a:cubicBezTo>
                    <a:pt x="2594" y="44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48"/>
            <p:cNvSpPr/>
            <p:nvPr/>
          </p:nvSpPr>
          <p:spPr>
            <a:xfrm>
              <a:off x="1005985" y="1736693"/>
              <a:ext cx="109110" cy="11581"/>
            </a:xfrm>
            <a:custGeom>
              <a:rect b="b" l="l" r="r" t="t"/>
              <a:pathLst>
                <a:path extrusionOk="0" h="441" w="4155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3858" y="440"/>
                  </a:lnTo>
                  <a:cubicBezTo>
                    <a:pt x="4154" y="44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48"/>
            <p:cNvSpPr/>
            <p:nvPr/>
          </p:nvSpPr>
          <p:spPr>
            <a:xfrm>
              <a:off x="1005985" y="1765842"/>
              <a:ext cx="68145" cy="11843"/>
            </a:xfrm>
            <a:custGeom>
              <a:rect b="b" l="l" r="r" t="t"/>
              <a:pathLst>
                <a:path extrusionOk="0" h="451" w="2595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48"/>
            <p:cNvSpPr/>
            <p:nvPr/>
          </p:nvSpPr>
          <p:spPr>
            <a:xfrm>
              <a:off x="1005985" y="1789213"/>
              <a:ext cx="109110" cy="11843"/>
            </a:xfrm>
            <a:custGeom>
              <a:rect b="b" l="l" r="r" t="t"/>
              <a:pathLst>
                <a:path extrusionOk="0" h="451" w="4155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48"/>
            <p:cNvSpPr/>
            <p:nvPr/>
          </p:nvSpPr>
          <p:spPr>
            <a:xfrm>
              <a:off x="1005985" y="1572831"/>
              <a:ext cx="103333" cy="11843"/>
            </a:xfrm>
            <a:custGeom>
              <a:rect b="b" l="l" r="r" t="t"/>
              <a:pathLst>
                <a:path extrusionOk="0" h="451" w="3935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637" y="450"/>
                  </a:lnTo>
                  <a:cubicBezTo>
                    <a:pt x="3934" y="450"/>
                    <a:pt x="3934" y="0"/>
                    <a:pt x="363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48"/>
            <p:cNvSpPr/>
            <p:nvPr/>
          </p:nvSpPr>
          <p:spPr>
            <a:xfrm>
              <a:off x="959243" y="1625613"/>
              <a:ext cx="155853" cy="11581"/>
            </a:xfrm>
            <a:custGeom>
              <a:rect b="b" l="l" r="r" t="t"/>
              <a:pathLst>
                <a:path extrusionOk="0" h="441" w="5935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5638" y="440"/>
                  </a:lnTo>
                  <a:cubicBezTo>
                    <a:pt x="5934" y="440"/>
                    <a:pt x="5934" y="0"/>
                    <a:pt x="56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48"/>
            <p:cNvSpPr/>
            <p:nvPr/>
          </p:nvSpPr>
          <p:spPr>
            <a:xfrm>
              <a:off x="1005985" y="1596202"/>
              <a:ext cx="27179" cy="11843"/>
            </a:xfrm>
            <a:custGeom>
              <a:rect b="b" l="l" r="r" t="t"/>
              <a:pathLst>
                <a:path extrusionOk="0" h="451" w="1035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738" y="450"/>
                  </a:lnTo>
                  <a:cubicBezTo>
                    <a:pt x="1034" y="450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48"/>
            <p:cNvSpPr/>
            <p:nvPr/>
          </p:nvSpPr>
          <p:spPr>
            <a:xfrm>
              <a:off x="1040911" y="1596202"/>
              <a:ext cx="38996" cy="11843"/>
            </a:xfrm>
            <a:custGeom>
              <a:rect b="b" l="l" r="r" t="t"/>
              <a:pathLst>
                <a:path extrusionOk="0" h="451" w="1485">
                  <a:moveTo>
                    <a:pt x="298" y="0"/>
                  </a:moveTo>
                  <a:cubicBezTo>
                    <a:pt x="1" y="0"/>
                    <a:pt x="1" y="450"/>
                    <a:pt x="298" y="450"/>
                  </a:cubicBezTo>
                  <a:lnTo>
                    <a:pt x="1188" y="450"/>
                  </a:lnTo>
                  <a:cubicBezTo>
                    <a:pt x="1484" y="450"/>
                    <a:pt x="1484" y="0"/>
                    <a:pt x="118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48"/>
            <p:cNvSpPr/>
            <p:nvPr/>
          </p:nvSpPr>
          <p:spPr>
            <a:xfrm>
              <a:off x="961002" y="1572831"/>
              <a:ext cx="35215" cy="35215"/>
            </a:xfrm>
            <a:custGeom>
              <a:rect b="b" l="l" r="r" t="t"/>
              <a:pathLst>
                <a:path extrusionOk="0" h="1341" w="1341">
                  <a:moveTo>
                    <a:pt x="230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1120"/>
                  </a:lnTo>
                  <a:cubicBezTo>
                    <a:pt x="1" y="1235"/>
                    <a:pt x="106" y="1340"/>
                    <a:pt x="230" y="1340"/>
                  </a:cubicBezTo>
                  <a:lnTo>
                    <a:pt x="1120" y="1340"/>
                  </a:lnTo>
                  <a:cubicBezTo>
                    <a:pt x="1235" y="1340"/>
                    <a:pt x="1340" y="1245"/>
                    <a:pt x="1340" y="1120"/>
                  </a:cubicBezTo>
                  <a:lnTo>
                    <a:pt x="1340" y="230"/>
                  </a:lnTo>
                  <a:cubicBezTo>
                    <a:pt x="1340" y="106"/>
                    <a:pt x="1235" y="0"/>
                    <a:pt x="11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48"/>
            <p:cNvSpPr/>
            <p:nvPr/>
          </p:nvSpPr>
          <p:spPr>
            <a:xfrm>
              <a:off x="984373" y="1543682"/>
              <a:ext cx="105329" cy="11581"/>
            </a:xfrm>
            <a:custGeom>
              <a:rect b="b" l="l" r="r" t="t"/>
              <a:pathLst>
                <a:path extrusionOk="0" h="441" w="4011">
                  <a:moveTo>
                    <a:pt x="230" y="0"/>
                  </a:moveTo>
                  <a:cubicBezTo>
                    <a:pt x="106" y="0"/>
                    <a:pt x="1" y="96"/>
                    <a:pt x="1" y="220"/>
                  </a:cubicBezTo>
                  <a:cubicBezTo>
                    <a:pt x="1" y="345"/>
                    <a:pt x="106" y="440"/>
                    <a:pt x="230" y="440"/>
                  </a:cubicBezTo>
                  <a:lnTo>
                    <a:pt x="3791" y="440"/>
                  </a:lnTo>
                  <a:cubicBezTo>
                    <a:pt x="3915" y="440"/>
                    <a:pt x="4011" y="345"/>
                    <a:pt x="4011" y="220"/>
                  </a:cubicBezTo>
                  <a:cubicBezTo>
                    <a:pt x="4011" y="96"/>
                    <a:pt x="3915" y="0"/>
                    <a:pt x="379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48"/>
            <p:cNvSpPr/>
            <p:nvPr/>
          </p:nvSpPr>
          <p:spPr>
            <a:xfrm>
              <a:off x="969799" y="1581628"/>
              <a:ext cx="17620" cy="17620"/>
            </a:xfrm>
            <a:custGeom>
              <a:rect b="b" l="l" r="r" t="t"/>
              <a:pathLst>
                <a:path extrusionOk="0" h="671" w="671">
                  <a:moveTo>
                    <a:pt x="336" y="0"/>
                  </a:moveTo>
                  <a:cubicBezTo>
                    <a:pt x="154" y="0"/>
                    <a:pt x="1" y="153"/>
                    <a:pt x="1" y="335"/>
                  </a:cubicBezTo>
                  <a:cubicBezTo>
                    <a:pt x="1" y="517"/>
                    <a:pt x="154" y="670"/>
                    <a:pt x="336" y="670"/>
                  </a:cubicBezTo>
                  <a:cubicBezTo>
                    <a:pt x="517" y="670"/>
                    <a:pt x="671" y="517"/>
                    <a:pt x="671" y="335"/>
                  </a:cubicBezTo>
                  <a:cubicBezTo>
                    <a:pt x="671" y="153"/>
                    <a:pt x="517" y="0"/>
                    <a:pt x="33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4" name="Google Shape;4004;p48"/>
          <p:cNvGrpSpPr/>
          <p:nvPr/>
        </p:nvGrpSpPr>
        <p:grpSpPr>
          <a:xfrm>
            <a:off x="1303537" y="1502716"/>
            <a:ext cx="362939" cy="362677"/>
            <a:chOff x="1303537" y="1502716"/>
            <a:chExt cx="362939" cy="362677"/>
          </a:xfrm>
        </p:grpSpPr>
        <p:sp>
          <p:nvSpPr>
            <p:cNvPr id="4005" name="Google Shape;4005;p48"/>
            <p:cNvSpPr/>
            <p:nvPr/>
          </p:nvSpPr>
          <p:spPr>
            <a:xfrm>
              <a:off x="1426697" y="1695727"/>
              <a:ext cx="116883" cy="99552"/>
            </a:xfrm>
            <a:custGeom>
              <a:rect b="b" l="l" r="r" t="t"/>
              <a:pathLst>
                <a:path extrusionOk="0" h="3791" w="4451">
                  <a:moveTo>
                    <a:pt x="1560" y="0"/>
                  </a:moveTo>
                  <a:lnTo>
                    <a:pt x="1560" y="297"/>
                  </a:lnTo>
                  <a:cubicBezTo>
                    <a:pt x="1560" y="383"/>
                    <a:pt x="1503" y="469"/>
                    <a:pt x="1426" y="507"/>
                  </a:cubicBezTo>
                  <a:lnTo>
                    <a:pt x="402" y="938"/>
                  </a:lnTo>
                  <a:cubicBezTo>
                    <a:pt x="154" y="1043"/>
                    <a:pt x="0" y="1283"/>
                    <a:pt x="0" y="1551"/>
                  </a:cubicBezTo>
                  <a:lnTo>
                    <a:pt x="0" y="3790"/>
                  </a:lnTo>
                  <a:lnTo>
                    <a:pt x="4451" y="3790"/>
                  </a:lnTo>
                  <a:lnTo>
                    <a:pt x="4451" y="1551"/>
                  </a:lnTo>
                  <a:cubicBezTo>
                    <a:pt x="4451" y="1283"/>
                    <a:pt x="4297" y="1043"/>
                    <a:pt x="4049" y="938"/>
                  </a:cubicBezTo>
                  <a:lnTo>
                    <a:pt x="3034" y="507"/>
                  </a:lnTo>
                  <a:cubicBezTo>
                    <a:pt x="2948" y="469"/>
                    <a:pt x="2891" y="383"/>
                    <a:pt x="2891" y="297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48"/>
            <p:cNvSpPr/>
            <p:nvPr/>
          </p:nvSpPr>
          <p:spPr>
            <a:xfrm>
              <a:off x="1464643" y="1695727"/>
              <a:ext cx="40992" cy="17620"/>
            </a:xfrm>
            <a:custGeom>
              <a:rect b="b" l="l" r="r" t="t"/>
              <a:pathLst>
                <a:path extrusionOk="0" h="671" w="1561">
                  <a:moveTo>
                    <a:pt x="115" y="0"/>
                  </a:moveTo>
                  <a:lnTo>
                    <a:pt x="115" y="297"/>
                  </a:lnTo>
                  <a:cubicBezTo>
                    <a:pt x="115" y="373"/>
                    <a:pt x="68" y="450"/>
                    <a:pt x="1" y="488"/>
                  </a:cubicBezTo>
                  <a:cubicBezTo>
                    <a:pt x="249" y="603"/>
                    <a:pt x="508" y="670"/>
                    <a:pt x="785" y="670"/>
                  </a:cubicBezTo>
                  <a:cubicBezTo>
                    <a:pt x="1053" y="670"/>
                    <a:pt x="1312" y="603"/>
                    <a:pt x="1560" y="488"/>
                  </a:cubicBezTo>
                  <a:cubicBezTo>
                    <a:pt x="1493" y="450"/>
                    <a:pt x="1446" y="373"/>
                    <a:pt x="1446" y="297"/>
                  </a:cubicBezTo>
                  <a:lnTo>
                    <a:pt x="1446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48"/>
            <p:cNvSpPr/>
            <p:nvPr/>
          </p:nvSpPr>
          <p:spPr>
            <a:xfrm>
              <a:off x="1426697" y="1710538"/>
              <a:ext cx="116883" cy="84741"/>
            </a:xfrm>
            <a:custGeom>
              <a:rect b="b" l="l" r="r" t="t"/>
              <a:pathLst>
                <a:path extrusionOk="0" h="3227" w="4451">
                  <a:moveTo>
                    <a:pt x="1273" y="1"/>
                  </a:moveTo>
                  <a:lnTo>
                    <a:pt x="402" y="374"/>
                  </a:lnTo>
                  <a:cubicBezTo>
                    <a:pt x="154" y="479"/>
                    <a:pt x="0" y="719"/>
                    <a:pt x="0" y="987"/>
                  </a:cubicBezTo>
                  <a:lnTo>
                    <a:pt x="0" y="3226"/>
                  </a:lnTo>
                  <a:lnTo>
                    <a:pt x="4451" y="3226"/>
                  </a:lnTo>
                  <a:lnTo>
                    <a:pt x="4451" y="987"/>
                  </a:lnTo>
                  <a:cubicBezTo>
                    <a:pt x="4451" y="719"/>
                    <a:pt x="4297" y="479"/>
                    <a:pt x="4049" y="374"/>
                  </a:cubicBezTo>
                  <a:lnTo>
                    <a:pt x="3178" y="1"/>
                  </a:lnTo>
                  <a:cubicBezTo>
                    <a:pt x="2962" y="365"/>
                    <a:pt x="2594" y="546"/>
                    <a:pt x="2226" y="546"/>
                  </a:cubicBezTo>
                  <a:cubicBezTo>
                    <a:pt x="1857" y="546"/>
                    <a:pt x="1489" y="365"/>
                    <a:pt x="1273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48"/>
            <p:cNvSpPr/>
            <p:nvPr/>
          </p:nvSpPr>
          <p:spPr>
            <a:xfrm>
              <a:off x="1444291" y="1613796"/>
              <a:ext cx="29437" cy="64363"/>
            </a:xfrm>
            <a:custGeom>
              <a:rect b="b" l="l" r="r" t="t"/>
              <a:pathLst>
                <a:path extrusionOk="0" h="2451" w="1121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823"/>
                  </a:lnTo>
                  <a:cubicBezTo>
                    <a:pt x="0" y="1015"/>
                    <a:pt x="29" y="1206"/>
                    <a:pt x="86" y="1388"/>
                  </a:cubicBezTo>
                  <a:lnTo>
                    <a:pt x="450" y="2450"/>
                  </a:lnTo>
                  <a:lnTo>
                    <a:pt x="1120" y="245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48"/>
            <p:cNvSpPr/>
            <p:nvPr/>
          </p:nvSpPr>
          <p:spPr>
            <a:xfrm>
              <a:off x="1456108" y="1608019"/>
              <a:ext cx="69878" cy="70140"/>
            </a:xfrm>
            <a:custGeom>
              <a:rect b="b" l="l" r="r" t="t"/>
              <a:pathLst>
                <a:path extrusionOk="0" h="2671" w="2661">
                  <a:moveTo>
                    <a:pt x="660" y="0"/>
                  </a:moveTo>
                  <a:cubicBezTo>
                    <a:pt x="297" y="0"/>
                    <a:pt x="0" y="297"/>
                    <a:pt x="0" y="670"/>
                  </a:cubicBezTo>
                  <a:cubicBezTo>
                    <a:pt x="0" y="909"/>
                    <a:pt x="192" y="1110"/>
                    <a:pt x="440" y="1110"/>
                  </a:cubicBezTo>
                  <a:lnTo>
                    <a:pt x="2220" y="2670"/>
                  </a:lnTo>
                  <a:lnTo>
                    <a:pt x="2594" y="1350"/>
                  </a:lnTo>
                  <a:cubicBezTo>
                    <a:pt x="2642" y="1196"/>
                    <a:pt x="2661" y="1034"/>
                    <a:pt x="2661" y="862"/>
                  </a:cubicBezTo>
                  <a:lnTo>
                    <a:pt x="2661" y="450"/>
                  </a:lnTo>
                  <a:cubicBezTo>
                    <a:pt x="2661" y="201"/>
                    <a:pt x="2469" y="0"/>
                    <a:pt x="22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48"/>
            <p:cNvSpPr/>
            <p:nvPr/>
          </p:nvSpPr>
          <p:spPr>
            <a:xfrm>
              <a:off x="1450068" y="1637168"/>
              <a:ext cx="70140" cy="64363"/>
            </a:xfrm>
            <a:custGeom>
              <a:rect b="b" l="l" r="r" t="t"/>
              <a:pathLst>
                <a:path extrusionOk="0" h="2451" w="2671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857"/>
                    <a:pt x="594" y="2450"/>
                    <a:pt x="1340" y="2450"/>
                  </a:cubicBezTo>
                  <a:cubicBezTo>
                    <a:pt x="2077" y="2450"/>
                    <a:pt x="2671" y="1857"/>
                    <a:pt x="2671" y="1120"/>
                  </a:cubicBezTo>
                  <a:lnTo>
                    <a:pt x="2671" y="833"/>
                  </a:lnTo>
                  <a:cubicBezTo>
                    <a:pt x="2671" y="718"/>
                    <a:pt x="2623" y="603"/>
                    <a:pt x="2546" y="517"/>
                  </a:cubicBezTo>
                  <a:cubicBezTo>
                    <a:pt x="2202" y="182"/>
                    <a:pt x="1580" y="29"/>
                    <a:pt x="862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48"/>
            <p:cNvSpPr/>
            <p:nvPr/>
          </p:nvSpPr>
          <p:spPr>
            <a:xfrm>
              <a:off x="1450068" y="1637168"/>
              <a:ext cx="70140" cy="63103"/>
            </a:xfrm>
            <a:custGeom>
              <a:rect b="b" l="l" r="r" t="t"/>
              <a:pathLst>
                <a:path extrusionOk="0" h="2403" w="2671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713"/>
                    <a:pt x="393" y="2230"/>
                    <a:pt x="967" y="2402"/>
                  </a:cubicBezTo>
                  <a:cubicBezTo>
                    <a:pt x="776" y="2163"/>
                    <a:pt x="670" y="1867"/>
                    <a:pt x="670" y="1560"/>
                  </a:cubicBezTo>
                  <a:lnTo>
                    <a:pt x="670" y="910"/>
                  </a:lnTo>
                  <a:cubicBezTo>
                    <a:pt x="670" y="663"/>
                    <a:pt x="863" y="468"/>
                    <a:pt x="1105" y="468"/>
                  </a:cubicBezTo>
                  <a:cubicBezTo>
                    <a:pt x="1117" y="468"/>
                    <a:pt x="1128" y="468"/>
                    <a:pt x="1139" y="469"/>
                  </a:cubicBezTo>
                  <a:cubicBezTo>
                    <a:pt x="1589" y="498"/>
                    <a:pt x="2259" y="565"/>
                    <a:pt x="2671" y="766"/>
                  </a:cubicBezTo>
                  <a:cubicBezTo>
                    <a:pt x="2651" y="670"/>
                    <a:pt x="2613" y="584"/>
                    <a:pt x="2546" y="517"/>
                  </a:cubicBezTo>
                  <a:cubicBezTo>
                    <a:pt x="2202" y="182"/>
                    <a:pt x="1570" y="29"/>
                    <a:pt x="86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48"/>
            <p:cNvSpPr/>
            <p:nvPr/>
          </p:nvSpPr>
          <p:spPr>
            <a:xfrm>
              <a:off x="1426697" y="1725638"/>
              <a:ext cx="23398" cy="69642"/>
            </a:xfrm>
            <a:custGeom>
              <a:rect b="b" l="l" r="r" t="t"/>
              <a:pathLst>
                <a:path extrusionOk="0" h="2652" w="891">
                  <a:moveTo>
                    <a:pt x="15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51"/>
                  </a:lnTo>
                  <a:lnTo>
                    <a:pt x="890" y="2651"/>
                  </a:lnTo>
                  <a:lnTo>
                    <a:pt x="890" y="1015"/>
                  </a:lnTo>
                  <a:cubicBezTo>
                    <a:pt x="890" y="833"/>
                    <a:pt x="823" y="670"/>
                    <a:pt x="699" y="54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48"/>
            <p:cNvSpPr/>
            <p:nvPr/>
          </p:nvSpPr>
          <p:spPr>
            <a:xfrm>
              <a:off x="1520182" y="1725638"/>
              <a:ext cx="23398" cy="69642"/>
            </a:xfrm>
            <a:custGeom>
              <a:rect b="b" l="l" r="r" t="t"/>
              <a:pathLst>
                <a:path extrusionOk="0" h="2652" w="891">
                  <a:moveTo>
                    <a:pt x="747" y="0"/>
                  </a:moveTo>
                  <a:lnTo>
                    <a:pt x="202" y="546"/>
                  </a:lnTo>
                  <a:cubicBezTo>
                    <a:pt x="77" y="670"/>
                    <a:pt x="1" y="833"/>
                    <a:pt x="1" y="1015"/>
                  </a:cubicBezTo>
                  <a:lnTo>
                    <a:pt x="1" y="2651"/>
                  </a:lnTo>
                  <a:lnTo>
                    <a:pt x="891" y="2651"/>
                  </a:lnTo>
                  <a:lnTo>
                    <a:pt x="891" y="412"/>
                  </a:lnTo>
                  <a:cubicBezTo>
                    <a:pt x="891" y="258"/>
                    <a:pt x="843" y="115"/>
                    <a:pt x="74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48"/>
            <p:cNvSpPr/>
            <p:nvPr/>
          </p:nvSpPr>
          <p:spPr>
            <a:xfrm>
              <a:off x="1303537" y="1502716"/>
              <a:ext cx="362939" cy="362677"/>
            </a:xfrm>
            <a:custGeom>
              <a:rect b="b" l="l" r="r" t="t"/>
              <a:pathLst>
                <a:path extrusionOk="0" h="13811" w="13821">
                  <a:moveTo>
                    <a:pt x="6920" y="2677"/>
                  </a:moveTo>
                  <a:cubicBezTo>
                    <a:pt x="7464" y="2677"/>
                    <a:pt x="8013" y="2781"/>
                    <a:pt x="8538" y="2996"/>
                  </a:cubicBezTo>
                  <a:cubicBezTo>
                    <a:pt x="10117" y="3656"/>
                    <a:pt x="11150" y="5197"/>
                    <a:pt x="11150" y="6910"/>
                  </a:cubicBezTo>
                  <a:cubicBezTo>
                    <a:pt x="11150" y="9245"/>
                    <a:pt x="9255" y="11140"/>
                    <a:pt x="6920" y="11140"/>
                  </a:cubicBezTo>
                  <a:cubicBezTo>
                    <a:pt x="5207" y="11140"/>
                    <a:pt x="3657" y="10106"/>
                    <a:pt x="3006" y="8527"/>
                  </a:cubicBezTo>
                  <a:cubicBezTo>
                    <a:pt x="2355" y="6948"/>
                    <a:pt x="2709" y="5130"/>
                    <a:pt x="3925" y="3915"/>
                  </a:cubicBezTo>
                  <a:cubicBezTo>
                    <a:pt x="4733" y="3107"/>
                    <a:pt x="5816" y="2677"/>
                    <a:pt x="6920" y="2677"/>
                  </a:cubicBezTo>
                  <a:close/>
                  <a:moveTo>
                    <a:pt x="6021" y="0"/>
                  </a:moveTo>
                  <a:cubicBezTo>
                    <a:pt x="5906" y="0"/>
                    <a:pt x="5801" y="106"/>
                    <a:pt x="5810" y="220"/>
                  </a:cubicBezTo>
                  <a:lnTo>
                    <a:pt x="5810" y="823"/>
                  </a:lnTo>
                  <a:cubicBezTo>
                    <a:pt x="5801" y="929"/>
                    <a:pt x="5734" y="1015"/>
                    <a:pt x="5628" y="1034"/>
                  </a:cubicBezTo>
                  <a:cubicBezTo>
                    <a:pt x="4939" y="1187"/>
                    <a:pt x="4279" y="1465"/>
                    <a:pt x="3676" y="1847"/>
                  </a:cubicBezTo>
                  <a:cubicBezTo>
                    <a:pt x="3639" y="1872"/>
                    <a:pt x="3597" y="1884"/>
                    <a:pt x="3555" y="1884"/>
                  </a:cubicBezTo>
                  <a:cubicBezTo>
                    <a:pt x="3498" y="1884"/>
                    <a:pt x="3442" y="1862"/>
                    <a:pt x="3398" y="1819"/>
                  </a:cubicBezTo>
                  <a:lnTo>
                    <a:pt x="2977" y="1398"/>
                  </a:lnTo>
                  <a:cubicBezTo>
                    <a:pt x="2934" y="1354"/>
                    <a:pt x="2879" y="1333"/>
                    <a:pt x="2824" y="1333"/>
                  </a:cubicBezTo>
                  <a:cubicBezTo>
                    <a:pt x="2769" y="1333"/>
                    <a:pt x="2714" y="1354"/>
                    <a:pt x="2671" y="1398"/>
                  </a:cubicBezTo>
                  <a:lnTo>
                    <a:pt x="1408" y="2651"/>
                  </a:lnTo>
                  <a:cubicBezTo>
                    <a:pt x="1322" y="2737"/>
                    <a:pt x="1322" y="2871"/>
                    <a:pt x="1408" y="2957"/>
                  </a:cubicBezTo>
                  <a:lnTo>
                    <a:pt x="1819" y="3379"/>
                  </a:lnTo>
                  <a:cubicBezTo>
                    <a:pt x="1896" y="3455"/>
                    <a:pt x="1905" y="3570"/>
                    <a:pt x="1848" y="3656"/>
                  </a:cubicBezTo>
                  <a:cubicBezTo>
                    <a:pt x="1465" y="4259"/>
                    <a:pt x="1197" y="4919"/>
                    <a:pt x="1044" y="5608"/>
                  </a:cubicBezTo>
                  <a:cubicBezTo>
                    <a:pt x="1025" y="5714"/>
                    <a:pt x="929" y="5781"/>
                    <a:pt x="824" y="5790"/>
                  </a:cubicBezTo>
                  <a:lnTo>
                    <a:pt x="231" y="5790"/>
                  </a:lnTo>
                  <a:cubicBezTo>
                    <a:pt x="106" y="5790"/>
                    <a:pt x="1" y="5886"/>
                    <a:pt x="1" y="6010"/>
                  </a:cubicBezTo>
                  <a:lnTo>
                    <a:pt x="1" y="7790"/>
                  </a:lnTo>
                  <a:cubicBezTo>
                    <a:pt x="1" y="7915"/>
                    <a:pt x="106" y="8011"/>
                    <a:pt x="231" y="8011"/>
                  </a:cubicBezTo>
                  <a:lnTo>
                    <a:pt x="824" y="8011"/>
                  </a:lnTo>
                  <a:cubicBezTo>
                    <a:pt x="929" y="8011"/>
                    <a:pt x="1025" y="8087"/>
                    <a:pt x="1044" y="8192"/>
                  </a:cubicBezTo>
                  <a:cubicBezTo>
                    <a:pt x="1197" y="8881"/>
                    <a:pt x="1465" y="9542"/>
                    <a:pt x="1848" y="10145"/>
                  </a:cubicBezTo>
                  <a:cubicBezTo>
                    <a:pt x="1905" y="10231"/>
                    <a:pt x="1896" y="10346"/>
                    <a:pt x="1819" y="10422"/>
                  </a:cubicBezTo>
                  <a:lnTo>
                    <a:pt x="1398" y="10843"/>
                  </a:lnTo>
                  <a:cubicBezTo>
                    <a:pt x="1312" y="10930"/>
                    <a:pt x="1312" y="11073"/>
                    <a:pt x="1398" y="11159"/>
                  </a:cubicBezTo>
                  <a:lnTo>
                    <a:pt x="2662" y="12413"/>
                  </a:lnTo>
                  <a:cubicBezTo>
                    <a:pt x="2705" y="12456"/>
                    <a:pt x="2762" y="12477"/>
                    <a:pt x="2819" y="12477"/>
                  </a:cubicBezTo>
                  <a:cubicBezTo>
                    <a:pt x="2877" y="12477"/>
                    <a:pt x="2934" y="12456"/>
                    <a:pt x="2977" y="12413"/>
                  </a:cubicBezTo>
                  <a:lnTo>
                    <a:pt x="3398" y="12001"/>
                  </a:lnTo>
                  <a:cubicBezTo>
                    <a:pt x="3442" y="11958"/>
                    <a:pt x="3498" y="11936"/>
                    <a:pt x="3555" y="11936"/>
                  </a:cubicBezTo>
                  <a:cubicBezTo>
                    <a:pt x="3597" y="11936"/>
                    <a:pt x="3639" y="11948"/>
                    <a:pt x="3676" y="11973"/>
                  </a:cubicBezTo>
                  <a:cubicBezTo>
                    <a:pt x="4269" y="12355"/>
                    <a:pt x="4930" y="12623"/>
                    <a:pt x="5628" y="12777"/>
                  </a:cubicBezTo>
                  <a:cubicBezTo>
                    <a:pt x="5724" y="12796"/>
                    <a:pt x="5801" y="12891"/>
                    <a:pt x="5801" y="12997"/>
                  </a:cubicBezTo>
                  <a:lnTo>
                    <a:pt x="5801" y="13590"/>
                  </a:lnTo>
                  <a:cubicBezTo>
                    <a:pt x="5801" y="13714"/>
                    <a:pt x="5906" y="13810"/>
                    <a:pt x="6021" y="13810"/>
                  </a:cubicBezTo>
                  <a:lnTo>
                    <a:pt x="7810" y="13810"/>
                  </a:lnTo>
                  <a:cubicBezTo>
                    <a:pt x="7925" y="13810"/>
                    <a:pt x="8030" y="13714"/>
                    <a:pt x="8030" y="13590"/>
                  </a:cubicBezTo>
                  <a:lnTo>
                    <a:pt x="8030" y="12997"/>
                  </a:lnTo>
                  <a:cubicBezTo>
                    <a:pt x="8030" y="12891"/>
                    <a:pt x="8107" y="12796"/>
                    <a:pt x="8203" y="12777"/>
                  </a:cubicBezTo>
                  <a:cubicBezTo>
                    <a:pt x="8901" y="12623"/>
                    <a:pt x="9562" y="12355"/>
                    <a:pt x="10155" y="11973"/>
                  </a:cubicBezTo>
                  <a:cubicBezTo>
                    <a:pt x="10192" y="11948"/>
                    <a:pt x="10234" y="11936"/>
                    <a:pt x="10276" y="11936"/>
                  </a:cubicBezTo>
                  <a:cubicBezTo>
                    <a:pt x="10333" y="11936"/>
                    <a:pt x="10389" y="11958"/>
                    <a:pt x="10433" y="12001"/>
                  </a:cubicBezTo>
                  <a:lnTo>
                    <a:pt x="10854" y="12413"/>
                  </a:lnTo>
                  <a:cubicBezTo>
                    <a:pt x="10897" y="12456"/>
                    <a:pt x="10954" y="12477"/>
                    <a:pt x="11012" y="12477"/>
                  </a:cubicBezTo>
                  <a:cubicBezTo>
                    <a:pt x="11069" y="12477"/>
                    <a:pt x="11126" y="12456"/>
                    <a:pt x="11170" y="12413"/>
                  </a:cubicBezTo>
                  <a:lnTo>
                    <a:pt x="12423" y="11159"/>
                  </a:lnTo>
                  <a:cubicBezTo>
                    <a:pt x="12509" y="11073"/>
                    <a:pt x="12509" y="10930"/>
                    <a:pt x="12423" y="10843"/>
                  </a:cubicBezTo>
                  <a:lnTo>
                    <a:pt x="12012" y="10422"/>
                  </a:lnTo>
                  <a:cubicBezTo>
                    <a:pt x="11935" y="10346"/>
                    <a:pt x="11926" y="10231"/>
                    <a:pt x="11983" y="10145"/>
                  </a:cubicBezTo>
                  <a:cubicBezTo>
                    <a:pt x="12366" y="9542"/>
                    <a:pt x="12634" y="8891"/>
                    <a:pt x="12787" y="8192"/>
                  </a:cubicBezTo>
                  <a:cubicBezTo>
                    <a:pt x="12806" y="8087"/>
                    <a:pt x="12902" y="8020"/>
                    <a:pt x="13007" y="8020"/>
                  </a:cubicBezTo>
                  <a:lnTo>
                    <a:pt x="13600" y="8020"/>
                  </a:lnTo>
                  <a:cubicBezTo>
                    <a:pt x="13725" y="8011"/>
                    <a:pt x="13820" y="7915"/>
                    <a:pt x="13820" y="7790"/>
                  </a:cubicBezTo>
                  <a:lnTo>
                    <a:pt x="13820" y="6010"/>
                  </a:lnTo>
                  <a:cubicBezTo>
                    <a:pt x="13820" y="5886"/>
                    <a:pt x="13725" y="5790"/>
                    <a:pt x="13600" y="5790"/>
                  </a:cubicBezTo>
                  <a:lnTo>
                    <a:pt x="12997" y="5790"/>
                  </a:lnTo>
                  <a:cubicBezTo>
                    <a:pt x="12892" y="5790"/>
                    <a:pt x="12806" y="5714"/>
                    <a:pt x="12787" y="5618"/>
                  </a:cubicBezTo>
                  <a:cubicBezTo>
                    <a:pt x="12634" y="4919"/>
                    <a:pt x="12356" y="4259"/>
                    <a:pt x="11973" y="3666"/>
                  </a:cubicBezTo>
                  <a:cubicBezTo>
                    <a:pt x="11916" y="3580"/>
                    <a:pt x="11926" y="3455"/>
                    <a:pt x="12002" y="3388"/>
                  </a:cubicBezTo>
                  <a:lnTo>
                    <a:pt x="12423" y="2967"/>
                  </a:lnTo>
                  <a:cubicBezTo>
                    <a:pt x="12509" y="2881"/>
                    <a:pt x="12509" y="2737"/>
                    <a:pt x="12423" y="2651"/>
                  </a:cubicBezTo>
                  <a:lnTo>
                    <a:pt x="11170" y="1388"/>
                  </a:lnTo>
                  <a:cubicBezTo>
                    <a:pt x="11126" y="1345"/>
                    <a:pt x="11069" y="1323"/>
                    <a:pt x="11012" y="1323"/>
                  </a:cubicBezTo>
                  <a:cubicBezTo>
                    <a:pt x="10954" y="1323"/>
                    <a:pt x="10897" y="1345"/>
                    <a:pt x="10854" y="1388"/>
                  </a:cubicBezTo>
                  <a:lnTo>
                    <a:pt x="10433" y="1809"/>
                  </a:lnTo>
                  <a:cubicBezTo>
                    <a:pt x="10389" y="1853"/>
                    <a:pt x="10333" y="1875"/>
                    <a:pt x="10276" y="1875"/>
                  </a:cubicBezTo>
                  <a:cubicBezTo>
                    <a:pt x="10234" y="1875"/>
                    <a:pt x="10192" y="1862"/>
                    <a:pt x="10155" y="1838"/>
                  </a:cubicBezTo>
                  <a:cubicBezTo>
                    <a:pt x="9562" y="1455"/>
                    <a:pt x="8901" y="1177"/>
                    <a:pt x="8203" y="1034"/>
                  </a:cubicBezTo>
                  <a:cubicBezTo>
                    <a:pt x="8107" y="1005"/>
                    <a:pt x="8030" y="919"/>
                    <a:pt x="8030" y="814"/>
                  </a:cubicBezTo>
                  <a:lnTo>
                    <a:pt x="8030" y="211"/>
                  </a:lnTo>
                  <a:cubicBezTo>
                    <a:pt x="8021" y="96"/>
                    <a:pt x="7925" y="0"/>
                    <a:pt x="781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48"/>
            <p:cNvSpPr/>
            <p:nvPr/>
          </p:nvSpPr>
          <p:spPr>
            <a:xfrm>
              <a:off x="1346262" y="1555236"/>
              <a:ext cx="267694" cy="257742"/>
            </a:xfrm>
            <a:custGeom>
              <a:rect b="b" l="l" r="r" t="t"/>
              <a:pathLst>
                <a:path extrusionOk="0" h="9815" w="10194">
                  <a:moveTo>
                    <a:pt x="5289" y="895"/>
                  </a:moveTo>
                  <a:cubicBezTo>
                    <a:pt x="5806" y="895"/>
                    <a:pt x="6327" y="994"/>
                    <a:pt x="6825" y="1197"/>
                  </a:cubicBezTo>
                  <a:cubicBezTo>
                    <a:pt x="8318" y="1819"/>
                    <a:pt x="9294" y="3283"/>
                    <a:pt x="9294" y="4900"/>
                  </a:cubicBezTo>
                  <a:cubicBezTo>
                    <a:pt x="9294" y="7121"/>
                    <a:pt x="7504" y="8910"/>
                    <a:pt x="5293" y="8910"/>
                  </a:cubicBezTo>
                  <a:cubicBezTo>
                    <a:pt x="3666" y="8910"/>
                    <a:pt x="2202" y="7934"/>
                    <a:pt x="1590" y="6441"/>
                  </a:cubicBezTo>
                  <a:cubicBezTo>
                    <a:pt x="968" y="4939"/>
                    <a:pt x="1312" y="3216"/>
                    <a:pt x="2451" y="2068"/>
                  </a:cubicBezTo>
                  <a:cubicBezTo>
                    <a:pt x="3219" y="1299"/>
                    <a:pt x="4245" y="895"/>
                    <a:pt x="5289" y="895"/>
                  </a:cubicBezTo>
                  <a:close/>
                  <a:moveTo>
                    <a:pt x="5293" y="0"/>
                  </a:moveTo>
                  <a:cubicBezTo>
                    <a:pt x="3303" y="0"/>
                    <a:pt x="1513" y="1197"/>
                    <a:pt x="757" y="3034"/>
                  </a:cubicBezTo>
                  <a:cubicBezTo>
                    <a:pt x="1" y="4862"/>
                    <a:pt x="422" y="6977"/>
                    <a:pt x="1819" y="8374"/>
                  </a:cubicBezTo>
                  <a:cubicBezTo>
                    <a:pt x="2759" y="9314"/>
                    <a:pt x="4011" y="9814"/>
                    <a:pt x="5286" y="9814"/>
                  </a:cubicBezTo>
                  <a:cubicBezTo>
                    <a:pt x="5920" y="9814"/>
                    <a:pt x="6559" y="9691"/>
                    <a:pt x="7169" y="9437"/>
                  </a:cubicBezTo>
                  <a:cubicBezTo>
                    <a:pt x="8997" y="8681"/>
                    <a:pt x="10193" y="6891"/>
                    <a:pt x="10193" y="4910"/>
                  </a:cubicBezTo>
                  <a:cubicBezTo>
                    <a:pt x="10193" y="2202"/>
                    <a:pt x="8002" y="0"/>
                    <a:pt x="5293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48"/>
          <p:cNvGrpSpPr/>
          <p:nvPr/>
        </p:nvGrpSpPr>
        <p:grpSpPr>
          <a:xfrm>
            <a:off x="1751901" y="1502716"/>
            <a:ext cx="362677" cy="362677"/>
            <a:chOff x="1751901" y="1502716"/>
            <a:chExt cx="362677" cy="362677"/>
          </a:xfrm>
        </p:grpSpPr>
        <p:sp>
          <p:nvSpPr>
            <p:cNvPr id="4017" name="Google Shape;4017;p48"/>
            <p:cNvSpPr/>
            <p:nvPr/>
          </p:nvSpPr>
          <p:spPr>
            <a:xfrm>
              <a:off x="1751901" y="1502716"/>
              <a:ext cx="362677" cy="362677"/>
            </a:xfrm>
            <a:custGeom>
              <a:rect b="b" l="l" r="r" t="t"/>
              <a:pathLst>
                <a:path extrusionOk="0" h="13811" w="13811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48"/>
            <p:cNvSpPr/>
            <p:nvPr/>
          </p:nvSpPr>
          <p:spPr>
            <a:xfrm>
              <a:off x="1779027" y="1529843"/>
              <a:ext cx="308397" cy="308397"/>
            </a:xfrm>
            <a:custGeom>
              <a:rect b="b" l="l" r="r" t="t"/>
              <a:pathLst>
                <a:path extrusionOk="0" h="11744" w="11744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48"/>
            <p:cNvSpPr/>
            <p:nvPr/>
          </p:nvSpPr>
          <p:spPr>
            <a:xfrm>
              <a:off x="1927816" y="1551035"/>
              <a:ext cx="10845" cy="138416"/>
            </a:xfrm>
            <a:custGeom>
              <a:rect b="b" l="l" r="r" t="t"/>
              <a:pathLst>
                <a:path extrusionOk="0" h="5271" w="413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48"/>
            <p:cNvSpPr/>
            <p:nvPr/>
          </p:nvSpPr>
          <p:spPr>
            <a:xfrm>
              <a:off x="1925821" y="1678632"/>
              <a:ext cx="142014" cy="10819"/>
            </a:xfrm>
            <a:custGeom>
              <a:rect b="b" l="l" r="r" t="t"/>
              <a:pathLst>
                <a:path extrusionOk="0" h="412" w="5408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48"/>
            <p:cNvSpPr/>
            <p:nvPr/>
          </p:nvSpPr>
          <p:spPr>
            <a:xfrm>
              <a:off x="1816999" y="1567789"/>
              <a:ext cx="288020" cy="270215"/>
            </a:xfrm>
            <a:custGeom>
              <a:rect b="b" l="l" r="r" t="t"/>
              <a:pathLst>
                <a:path extrusionOk="0" h="10290" w="10968">
                  <a:moveTo>
                    <a:pt x="8278" y="1"/>
                  </a:moveTo>
                  <a:lnTo>
                    <a:pt x="8278" y="1"/>
                  </a:lnTo>
                  <a:cubicBezTo>
                    <a:pt x="10317" y="2327"/>
                    <a:pt x="10192" y="5829"/>
                    <a:pt x="8010" y="8011"/>
                  </a:cubicBezTo>
                  <a:cubicBezTo>
                    <a:pt x="6869" y="9153"/>
                    <a:pt x="5365" y="9731"/>
                    <a:pt x="3858" y="9731"/>
                  </a:cubicBezTo>
                  <a:cubicBezTo>
                    <a:pt x="2485" y="9731"/>
                    <a:pt x="1109" y="9251"/>
                    <a:pt x="0" y="8279"/>
                  </a:cubicBezTo>
                  <a:lnTo>
                    <a:pt x="0" y="8279"/>
                  </a:lnTo>
                  <a:cubicBezTo>
                    <a:pt x="1167" y="9616"/>
                    <a:pt x="2795" y="10290"/>
                    <a:pt x="4426" y="10290"/>
                  </a:cubicBezTo>
                  <a:cubicBezTo>
                    <a:pt x="5924" y="10290"/>
                    <a:pt x="7425" y="9721"/>
                    <a:pt x="8575" y="8576"/>
                  </a:cubicBezTo>
                  <a:cubicBezTo>
                    <a:pt x="10968" y="6174"/>
                    <a:pt x="10843" y="2240"/>
                    <a:pt x="827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48"/>
            <p:cNvSpPr/>
            <p:nvPr/>
          </p:nvSpPr>
          <p:spPr>
            <a:xfrm>
              <a:off x="1798644" y="1678632"/>
              <a:ext cx="22400" cy="10819"/>
            </a:xfrm>
            <a:custGeom>
              <a:rect b="b" l="l" r="r" t="t"/>
              <a:pathLst>
                <a:path extrusionOk="0" h="412" w="853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48"/>
            <p:cNvSpPr/>
            <p:nvPr/>
          </p:nvSpPr>
          <p:spPr>
            <a:xfrm>
              <a:off x="1927816" y="1798063"/>
              <a:ext cx="10845" cy="18828"/>
            </a:xfrm>
            <a:custGeom>
              <a:rect b="b" l="l" r="r" t="t"/>
              <a:pathLst>
                <a:path extrusionOk="0" h="717" w="413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48"/>
            <p:cNvSpPr/>
            <p:nvPr/>
          </p:nvSpPr>
          <p:spPr>
            <a:xfrm>
              <a:off x="1835486" y="1588508"/>
              <a:ext cx="20667" cy="16518"/>
            </a:xfrm>
            <a:custGeom>
              <a:rect b="b" l="l" r="r" t="t"/>
              <a:pathLst>
                <a:path extrusionOk="0" h="629" w="787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48"/>
            <p:cNvSpPr/>
            <p:nvPr/>
          </p:nvSpPr>
          <p:spPr>
            <a:xfrm>
              <a:off x="2009958" y="1763189"/>
              <a:ext cx="20667" cy="16491"/>
            </a:xfrm>
            <a:custGeom>
              <a:rect b="b" l="l" r="r" t="t"/>
              <a:pathLst>
                <a:path extrusionOk="0" h="628" w="787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48"/>
            <p:cNvSpPr/>
            <p:nvPr/>
          </p:nvSpPr>
          <p:spPr>
            <a:xfrm>
              <a:off x="2010247" y="1588193"/>
              <a:ext cx="21113" cy="16833"/>
            </a:xfrm>
            <a:custGeom>
              <a:rect b="b" l="l" r="r" t="t"/>
              <a:pathLst>
                <a:path extrusionOk="0" h="641" w="804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48"/>
            <p:cNvSpPr/>
            <p:nvPr/>
          </p:nvSpPr>
          <p:spPr>
            <a:xfrm>
              <a:off x="1835591" y="1762927"/>
              <a:ext cx="20719" cy="16754"/>
            </a:xfrm>
            <a:custGeom>
              <a:rect b="b" l="l" r="r" t="t"/>
              <a:pathLst>
                <a:path extrusionOk="0" h="638" w="789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48"/>
            <p:cNvSpPr/>
            <p:nvPr/>
          </p:nvSpPr>
          <p:spPr>
            <a:xfrm>
              <a:off x="1808018" y="1628581"/>
              <a:ext cx="22820" cy="14128"/>
            </a:xfrm>
            <a:custGeom>
              <a:rect b="b" l="l" r="r" t="t"/>
              <a:pathLst>
                <a:path extrusionOk="0" h="538" w="869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48"/>
            <p:cNvSpPr/>
            <p:nvPr/>
          </p:nvSpPr>
          <p:spPr>
            <a:xfrm>
              <a:off x="2035194" y="1725139"/>
              <a:ext cx="23004" cy="14102"/>
            </a:xfrm>
            <a:custGeom>
              <a:rect b="b" l="l" r="r" t="t"/>
              <a:pathLst>
                <a:path extrusionOk="0" h="537" w="876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48"/>
            <p:cNvSpPr/>
            <p:nvPr/>
          </p:nvSpPr>
          <p:spPr>
            <a:xfrm>
              <a:off x="1973299" y="1561276"/>
              <a:ext cx="16649" cy="18119"/>
            </a:xfrm>
            <a:custGeom>
              <a:rect b="b" l="l" r="r" t="t"/>
              <a:pathLst>
                <a:path extrusionOk="0" h="690" w="634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48"/>
            <p:cNvSpPr/>
            <p:nvPr/>
          </p:nvSpPr>
          <p:spPr>
            <a:xfrm>
              <a:off x="1876557" y="1788557"/>
              <a:ext cx="16623" cy="18277"/>
            </a:xfrm>
            <a:custGeom>
              <a:rect b="b" l="l" r="r" t="t"/>
              <a:pathLst>
                <a:path extrusionOk="0" h="696" w="633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48"/>
            <p:cNvSpPr/>
            <p:nvPr/>
          </p:nvSpPr>
          <p:spPr>
            <a:xfrm>
              <a:off x="1878710" y="1560541"/>
              <a:ext cx="15966" cy="18093"/>
            </a:xfrm>
            <a:custGeom>
              <a:rect b="b" l="l" r="r" t="t"/>
              <a:pathLst>
                <a:path extrusionOk="0" h="689" w="608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48"/>
            <p:cNvSpPr/>
            <p:nvPr/>
          </p:nvSpPr>
          <p:spPr>
            <a:xfrm>
              <a:off x="1971014" y="1789292"/>
              <a:ext cx="16386" cy="18277"/>
            </a:xfrm>
            <a:custGeom>
              <a:rect b="b" l="l" r="r" t="t"/>
              <a:pathLst>
                <a:path extrusionOk="0" h="696" w="624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48"/>
            <p:cNvSpPr/>
            <p:nvPr/>
          </p:nvSpPr>
          <p:spPr>
            <a:xfrm>
              <a:off x="2036375" y="1630734"/>
              <a:ext cx="22951" cy="13997"/>
            </a:xfrm>
            <a:custGeom>
              <a:rect b="b" l="l" r="r" t="t"/>
              <a:pathLst>
                <a:path extrusionOk="0" h="533" w="874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48"/>
            <p:cNvSpPr/>
            <p:nvPr/>
          </p:nvSpPr>
          <p:spPr>
            <a:xfrm>
              <a:off x="1807441" y="1723143"/>
              <a:ext cx="22846" cy="14075"/>
            </a:xfrm>
            <a:custGeom>
              <a:rect b="b" l="l" r="r" t="t"/>
              <a:pathLst>
                <a:path extrusionOk="0" h="536" w="87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6" name="Google Shape;4036;p48"/>
          <p:cNvGrpSpPr/>
          <p:nvPr/>
        </p:nvGrpSpPr>
        <p:grpSpPr>
          <a:xfrm>
            <a:off x="3095178" y="1502716"/>
            <a:ext cx="334290" cy="362678"/>
            <a:chOff x="3095178" y="1502716"/>
            <a:chExt cx="334290" cy="362678"/>
          </a:xfrm>
        </p:grpSpPr>
        <p:sp>
          <p:nvSpPr>
            <p:cNvPr id="4037" name="Google Shape;4037;p48"/>
            <p:cNvSpPr/>
            <p:nvPr/>
          </p:nvSpPr>
          <p:spPr>
            <a:xfrm>
              <a:off x="3125351" y="1502716"/>
              <a:ext cx="304117" cy="304117"/>
            </a:xfrm>
            <a:custGeom>
              <a:rect b="b" l="l" r="r" t="t"/>
              <a:pathLst>
                <a:path extrusionOk="0" h="11581" w="11581">
                  <a:moveTo>
                    <a:pt x="5790" y="0"/>
                  </a:moveTo>
                  <a:cubicBezTo>
                    <a:pt x="2594" y="0"/>
                    <a:pt x="0" y="2594"/>
                    <a:pt x="0" y="5790"/>
                  </a:cubicBezTo>
                  <a:cubicBezTo>
                    <a:pt x="0" y="8987"/>
                    <a:pt x="2594" y="11580"/>
                    <a:pt x="5790" y="11580"/>
                  </a:cubicBezTo>
                  <a:cubicBezTo>
                    <a:pt x="8987" y="11580"/>
                    <a:pt x="11580" y="8987"/>
                    <a:pt x="11580" y="5790"/>
                  </a:cubicBezTo>
                  <a:cubicBezTo>
                    <a:pt x="11580" y="2594"/>
                    <a:pt x="8987" y="0"/>
                    <a:pt x="5790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48"/>
            <p:cNvSpPr/>
            <p:nvPr/>
          </p:nvSpPr>
          <p:spPr>
            <a:xfrm>
              <a:off x="3095178" y="1505973"/>
              <a:ext cx="289306" cy="300887"/>
            </a:xfrm>
            <a:custGeom>
              <a:rect b="b" l="l" r="r" t="t"/>
              <a:pathLst>
                <a:path extrusionOk="0" h="11458" w="11017">
                  <a:moveTo>
                    <a:pt x="5752" y="1"/>
                  </a:moveTo>
                  <a:cubicBezTo>
                    <a:pt x="1963" y="785"/>
                    <a:pt x="1" y="5006"/>
                    <a:pt x="1838" y="8413"/>
                  </a:cubicBezTo>
                  <a:cubicBezTo>
                    <a:pt x="2909" y="10399"/>
                    <a:pt x="4916" y="11458"/>
                    <a:pt x="6949" y="11458"/>
                  </a:cubicBezTo>
                  <a:cubicBezTo>
                    <a:pt x="8403" y="11458"/>
                    <a:pt x="9870" y="10915"/>
                    <a:pt x="11016" y="9781"/>
                  </a:cubicBezTo>
                  <a:lnTo>
                    <a:pt x="11016" y="9781"/>
                  </a:lnTo>
                  <a:cubicBezTo>
                    <a:pt x="10624" y="9858"/>
                    <a:pt x="10231" y="9896"/>
                    <a:pt x="9839" y="9896"/>
                  </a:cubicBezTo>
                  <a:cubicBezTo>
                    <a:pt x="7485" y="9896"/>
                    <a:pt x="5370" y="8480"/>
                    <a:pt x="4480" y="6317"/>
                  </a:cubicBezTo>
                  <a:cubicBezTo>
                    <a:pt x="3580" y="4145"/>
                    <a:pt x="4087" y="1647"/>
                    <a:pt x="57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48"/>
            <p:cNvSpPr/>
            <p:nvPr/>
          </p:nvSpPr>
          <p:spPr>
            <a:xfrm>
              <a:off x="3125351" y="1503215"/>
              <a:ext cx="303854" cy="303356"/>
            </a:xfrm>
            <a:custGeom>
              <a:rect b="b" l="l" r="r" t="t"/>
              <a:pathLst>
                <a:path extrusionOk="0" h="11552" w="11571">
                  <a:moveTo>
                    <a:pt x="5570" y="2881"/>
                  </a:moveTo>
                  <a:lnTo>
                    <a:pt x="5570" y="5551"/>
                  </a:lnTo>
                  <a:lnTo>
                    <a:pt x="2230" y="5551"/>
                  </a:lnTo>
                  <a:cubicBezTo>
                    <a:pt x="2240" y="4642"/>
                    <a:pt x="2402" y="3733"/>
                    <a:pt x="2708" y="2881"/>
                  </a:cubicBezTo>
                  <a:close/>
                  <a:moveTo>
                    <a:pt x="8872" y="2881"/>
                  </a:moveTo>
                  <a:cubicBezTo>
                    <a:pt x="9168" y="3733"/>
                    <a:pt x="9331" y="4642"/>
                    <a:pt x="9350" y="5551"/>
                  </a:cubicBezTo>
                  <a:lnTo>
                    <a:pt x="6010" y="5551"/>
                  </a:lnTo>
                  <a:lnTo>
                    <a:pt x="6010" y="2881"/>
                  </a:lnTo>
                  <a:close/>
                  <a:moveTo>
                    <a:pt x="5560" y="5991"/>
                  </a:moveTo>
                  <a:lnTo>
                    <a:pt x="5560" y="8671"/>
                  </a:lnTo>
                  <a:lnTo>
                    <a:pt x="2708" y="8671"/>
                  </a:lnTo>
                  <a:cubicBezTo>
                    <a:pt x="2402" y="7810"/>
                    <a:pt x="2240" y="6901"/>
                    <a:pt x="2230" y="5991"/>
                  </a:cubicBezTo>
                  <a:close/>
                  <a:moveTo>
                    <a:pt x="9350" y="5991"/>
                  </a:moveTo>
                  <a:cubicBezTo>
                    <a:pt x="9331" y="6901"/>
                    <a:pt x="9168" y="7810"/>
                    <a:pt x="8872" y="8671"/>
                  </a:cubicBezTo>
                  <a:lnTo>
                    <a:pt x="8872" y="8661"/>
                  </a:lnTo>
                  <a:lnTo>
                    <a:pt x="6010" y="8661"/>
                  </a:lnTo>
                  <a:lnTo>
                    <a:pt x="6010" y="5991"/>
                  </a:lnTo>
                  <a:close/>
                  <a:moveTo>
                    <a:pt x="5570" y="0"/>
                  </a:moveTo>
                  <a:lnTo>
                    <a:pt x="5570" y="2431"/>
                  </a:lnTo>
                  <a:lnTo>
                    <a:pt x="2881" y="2431"/>
                  </a:lnTo>
                  <a:cubicBezTo>
                    <a:pt x="3484" y="1044"/>
                    <a:pt x="4460" y="106"/>
                    <a:pt x="5570" y="0"/>
                  </a:cubicBezTo>
                  <a:lnTo>
                    <a:pt x="5570" y="0"/>
                  </a:lnTo>
                  <a:cubicBezTo>
                    <a:pt x="4977" y="20"/>
                    <a:pt x="4402" y="125"/>
                    <a:pt x="3847" y="316"/>
                  </a:cubicBezTo>
                  <a:cubicBezTo>
                    <a:pt x="3264" y="823"/>
                    <a:pt x="2766" y="1551"/>
                    <a:pt x="2412" y="2431"/>
                  </a:cubicBezTo>
                  <a:lnTo>
                    <a:pt x="1062" y="2431"/>
                  </a:lnTo>
                  <a:cubicBezTo>
                    <a:pt x="957" y="2575"/>
                    <a:pt x="861" y="2718"/>
                    <a:pt x="775" y="2871"/>
                  </a:cubicBezTo>
                  <a:lnTo>
                    <a:pt x="2240" y="2871"/>
                  </a:lnTo>
                  <a:cubicBezTo>
                    <a:pt x="1952" y="3742"/>
                    <a:pt x="1799" y="4642"/>
                    <a:pt x="1780" y="5551"/>
                  </a:cubicBezTo>
                  <a:lnTo>
                    <a:pt x="0" y="5551"/>
                  </a:lnTo>
                  <a:lnTo>
                    <a:pt x="0" y="5771"/>
                  </a:lnTo>
                  <a:lnTo>
                    <a:pt x="0" y="5991"/>
                  </a:lnTo>
                  <a:lnTo>
                    <a:pt x="1780" y="5991"/>
                  </a:lnTo>
                  <a:cubicBezTo>
                    <a:pt x="1799" y="6901"/>
                    <a:pt x="1952" y="7800"/>
                    <a:pt x="2240" y="8661"/>
                  </a:cubicBezTo>
                  <a:lnTo>
                    <a:pt x="775" y="8661"/>
                  </a:lnTo>
                  <a:cubicBezTo>
                    <a:pt x="861" y="8815"/>
                    <a:pt x="957" y="8968"/>
                    <a:pt x="1062" y="9111"/>
                  </a:cubicBezTo>
                  <a:lnTo>
                    <a:pt x="2412" y="9111"/>
                  </a:lnTo>
                  <a:cubicBezTo>
                    <a:pt x="2766" y="9992"/>
                    <a:pt x="3264" y="10719"/>
                    <a:pt x="3847" y="11226"/>
                  </a:cubicBezTo>
                  <a:cubicBezTo>
                    <a:pt x="4398" y="11416"/>
                    <a:pt x="4968" y="11531"/>
                    <a:pt x="5556" y="11551"/>
                  </a:cubicBezTo>
                  <a:lnTo>
                    <a:pt x="5556" y="11551"/>
                  </a:lnTo>
                  <a:cubicBezTo>
                    <a:pt x="4457" y="11434"/>
                    <a:pt x="3483" y="10497"/>
                    <a:pt x="2881" y="9111"/>
                  </a:cubicBezTo>
                  <a:lnTo>
                    <a:pt x="5560" y="9111"/>
                  </a:lnTo>
                  <a:lnTo>
                    <a:pt x="5560" y="11551"/>
                  </a:lnTo>
                  <a:lnTo>
                    <a:pt x="5560" y="11551"/>
                  </a:lnTo>
                  <a:cubicBezTo>
                    <a:pt x="5559" y="11551"/>
                    <a:pt x="5557" y="11551"/>
                    <a:pt x="5556" y="11551"/>
                  </a:cubicBezTo>
                  <a:lnTo>
                    <a:pt x="5556" y="11551"/>
                  </a:lnTo>
                  <a:cubicBezTo>
                    <a:pt x="5557" y="11551"/>
                    <a:pt x="5559" y="11552"/>
                    <a:pt x="5560" y="11552"/>
                  </a:cubicBezTo>
                  <a:lnTo>
                    <a:pt x="5560" y="11551"/>
                  </a:lnTo>
                  <a:lnTo>
                    <a:pt x="5560" y="11551"/>
                  </a:lnTo>
                  <a:cubicBezTo>
                    <a:pt x="5564" y="11552"/>
                    <a:pt x="5567" y="11552"/>
                    <a:pt x="5570" y="11552"/>
                  </a:cubicBezTo>
                  <a:lnTo>
                    <a:pt x="6010" y="11552"/>
                  </a:lnTo>
                  <a:lnTo>
                    <a:pt x="6010" y="9111"/>
                  </a:lnTo>
                  <a:lnTo>
                    <a:pt x="8690" y="9111"/>
                  </a:lnTo>
                  <a:cubicBezTo>
                    <a:pt x="8087" y="10499"/>
                    <a:pt x="7120" y="11437"/>
                    <a:pt x="6010" y="11552"/>
                  </a:cubicBezTo>
                  <a:cubicBezTo>
                    <a:pt x="6594" y="11533"/>
                    <a:pt x="7178" y="11418"/>
                    <a:pt x="7733" y="11226"/>
                  </a:cubicBezTo>
                  <a:cubicBezTo>
                    <a:pt x="8317" y="10719"/>
                    <a:pt x="8805" y="9992"/>
                    <a:pt x="9168" y="9111"/>
                  </a:cubicBezTo>
                  <a:lnTo>
                    <a:pt x="10518" y="9111"/>
                  </a:lnTo>
                  <a:cubicBezTo>
                    <a:pt x="10614" y="8968"/>
                    <a:pt x="10709" y="8824"/>
                    <a:pt x="10805" y="8671"/>
                  </a:cubicBezTo>
                  <a:lnTo>
                    <a:pt x="9341" y="8671"/>
                  </a:lnTo>
                  <a:cubicBezTo>
                    <a:pt x="9618" y="7800"/>
                    <a:pt x="9771" y="6901"/>
                    <a:pt x="9790" y="5991"/>
                  </a:cubicBezTo>
                  <a:lnTo>
                    <a:pt x="11571" y="5991"/>
                  </a:lnTo>
                  <a:lnTo>
                    <a:pt x="11571" y="5771"/>
                  </a:lnTo>
                  <a:lnTo>
                    <a:pt x="11571" y="5551"/>
                  </a:lnTo>
                  <a:lnTo>
                    <a:pt x="9790" y="5551"/>
                  </a:lnTo>
                  <a:cubicBezTo>
                    <a:pt x="9771" y="4642"/>
                    <a:pt x="9618" y="3742"/>
                    <a:pt x="9341" y="2881"/>
                  </a:cubicBezTo>
                  <a:lnTo>
                    <a:pt x="10805" y="2881"/>
                  </a:lnTo>
                  <a:cubicBezTo>
                    <a:pt x="10709" y="2728"/>
                    <a:pt x="10614" y="2575"/>
                    <a:pt x="10518" y="2431"/>
                  </a:cubicBezTo>
                  <a:lnTo>
                    <a:pt x="9168" y="2431"/>
                  </a:lnTo>
                  <a:cubicBezTo>
                    <a:pt x="8805" y="1551"/>
                    <a:pt x="8317" y="823"/>
                    <a:pt x="7733" y="316"/>
                  </a:cubicBezTo>
                  <a:cubicBezTo>
                    <a:pt x="7178" y="125"/>
                    <a:pt x="6594" y="10"/>
                    <a:pt x="6010" y="0"/>
                  </a:cubicBezTo>
                  <a:lnTo>
                    <a:pt x="6010" y="0"/>
                  </a:lnTo>
                  <a:cubicBezTo>
                    <a:pt x="7120" y="106"/>
                    <a:pt x="8087" y="1044"/>
                    <a:pt x="8699" y="2431"/>
                  </a:cubicBezTo>
                  <a:lnTo>
                    <a:pt x="6010" y="2431"/>
                  </a:lnTo>
                  <a:lnTo>
                    <a:pt x="6010" y="0"/>
                  </a:ln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48"/>
            <p:cNvSpPr/>
            <p:nvPr/>
          </p:nvSpPr>
          <p:spPr>
            <a:xfrm>
              <a:off x="3125351" y="1505973"/>
              <a:ext cx="229224" cy="300598"/>
            </a:xfrm>
            <a:custGeom>
              <a:rect b="b" l="l" r="r" t="t"/>
              <a:pathLst>
                <a:path extrusionOk="0" h="11447" w="8729">
                  <a:moveTo>
                    <a:pt x="4594" y="1"/>
                  </a:moveTo>
                  <a:lnTo>
                    <a:pt x="4594" y="1"/>
                  </a:lnTo>
                  <a:cubicBezTo>
                    <a:pt x="4345" y="58"/>
                    <a:pt x="4096" y="125"/>
                    <a:pt x="3847" y="211"/>
                  </a:cubicBezTo>
                  <a:cubicBezTo>
                    <a:pt x="3264" y="718"/>
                    <a:pt x="2766" y="1446"/>
                    <a:pt x="2412" y="2326"/>
                  </a:cubicBezTo>
                  <a:lnTo>
                    <a:pt x="1062" y="2326"/>
                  </a:lnTo>
                  <a:cubicBezTo>
                    <a:pt x="957" y="2470"/>
                    <a:pt x="861" y="2613"/>
                    <a:pt x="775" y="2766"/>
                  </a:cubicBezTo>
                  <a:lnTo>
                    <a:pt x="2240" y="2766"/>
                  </a:lnTo>
                  <a:cubicBezTo>
                    <a:pt x="1952" y="3637"/>
                    <a:pt x="1799" y="4537"/>
                    <a:pt x="1780" y="5446"/>
                  </a:cubicBezTo>
                  <a:lnTo>
                    <a:pt x="0" y="5446"/>
                  </a:lnTo>
                  <a:lnTo>
                    <a:pt x="0" y="5666"/>
                  </a:lnTo>
                  <a:lnTo>
                    <a:pt x="0" y="5886"/>
                  </a:lnTo>
                  <a:lnTo>
                    <a:pt x="1780" y="5886"/>
                  </a:lnTo>
                  <a:cubicBezTo>
                    <a:pt x="1799" y="6796"/>
                    <a:pt x="1952" y="7695"/>
                    <a:pt x="2240" y="8556"/>
                  </a:cubicBezTo>
                  <a:lnTo>
                    <a:pt x="775" y="8556"/>
                  </a:lnTo>
                  <a:cubicBezTo>
                    <a:pt x="861" y="8710"/>
                    <a:pt x="957" y="8863"/>
                    <a:pt x="1062" y="9006"/>
                  </a:cubicBezTo>
                  <a:lnTo>
                    <a:pt x="2412" y="9006"/>
                  </a:lnTo>
                  <a:cubicBezTo>
                    <a:pt x="2766" y="9887"/>
                    <a:pt x="3264" y="10614"/>
                    <a:pt x="3847" y="11121"/>
                  </a:cubicBezTo>
                  <a:cubicBezTo>
                    <a:pt x="4402" y="11313"/>
                    <a:pt x="4977" y="11428"/>
                    <a:pt x="5570" y="11447"/>
                  </a:cubicBezTo>
                  <a:cubicBezTo>
                    <a:pt x="4460" y="11332"/>
                    <a:pt x="3484" y="10394"/>
                    <a:pt x="2881" y="9006"/>
                  </a:cubicBezTo>
                  <a:lnTo>
                    <a:pt x="5570" y="9006"/>
                  </a:lnTo>
                  <a:lnTo>
                    <a:pt x="5570" y="11447"/>
                  </a:lnTo>
                  <a:lnTo>
                    <a:pt x="6010" y="11447"/>
                  </a:lnTo>
                  <a:lnTo>
                    <a:pt x="6010" y="9246"/>
                  </a:lnTo>
                  <a:cubicBezTo>
                    <a:pt x="5647" y="9054"/>
                    <a:pt x="5302" y="8824"/>
                    <a:pt x="4986" y="8566"/>
                  </a:cubicBezTo>
                  <a:lnTo>
                    <a:pt x="2708" y="8566"/>
                  </a:lnTo>
                  <a:cubicBezTo>
                    <a:pt x="2402" y="7705"/>
                    <a:pt x="2240" y="6805"/>
                    <a:pt x="2230" y="5886"/>
                  </a:cubicBezTo>
                  <a:lnTo>
                    <a:pt x="3168" y="5886"/>
                  </a:lnTo>
                  <a:cubicBezTo>
                    <a:pt x="3120" y="5743"/>
                    <a:pt x="3082" y="5599"/>
                    <a:pt x="3053" y="5446"/>
                  </a:cubicBezTo>
                  <a:lnTo>
                    <a:pt x="2230" y="5446"/>
                  </a:lnTo>
                  <a:cubicBezTo>
                    <a:pt x="2240" y="4537"/>
                    <a:pt x="2402" y="3628"/>
                    <a:pt x="2708" y="2776"/>
                  </a:cubicBezTo>
                  <a:lnTo>
                    <a:pt x="3053" y="2776"/>
                  </a:lnTo>
                  <a:cubicBezTo>
                    <a:pt x="3082" y="2623"/>
                    <a:pt x="3130" y="2470"/>
                    <a:pt x="3168" y="2326"/>
                  </a:cubicBezTo>
                  <a:lnTo>
                    <a:pt x="2881" y="2326"/>
                  </a:lnTo>
                  <a:cubicBezTo>
                    <a:pt x="3149" y="1666"/>
                    <a:pt x="3570" y="1063"/>
                    <a:pt x="4096" y="575"/>
                  </a:cubicBezTo>
                  <a:cubicBezTo>
                    <a:pt x="4249" y="374"/>
                    <a:pt x="4422" y="183"/>
                    <a:pt x="4594" y="1"/>
                  </a:cubicBezTo>
                  <a:close/>
                  <a:moveTo>
                    <a:pt x="8231" y="9877"/>
                  </a:moveTo>
                  <a:cubicBezTo>
                    <a:pt x="7647" y="10777"/>
                    <a:pt x="6872" y="11361"/>
                    <a:pt x="6010" y="11447"/>
                  </a:cubicBezTo>
                  <a:cubicBezTo>
                    <a:pt x="6594" y="11428"/>
                    <a:pt x="7178" y="11313"/>
                    <a:pt x="7733" y="11121"/>
                  </a:cubicBezTo>
                  <a:cubicBezTo>
                    <a:pt x="8125" y="10767"/>
                    <a:pt x="8460" y="10356"/>
                    <a:pt x="8728" y="9896"/>
                  </a:cubicBezTo>
                  <a:lnTo>
                    <a:pt x="8690" y="9896"/>
                  </a:lnTo>
                  <a:cubicBezTo>
                    <a:pt x="8537" y="9896"/>
                    <a:pt x="8384" y="9887"/>
                    <a:pt x="8231" y="9877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48"/>
            <p:cNvSpPr/>
            <p:nvPr/>
          </p:nvSpPr>
          <p:spPr>
            <a:xfrm>
              <a:off x="3177871" y="1795253"/>
              <a:ext cx="198814" cy="70140"/>
            </a:xfrm>
            <a:custGeom>
              <a:rect b="b" l="l" r="r" t="t"/>
              <a:pathLst>
                <a:path extrusionOk="0" h="2671" w="7571">
                  <a:moveTo>
                    <a:pt x="2450" y="0"/>
                  </a:moveTo>
                  <a:lnTo>
                    <a:pt x="584" y="670"/>
                  </a:lnTo>
                  <a:cubicBezTo>
                    <a:pt x="230" y="804"/>
                    <a:pt x="0" y="1139"/>
                    <a:pt x="0" y="1512"/>
                  </a:cubicBezTo>
                  <a:lnTo>
                    <a:pt x="0" y="2450"/>
                  </a:lnTo>
                  <a:cubicBezTo>
                    <a:pt x="0" y="2574"/>
                    <a:pt x="96" y="2670"/>
                    <a:pt x="230" y="2670"/>
                  </a:cubicBezTo>
                  <a:lnTo>
                    <a:pt x="7350" y="2670"/>
                  </a:lnTo>
                  <a:cubicBezTo>
                    <a:pt x="7475" y="2670"/>
                    <a:pt x="7570" y="2565"/>
                    <a:pt x="7570" y="2450"/>
                  </a:cubicBezTo>
                  <a:lnTo>
                    <a:pt x="7570" y="1512"/>
                  </a:lnTo>
                  <a:cubicBezTo>
                    <a:pt x="7570" y="1139"/>
                    <a:pt x="7341" y="804"/>
                    <a:pt x="6987" y="670"/>
                  </a:cubicBezTo>
                  <a:lnTo>
                    <a:pt x="5120" y="0"/>
                  </a:lnTo>
                  <a:lnTo>
                    <a:pt x="3790" y="450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48"/>
            <p:cNvSpPr/>
            <p:nvPr/>
          </p:nvSpPr>
          <p:spPr>
            <a:xfrm>
              <a:off x="3265580" y="1818624"/>
              <a:ext cx="23398" cy="46769"/>
            </a:xfrm>
            <a:custGeom>
              <a:rect b="b" l="l" r="r" t="t"/>
              <a:pathLst>
                <a:path extrusionOk="0" h="1781" w="891">
                  <a:moveTo>
                    <a:pt x="211" y="0"/>
                  </a:moveTo>
                  <a:lnTo>
                    <a:pt x="0" y="1780"/>
                  </a:lnTo>
                  <a:lnTo>
                    <a:pt x="890" y="178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8"/>
            <p:cNvSpPr/>
            <p:nvPr/>
          </p:nvSpPr>
          <p:spPr>
            <a:xfrm>
              <a:off x="3267076" y="1806807"/>
              <a:ext cx="20378" cy="19879"/>
            </a:xfrm>
            <a:custGeom>
              <a:rect b="b" l="l" r="r" t="t"/>
              <a:pathLst>
                <a:path extrusionOk="0" h="757" w="776">
                  <a:moveTo>
                    <a:pt x="1" y="0"/>
                  </a:moveTo>
                  <a:lnTo>
                    <a:pt x="1" y="603"/>
                  </a:lnTo>
                  <a:cubicBezTo>
                    <a:pt x="1" y="689"/>
                    <a:pt x="68" y="756"/>
                    <a:pt x="154" y="756"/>
                  </a:cubicBezTo>
                  <a:lnTo>
                    <a:pt x="623" y="756"/>
                  </a:lnTo>
                  <a:cubicBezTo>
                    <a:pt x="709" y="756"/>
                    <a:pt x="776" y="689"/>
                    <a:pt x="776" y="603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8"/>
            <p:cNvSpPr/>
            <p:nvPr/>
          </p:nvSpPr>
          <p:spPr>
            <a:xfrm>
              <a:off x="3341734" y="1818861"/>
              <a:ext cx="34952" cy="46533"/>
            </a:xfrm>
            <a:custGeom>
              <a:rect b="b" l="l" r="r" t="t"/>
              <a:pathLst>
                <a:path extrusionOk="0" h="1772" w="1331">
                  <a:moveTo>
                    <a:pt x="1091" y="1"/>
                  </a:moveTo>
                  <a:lnTo>
                    <a:pt x="258" y="843"/>
                  </a:lnTo>
                  <a:cubicBezTo>
                    <a:pt x="86" y="1006"/>
                    <a:pt x="0" y="1235"/>
                    <a:pt x="0" y="1474"/>
                  </a:cubicBezTo>
                  <a:lnTo>
                    <a:pt x="0" y="1771"/>
                  </a:lnTo>
                  <a:lnTo>
                    <a:pt x="1110" y="1771"/>
                  </a:lnTo>
                  <a:cubicBezTo>
                    <a:pt x="1235" y="1771"/>
                    <a:pt x="1330" y="1666"/>
                    <a:pt x="1330" y="1551"/>
                  </a:cubicBezTo>
                  <a:lnTo>
                    <a:pt x="1330" y="613"/>
                  </a:lnTo>
                  <a:cubicBezTo>
                    <a:pt x="1330" y="383"/>
                    <a:pt x="1244" y="173"/>
                    <a:pt x="10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8"/>
            <p:cNvSpPr/>
            <p:nvPr/>
          </p:nvSpPr>
          <p:spPr>
            <a:xfrm>
              <a:off x="3213060" y="1614033"/>
              <a:ext cx="128700" cy="93538"/>
            </a:xfrm>
            <a:custGeom>
              <a:rect b="b" l="l" r="r" t="t"/>
              <a:pathLst>
                <a:path extrusionOk="0" h="3562" w="4901">
                  <a:moveTo>
                    <a:pt x="1763" y="1"/>
                  </a:moveTo>
                  <a:cubicBezTo>
                    <a:pt x="785" y="1"/>
                    <a:pt x="0" y="801"/>
                    <a:pt x="0" y="1771"/>
                  </a:cubicBezTo>
                  <a:lnTo>
                    <a:pt x="0" y="2307"/>
                  </a:lnTo>
                  <a:cubicBezTo>
                    <a:pt x="0" y="2547"/>
                    <a:pt x="38" y="2786"/>
                    <a:pt x="115" y="3006"/>
                  </a:cubicBezTo>
                  <a:lnTo>
                    <a:pt x="192" y="3236"/>
                  </a:lnTo>
                  <a:cubicBezTo>
                    <a:pt x="211" y="3303"/>
                    <a:pt x="230" y="3370"/>
                    <a:pt x="230" y="3446"/>
                  </a:cubicBezTo>
                  <a:lnTo>
                    <a:pt x="230" y="3561"/>
                  </a:lnTo>
                  <a:lnTo>
                    <a:pt x="4680" y="3561"/>
                  </a:lnTo>
                  <a:lnTo>
                    <a:pt x="4680" y="3446"/>
                  </a:lnTo>
                  <a:cubicBezTo>
                    <a:pt x="4680" y="3370"/>
                    <a:pt x="4690" y="3303"/>
                    <a:pt x="4709" y="3236"/>
                  </a:cubicBezTo>
                  <a:lnTo>
                    <a:pt x="4785" y="3006"/>
                  </a:lnTo>
                  <a:cubicBezTo>
                    <a:pt x="4862" y="2786"/>
                    <a:pt x="4900" y="2547"/>
                    <a:pt x="4900" y="2307"/>
                  </a:cubicBezTo>
                  <a:lnTo>
                    <a:pt x="4900" y="441"/>
                  </a:lnTo>
                  <a:cubicBezTo>
                    <a:pt x="4900" y="192"/>
                    <a:pt x="4699" y="1"/>
                    <a:pt x="4450" y="1"/>
                  </a:cubicBezTo>
                  <a:lnTo>
                    <a:pt x="1780" y="1"/>
                  </a:lnTo>
                  <a:cubicBezTo>
                    <a:pt x="1774" y="1"/>
                    <a:pt x="1769" y="1"/>
                    <a:pt x="176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8"/>
            <p:cNvSpPr/>
            <p:nvPr/>
          </p:nvSpPr>
          <p:spPr>
            <a:xfrm>
              <a:off x="3242208" y="1614033"/>
              <a:ext cx="99552" cy="93276"/>
            </a:xfrm>
            <a:custGeom>
              <a:rect b="b" l="l" r="r" t="t"/>
              <a:pathLst>
                <a:path extrusionOk="0" h="3552" w="3791">
                  <a:moveTo>
                    <a:pt x="892" y="1"/>
                  </a:moveTo>
                  <a:cubicBezTo>
                    <a:pt x="402" y="1"/>
                    <a:pt x="0" y="409"/>
                    <a:pt x="0" y="901"/>
                  </a:cubicBezTo>
                  <a:cubicBezTo>
                    <a:pt x="0" y="1398"/>
                    <a:pt x="402" y="1800"/>
                    <a:pt x="909" y="1800"/>
                  </a:cubicBezTo>
                  <a:lnTo>
                    <a:pt x="1024" y="1800"/>
                  </a:lnTo>
                  <a:lnTo>
                    <a:pt x="1091" y="3551"/>
                  </a:lnTo>
                  <a:lnTo>
                    <a:pt x="3570" y="3551"/>
                  </a:lnTo>
                  <a:lnTo>
                    <a:pt x="3570" y="3437"/>
                  </a:lnTo>
                  <a:cubicBezTo>
                    <a:pt x="3570" y="3360"/>
                    <a:pt x="3580" y="3293"/>
                    <a:pt x="3599" y="3217"/>
                  </a:cubicBezTo>
                  <a:lnTo>
                    <a:pt x="3675" y="2996"/>
                  </a:lnTo>
                  <a:cubicBezTo>
                    <a:pt x="3752" y="2767"/>
                    <a:pt x="3790" y="2537"/>
                    <a:pt x="3790" y="2298"/>
                  </a:cubicBezTo>
                  <a:lnTo>
                    <a:pt x="3790" y="441"/>
                  </a:lnTo>
                  <a:cubicBezTo>
                    <a:pt x="3790" y="192"/>
                    <a:pt x="3599" y="1"/>
                    <a:pt x="3350" y="1"/>
                  </a:cubicBezTo>
                  <a:lnTo>
                    <a:pt x="909" y="1"/>
                  </a:lnTo>
                  <a:cubicBezTo>
                    <a:pt x="904" y="1"/>
                    <a:pt x="898" y="1"/>
                    <a:pt x="89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8"/>
            <p:cNvSpPr/>
            <p:nvPr/>
          </p:nvSpPr>
          <p:spPr>
            <a:xfrm>
              <a:off x="3242208" y="1754287"/>
              <a:ext cx="70140" cy="52546"/>
            </a:xfrm>
            <a:custGeom>
              <a:rect b="b" l="l" r="r" t="t"/>
              <a:pathLst>
                <a:path extrusionOk="0" h="2001" w="2671">
                  <a:moveTo>
                    <a:pt x="0" y="0"/>
                  </a:moveTo>
                  <a:lnTo>
                    <a:pt x="0" y="2000"/>
                  </a:lnTo>
                  <a:lnTo>
                    <a:pt x="2670" y="2000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8"/>
            <p:cNvSpPr/>
            <p:nvPr/>
          </p:nvSpPr>
          <p:spPr>
            <a:xfrm>
              <a:off x="3242208" y="1754287"/>
              <a:ext cx="70140" cy="29044"/>
            </a:xfrm>
            <a:custGeom>
              <a:rect b="b" l="l" r="r" t="t"/>
              <a:pathLst>
                <a:path extrusionOk="0" h="1106" w="2671">
                  <a:moveTo>
                    <a:pt x="0" y="0"/>
                  </a:moveTo>
                  <a:lnTo>
                    <a:pt x="0" y="747"/>
                  </a:lnTo>
                  <a:cubicBezTo>
                    <a:pt x="412" y="986"/>
                    <a:pt x="874" y="1105"/>
                    <a:pt x="1335" y="1105"/>
                  </a:cubicBezTo>
                  <a:cubicBezTo>
                    <a:pt x="1797" y="1105"/>
                    <a:pt x="2259" y="986"/>
                    <a:pt x="2670" y="747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8"/>
            <p:cNvSpPr/>
            <p:nvPr/>
          </p:nvSpPr>
          <p:spPr>
            <a:xfrm>
              <a:off x="3230654" y="1785379"/>
              <a:ext cx="46769" cy="41780"/>
            </a:xfrm>
            <a:custGeom>
              <a:rect b="b" l="l" r="r" t="t"/>
              <a:pathLst>
                <a:path extrusionOk="0" h="1591" w="1781">
                  <a:moveTo>
                    <a:pt x="395" y="1"/>
                  </a:moveTo>
                  <a:cubicBezTo>
                    <a:pt x="311" y="1"/>
                    <a:pt x="231" y="48"/>
                    <a:pt x="191" y="127"/>
                  </a:cubicBezTo>
                  <a:lnTo>
                    <a:pt x="0" y="539"/>
                  </a:lnTo>
                  <a:lnTo>
                    <a:pt x="737" y="1505"/>
                  </a:lnTo>
                  <a:cubicBezTo>
                    <a:pt x="778" y="1562"/>
                    <a:pt x="844" y="1591"/>
                    <a:pt x="909" y="1591"/>
                  </a:cubicBezTo>
                  <a:cubicBezTo>
                    <a:pt x="966" y="1591"/>
                    <a:pt x="1022" y="1569"/>
                    <a:pt x="1062" y="1524"/>
                  </a:cubicBezTo>
                  <a:lnTo>
                    <a:pt x="1780" y="816"/>
                  </a:lnTo>
                  <a:lnTo>
                    <a:pt x="507" y="32"/>
                  </a:lnTo>
                  <a:cubicBezTo>
                    <a:pt x="471" y="11"/>
                    <a:pt x="433" y="1"/>
                    <a:pt x="39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8"/>
            <p:cNvSpPr/>
            <p:nvPr/>
          </p:nvSpPr>
          <p:spPr>
            <a:xfrm>
              <a:off x="3277397" y="1785379"/>
              <a:ext cx="46769" cy="41780"/>
            </a:xfrm>
            <a:custGeom>
              <a:rect b="b" l="l" r="r" t="t"/>
              <a:pathLst>
                <a:path extrusionOk="0" h="1591" w="1781">
                  <a:moveTo>
                    <a:pt x="1381" y="1"/>
                  </a:moveTo>
                  <a:cubicBezTo>
                    <a:pt x="1343" y="1"/>
                    <a:pt x="1306" y="11"/>
                    <a:pt x="1273" y="32"/>
                  </a:cubicBezTo>
                  <a:lnTo>
                    <a:pt x="0" y="816"/>
                  </a:lnTo>
                  <a:lnTo>
                    <a:pt x="708" y="1524"/>
                  </a:lnTo>
                  <a:cubicBezTo>
                    <a:pt x="753" y="1569"/>
                    <a:pt x="810" y="1591"/>
                    <a:pt x="866" y="1591"/>
                  </a:cubicBezTo>
                  <a:cubicBezTo>
                    <a:pt x="932" y="1591"/>
                    <a:pt x="997" y="1562"/>
                    <a:pt x="1043" y="1505"/>
                  </a:cubicBezTo>
                  <a:lnTo>
                    <a:pt x="1780" y="539"/>
                  </a:lnTo>
                  <a:lnTo>
                    <a:pt x="1589" y="127"/>
                  </a:lnTo>
                  <a:cubicBezTo>
                    <a:pt x="1549" y="48"/>
                    <a:pt x="1464" y="1"/>
                    <a:pt x="138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8"/>
            <p:cNvSpPr/>
            <p:nvPr/>
          </p:nvSpPr>
          <p:spPr>
            <a:xfrm>
              <a:off x="3218837" y="1661327"/>
              <a:ext cx="116883" cy="110318"/>
            </a:xfrm>
            <a:custGeom>
              <a:rect b="b" l="l" r="r" t="t"/>
              <a:pathLst>
                <a:path extrusionOk="0" h="4201" w="4451">
                  <a:moveTo>
                    <a:pt x="1938" y="1"/>
                  </a:moveTo>
                  <a:cubicBezTo>
                    <a:pt x="1362" y="1"/>
                    <a:pt x="862" y="98"/>
                    <a:pt x="613" y="152"/>
                  </a:cubicBezTo>
                  <a:cubicBezTo>
                    <a:pt x="517" y="171"/>
                    <a:pt x="440" y="267"/>
                    <a:pt x="450" y="372"/>
                  </a:cubicBezTo>
                  <a:lnTo>
                    <a:pt x="450" y="899"/>
                  </a:lnTo>
                  <a:cubicBezTo>
                    <a:pt x="440" y="1023"/>
                    <a:pt x="402" y="1138"/>
                    <a:pt x="316" y="1215"/>
                  </a:cubicBezTo>
                  <a:lnTo>
                    <a:pt x="134" y="1406"/>
                  </a:lnTo>
                  <a:cubicBezTo>
                    <a:pt x="48" y="1482"/>
                    <a:pt x="0" y="1597"/>
                    <a:pt x="0" y="1722"/>
                  </a:cubicBezTo>
                  <a:lnTo>
                    <a:pt x="0" y="1980"/>
                  </a:lnTo>
                  <a:cubicBezTo>
                    <a:pt x="0" y="3205"/>
                    <a:pt x="996" y="4200"/>
                    <a:pt x="2230" y="4200"/>
                  </a:cubicBezTo>
                  <a:cubicBezTo>
                    <a:pt x="3455" y="4200"/>
                    <a:pt x="4450" y="3205"/>
                    <a:pt x="4450" y="1980"/>
                  </a:cubicBezTo>
                  <a:lnTo>
                    <a:pt x="4450" y="1722"/>
                  </a:lnTo>
                  <a:cubicBezTo>
                    <a:pt x="4450" y="1597"/>
                    <a:pt x="4403" y="1482"/>
                    <a:pt x="4326" y="1406"/>
                  </a:cubicBezTo>
                  <a:lnTo>
                    <a:pt x="4144" y="1215"/>
                  </a:lnTo>
                  <a:cubicBezTo>
                    <a:pt x="4058" y="1138"/>
                    <a:pt x="4010" y="1023"/>
                    <a:pt x="4010" y="908"/>
                  </a:cubicBezTo>
                  <a:lnTo>
                    <a:pt x="4010" y="784"/>
                  </a:lnTo>
                  <a:cubicBezTo>
                    <a:pt x="4010" y="698"/>
                    <a:pt x="3972" y="612"/>
                    <a:pt x="3895" y="554"/>
                  </a:cubicBezTo>
                  <a:cubicBezTo>
                    <a:pt x="3311" y="121"/>
                    <a:pt x="2578" y="1"/>
                    <a:pt x="19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8"/>
            <p:cNvSpPr/>
            <p:nvPr/>
          </p:nvSpPr>
          <p:spPr>
            <a:xfrm>
              <a:off x="3218837" y="1661327"/>
              <a:ext cx="105329" cy="110056"/>
            </a:xfrm>
            <a:custGeom>
              <a:rect b="b" l="l" r="r" t="t"/>
              <a:pathLst>
                <a:path extrusionOk="0" h="4191" w="4011">
                  <a:moveTo>
                    <a:pt x="1902" y="1"/>
                  </a:moveTo>
                  <a:cubicBezTo>
                    <a:pt x="1702" y="1"/>
                    <a:pt x="1512" y="12"/>
                    <a:pt x="1340" y="28"/>
                  </a:cubicBezTo>
                  <a:cubicBezTo>
                    <a:pt x="1091" y="57"/>
                    <a:pt x="852" y="95"/>
                    <a:pt x="622" y="152"/>
                  </a:cubicBezTo>
                  <a:cubicBezTo>
                    <a:pt x="517" y="171"/>
                    <a:pt x="450" y="267"/>
                    <a:pt x="450" y="372"/>
                  </a:cubicBezTo>
                  <a:lnTo>
                    <a:pt x="450" y="899"/>
                  </a:lnTo>
                  <a:cubicBezTo>
                    <a:pt x="450" y="1023"/>
                    <a:pt x="402" y="1128"/>
                    <a:pt x="316" y="1215"/>
                  </a:cubicBezTo>
                  <a:lnTo>
                    <a:pt x="134" y="1396"/>
                  </a:lnTo>
                  <a:cubicBezTo>
                    <a:pt x="48" y="1482"/>
                    <a:pt x="0" y="1597"/>
                    <a:pt x="0" y="1712"/>
                  </a:cubicBezTo>
                  <a:lnTo>
                    <a:pt x="0" y="1980"/>
                  </a:lnTo>
                  <a:cubicBezTo>
                    <a:pt x="0" y="3100"/>
                    <a:pt x="842" y="4047"/>
                    <a:pt x="1962" y="4191"/>
                  </a:cubicBezTo>
                  <a:cubicBezTo>
                    <a:pt x="1560" y="3770"/>
                    <a:pt x="1340" y="3224"/>
                    <a:pt x="1340" y="2650"/>
                  </a:cubicBezTo>
                  <a:lnTo>
                    <a:pt x="1340" y="1014"/>
                  </a:lnTo>
                  <a:cubicBezTo>
                    <a:pt x="1340" y="793"/>
                    <a:pt x="1512" y="602"/>
                    <a:pt x="1732" y="573"/>
                  </a:cubicBezTo>
                  <a:cubicBezTo>
                    <a:pt x="1909" y="551"/>
                    <a:pt x="2134" y="532"/>
                    <a:pt x="2384" y="532"/>
                  </a:cubicBezTo>
                  <a:cubicBezTo>
                    <a:pt x="2890" y="532"/>
                    <a:pt x="3497" y="610"/>
                    <a:pt x="4010" y="899"/>
                  </a:cubicBezTo>
                  <a:lnTo>
                    <a:pt x="4010" y="784"/>
                  </a:lnTo>
                  <a:cubicBezTo>
                    <a:pt x="4010" y="688"/>
                    <a:pt x="3972" y="612"/>
                    <a:pt x="3895" y="554"/>
                  </a:cubicBezTo>
                  <a:cubicBezTo>
                    <a:pt x="3296" y="116"/>
                    <a:pt x="2546" y="1"/>
                    <a:pt x="190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8"/>
            <p:cNvSpPr/>
            <p:nvPr/>
          </p:nvSpPr>
          <p:spPr>
            <a:xfrm>
              <a:off x="3177871" y="1818861"/>
              <a:ext cx="35215" cy="46533"/>
            </a:xfrm>
            <a:custGeom>
              <a:rect b="b" l="l" r="r" t="t"/>
              <a:pathLst>
                <a:path extrusionOk="0" h="1772" w="1341">
                  <a:moveTo>
                    <a:pt x="240" y="1"/>
                  </a:moveTo>
                  <a:cubicBezTo>
                    <a:pt x="86" y="173"/>
                    <a:pt x="0" y="383"/>
                    <a:pt x="0" y="613"/>
                  </a:cubicBezTo>
                  <a:lnTo>
                    <a:pt x="0" y="1551"/>
                  </a:lnTo>
                  <a:cubicBezTo>
                    <a:pt x="0" y="1666"/>
                    <a:pt x="106" y="1771"/>
                    <a:pt x="230" y="1771"/>
                  </a:cubicBezTo>
                  <a:lnTo>
                    <a:pt x="1340" y="1771"/>
                  </a:lnTo>
                  <a:lnTo>
                    <a:pt x="1340" y="1474"/>
                  </a:lnTo>
                  <a:cubicBezTo>
                    <a:pt x="1340" y="1235"/>
                    <a:pt x="1244" y="1006"/>
                    <a:pt x="1082" y="843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4" name="Google Shape;4054;p48"/>
          <p:cNvGrpSpPr/>
          <p:nvPr/>
        </p:nvGrpSpPr>
        <p:grpSpPr>
          <a:xfrm>
            <a:off x="3542281" y="1505605"/>
            <a:ext cx="366196" cy="357004"/>
            <a:chOff x="3542281" y="1505605"/>
            <a:chExt cx="366196" cy="357004"/>
          </a:xfrm>
        </p:grpSpPr>
        <p:sp>
          <p:nvSpPr>
            <p:cNvPr id="4055" name="Google Shape;4055;p48"/>
            <p:cNvSpPr/>
            <p:nvPr/>
          </p:nvSpPr>
          <p:spPr>
            <a:xfrm>
              <a:off x="3612133" y="1573592"/>
              <a:ext cx="226466" cy="226703"/>
            </a:xfrm>
            <a:custGeom>
              <a:rect b="b" l="l" r="r" t="t"/>
              <a:pathLst>
                <a:path extrusionOk="0" h="8633" w="8624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8"/>
            <p:cNvSpPr/>
            <p:nvPr/>
          </p:nvSpPr>
          <p:spPr>
            <a:xfrm>
              <a:off x="3657379" y="1652740"/>
              <a:ext cx="135974" cy="136001"/>
            </a:xfrm>
            <a:custGeom>
              <a:rect b="b" l="l" r="r" t="t"/>
              <a:pathLst>
                <a:path extrusionOk="0" h="5179" w="5178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8"/>
            <p:cNvSpPr/>
            <p:nvPr/>
          </p:nvSpPr>
          <p:spPr>
            <a:xfrm>
              <a:off x="3542281" y="1681153"/>
              <a:ext cx="54805" cy="11318"/>
            </a:xfrm>
            <a:custGeom>
              <a:rect b="b" l="l" r="r" t="t"/>
              <a:pathLst>
                <a:path extrusionOk="0" h="431" w="2087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8"/>
            <p:cNvSpPr/>
            <p:nvPr/>
          </p:nvSpPr>
          <p:spPr>
            <a:xfrm>
              <a:off x="3853909" y="1681153"/>
              <a:ext cx="54568" cy="11318"/>
            </a:xfrm>
            <a:custGeom>
              <a:rect b="b" l="l" r="r" t="t"/>
              <a:pathLst>
                <a:path extrusionOk="0" h="431" w="2078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8"/>
            <p:cNvSpPr/>
            <p:nvPr/>
          </p:nvSpPr>
          <p:spPr>
            <a:xfrm>
              <a:off x="3719694" y="1505605"/>
              <a:ext cx="11344" cy="50918"/>
            </a:xfrm>
            <a:custGeom>
              <a:rect b="b" l="l" r="r" t="t"/>
              <a:pathLst>
                <a:path extrusionOk="0" h="1939" w="432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8"/>
            <p:cNvSpPr/>
            <p:nvPr/>
          </p:nvSpPr>
          <p:spPr>
            <a:xfrm>
              <a:off x="3639023" y="1798850"/>
              <a:ext cx="25814" cy="31092"/>
            </a:xfrm>
            <a:custGeom>
              <a:rect b="b" l="l" r="r" t="t"/>
              <a:pathLst>
                <a:path extrusionOk="0" h="1184" w="983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8"/>
            <p:cNvSpPr/>
            <p:nvPr/>
          </p:nvSpPr>
          <p:spPr>
            <a:xfrm>
              <a:off x="3786053" y="1543761"/>
              <a:ext cx="25971" cy="31092"/>
            </a:xfrm>
            <a:custGeom>
              <a:rect b="b" l="l" r="r" t="t"/>
              <a:pathLst>
                <a:path extrusionOk="0" h="1184" w="989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8"/>
            <p:cNvSpPr/>
            <p:nvPr/>
          </p:nvSpPr>
          <p:spPr>
            <a:xfrm>
              <a:off x="3579728" y="1601874"/>
              <a:ext cx="35950" cy="22741"/>
            </a:xfrm>
            <a:custGeom>
              <a:rect b="b" l="l" r="r" t="t"/>
              <a:pathLst>
                <a:path extrusionOk="0" h="866" w="1369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8"/>
            <p:cNvSpPr/>
            <p:nvPr/>
          </p:nvSpPr>
          <p:spPr>
            <a:xfrm>
              <a:off x="3834818" y="1749167"/>
              <a:ext cx="35687" cy="22741"/>
            </a:xfrm>
            <a:custGeom>
              <a:rect b="b" l="l" r="r" t="t"/>
              <a:pathLst>
                <a:path extrusionOk="0" h="866" w="1359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8"/>
            <p:cNvSpPr/>
            <p:nvPr/>
          </p:nvSpPr>
          <p:spPr>
            <a:xfrm>
              <a:off x="3786000" y="1798850"/>
              <a:ext cx="25709" cy="31092"/>
            </a:xfrm>
            <a:custGeom>
              <a:rect b="b" l="l" r="r" t="t"/>
              <a:pathLst>
                <a:path extrusionOk="0" h="1184" w="979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8"/>
            <p:cNvSpPr/>
            <p:nvPr/>
          </p:nvSpPr>
          <p:spPr>
            <a:xfrm>
              <a:off x="3638472" y="1543761"/>
              <a:ext cx="25971" cy="31092"/>
            </a:xfrm>
            <a:custGeom>
              <a:rect b="b" l="l" r="r" t="t"/>
              <a:pathLst>
                <a:path extrusionOk="0" h="1184" w="989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8"/>
            <p:cNvSpPr/>
            <p:nvPr/>
          </p:nvSpPr>
          <p:spPr>
            <a:xfrm>
              <a:off x="3835317" y="1601507"/>
              <a:ext cx="36291" cy="23109"/>
            </a:xfrm>
            <a:custGeom>
              <a:rect b="b" l="l" r="r" t="t"/>
              <a:pathLst>
                <a:path extrusionOk="0" h="880" w="1382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8"/>
            <p:cNvSpPr/>
            <p:nvPr/>
          </p:nvSpPr>
          <p:spPr>
            <a:xfrm>
              <a:off x="3579964" y="1749167"/>
              <a:ext cx="35950" cy="22741"/>
            </a:xfrm>
            <a:custGeom>
              <a:rect b="b" l="l" r="r" t="t"/>
              <a:pathLst>
                <a:path extrusionOk="0" h="866" w="1369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8"/>
            <p:cNvSpPr/>
            <p:nvPr/>
          </p:nvSpPr>
          <p:spPr>
            <a:xfrm>
              <a:off x="3737209" y="1591764"/>
              <a:ext cx="80776" cy="68302"/>
            </a:xfrm>
            <a:custGeom>
              <a:rect b="b" l="l" r="r" t="t"/>
              <a:pathLst>
                <a:path extrusionOk="0" h="2601" w="3076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8"/>
            <p:cNvSpPr/>
            <p:nvPr/>
          </p:nvSpPr>
          <p:spPr>
            <a:xfrm>
              <a:off x="3691307" y="1732150"/>
              <a:ext cx="68118" cy="102073"/>
            </a:xfrm>
            <a:custGeom>
              <a:rect b="b" l="l" r="r" t="t"/>
              <a:pathLst>
                <a:path extrusionOk="0" h="3887" w="2594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8"/>
            <p:cNvSpPr/>
            <p:nvPr/>
          </p:nvSpPr>
          <p:spPr>
            <a:xfrm>
              <a:off x="3691307" y="1751267"/>
              <a:ext cx="68118" cy="82955"/>
            </a:xfrm>
            <a:custGeom>
              <a:rect b="b" l="l" r="r" t="t"/>
              <a:pathLst>
                <a:path extrusionOk="0" h="3159" w="2594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8"/>
            <p:cNvSpPr/>
            <p:nvPr/>
          </p:nvSpPr>
          <p:spPr>
            <a:xfrm>
              <a:off x="3712656" y="1732150"/>
              <a:ext cx="25420" cy="17122"/>
            </a:xfrm>
            <a:custGeom>
              <a:rect b="b" l="l" r="r" t="t"/>
              <a:pathLst>
                <a:path extrusionOk="0" h="652" w="968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8"/>
            <p:cNvSpPr/>
            <p:nvPr/>
          </p:nvSpPr>
          <p:spPr>
            <a:xfrm>
              <a:off x="3702625" y="1686930"/>
              <a:ext cx="45509" cy="51049"/>
            </a:xfrm>
            <a:custGeom>
              <a:rect b="b" l="l" r="r" t="t"/>
              <a:pathLst>
                <a:path extrusionOk="0" h="1944" w="1733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8"/>
            <p:cNvSpPr/>
            <p:nvPr/>
          </p:nvSpPr>
          <p:spPr>
            <a:xfrm>
              <a:off x="3702625" y="1686930"/>
              <a:ext cx="31171" cy="50944"/>
            </a:xfrm>
            <a:custGeom>
              <a:rect b="b" l="l" r="r" t="t"/>
              <a:pathLst>
                <a:path extrusionOk="0" h="1940" w="1187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8"/>
            <p:cNvSpPr/>
            <p:nvPr/>
          </p:nvSpPr>
          <p:spPr>
            <a:xfrm>
              <a:off x="3702625" y="1834196"/>
              <a:ext cx="45509" cy="28177"/>
            </a:xfrm>
            <a:custGeom>
              <a:rect b="b" l="l" r="r" t="t"/>
              <a:pathLst>
                <a:path extrusionOk="0" h="1073" w="1733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8"/>
            <p:cNvSpPr/>
            <p:nvPr/>
          </p:nvSpPr>
          <p:spPr>
            <a:xfrm>
              <a:off x="3691307" y="1759303"/>
              <a:ext cx="11344" cy="74920"/>
            </a:xfrm>
            <a:custGeom>
              <a:rect b="b" l="l" r="r" t="t"/>
              <a:pathLst>
                <a:path extrusionOk="0" h="2853" w="432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8"/>
            <p:cNvSpPr/>
            <p:nvPr/>
          </p:nvSpPr>
          <p:spPr>
            <a:xfrm>
              <a:off x="3748107" y="1759303"/>
              <a:ext cx="11318" cy="74920"/>
            </a:xfrm>
            <a:custGeom>
              <a:rect b="b" l="l" r="r" t="t"/>
              <a:pathLst>
                <a:path extrusionOk="0" h="2853" w="431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8"/>
            <p:cNvSpPr/>
            <p:nvPr/>
          </p:nvSpPr>
          <p:spPr>
            <a:xfrm>
              <a:off x="3722477" y="1845514"/>
              <a:ext cx="5803" cy="17095"/>
            </a:xfrm>
            <a:custGeom>
              <a:rect b="b" l="l" r="r" t="t"/>
              <a:pathLst>
                <a:path extrusionOk="0" h="651" w="221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8"/>
            <p:cNvSpPr/>
            <p:nvPr/>
          </p:nvSpPr>
          <p:spPr>
            <a:xfrm>
              <a:off x="3702625" y="1686930"/>
              <a:ext cx="45509" cy="22662"/>
            </a:xfrm>
            <a:custGeom>
              <a:rect b="b" l="l" r="r" t="t"/>
              <a:pathLst>
                <a:path extrusionOk="0" h="863" w="1733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8"/>
            <p:cNvSpPr/>
            <p:nvPr/>
          </p:nvSpPr>
          <p:spPr>
            <a:xfrm>
              <a:off x="3702625" y="1686930"/>
              <a:ext cx="31171" cy="20640"/>
            </a:xfrm>
            <a:custGeom>
              <a:rect b="b" l="l" r="r" t="t"/>
              <a:pathLst>
                <a:path extrusionOk="0" h="786" w="1187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0" name="Google Shape;4080;p48"/>
          <p:cNvGrpSpPr/>
          <p:nvPr/>
        </p:nvGrpSpPr>
        <p:grpSpPr>
          <a:xfrm>
            <a:off x="1748382" y="3384797"/>
            <a:ext cx="364673" cy="340067"/>
            <a:chOff x="1748382" y="3384797"/>
            <a:chExt cx="364673" cy="340067"/>
          </a:xfrm>
        </p:grpSpPr>
        <p:sp>
          <p:nvSpPr>
            <p:cNvPr id="4081" name="Google Shape;4081;p48"/>
            <p:cNvSpPr/>
            <p:nvPr/>
          </p:nvSpPr>
          <p:spPr>
            <a:xfrm>
              <a:off x="1805182" y="3628332"/>
              <a:ext cx="45509" cy="45509"/>
            </a:xfrm>
            <a:custGeom>
              <a:rect b="b" l="l" r="r" t="t"/>
              <a:pathLst>
                <a:path extrusionOk="0" h="1733" w="1733">
                  <a:moveTo>
                    <a:pt x="220" y="0"/>
                  </a:moveTo>
                  <a:cubicBezTo>
                    <a:pt x="106" y="0"/>
                    <a:pt x="10" y="96"/>
                    <a:pt x="10" y="221"/>
                  </a:cubicBezTo>
                  <a:lnTo>
                    <a:pt x="10" y="1513"/>
                  </a:lnTo>
                  <a:cubicBezTo>
                    <a:pt x="0" y="1627"/>
                    <a:pt x="96" y="1733"/>
                    <a:pt x="220" y="1733"/>
                  </a:cubicBezTo>
                  <a:lnTo>
                    <a:pt x="1512" y="1733"/>
                  </a:lnTo>
                  <a:cubicBezTo>
                    <a:pt x="1637" y="1733"/>
                    <a:pt x="1733" y="1637"/>
                    <a:pt x="1733" y="1522"/>
                  </a:cubicBezTo>
                  <a:lnTo>
                    <a:pt x="1733" y="221"/>
                  </a:lnTo>
                  <a:cubicBezTo>
                    <a:pt x="1733" y="96"/>
                    <a:pt x="1627" y="0"/>
                    <a:pt x="151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8"/>
            <p:cNvSpPr/>
            <p:nvPr/>
          </p:nvSpPr>
          <p:spPr>
            <a:xfrm>
              <a:off x="1954208" y="3509453"/>
              <a:ext cx="105828" cy="90728"/>
            </a:xfrm>
            <a:custGeom>
              <a:rect b="b" l="l" r="r" t="t"/>
              <a:pathLst>
                <a:path extrusionOk="0" h="3455" w="4030">
                  <a:moveTo>
                    <a:pt x="2307" y="1"/>
                  </a:moveTo>
                  <a:cubicBezTo>
                    <a:pt x="766" y="1"/>
                    <a:pt x="0" y="1857"/>
                    <a:pt x="1082" y="2948"/>
                  </a:cubicBezTo>
                  <a:cubicBezTo>
                    <a:pt x="1434" y="3298"/>
                    <a:pt x="1867" y="3454"/>
                    <a:pt x="2290" y="3454"/>
                  </a:cubicBezTo>
                  <a:cubicBezTo>
                    <a:pt x="3179" y="3454"/>
                    <a:pt x="4030" y="2766"/>
                    <a:pt x="4030" y="1723"/>
                  </a:cubicBezTo>
                  <a:cubicBezTo>
                    <a:pt x="4030" y="766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48"/>
            <p:cNvSpPr/>
            <p:nvPr/>
          </p:nvSpPr>
          <p:spPr>
            <a:xfrm>
              <a:off x="1964764" y="3546165"/>
              <a:ext cx="100051" cy="54043"/>
            </a:xfrm>
            <a:custGeom>
              <a:rect b="b" l="l" r="r" t="t"/>
              <a:pathLst>
                <a:path extrusionOk="0" h="2058" w="3810">
                  <a:moveTo>
                    <a:pt x="211" y="0"/>
                  </a:moveTo>
                  <a:lnTo>
                    <a:pt x="211" y="0"/>
                  </a:ln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9" y="0"/>
                  </a:cubicBezTo>
                  <a:lnTo>
                    <a:pt x="3599" y="0"/>
                  </a:lnTo>
                  <a:cubicBezTo>
                    <a:pt x="3446" y="813"/>
                    <a:pt x="2738" y="1407"/>
                    <a:pt x="1905" y="1407"/>
                  </a:cubicBezTo>
                  <a:cubicBezTo>
                    <a:pt x="1072" y="1407"/>
                    <a:pt x="364" y="813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48"/>
            <p:cNvSpPr/>
            <p:nvPr/>
          </p:nvSpPr>
          <p:spPr>
            <a:xfrm>
              <a:off x="1833569" y="3407433"/>
              <a:ext cx="153096" cy="294585"/>
            </a:xfrm>
            <a:custGeom>
              <a:rect b="b" l="l" r="r" t="t"/>
              <a:pathLst>
                <a:path extrusionOk="0" h="11218" w="5830">
                  <a:moveTo>
                    <a:pt x="5603" y="0"/>
                  </a:moveTo>
                  <a:cubicBezTo>
                    <a:pt x="5531" y="0"/>
                    <a:pt x="5464" y="38"/>
                    <a:pt x="5427" y="105"/>
                  </a:cubicBezTo>
                  <a:cubicBezTo>
                    <a:pt x="5016" y="756"/>
                    <a:pt x="4527" y="1359"/>
                    <a:pt x="3972" y="1895"/>
                  </a:cubicBezTo>
                  <a:cubicBezTo>
                    <a:pt x="3140" y="2709"/>
                    <a:pt x="1819" y="3666"/>
                    <a:pt x="221" y="3666"/>
                  </a:cubicBezTo>
                  <a:cubicBezTo>
                    <a:pt x="96" y="3666"/>
                    <a:pt x="1" y="3761"/>
                    <a:pt x="1" y="3876"/>
                  </a:cubicBezTo>
                  <a:lnTo>
                    <a:pt x="1" y="7331"/>
                  </a:lnTo>
                  <a:cubicBezTo>
                    <a:pt x="1" y="7455"/>
                    <a:pt x="96" y="7551"/>
                    <a:pt x="221" y="7551"/>
                  </a:cubicBezTo>
                  <a:cubicBezTo>
                    <a:pt x="1810" y="7551"/>
                    <a:pt x="3140" y="8508"/>
                    <a:pt x="3972" y="9312"/>
                  </a:cubicBezTo>
                  <a:cubicBezTo>
                    <a:pt x="4527" y="9848"/>
                    <a:pt x="5016" y="10451"/>
                    <a:pt x="5427" y="11111"/>
                  </a:cubicBezTo>
                  <a:cubicBezTo>
                    <a:pt x="5467" y="11185"/>
                    <a:pt x="5536" y="11217"/>
                    <a:pt x="5605" y="11217"/>
                  </a:cubicBezTo>
                  <a:cubicBezTo>
                    <a:pt x="5716" y="11217"/>
                    <a:pt x="5829" y="11132"/>
                    <a:pt x="5829" y="10996"/>
                  </a:cubicBezTo>
                  <a:lnTo>
                    <a:pt x="5829" y="220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3"/>
                    <a:pt x="5624" y="0"/>
                    <a:pt x="5603" y="0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8"/>
            <p:cNvSpPr/>
            <p:nvPr/>
          </p:nvSpPr>
          <p:spPr>
            <a:xfrm>
              <a:off x="1833569" y="3583086"/>
              <a:ext cx="152991" cy="118932"/>
            </a:xfrm>
            <a:custGeom>
              <a:rect b="b" l="l" r="r" t="t"/>
              <a:pathLst>
                <a:path extrusionOk="0" h="4529" w="5826">
                  <a:moveTo>
                    <a:pt x="1" y="1"/>
                  </a:moveTo>
                  <a:lnTo>
                    <a:pt x="1" y="642"/>
                  </a:lnTo>
                  <a:cubicBezTo>
                    <a:pt x="1" y="766"/>
                    <a:pt x="96" y="862"/>
                    <a:pt x="211" y="862"/>
                  </a:cubicBezTo>
                  <a:cubicBezTo>
                    <a:pt x="1810" y="862"/>
                    <a:pt x="3130" y="1819"/>
                    <a:pt x="3963" y="2623"/>
                  </a:cubicBezTo>
                  <a:cubicBezTo>
                    <a:pt x="4518" y="3159"/>
                    <a:pt x="5006" y="3762"/>
                    <a:pt x="5418" y="4422"/>
                  </a:cubicBezTo>
                  <a:cubicBezTo>
                    <a:pt x="5461" y="4496"/>
                    <a:pt x="5532" y="4528"/>
                    <a:pt x="5602" y="4528"/>
                  </a:cubicBezTo>
                  <a:cubicBezTo>
                    <a:pt x="5715" y="4528"/>
                    <a:pt x="5825" y="4443"/>
                    <a:pt x="5819" y="4307"/>
                  </a:cubicBezTo>
                  <a:lnTo>
                    <a:pt x="5819" y="3236"/>
                  </a:lnTo>
                  <a:cubicBezTo>
                    <a:pt x="5819" y="3322"/>
                    <a:pt x="5762" y="3408"/>
                    <a:pt x="5676" y="3437"/>
                  </a:cubicBezTo>
                  <a:cubicBezTo>
                    <a:pt x="5653" y="3446"/>
                    <a:pt x="5630" y="3450"/>
                    <a:pt x="5607" y="3450"/>
                  </a:cubicBezTo>
                  <a:cubicBezTo>
                    <a:pt x="5533" y="3450"/>
                    <a:pt x="5461" y="3406"/>
                    <a:pt x="5418" y="3341"/>
                  </a:cubicBezTo>
                  <a:cubicBezTo>
                    <a:pt x="5418" y="3331"/>
                    <a:pt x="4882" y="2862"/>
                    <a:pt x="3963" y="1982"/>
                  </a:cubicBezTo>
                  <a:cubicBezTo>
                    <a:pt x="3130" y="1178"/>
                    <a:pt x="1810" y="211"/>
                    <a:pt x="211" y="211"/>
                  </a:cubicBezTo>
                  <a:cubicBezTo>
                    <a:pt x="96" y="211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48"/>
            <p:cNvSpPr/>
            <p:nvPr/>
          </p:nvSpPr>
          <p:spPr>
            <a:xfrm>
              <a:off x="1975058" y="3384797"/>
              <a:ext cx="45535" cy="340067"/>
            </a:xfrm>
            <a:custGeom>
              <a:rect b="b" l="l" r="r" t="t"/>
              <a:pathLst>
                <a:path extrusionOk="0" h="12950" w="1734">
                  <a:moveTo>
                    <a:pt x="221" y="1"/>
                  </a:moveTo>
                  <a:cubicBezTo>
                    <a:pt x="97" y="1"/>
                    <a:pt x="1" y="97"/>
                    <a:pt x="1" y="211"/>
                  </a:cubicBezTo>
                  <a:lnTo>
                    <a:pt x="1" y="12729"/>
                  </a:lnTo>
                  <a:cubicBezTo>
                    <a:pt x="1" y="12844"/>
                    <a:pt x="97" y="12949"/>
                    <a:pt x="221" y="12949"/>
                  </a:cubicBezTo>
                  <a:lnTo>
                    <a:pt x="1513" y="12949"/>
                  </a:lnTo>
                  <a:cubicBezTo>
                    <a:pt x="1628" y="12949"/>
                    <a:pt x="1733" y="12844"/>
                    <a:pt x="1733" y="12729"/>
                  </a:cubicBezTo>
                  <a:lnTo>
                    <a:pt x="1733" y="211"/>
                  </a:lnTo>
                  <a:cubicBezTo>
                    <a:pt x="1723" y="97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48"/>
            <p:cNvSpPr/>
            <p:nvPr/>
          </p:nvSpPr>
          <p:spPr>
            <a:xfrm>
              <a:off x="1975058" y="3696451"/>
              <a:ext cx="45535" cy="28413"/>
            </a:xfrm>
            <a:custGeom>
              <a:rect b="b" l="l" r="r" t="t"/>
              <a:pathLst>
                <a:path extrusionOk="0" h="1082" w="1734">
                  <a:moveTo>
                    <a:pt x="1" y="0"/>
                  </a:moveTo>
                  <a:lnTo>
                    <a:pt x="1" y="861"/>
                  </a:lnTo>
                  <a:cubicBezTo>
                    <a:pt x="1" y="986"/>
                    <a:pt x="97" y="1081"/>
                    <a:pt x="221" y="1081"/>
                  </a:cubicBezTo>
                  <a:lnTo>
                    <a:pt x="1513" y="1081"/>
                  </a:lnTo>
                  <a:cubicBezTo>
                    <a:pt x="1628" y="1081"/>
                    <a:pt x="1733" y="98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8" y="220"/>
                    <a:pt x="1513" y="220"/>
                  </a:cubicBezTo>
                  <a:lnTo>
                    <a:pt x="221" y="220"/>
                  </a:lnTo>
                  <a:cubicBezTo>
                    <a:pt x="97" y="22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8"/>
            <p:cNvSpPr/>
            <p:nvPr/>
          </p:nvSpPr>
          <p:spPr>
            <a:xfrm>
              <a:off x="1748618" y="3503676"/>
              <a:ext cx="45272" cy="102073"/>
            </a:xfrm>
            <a:custGeom>
              <a:rect b="b" l="l" r="r" t="t"/>
              <a:pathLst>
                <a:path extrusionOk="0" h="3887" w="1724">
                  <a:moveTo>
                    <a:pt x="1073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05"/>
                  </a:lnTo>
                  <a:cubicBezTo>
                    <a:pt x="1" y="3398"/>
                    <a:pt x="479" y="3886"/>
                    <a:pt x="1073" y="3886"/>
                  </a:cubicBezTo>
                  <a:lnTo>
                    <a:pt x="1503" y="3886"/>
                  </a:lnTo>
                  <a:cubicBezTo>
                    <a:pt x="1628" y="3886"/>
                    <a:pt x="1724" y="3781"/>
                    <a:pt x="1724" y="3666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8"/>
            <p:cNvSpPr/>
            <p:nvPr/>
          </p:nvSpPr>
          <p:spPr>
            <a:xfrm>
              <a:off x="1748382" y="3508954"/>
              <a:ext cx="45509" cy="96794"/>
            </a:xfrm>
            <a:custGeom>
              <a:rect b="b" l="l" r="r" t="t"/>
              <a:pathLst>
                <a:path extrusionOk="0" h="3686" w="1733">
                  <a:moveTo>
                    <a:pt x="460" y="1"/>
                  </a:moveTo>
                  <a:lnTo>
                    <a:pt x="460" y="1"/>
                  </a:lnTo>
                  <a:cubicBezTo>
                    <a:pt x="173" y="202"/>
                    <a:pt x="0" y="527"/>
                    <a:pt x="0" y="881"/>
                  </a:cubicBezTo>
                  <a:lnTo>
                    <a:pt x="0" y="2604"/>
                  </a:lnTo>
                  <a:cubicBezTo>
                    <a:pt x="0" y="3197"/>
                    <a:pt x="488" y="3685"/>
                    <a:pt x="1082" y="3685"/>
                  </a:cubicBezTo>
                  <a:lnTo>
                    <a:pt x="1512" y="3685"/>
                  </a:lnTo>
                  <a:cubicBezTo>
                    <a:pt x="1637" y="3685"/>
                    <a:pt x="1733" y="3580"/>
                    <a:pt x="1733" y="3465"/>
                  </a:cubicBezTo>
                  <a:lnTo>
                    <a:pt x="1733" y="3034"/>
                  </a:lnTo>
                  <a:lnTo>
                    <a:pt x="1082" y="3034"/>
                  </a:lnTo>
                  <a:cubicBezTo>
                    <a:pt x="728" y="3034"/>
                    <a:pt x="441" y="2747"/>
                    <a:pt x="441" y="2393"/>
                  </a:cubicBezTo>
                  <a:lnTo>
                    <a:pt x="441" y="240"/>
                  </a:lnTo>
                  <a:cubicBezTo>
                    <a:pt x="441" y="154"/>
                    <a:pt x="441" y="77"/>
                    <a:pt x="46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8"/>
            <p:cNvSpPr/>
            <p:nvPr/>
          </p:nvSpPr>
          <p:spPr>
            <a:xfrm>
              <a:off x="1788087" y="3503676"/>
              <a:ext cx="56827" cy="102073"/>
            </a:xfrm>
            <a:custGeom>
              <a:rect b="b" l="l" r="r" t="t"/>
              <a:pathLst>
                <a:path extrusionOk="0" h="3887" w="2164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8"/>
            <p:cNvSpPr/>
            <p:nvPr/>
          </p:nvSpPr>
          <p:spPr>
            <a:xfrm>
              <a:off x="1788087" y="3588627"/>
              <a:ext cx="56827" cy="17122"/>
            </a:xfrm>
            <a:custGeom>
              <a:rect b="b" l="l" r="r" t="t"/>
              <a:pathLst>
                <a:path extrusionOk="0" h="652" w="2164">
                  <a:moveTo>
                    <a:pt x="0" y="0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8"/>
            <p:cNvSpPr/>
            <p:nvPr/>
          </p:nvSpPr>
          <p:spPr>
            <a:xfrm>
              <a:off x="1788087" y="3605722"/>
              <a:ext cx="56827" cy="90755"/>
            </a:xfrm>
            <a:custGeom>
              <a:rect b="b" l="l" r="r" t="t"/>
              <a:pathLst>
                <a:path extrusionOk="0" h="3456" w="2164">
                  <a:moveTo>
                    <a:pt x="10" y="0"/>
                  </a:moveTo>
                  <a:lnTo>
                    <a:pt x="0" y="3235"/>
                  </a:lnTo>
                  <a:cubicBezTo>
                    <a:pt x="0" y="3350"/>
                    <a:pt x="96" y="3455"/>
                    <a:pt x="221" y="3455"/>
                  </a:cubicBezTo>
                  <a:lnTo>
                    <a:pt x="1082" y="3455"/>
                  </a:lnTo>
                  <a:cubicBezTo>
                    <a:pt x="1178" y="3445"/>
                    <a:pt x="1264" y="3388"/>
                    <a:pt x="1292" y="3292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8"/>
            <p:cNvSpPr/>
            <p:nvPr/>
          </p:nvSpPr>
          <p:spPr>
            <a:xfrm>
              <a:off x="2080860" y="3548922"/>
              <a:ext cx="32195" cy="11581"/>
            </a:xfrm>
            <a:custGeom>
              <a:rect b="b" l="l" r="r" t="t"/>
              <a:pathLst>
                <a:path extrusionOk="0" h="441" w="1226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9" y="441"/>
                  </a:lnTo>
                  <a:cubicBezTo>
                    <a:pt x="1226" y="441"/>
                    <a:pt x="1226" y="0"/>
                    <a:pt x="93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8"/>
            <p:cNvSpPr/>
            <p:nvPr/>
          </p:nvSpPr>
          <p:spPr>
            <a:xfrm>
              <a:off x="2059510" y="3484874"/>
              <a:ext cx="27468" cy="23345"/>
            </a:xfrm>
            <a:custGeom>
              <a:rect b="b" l="l" r="r" t="t"/>
              <a:pathLst>
                <a:path extrusionOk="0" h="889" w="1046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5" y="525"/>
                  </a:lnTo>
                  <a:cubicBezTo>
                    <a:pt x="0" y="659"/>
                    <a:pt x="87" y="889"/>
                    <a:pt x="278" y="889"/>
                  </a:cubicBezTo>
                  <a:cubicBezTo>
                    <a:pt x="335" y="889"/>
                    <a:pt x="393" y="870"/>
                    <a:pt x="431" y="831"/>
                  </a:cubicBezTo>
                  <a:lnTo>
                    <a:pt x="890" y="372"/>
                  </a:lnTo>
                  <a:cubicBezTo>
                    <a:pt x="1045" y="217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8"/>
            <p:cNvSpPr/>
            <p:nvPr/>
          </p:nvSpPr>
          <p:spPr>
            <a:xfrm>
              <a:off x="2058723" y="3600969"/>
              <a:ext cx="27704" cy="23608"/>
            </a:xfrm>
            <a:custGeom>
              <a:rect b="b" l="l" r="r" t="t"/>
              <a:pathLst>
                <a:path extrusionOk="0" h="899" w="1055">
                  <a:moveTo>
                    <a:pt x="313" y="1"/>
                  </a:moveTo>
                  <a:cubicBezTo>
                    <a:pt x="146" y="1"/>
                    <a:pt x="0" y="218"/>
                    <a:pt x="155" y="373"/>
                  </a:cubicBezTo>
                  <a:lnTo>
                    <a:pt x="614" y="832"/>
                  </a:lnTo>
                  <a:cubicBezTo>
                    <a:pt x="652" y="870"/>
                    <a:pt x="710" y="899"/>
                    <a:pt x="767" y="899"/>
                  </a:cubicBezTo>
                  <a:cubicBezTo>
                    <a:pt x="959" y="889"/>
                    <a:pt x="1054" y="660"/>
                    <a:pt x="920" y="526"/>
                  </a:cubicBezTo>
                  <a:lnTo>
                    <a:pt x="461" y="66"/>
                  </a:lnTo>
                  <a:cubicBezTo>
                    <a:pt x="415" y="20"/>
                    <a:pt x="363" y="1"/>
                    <a:pt x="31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6" name="Google Shape;4096;p48"/>
          <p:cNvGrpSpPr/>
          <p:nvPr/>
        </p:nvGrpSpPr>
        <p:grpSpPr>
          <a:xfrm>
            <a:off x="6221064" y="3811049"/>
            <a:ext cx="364673" cy="339805"/>
            <a:chOff x="6221064" y="3811049"/>
            <a:chExt cx="364673" cy="339805"/>
          </a:xfrm>
        </p:grpSpPr>
        <p:sp>
          <p:nvSpPr>
            <p:cNvPr id="4097" name="Google Shape;4097;p48"/>
            <p:cNvSpPr/>
            <p:nvPr/>
          </p:nvSpPr>
          <p:spPr>
            <a:xfrm>
              <a:off x="6277838" y="4054558"/>
              <a:ext cx="45272" cy="45272"/>
            </a:xfrm>
            <a:custGeom>
              <a:rect b="b" l="l" r="r" t="t"/>
              <a:pathLst>
                <a:path extrusionOk="0" h="1724" w="1724">
                  <a:moveTo>
                    <a:pt x="211" y="1"/>
                  </a:moveTo>
                  <a:cubicBezTo>
                    <a:pt x="97" y="1"/>
                    <a:pt x="1" y="96"/>
                    <a:pt x="1" y="221"/>
                  </a:cubicBezTo>
                  <a:lnTo>
                    <a:pt x="1" y="1513"/>
                  </a:lnTo>
                  <a:cubicBezTo>
                    <a:pt x="1" y="1628"/>
                    <a:pt x="97" y="1723"/>
                    <a:pt x="211" y="1723"/>
                  </a:cubicBezTo>
                  <a:lnTo>
                    <a:pt x="1513" y="1723"/>
                  </a:lnTo>
                  <a:cubicBezTo>
                    <a:pt x="1628" y="1723"/>
                    <a:pt x="1724" y="1628"/>
                    <a:pt x="1724" y="1513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48"/>
            <p:cNvSpPr/>
            <p:nvPr/>
          </p:nvSpPr>
          <p:spPr>
            <a:xfrm>
              <a:off x="6426890" y="3935679"/>
              <a:ext cx="105828" cy="90728"/>
            </a:xfrm>
            <a:custGeom>
              <a:rect b="b" l="l" r="r" t="t"/>
              <a:pathLst>
                <a:path extrusionOk="0" h="3455" w="4030">
                  <a:moveTo>
                    <a:pt x="2307" y="1"/>
                  </a:moveTo>
                  <a:cubicBezTo>
                    <a:pt x="766" y="1"/>
                    <a:pt x="0" y="1858"/>
                    <a:pt x="1082" y="2949"/>
                  </a:cubicBezTo>
                  <a:cubicBezTo>
                    <a:pt x="1434" y="3298"/>
                    <a:pt x="1866" y="3454"/>
                    <a:pt x="2290" y="3454"/>
                  </a:cubicBezTo>
                  <a:cubicBezTo>
                    <a:pt x="3178" y="3454"/>
                    <a:pt x="4029" y="2767"/>
                    <a:pt x="4029" y="1724"/>
                  </a:cubicBezTo>
                  <a:cubicBezTo>
                    <a:pt x="4029" y="767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8"/>
            <p:cNvSpPr/>
            <p:nvPr/>
          </p:nvSpPr>
          <p:spPr>
            <a:xfrm>
              <a:off x="6437446" y="3972391"/>
              <a:ext cx="100051" cy="54043"/>
            </a:xfrm>
            <a:custGeom>
              <a:rect b="b" l="l" r="r" t="t"/>
              <a:pathLst>
                <a:path extrusionOk="0" h="2058" w="3810">
                  <a:moveTo>
                    <a:pt x="211" y="0"/>
                  </a:move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8" y="0"/>
                  </a:cubicBezTo>
                  <a:lnTo>
                    <a:pt x="3598" y="0"/>
                  </a:lnTo>
                  <a:cubicBezTo>
                    <a:pt x="3445" y="814"/>
                    <a:pt x="2737" y="1407"/>
                    <a:pt x="1905" y="1407"/>
                  </a:cubicBezTo>
                  <a:cubicBezTo>
                    <a:pt x="1072" y="1407"/>
                    <a:pt x="364" y="814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48"/>
            <p:cNvSpPr/>
            <p:nvPr/>
          </p:nvSpPr>
          <p:spPr>
            <a:xfrm>
              <a:off x="6306251" y="3833659"/>
              <a:ext cx="153070" cy="294585"/>
            </a:xfrm>
            <a:custGeom>
              <a:rect b="b" l="l" r="r" t="t"/>
              <a:pathLst>
                <a:path extrusionOk="0" h="11218" w="5829">
                  <a:moveTo>
                    <a:pt x="5603" y="1"/>
                  </a:moveTo>
                  <a:cubicBezTo>
                    <a:pt x="5530" y="1"/>
                    <a:pt x="5464" y="39"/>
                    <a:pt x="5427" y="106"/>
                  </a:cubicBezTo>
                  <a:cubicBezTo>
                    <a:pt x="5015" y="756"/>
                    <a:pt x="4527" y="1359"/>
                    <a:pt x="3972" y="1895"/>
                  </a:cubicBezTo>
                  <a:cubicBezTo>
                    <a:pt x="3139" y="2709"/>
                    <a:pt x="1819" y="3666"/>
                    <a:pt x="211" y="3666"/>
                  </a:cubicBezTo>
                  <a:cubicBezTo>
                    <a:pt x="96" y="3666"/>
                    <a:pt x="0" y="3761"/>
                    <a:pt x="0" y="3876"/>
                  </a:cubicBezTo>
                  <a:lnTo>
                    <a:pt x="0" y="7331"/>
                  </a:lnTo>
                  <a:cubicBezTo>
                    <a:pt x="0" y="7456"/>
                    <a:pt x="96" y="7551"/>
                    <a:pt x="211" y="7551"/>
                  </a:cubicBezTo>
                  <a:cubicBezTo>
                    <a:pt x="1809" y="7551"/>
                    <a:pt x="3139" y="8508"/>
                    <a:pt x="3972" y="9312"/>
                  </a:cubicBezTo>
                  <a:cubicBezTo>
                    <a:pt x="4527" y="9848"/>
                    <a:pt x="5015" y="10451"/>
                    <a:pt x="5427" y="11111"/>
                  </a:cubicBezTo>
                  <a:cubicBezTo>
                    <a:pt x="5467" y="11185"/>
                    <a:pt x="5535" y="11217"/>
                    <a:pt x="5604" y="11217"/>
                  </a:cubicBezTo>
                  <a:cubicBezTo>
                    <a:pt x="5716" y="11217"/>
                    <a:pt x="5829" y="11132"/>
                    <a:pt x="5829" y="10997"/>
                  </a:cubicBezTo>
                  <a:lnTo>
                    <a:pt x="5829" y="211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4"/>
                    <a:pt x="5624" y="1"/>
                    <a:pt x="5603" y="1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48"/>
            <p:cNvSpPr/>
            <p:nvPr/>
          </p:nvSpPr>
          <p:spPr>
            <a:xfrm>
              <a:off x="6306251" y="4009312"/>
              <a:ext cx="152833" cy="119010"/>
            </a:xfrm>
            <a:custGeom>
              <a:rect b="b" l="l" r="r" t="t"/>
              <a:pathLst>
                <a:path extrusionOk="0" h="4532" w="5820">
                  <a:moveTo>
                    <a:pt x="0" y="1"/>
                  </a:moveTo>
                  <a:lnTo>
                    <a:pt x="0" y="642"/>
                  </a:lnTo>
                  <a:cubicBezTo>
                    <a:pt x="0" y="767"/>
                    <a:pt x="96" y="862"/>
                    <a:pt x="211" y="862"/>
                  </a:cubicBezTo>
                  <a:cubicBezTo>
                    <a:pt x="1809" y="862"/>
                    <a:pt x="3130" y="1819"/>
                    <a:pt x="3962" y="2623"/>
                  </a:cubicBezTo>
                  <a:cubicBezTo>
                    <a:pt x="4518" y="3169"/>
                    <a:pt x="5006" y="3772"/>
                    <a:pt x="5417" y="4422"/>
                  </a:cubicBezTo>
                  <a:cubicBezTo>
                    <a:pt x="5462" y="4498"/>
                    <a:pt x="5534" y="4531"/>
                    <a:pt x="5604" y="4531"/>
                  </a:cubicBezTo>
                  <a:cubicBezTo>
                    <a:pt x="5713" y="4531"/>
                    <a:pt x="5819" y="4451"/>
                    <a:pt x="5819" y="4317"/>
                  </a:cubicBezTo>
                  <a:lnTo>
                    <a:pt x="5819" y="3236"/>
                  </a:lnTo>
                  <a:cubicBezTo>
                    <a:pt x="5819" y="3331"/>
                    <a:pt x="5762" y="3408"/>
                    <a:pt x="5676" y="3437"/>
                  </a:cubicBezTo>
                  <a:cubicBezTo>
                    <a:pt x="5651" y="3447"/>
                    <a:pt x="5625" y="3451"/>
                    <a:pt x="5600" y="3451"/>
                  </a:cubicBezTo>
                  <a:cubicBezTo>
                    <a:pt x="5529" y="3451"/>
                    <a:pt x="5460" y="3412"/>
                    <a:pt x="5417" y="3341"/>
                  </a:cubicBezTo>
                  <a:cubicBezTo>
                    <a:pt x="5417" y="3341"/>
                    <a:pt x="4881" y="2862"/>
                    <a:pt x="3962" y="1982"/>
                  </a:cubicBezTo>
                  <a:cubicBezTo>
                    <a:pt x="3130" y="1178"/>
                    <a:pt x="1809" y="212"/>
                    <a:pt x="211" y="212"/>
                  </a:cubicBezTo>
                  <a:cubicBezTo>
                    <a:pt x="96" y="212"/>
                    <a:pt x="0" y="116"/>
                    <a:pt x="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48"/>
            <p:cNvSpPr/>
            <p:nvPr/>
          </p:nvSpPr>
          <p:spPr>
            <a:xfrm>
              <a:off x="6447740" y="3811049"/>
              <a:ext cx="45509" cy="339804"/>
            </a:xfrm>
            <a:custGeom>
              <a:rect b="b" l="l" r="r" t="t"/>
              <a:pathLst>
                <a:path extrusionOk="0" h="12940" w="1733">
                  <a:moveTo>
                    <a:pt x="22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2728"/>
                  </a:lnTo>
                  <a:cubicBezTo>
                    <a:pt x="0" y="12843"/>
                    <a:pt x="96" y="12939"/>
                    <a:pt x="221" y="12939"/>
                  </a:cubicBezTo>
                  <a:lnTo>
                    <a:pt x="1513" y="12939"/>
                  </a:lnTo>
                  <a:cubicBezTo>
                    <a:pt x="1627" y="12939"/>
                    <a:pt x="1733" y="12843"/>
                    <a:pt x="1733" y="12728"/>
                  </a:cubicBezTo>
                  <a:lnTo>
                    <a:pt x="1733" y="211"/>
                  </a:lnTo>
                  <a:cubicBezTo>
                    <a:pt x="1733" y="96"/>
                    <a:pt x="1627" y="0"/>
                    <a:pt x="151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48"/>
            <p:cNvSpPr/>
            <p:nvPr/>
          </p:nvSpPr>
          <p:spPr>
            <a:xfrm>
              <a:off x="6447740" y="4122677"/>
              <a:ext cx="45509" cy="28177"/>
            </a:xfrm>
            <a:custGeom>
              <a:rect b="b" l="l" r="r" t="t"/>
              <a:pathLst>
                <a:path extrusionOk="0" h="1073" w="1733">
                  <a:moveTo>
                    <a:pt x="0" y="0"/>
                  </a:moveTo>
                  <a:lnTo>
                    <a:pt x="0" y="861"/>
                  </a:lnTo>
                  <a:cubicBezTo>
                    <a:pt x="0" y="976"/>
                    <a:pt x="96" y="1072"/>
                    <a:pt x="221" y="1072"/>
                  </a:cubicBezTo>
                  <a:lnTo>
                    <a:pt x="1513" y="1072"/>
                  </a:lnTo>
                  <a:cubicBezTo>
                    <a:pt x="1627" y="1072"/>
                    <a:pt x="1733" y="97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7" y="211"/>
                    <a:pt x="1513" y="211"/>
                  </a:cubicBezTo>
                  <a:lnTo>
                    <a:pt x="221" y="211"/>
                  </a:lnTo>
                  <a:cubicBezTo>
                    <a:pt x="96" y="211"/>
                    <a:pt x="0" y="115"/>
                    <a:pt x="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8"/>
            <p:cNvSpPr/>
            <p:nvPr/>
          </p:nvSpPr>
          <p:spPr>
            <a:xfrm>
              <a:off x="6221300" y="3929902"/>
              <a:ext cx="45272" cy="102073"/>
            </a:xfrm>
            <a:custGeom>
              <a:rect b="b" l="l" r="r" t="t"/>
              <a:pathLst>
                <a:path extrusionOk="0" h="3887" w="1724">
                  <a:moveTo>
                    <a:pt x="1072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14"/>
                  </a:lnTo>
                  <a:cubicBezTo>
                    <a:pt x="1" y="3408"/>
                    <a:pt x="479" y="3886"/>
                    <a:pt x="1072" y="3886"/>
                  </a:cubicBezTo>
                  <a:lnTo>
                    <a:pt x="1503" y="3886"/>
                  </a:lnTo>
                  <a:cubicBezTo>
                    <a:pt x="1628" y="3886"/>
                    <a:pt x="1723" y="3791"/>
                    <a:pt x="1723" y="3676"/>
                  </a:cubicBezTo>
                  <a:lnTo>
                    <a:pt x="1723" y="221"/>
                  </a:lnTo>
                  <a:cubicBezTo>
                    <a:pt x="1723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48"/>
            <p:cNvSpPr/>
            <p:nvPr/>
          </p:nvSpPr>
          <p:spPr>
            <a:xfrm>
              <a:off x="6221064" y="3935180"/>
              <a:ext cx="45509" cy="96794"/>
            </a:xfrm>
            <a:custGeom>
              <a:rect b="b" l="l" r="r" t="t"/>
              <a:pathLst>
                <a:path extrusionOk="0" h="3686" w="1733">
                  <a:moveTo>
                    <a:pt x="459" y="1"/>
                  </a:moveTo>
                  <a:lnTo>
                    <a:pt x="459" y="1"/>
                  </a:lnTo>
                  <a:cubicBezTo>
                    <a:pt x="172" y="202"/>
                    <a:pt x="0" y="527"/>
                    <a:pt x="0" y="881"/>
                  </a:cubicBezTo>
                  <a:lnTo>
                    <a:pt x="0" y="2613"/>
                  </a:lnTo>
                  <a:cubicBezTo>
                    <a:pt x="0" y="3207"/>
                    <a:pt x="488" y="3685"/>
                    <a:pt x="1081" y="3685"/>
                  </a:cubicBezTo>
                  <a:lnTo>
                    <a:pt x="1512" y="3685"/>
                  </a:lnTo>
                  <a:cubicBezTo>
                    <a:pt x="1627" y="3685"/>
                    <a:pt x="1732" y="3590"/>
                    <a:pt x="1732" y="3475"/>
                  </a:cubicBezTo>
                  <a:lnTo>
                    <a:pt x="1732" y="3035"/>
                  </a:lnTo>
                  <a:lnTo>
                    <a:pt x="1081" y="3035"/>
                  </a:lnTo>
                  <a:cubicBezTo>
                    <a:pt x="727" y="3035"/>
                    <a:pt x="440" y="2747"/>
                    <a:pt x="440" y="2393"/>
                  </a:cubicBezTo>
                  <a:lnTo>
                    <a:pt x="440" y="240"/>
                  </a:lnTo>
                  <a:cubicBezTo>
                    <a:pt x="431" y="154"/>
                    <a:pt x="440" y="77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48"/>
            <p:cNvSpPr/>
            <p:nvPr/>
          </p:nvSpPr>
          <p:spPr>
            <a:xfrm>
              <a:off x="6260769" y="3929902"/>
              <a:ext cx="56800" cy="102073"/>
            </a:xfrm>
            <a:custGeom>
              <a:rect b="b" l="l" r="r" t="t"/>
              <a:pathLst>
                <a:path extrusionOk="0" h="3887" w="2163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48"/>
            <p:cNvSpPr/>
            <p:nvPr/>
          </p:nvSpPr>
          <p:spPr>
            <a:xfrm>
              <a:off x="6260769" y="4014853"/>
              <a:ext cx="56800" cy="17122"/>
            </a:xfrm>
            <a:custGeom>
              <a:rect b="b" l="l" r="r" t="t"/>
              <a:pathLst>
                <a:path extrusionOk="0" h="652" w="2163">
                  <a:moveTo>
                    <a:pt x="0" y="1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48"/>
            <p:cNvSpPr/>
            <p:nvPr/>
          </p:nvSpPr>
          <p:spPr>
            <a:xfrm>
              <a:off x="6260769" y="4031686"/>
              <a:ext cx="56800" cy="90755"/>
            </a:xfrm>
            <a:custGeom>
              <a:rect b="b" l="l" r="r" t="t"/>
              <a:pathLst>
                <a:path extrusionOk="0" h="3456" w="2163">
                  <a:moveTo>
                    <a:pt x="10" y="1"/>
                  </a:moveTo>
                  <a:lnTo>
                    <a:pt x="0" y="3245"/>
                  </a:lnTo>
                  <a:cubicBezTo>
                    <a:pt x="0" y="3360"/>
                    <a:pt x="96" y="3456"/>
                    <a:pt x="220" y="3456"/>
                  </a:cubicBezTo>
                  <a:lnTo>
                    <a:pt x="1082" y="3456"/>
                  </a:lnTo>
                  <a:cubicBezTo>
                    <a:pt x="1177" y="3456"/>
                    <a:pt x="1263" y="3389"/>
                    <a:pt x="1292" y="3293"/>
                  </a:cubicBezTo>
                  <a:lnTo>
                    <a:pt x="216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48"/>
            <p:cNvSpPr/>
            <p:nvPr/>
          </p:nvSpPr>
          <p:spPr>
            <a:xfrm>
              <a:off x="6553542" y="3975148"/>
              <a:ext cx="32195" cy="11581"/>
            </a:xfrm>
            <a:custGeom>
              <a:rect b="b" l="l" r="r" t="t"/>
              <a:pathLst>
                <a:path extrusionOk="0" h="441" w="1226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8" y="441"/>
                  </a:lnTo>
                  <a:cubicBezTo>
                    <a:pt x="1226" y="441"/>
                    <a:pt x="1226" y="0"/>
                    <a:pt x="93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48"/>
            <p:cNvSpPr/>
            <p:nvPr/>
          </p:nvSpPr>
          <p:spPr>
            <a:xfrm>
              <a:off x="6532192" y="3911100"/>
              <a:ext cx="27442" cy="23608"/>
            </a:xfrm>
            <a:custGeom>
              <a:rect b="b" l="l" r="r" t="t"/>
              <a:pathLst>
                <a:path extrusionOk="0" h="899" w="1045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4" y="525"/>
                  </a:lnTo>
                  <a:cubicBezTo>
                    <a:pt x="0" y="659"/>
                    <a:pt x="86" y="889"/>
                    <a:pt x="278" y="899"/>
                  </a:cubicBezTo>
                  <a:cubicBezTo>
                    <a:pt x="335" y="889"/>
                    <a:pt x="392" y="870"/>
                    <a:pt x="431" y="832"/>
                  </a:cubicBezTo>
                  <a:lnTo>
                    <a:pt x="890" y="372"/>
                  </a:lnTo>
                  <a:cubicBezTo>
                    <a:pt x="1045" y="218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48"/>
            <p:cNvSpPr/>
            <p:nvPr/>
          </p:nvSpPr>
          <p:spPr>
            <a:xfrm>
              <a:off x="6531221" y="4027327"/>
              <a:ext cx="27626" cy="23503"/>
            </a:xfrm>
            <a:custGeom>
              <a:rect b="b" l="l" r="r" t="t"/>
              <a:pathLst>
                <a:path extrusionOk="0" h="895" w="1052">
                  <a:moveTo>
                    <a:pt x="310" y="0"/>
                  </a:moveTo>
                  <a:cubicBezTo>
                    <a:pt x="141" y="0"/>
                    <a:pt x="1" y="217"/>
                    <a:pt x="161" y="377"/>
                  </a:cubicBezTo>
                  <a:lnTo>
                    <a:pt x="621" y="827"/>
                  </a:lnTo>
                  <a:cubicBezTo>
                    <a:pt x="659" y="875"/>
                    <a:pt x="707" y="894"/>
                    <a:pt x="774" y="894"/>
                  </a:cubicBezTo>
                  <a:cubicBezTo>
                    <a:pt x="956" y="894"/>
                    <a:pt x="1051" y="664"/>
                    <a:pt x="918" y="530"/>
                  </a:cubicBezTo>
                  <a:lnTo>
                    <a:pt x="468" y="71"/>
                  </a:lnTo>
                  <a:cubicBezTo>
                    <a:pt x="418" y="21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2" name="Google Shape;4112;p48"/>
          <p:cNvGrpSpPr/>
          <p:nvPr/>
        </p:nvGrpSpPr>
        <p:grpSpPr>
          <a:xfrm>
            <a:off x="2182643" y="3386320"/>
            <a:ext cx="382030" cy="320451"/>
            <a:chOff x="2182643" y="3386320"/>
            <a:chExt cx="382030" cy="320451"/>
          </a:xfrm>
        </p:grpSpPr>
        <p:sp>
          <p:nvSpPr>
            <p:cNvPr id="4113" name="Google Shape;4113;p48"/>
            <p:cNvSpPr/>
            <p:nvPr/>
          </p:nvSpPr>
          <p:spPr>
            <a:xfrm>
              <a:off x="2182643" y="3386320"/>
              <a:ext cx="382030" cy="320451"/>
            </a:xfrm>
            <a:custGeom>
              <a:rect b="b" l="l" r="r" t="t"/>
              <a:pathLst>
                <a:path extrusionOk="0" h="12203" w="14548">
                  <a:moveTo>
                    <a:pt x="709" y="0"/>
                  </a:moveTo>
                  <a:cubicBezTo>
                    <a:pt x="317" y="0"/>
                    <a:pt x="1" y="316"/>
                    <a:pt x="1" y="709"/>
                  </a:cubicBezTo>
                  <a:lnTo>
                    <a:pt x="1" y="11504"/>
                  </a:lnTo>
                  <a:cubicBezTo>
                    <a:pt x="1" y="11887"/>
                    <a:pt x="317" y="12202"/>
                    <a:pt x="709" y="12202"/>
                  </a:cubicBezTo>
                  <a:lnTo>
                    <a:pt x="13840" y="12202"/>
                  </a:lnTo>
                  <a:cubicBezTo>
                    <a:pt x="14232" y="12202"/>
                    <a:pt x="14548" y="11887"/>
                    <a:pt x="14548" y="11504"/>
                  </a:cubicBezTo>
                  <a:lnTo>
                    <a:pt x="14548" y="2115"/>
                  </a:lnTo>
                  <a:cubicBezTo>
                    <a:pt x="14548" y="1723"/>
                    <a:pt x="14232" y="1407"/>
                    <a:pt x="13840" y="1407"/>
                  </a:cubicBezTo>
                  <a:lnTo>
                    <a:pt x="9619" y="1407"/>
                  </a:lnTo>
                  <a:lnTo>
                    <a:pt x="8490" y="278"/>
                  </a:lnTo>
                  <a:cubicBezTo>
                    <a:pt x="8308" y="96"/>
                    <a:pt x="8078" y="0"/>
                    <a:pt x="78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48"/>
            <p:cNvSpPr/>
            <p:nvPr/>
          </p:nvSpPr>
          <p:spPr>
            <a:xfrm>
              <a:off x="2281171" y="3466492"/>
              <a:ext cx="185002" cy="184739"/>
            </a:xfrm>
            <a:custGeom>
              <a:rect b="b" l="l" r="r" t="t"/>
              <a:pathLst>
                <a:path extrusionOk="0" h="7035" w="7045">
                  <a:moveTo>
                    <a:pt x="3522" y="0"/>
                  </a:moveTo>
                  <a:cubicBezTo>
                    <a:pt x="1580" y="0"/>
                    <a:pt x="0" y="1579"/>
                    <a:pt x="0" y="3522"/>
                  </a:cubicBezTo>
                  <a:cubicBezTo>
                    <a:pt x="0" y="5465"/>
                    <a:pt x="1580" y="7034"/>
                    <a:pt x="3522" y="7034"/>
                  </a:cubicBezTo>
                  <a:cubicBezTo>
                    <a:pt x="5465" y="7034"/>
                    <a:pt x="7044" y="5465"/>
                    <a:pt x="7044" y="3522"/>
                  </a:cubicBezTo>
                  <a:cubicBezTo>
                    <a:pt x="7044" y="1579"/>
                    <a:pt x="5465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48"/>
            <p:cNvSpPr/>
            <p:nvPr/>
          </p:nvSpPr>
          <p:spPr>
            <a:xfrm>
              <a:off x="2299763" y="3484821"/>
              <a:ext cx="147791" cy="148054"/>
            </a:xfrm>
            <a:custGeom>
              <a:rect b="b" l="l" r="r" t="t"/>
              <a:pathLst>
                <a:path extrusionOk="0" h="5638" w="5628">
                  <a:moveTo>
                    <a:pt x="2814" y="1"/>
                  </a:moveTo>
                  <a:cubicBezTo>
                    <a:pt x="1254" y="1"/>
                    <a:pt x="1" y="1264"/>
                    <a:pt x="1" y="2824"/>
                  </a:cubicBezTo>
                  <a:cubicBezTo>
                    <a:pt x="1" y="4374"/>
                    <a:pt x="1254" y="5638"/>
                    <a:pt x="2814" y="5638"/>
                  </a:cubicBezTo>
                  <a:cubicBezTo>
                    <a:pt x="4374" y="5638"/>
                    <a:pt x="5628" y="4374"/>
                    <a:pt x="5628" y="2824"/>
                  </a:cubicBezTo>
                  <a:cubicBezTo>
                    <a:pt x="5628" y="1264"/>
                    <a:pt x="4374" y="1"/>
                    <a:pt x="2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48"/>
            <p:cNvSpPr/>
            <p:nvPr/>
          </p:nvSpPr>
          <p:spPr>
            <a:xfrm>
              <a:off x="2336711" y="3564993"/>
              <a:ext cx="73922" cy="67830"/>
            </a:xfrm>
            <a:custGeom>
              <a:rect b="b" l="l" r="r" t="t"/>
              <a:pathLst>
                <a:path extrusionOk="0" h="2583" w="2815">
                  <a:moveTo>
                    <a:pt x="938" y="1"/>
                  </a:moveTo>
                  <a:lnTo>
                    <a:pt x="938" y="470"/>
                  </a:lnTo>
                  <a:cubicBezTo>
                    <a:pt x="938" y="556"/>
                    <a:pt x="891" y="642"/>
                    <a:pt x="814" y="680"/>
                  </a:cubicBezTo>
                  <a:lnTo>
                    <a:pt x="259" y="958"/>
                  </a:lnTo>
                  <a:cubicBezTo>
                    <a:pt x="96" y="1034"/>
                    <a:pt x="0" y="1197"/>
                    <a:pt x="0" y="1379"/>
                  </a:cubicBezTo>
                  <a:lnTo>
                    <a:pt x="0" y="2202"/>
                  </a:lnTo>
                  <a:cubicBezTo>
                    <a:pt x="436" y="2456"/>
                    <a:pt x="922" y="2582"/>
                    <a:pt x="1407" y="2582"/>
                  </a:cubicBezTo>
                  <a:cubicBezTo>
                    <a:pt x="1893" y="2582"/>
                    <a:pt x="2379" y="2456"/>
                    <a:pt x="2814" y="2202"/>
                  </a:cubicBezTo>
                  <a:lnTo>
                    <a:pt x="2814" y="1379"/>
                  </a:lnTo>
                  <a:cubicBezTo>
                    <a:pt x="2814" y="1197"/>
                    <a:pt x="2718" y="1034"/>
                    <a:pt x="2556" y="958"/>
                  </a:cubicBezTo>
                  <a:lnTo>
                    <a:pt x="2010" y="680"/>
                  </a:lnTo>
                  <a:cubicBezTo>
                    <a:pt x="1924" y="642"/>
                    <a:pt x="1876" y="565"/>
                    <a:pt x="1876" y="470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48"/>
            <p:cNvSpPr/>
            <p:nvPr/>
          </p:nvSpPr>
          <p:spPr>
            <a:xfrm>
              <a:off x="2295745" y="3386320"/>
              <a:ext cx="139519" cy="36974"/>
            </a:xfrm>
            <a:custGeom>
              <a:rect b="b" l="l" r="r" t="t"/>
              <a:pathLst>
                <a:path extrusionOk="0" h="1408" w="5313">
                  <a:moveTo>
                    <a:pt x="1" y="0"/>
                  </a:moveTo>
                  <a:cubicBezTo>
                    <a:pt x="249" y="0"/>
                    <a:pt x="489" y="96"/>
                    <a:pt x="661" y="278"/>
                  </a:cubicBezTo>
                  <a:lnTo>
                    <a:pt x="1589" y="1206"/>
                  </a:lnTo>
                  <a:cubicBezTo>
                    <a:pt x="1723" y="1331"/>
                    <a:pt x="1895" y="1407"/>
                    <a:pt x="2087" y="1407"/>
                  </a:cubicBezTo>
                  <a:lnTo>
                    <a:pt x="5312" y="1407"/>
                  </a:lnTo>
                  <a:lnTo>
                    <a:pt x="4183" y="278"/>
                  </a:lnTo>
                  <a:cubicBezTo>
                    <a:pt x="4010" y="96"/>
                    <a:pt x="3771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48"/>
            <p:cNvSpPr/>
            <p:nvPr/>
          </p:nvSpPr>
          <p:spPr>
            <a:xfrm>
              <a:off x="2342987" y="3386320"/>
              <a:ext cx="92514" cy="36974"/>
            </a:xfrm>
            <a:custGeom>
              <a:rect b="b" l="l" r="r" t="t"/>
              <a:pathLst>
                <a:path extrusionOk="0" h="1408" w="3523">
                  <a:moveTo>
                    <a:pt x="1" y="0"/>
                  </a:moveTo>
                  <a:cubicBezTo>
                    <a:pt x="250" y="0"/>
                    <a:pt x="479" y="96"/>
                    <a:pt x="661" y="278"/>
                  </a:cubicBezTo>
                  <a:lnTo>
                    <a:pt x="1589" y="1206"/>
                  </a:lnTo>
                  <a:cubicBezTo>
                    <a:pt x="1723" y="1340"/>
                    <a:pt x="1896" y="1407"/>
                    <a:pt x="2087" y="1407"/>
                  </a:cubicBezTo>
                  <a:lnTo>
                    <a:pt x="3523" y="1407"/>
                  </a:lnTo>
                  <a:lnTo>
                    <a:pt x="2384" y="278"/>
                  </a:lnTo>
                  <a:cubicBezTo>
                    <a:pt x="2211" y="96"/>
                    <a:pt x="1972" y="0"/>
                    <a:pt x="172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48"/>
            <p:cNvSpPr/>
            <p:nvPr/>
          </p:nvSpPr>
          <p:spPr>
            <a:xfrm>
              <a:off x="2182643" y="3676073"/>
              <a:ext cx="382030" cy="30698"/>
            </a:xfrm>
            <a:custGeom>
              <a:rect b="b" l="l" r="r" t="t"/>
              <a:pathLst>
                <a:path extrusionOk="0" h="1169" w="14548">
                  <a:moveTo>
                    <a:pt x="1" y="1"/>
                  </a:moveTo>
                  <a:lnTo>
                    <a:pt x="1" y="470"/>
                  </a:lnTo>
                  <a:cubicBezTo>
                    <a:pt x="1" y="853"/>
                    <a:pt x="317" y="1168"/>
                    <a:pt x="709" y="1168"/>
                  </a:cubicBezTo>
                  <a:lnTo>
                    <a:pt x="13840" y="1168"/>
                  </a:lnTo>
                  <a:cubicBezTo>
                    <a:pt x="14232" y="1168"/>
                    <a:pt x="14548" y="853"/>
                    <a:pt x="14548" y="470"/>
                  </a:cubicBezTo>
                  <a:lnTo>
                    <a:pt x="1454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48"/>
            <p:cNvSpPr/>
            <p:nvPr/>
          </p:nvSpPr>
          <p:spPr>
            <a:xfrm>
              <a:off x="2336711" y="3584609"/>
              <a:ext cx="74158" cy="48213"/>
            </a:xfrm>
            <a:custGeom>
              <a:rect b="b" l="l" r="r" t="t"/>
              <a:pathLst>
                <a:path extrusionOk="0" h="1836" w="2824">
                  <a:moveTo>
                    <a:pt x="690" y="0"/>
                  </a:moveTo>
                  <a:lnTo>
                    <a:pt x="268" y="211"/>
                  </a:lnTo>
                  <a:cubicBezTo>
                    <a:pt x="106" y="287"/>
                    <a:pt x="0" y="450"/>
                    <a:pt x="0" y="632"/>
                  </a:cubicBezTo>
                  <a:lnTo>
                    <a:pt x="0" y="1455"/>
                  </a:lnTo>
                  <a:cubicBezTo>
                    <a:pt x="436" y="1709"/>
                    <a:pt x="924" y="1835"/>
                    <a:pt x="1412" y="1835"/>
                  </a:cubicBezTo>
                  <a:cubicBezTo>
                    <a:pt x="1900" y="1835"/>
                    <a:pt x="2388" y="1709"/>
                    <a:pt x="2824" y="1455"/>
                  </a:cubicBezTo>
                  <a:lnTo>
                    <a:pt x="2824" y="632"/>
                  </a:lnTo>
                  <a:cubicBezTo>
                    <a:pt x="2824" y="450"/>
                    <a:pt x="2718" y="287"/>
                    <a:pt x="2556" y="211"/>
                  </a:cubicBezTo>
                  <a:lnTo>
                    <a:pt x="2125" y="0"/>
                  </a:lnTo>
                  <a:cubicBezTo>
                    <a:pt x="1938" y="225"/>
                    <a:pt x="1673" y="338"/>
                    <a:pt x="1407" y="338"/>
                  </a:cubicBezTo>
                  <a:cubicBezTo>
                    <a:pt x="1142" y="338"/>
                    <a:pt x="876" y="225"/>
                    <a:pt x="69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48"/>
            <p:cNvSpPr/>
            <p:nvPr/>
          </p:nvSpPr>
          <p:spPr>
            <a:xfrm>
              <a:off x="2360082" y="3564993"/>
              <a:ext cx="27179" cy="18513"/>
            </a:xfrm>
            <a:custGeom>
              <a:rect b="b" l="l" r="r" t="t"/>
              <a:pathLst>
                <a:path extrusionOk="0" h="705" w="1035">
                  <a:moveTo>
                    <a:pt x="48" y="1"/>
                  </a:moveTo>
                  <a:lnTo>
                    <a:pt x="48" y="470"/>
                  </a:lnTo>
                  <a:cubicBezTo>
                    <a:pt x="48" y="518"/>
                    <a:pt x="29" y="565"/>
                    <a:pt x="1" y="604"/>
                  </a:cubicBezTo>
                  <a:cubicBezTo>
                    <a:pt x="168" y="671"/>
                    <a:pt x="343" y="704"/>
                    <a:pt x="517" y="704"/>
                  </a:cubicBezTo>
                  <a:cubicBezTo>
                    <a:pt x="692" y="704"/>
                    <a:pt x="867" y="671"/>
                    <a:pt x="1034" y="604"/>
                  </a:cubicBezTo>
                  <a:cubicBezTo>
                    <a:pt x="1005" y="565"/>
                    <a:pt x="986" y="518"/>
                    <a:pt x="986" y="470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48"/>
            <p:cNvSpPr/>
            <p:nvPr/>
          </p:nvSpPr>
          <p:spPr>
            <a:xfrm>
              <a:off x="2349027" y="3515756"/>
              <a:ext cx="49290" cy="55566"/>
            </a:xfrm>
            <a:custGeom>
              <a:rect b="b" l="l" r="r" t="t"/>
              <a:pathLst>
                <a:path extrusionOk="0" h="2116" w="1877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694"/>
                    <a:pt x="422" y="2115"/>
                    <a:pt x="938" y="2115"/>
                  </a:cubicBezTo>
                  <a:cubicBezTo>
                    <a:pt x="1455" y="2105"/>
                    <a:pt x="1876" y="1694"/>
                    <a:pt x="1876" y="117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6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48"/>
            <p:cNvSpPr/>
            <p:nvPr/>
          </p:nvSpPr>
          <p:spPr>
            <a:xfrm>
              <a:off x="2349027" y="3515756"/>
              <a:ext cx="33954" cy="55461"/>
            </a:xfrm>
            <a:custGeom>
              <a:rect b="b" l="l" r="r" t="t"/>
              <a:pathLst>
                <a:path extrusionOk="0" h="2112" w="1293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710"/>
                    <a:pt x="436" y="2112"/>
                    <a:pt x="931" y="2112"/>
                  </a:cubicBezTo>
                  <a:cubicBezTo>
                    <a:pt x="1050" y="2112"/>
                    <a:pt x="1172" y="2088"/>
                    <a:pt x="1292" y="2038"/>
                  </a:cubicBezTo>
                  <a:cubicBezTo>
                    <a:pt x="938" y="1895"/>
                    <a:pt x="709" y="1550"/>
                    <a:pt x="709" y="1177"/>
                  </a:cubicBez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48"/>
            <p:cNvSpPr/>
            <p:nvPr/>
          </p:nvSpPr>
          <p:spPr>
            <a:xfrm>
              <a:off x="2349027" y="3515756"/>
              <a:ext cx="49290" cy="24894"/>
            </a:xfrm>
            <a:custGeom>
              <a:rect b="b" l="l" r="r" t="t"/>
              <a:pathLst>
                <a:path extrusionOk="0" h="948" w="1877">
                  <a:moveTo>
                    <a:pt x="70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0" y="708"/>
                    <a:pt x="709" y="947"/>
                    <a:pt x="1876" y="94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48"/>
            <p:cNvSpPr/>
            <p:nvPr/>
          </p:nvSpPr>
          <p:spPr>
            <a:xfrm>
              <a:off x="2349027" y="3515755"/>
              <a:ext cx="33954" cy="22374"/>
            </a:xfrm>
            <a:custGeom>
              <a:rect b="b" l="l" r="r" t="t"/>
              <a:pathLst>
                <a:path extrusionOk="0" h="852" w="1293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230" y="775"/>
                    <a:pt x="460" y="823"/>
                    <a:pt x="699" y="852"/>
                  </a:cubicBezTo>
                  <a:lnTo>
                    <a:pt x="699" y="708"/>
                  </a:ln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48"/>
            <p:cNvSpPr/>
            <p:nvPr/>
          </p:nvSpPr>
          <p:spPr>
            <a:xfrm>
              <a:off x="2336711" y="3595402"/>
              <a:ext cx="18382" cy="34978"/>
            </a:xfrm>
            <a:custGeom>
              <a:rect b="b" l="l" r="r" t="t"/>
              <a:pathLst>
                <a:path extrusionOk="0" h="1332" w="70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044"/>
                  </a:lnTo>
                  <a:cubicBezTo>
                    <a:pt x="221" y="1168"/>
                    <a:pt x="460" y="1264"/>
                    <a:pt x="699" y="1331"/>
                  </a:cubicBezTo>
                  <a:lnTo>
                    <a:pt x="699" y="719"/>
                  </a:lnTo>
                  <a:cubicBezTo>
                    <a:pt x="699" y="565"/>
                    <a:pt x="632" y="431"/>
                    <a:pt x="517" y="3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48"/>
            <p:cNvSpPr/>
            <p:nvPr/>
          </p:nvSpPr>
          <p:spPr>
            <a:xfrm>
              <a:off x="2392251" y="3595402"/>
              <a:ext cx="18382" cy="34978"/>
            </a:xfrm>
            <a:custGeom>
              <a:rect b="b" l="l" r="r" t="t"/>
              <a:pathLst>
                <a:path extrusionOk="0" h="1332" w="700">
                  <a:moveTo>
                    <a:pt x="642" y="1"/>
                  </a:moveTo>
                  <a:lnTo>
                    <a:pt x="182" y="345"/>
                  </a:lnTo>
                  <a:cubicBezTo>
                    <a:pt x="67" y="431"/>
                    <a:pt x="1" y="575"/>
                    <a:pt x="1" y="719"/>
                  </a:cubicBezTo>
                  <a:lnTo>
                    <a:pt x="1" y="1331"/>
                  </a:lnTo>
                  <a:cubicBezTo>
                    <a:pt x="240" y="1274"/>
                    <a:pt x="479" y="1168"/>
                    <a:pt x="699" y="1044"/>
                  </a:cubicBezTo>
                  <a:lnTo>
                    <a:pt x="699" y="221"/>
                  </a:lnTo>
                  <a:cubicBezTo>
                    <a:pt x="699" y="144"/>
                    <a:pt x="680" y="68"/>
                    <a:pt x="642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8" name="Google Shape;4128;p48"/>
          <p:cNvGrpSpPr/>
          <p:nvPr/>
        </p:nvGrpSpPr>
        <p:grpSpPr>
          <a:xfrm>
            <a:off x="3084386" y="3389340"/>
            <a:ext cx="353880" cy="330745"/>
            <a:chOff x="3084386" y="3389340"/>
            <a:chExt cx="353880" cy="330745"/>
          </a:xfrm>
        </p:grpSpPr>
        <p:sp>
          <p:nvSpPr>
            <p:cNvPr id="4129" name="Google Shape;4129;p48"/>
            <p:cNvSpPr/>
            <p:nvPr/>
          </p:nvSpPr>
          <p:spPr>
            <a:xfrm>
              <a:off x="3084386" y="3458430"/>
              <a:ext cx="353880" cy="261655"/>
            </a:xfrm>
            <a:custGeom>
              <a:rect b="b" l="l" r="r" t="t"/>
              <a:pathLst>
                <a:path extrusionOk="0" h="9964" w="13476">
                  <a:moveTo>
                    <a:pt x="1024" y="1"/>
                  </a:moveTo>
                  <a:cubicBezTo>
                    <a:pt x="459" y="1"/>
                    <a:pt x="0" y="451"/>
                    <a:pt x="0" y="1015"/>
                  </a:cubicBezTo>
                  <a:lnTo>
                    <a:pt x="0" y="8949"/>
                  </a:lnTo>
                  <a:cubicBezTo>
                    <a:pt x="0" y="9514"/>
                    <a:pt x="459" y="9964"/>
                    <a:pt x="1024" y="9964"/>
                  </a:cubicBezTo>
                  <a:lnTo>
                    <a:pt x="12461" y="9964"/>
                  </a:lnTo>
                  <a:cubicBezTo>
                    <a:pt x="13025" y="9964"/>
                    <a:pt x="13475" y="9514"/>
                    <a:pt x="13475" y="8949"/>
                  </a:cubicBezTo>
                  <a:lnTo>
                    <a:pt x="13475" y="1015"/>
                  </a:lnTo>
                  <a:cubicBezTo>
                    <a:pt x="13475" y="451"/>
                    <a:pt x="13025" y="1"/>
                    <a:pt x="12461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48"/>
            <p:cNvSpPr/>
            <p:nvPr/>
          </p:nvSpPr>
          <p:spPr>
            <a:xfrm>
              <a:off x="3084386" y="3458430"/>
              <a:ext cx="176940" cy="261655"/>
            </a:xfrm>
            <a:custGeom>
              <a:rect b="b" l="l" r="r" t="t"/>
              <a:pathLst>
                <a:path extrusionOk="0" h="9964" w="6738">
                  <a:moveTo>
                    <a:pt x="995" y="1"/>
                  </a:moveTo>
                  <a:cubicBezTo>
                    <a:pt x="440" y="1"/>
                    <a:pt x="0" y="460"/>
                    <a:pt x="0" y="1015"/>
                  </a:cubicBezTo>
                  <a:lnTo>
                    <a:pt x="0" y="8949"/>
                  </a:lnTo>
                  <a:cubicBezTo>
                    <a:pt x="0" y="9504"/>
                    <a:pt x="440" y="9964"/>
                    <a:pt x="995" y="9964"/>
                  </a:cubicBezTo>
                  <a:lnTo>
                    <a:pt x="6738" y="9964"/>
                  </a:lnTo>
                  <a:lnTo>
                    <a:pt x="6738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48"/>
            <p:cNvSpPr/>
            <p:nvPr/>
          </p:nvSpPr>
          <p:spPr>
            <a:xfrm>
              <a:off x="3115031" y="3489102"/>
              <a:ext cx="292825" cy="200574"/>
            </a:xfrm>
            <a:custGeom>
              <a:rect b="b" l="l" r="r" t="t"/>
              <a:pathLst>
                <a:path extrusionOk="0" h="7638" w="11151">
                  <a:moveTo>
                    <a:pt x="278" y="1"/>
                  </a:moveTo>
                  <a:cubicBezTo>
                    <a:pt x="125" y="1"/>
                    <a:pt x="10" y="115"/>
                    <a:pt x="10" y="269"/>
                  </a:cubicBezTo>
                  <a:lnTo>
                    <a:pt x="10" y="7360"/>
                  </a:lnTo>
                  <a:cubicBezTo>
                    <a:pt x="1" y="7513"/>
                    <a:pt x="125" y="7628"/>
                    <a:pt x="278" y="7638"/>
                  </a:cubicBezTo>
                  <a:lnTo>
                    <a:pt x="10873" y="7638"/>
                  </a:lnTo>
                  <a:cubicBezTo>
                    <a:pt x="11026" y="7638"/>
                    <a:pt x="11150" y="7513"/>
                    <a:pt x="11141" y="7360"/>
                  </a:cubicBezTo>
                  <a:lnTo>
                    <a:pt x="11141" y="269"/>
                  </a:lnTo>
                  <a:cubicBezTo>
                    <a:pt x="11141" y="115"/>
                    <a:pt x="11026" y="1"/>
                    <a:pt x="108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48"/>
            <p:cNvSpPr/>
            <p:nvPr/>
          </p:nvSpPr>
          <p:spPr>
            <a:xfrm>
              <a:off x="3115031" y="3489102"/>
              <a:ext cx="146294" cy="200338"/>
            </a:xfrm>
            <a:custGeom>
              <a:rect b="b" l="l" r="r" t="t"/>
              <a:pathLst>
                <a:path extrusionOk="0" h="7629" w="5571">
                  <a:moveTo>
                    <a:pt x="269" y="1"/>
                  </a:moveTo>
                  <a:cubicBezTo>
                    <a:pt x="125" y="1"/>
                    <a:pt x="1" y="125"/>
                    <a:pt x="10" y="269"/>
                  </a:cubicBezTo>
                  <a:lnTo>
                    <a:pt x="10" y="7360"/>
                  </a:lnTo>
                  <a:cubicBezTo>
                    <a:pt x="1" y="7504"/>
                    <a:pt x="125" y="7628"/>
                    <a:pt x="269" y="7628"/>
                  </a:cubicBezTo>
                  <a:lnTo>
                    <a:pt x="5571" y="7628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48"/>
            <p:cNvSpPr/>
            <p:nvPr/>
          </p:nvSpPr>
          <p:spPr>
            <a:xfrm>
              <a:off x="3191947" y="3389340"/>
              <a:ext cx="138994" cy="115885"/>
            </a:xfrm>
            <a:custGeom>
              <a:rect b="b" l="l" r="r" t="t"/>
              <a:pathLst>
                <a:path extrusionOk="0" h="4413" w="5293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4795" y="4412"/>
                  </a:lnTo>
                  <a:cubicBezTo>
                    <a:pt x="5072" y="4412"/>
                    <a:pt x="5293" y="4192"/>
                    <a:pt x="5293" y="3914"/>
                  </a:cubicBezTo>
                  <a:lnTo>
                    <a:pt x="5293" y="2536"/>
                  </a:lnTo>
                  <a:cubicBezTo>
                    <a:pt x="5293" y="2268"/>
                    <a:pt x="5072" y="2048"/>
                    <a:pt x="4795" y="2048"/>
                  </a:cubicBezTo>
                  <a:lnTo>
                    <a:pt x="4594" y="2048"/>
                  </a:lnTo>
                  <a:cubicBezTo>
                    <a:pt x="4336" y="2048"/>
                    <a:pt x="4125" y="1838"/>
                    <a:pt x="4125" y="1579"/>
                  </a:cubicBezTo>
                  <a:lnTo>
                    <a:pt x="4125" y="1072"/>
                  </a:lnTo>
                  <a:cubicBezTo>
                    <a:pt x="4125" y="479"/>
                    <a:pt x="3637" y="0"/>
                    <a:pt x="30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48"/>
            <p:cNvSpPr/>
            <p:nvPr/>
          </p:nvSpPr>
          <p:spPr>
            <a:xfrm>
              <a:off x="3223091" y="3538103"/>
              <a:ext cx="137261" cy="97792"/>
            </a:xfrm>
            <a:custGeom>
              <a:rect b="b" l="l" r="r" t="t"/>
              <a:pathLst>
                <a:path extrusionOk="0" h="3724" w="5227">
                  <a:moveTo>
                    <a:pt x="4623" y="1"/>
                  </a:moveTo>
                  <a:lnTo>
                    <a:pt x="4604" y="10"/>
                  </a:lnTo>
                  <a:lnTo>
                    <a:pt x="4020" y="297"/>
                  </a:lnTo>
                  <a:cubicBezTo>
                    <a:pt x="3915" y="355"/>
                    <a:pt x="3867" y="479"/>
                    <a:pt x="3915" y="594"/>
                  </a:cubicBezTo>
                  <a:cubicBezTo>
                    <a:pt x="3950" y="672"/>
                    <a:pt x="4032" y="718"/>
                    <a:pt x="4119" y="718"/>
                  </a:cubicBezTo>
                  <a:cubicBezTo>
                    <a:pt x="4150" y="718"/>
                    <a:pt x="4182" y="712"/>
                    <a:pt x="4212" y="699"/>
                  </a:cubicBezTo>
                  <a:lnTo>
                    <a:pt x="4365" y="623"/>
                  </a:lnTo>
                  <a:lnTo>
                    <a:pt x="4365" y="623"/>
                  </a:lnTo>
                  <a:cubicBezTo>
                    <a:pt x="4078" y="1580"/>
                    <a:pt x="3580" y="2298"/>
                    <a:pt x="2882" y="2738"/>
                  </a:cubicBezTo>
                  <a:cubicBezTo>
                    <a:pt x="2181" y="3183"/>
                    <a:pt x="1189" y="3280"/>
                    <a:pt x="523" y="3280"/>
                  </a:cubicBezTo>
                  <a:cubicBezTo>
                    <a:pt x="416" y="3280"/>
                    <a:pt x="318" y="3278"/>
                    <a:pt x="231" y="3274"/>
                  </a:cubicBezTo>
                  <a:cubicBezTo>
                    <a:pt x="225" y="3273"/>
                    <a:pt x="220" y="3273"/>
                    <a:pt x="215" y="3273"/>
                  </a:cubicBezTo>
                  <a:cubicBezTo>
                    <a:pt x="97" y="3273"/>
                    <a:pt x="1" y="3375"/>
                    <a:pt x="1" y="3494"/>
                  </a:cubicBezTo>
                  <a:cubicBezTo>
                    <a:pt x="1" y="3609"/>
                    <a:pt x="97" y="3704"/>
                    <a:pt x="211" y="3714"/>
                  </a:cubicBezTo>
                  <a:cubicBezTo>
                    <a:pt x="432" y="3714"/>
                    <a:pt x="738" y="3724"/>
                    <a:pt x="872" y="3724"/>
                  </a:cubicBezTo>
                  <a:cubicBezTo>
                    <a:pt x="889" y="3724"/>
                    <a:pt x="906" y="3724"/>
                    <a:pt x="923" y="3724"/>
                  </a:cubicBezTo>
                  <a:cubicBezTo>
                    <a:pt x="1691" y="3724"/>
                    <a:pt x="2456" y="3514"/>
                    <a:pt x="3111" y="3111"/>
                  </a:cubicBezTo>
                  <a:cubicBezTo>
                    <a:pt x="3886" y="2623"/>
                    <a:pt x="4442" y="1848"/>
                    <a:pt x="4767" y="824"/>
                  </a:cubicBezTo>
                  <a:lnTo>
                    <a:pt x="4796" y="891"/>
                  </a:lnTo>
                  <a:cubicBezTo>
                    <a:pt x="4834" y="967"/>
                    <a:pt x="4910" y="1010"/>
                    <a:pt x="4988" y="1010"/>
                  </a:cubicBezTo>
                  <a:cubicBezTo>
                    <a:pt x="5027" y="1010"/>
                    <a:pt x="5067" y="999"/>
                    <a:pt x="5102" y="977"/>
                  </a:cubicBezTo>
                  <a:cubicBezTo>
                    <a:pt x="5198" y="910"/>
                    <a:pt x="5226" y="776"/>
                    <a:pt x="5159" y="671"/>
                  </a:cubicBezTo>
                  <a:lnTo>
                    <a:pt x="4872" y="96"/>
                  </a:lnTo>
                  <a:lnTo>
                    <a:pt x="4863" y="77"/>
                  </a:lnTo>
                  <a:cubicBezTo>
                    <a:pt x="4843" y="58"/>
                    <a:pt x="4834" y="49"/>
                    <a:pt x="4824" y="39"/>
                  </a:cubicBezTo>
                  <a:lnTo>
                    <a:pt x="4796" y="20"/>
                  </a:lnTo>
                  <a:lnTo>
                    <a:pt x="4767" y="10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48"/>
            <p:cNvSpPr/>
            <p:nvPr/>
          </p:nvSpPr>
          <p:spPr>
            <a:xfrm>
              <a:off x="3182651" y="3610475"/>
              <a:ext cx="40467" cy="34532"/>
            </a:xfrm>
            <a:custGeom>
              <a:rect b="b" l="l" r="r" t="t"/>
              <a:pathLst>
                <a:path extrusionOk="0" h="1315" w="1541">
                  <a:moveTo>
                    <a:pt x="660" y="1"/>
                  </a:moveTo>
                  <a:cubicBezTo>
                    <a:pt x="297" y="1"/>
                    <a:pt x="0" y="288"/>
                    <a:pt x="0" y="652"/>
                  </a:cubicBezTo>
                  <a:cubicBezTo>
                    <a:pt x="0" y="1053"/>
                    <a:pt x="324" y="1314"/>
                    <a:pt x="664" y="1314"/>
                  </a:cubicBezTo>
                  <a:cubicBezTo>
                    <a:pt x="826" y="1314"/>
                    <a:pt x="993" y="1254"/>
                    <a:pt x="1129" y="1121"/>
                  </a:cubicBezTo>
                  <a:cubicBezTo>
                    <a:pt x="1541" y="709"/>
                    <a:pt x="1244" y="1"/>
                    <a:pt x="660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48"/>
            <p:cNvSpPr/>
            <p:nvPr/>
          </p:nvSpPr>
          <p:spPr>
            <a:xfrm>
              <a:off x="3145729" y="3529489"/>
              <a:ext cx="39495" cy="35005"/>
            </a:xfrm>
            <a:custGeom>
              <a:rect b="b" l="l" r="r" t="t"/>
              <a:pathLst>
                <a:path extrusionOk="0" h="1333" w="1504">
                  <a:moveTo>
                    <a:pt x="313" y="1"/>
                  </a:moveTo>
                  <a:cubicBezTo>
                    <a:pt x="143" y="1"/>
                    <a:pt x="0" y="222"/>
                    <a:pt x="162" y="377"/>
                  </a:cubicBezTo>
                  <a:lnTo>
                    <a:pt x="439" y="664"/>
                  </a:lnTo>
                  <a:lnTo>
                    <a:pt x="162" y="951"/>
                  </a:lnTo>
                  <a:cubicBezTo>
                    <a:pt x="66" y="1037"/>
                    <a:pt x="66" y="1181"/>
                    <a:pt x="162" y="1267"/>
                  </a:cubicBezTo>
                  <a:cubicBezTo>
                    <a:pt x="200" y="1305"/>
                    <a:pt x="255" y="1324"/>
                    <a:pt x="311" y="1324"/>
                  </a:cubicBezTo>
                  <a:cubicBezTo>
                    <a:pt x="368" y="1324"/>
                    <a:pt x="425" y="1305"/>
                    <a:pt x="468" y="1267"/>
                  </a:cubicBezTo>
                  <a:lnTo>
                    <a:pt x="755" y="980"/>
                  </a:lnTo>
                  <a:lnTo>
                    <a:pt x="1033" y="1267"/>
                  </a:lnTo>
                  <a:cubicBezTo>
                    <a:pt x="1081" y="1313"/>
                    <a:pt x="1134" y="1332"/>
                    <a:pt x="1186" y="1332"/>
                  </a:cubicBezTo>
                  <a:cubicBezTo>
                    <a:pt x="1357" y="1332"/>
                    <a:pt x="1504" y="1113"/>
                    <a:pt x="1349" y="951"/>
                  </a:cubicBezTo>
                  <a:lnTo>
                    <a:pt x="1062" y="673"/>
                  </a:lnTo>
                  <a:lnTo>
                    <a:pt x="1349" y="386"/>
                  </a:lnTo>
                  <a:cubicBezTo>
                    <a:pt x="1504" y="224"/>
                    <a:pt x="1357" y="5"/>
                    <a:pt x="1186" y="5"/>
                  </a:cubicBezTo>
                  <a:cubicBezTo>
                    <a:pt x="1134" y="5"/>
                    <a:pt x="1081" y="24"/>
                    <a:pt x="1033" y="70"/>
                  </a:cubicBezTo>
                  <a:lnTo>
                    <a:pt x="755" y="357"/>
                  </a:lnTo>
                  <a:lnTo>
                    <a:pt x="468" y="70"/>
                  </a:lnTo>
                  <a:cubicBezTo>
                    <a:pt x="419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48"/>
            <p:cNvSpPr/>
            <p:nvPr/>
          </p:nvSpPr>
          <p:spPr>
            <a:xfrm>
              <a:off x="3345252" y="3621741"/>
              <a:ext cx="39521" cy="34978"/>
            </a:xfrm>
            <a:custGeom>
              <a:rect b="b" l="l" r="r" t="t"/>
              <a:pathLst>
                <a:path extrusionOk="0" h="1332" w="1505">
                  <a:moveTo>
                    <a:pt x="318" y="0"/>
                  </a:moveTo>
                  <a:cubicBezTo>
                    <a:pt x="149" y="0"/>
                    <a:pt x="1" y="222"/>
                    <a:pt x="163" y="376"/>
                  </a:cubicBezTo>
                  <a:lnTo>
                    <a:pt x="440" y="673"/>
                  </a:lnTo>
                  <a:lnTo>
                    <a:pt x="163" y="950"/>
                  </a:lnTo>
                  <a:cubicBezTo>
                    <a:pt x="1" y="1112"/>
                    <a:pt x="145" y="1331"/>
                    <a:pt x="316" y="1331"/>
                  </a:cubicBezTo>
                  <a:cubicBezTo>
                    <a:pt x="367" y="1331"/>
                    <a:pt x="421" y="1312"/>
                    <a:pt x="469" y="1266"/>
                  </a:cubicBezTo>
                  <a:lnTo>
                    <a:pt x="756" y="979"/>
                  </a:lnTo>
                  <a:lnTo>
                    <a:pt x="1034" y="1266"/>
                  </a:lnTo>
                  <a:cubicBezTo>
                    <a:pt x="1082" y="1312"/>
                    <a:pt x="1135" y="1331"/>
                    <a:pt x="1186" y="1331"/>
                  </a:cubicBezTo>
                  <a:cubicBezTo>
                    <a:pt x="1358" y="1331"/>
                    <a:pt x="1504" y="1112"/>
                    <a:pt x="1349" y="950"/>
                  </a:cubicBezTo>
                  <a:lnTo>
                    <a:pt x="1062" y="673"/>
                  </a:lnTo>
                  <a:lnTo>
                    <a:pt x="1349" y="385"/>
                  </a:lnTo>
                  <a:cubicBezTo>
                    <a:pt x="1503" y="225"/>
                    <a:pt x="1361" y="8"/>
                    <a:pt x="1191" y="8"/>
                  </a:cubicBezTo>
                  <a:cubicBezTo>
                    <a:pt x="1139" y="8"/>
                    <a:pt x="1084" y="29"/>
                    <a:pt x="1034" y="79"/>
                  </a:cubicBezTo>
                  <a:lnTo>
                    <a:pt x="756" y="357"/>
                  </a:lnTo>
                  <a:lnTo>
                    <a:pt x="469" y="70"/>
                  </a:lnTo>
                  <a:cubicBezTo>
                    <a:pt x="422" y="21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48"/>
            <p:cNvSpPr/>
            <p:nvPr/>
          </p:nvSpPr>
          <p:spPr>
            <a:xfrm>
              <a:off x="3245491" y="3544930"/>
              <a:ext cx="39705" cy="34873"/>
            </a:xfrm>
            <a:custGeom>
              <a:rect b="b" l="l" r="r" t="t"/>
              <a:pathLst>
                <a:path extrusionOk="0" h="1328" w="1512">
                  <a:moveTo>
                    <a:pt x="320" y="1"/>
                  </a:moveTo>
                  <a:cubicBezTo>
                    <a:pt x="150" y="1"/>
                    <a:pt x="0" y="220"/>
                    <a:pt x="162" y="382"/>
                  </a:cubicBezTo>
                  <a:lnTo>
                    <a:pt x="449" y="669"/>
                  </a:lnTo>
                  <a:lnTo>
                    <a:pt x="162" y="947"/>
                  </a:lnTo>
                  <a:cubicBezTo>
                    <a:pt x="76" y="1033"/>
                    <a:pt x="76" y="1176"/>
                    <a:pt x="162" y="1262"/>
                  </a:cubicBezTo>
                  <a:cubicBezTo>
                    <a:pt x="205" y="1301"/>
                    <a:pt x="260" y="1320"/>
                    <a:pt x="315" y="1320"/>
                  </a:cubicBezTo>
                  <a:cubicBezTo>
                    <a:pt x="371" y="1320"/>
                    <a:pt x="426" y="1301"/>
                    <a:pt x="469" y="1262"/>
                  </a:cubicBezTo>
                  <a:lnTo>
                    <a:pt x="756" y="975"/>
                  </a:lnTo>
                  <a:lnTo>
                    <a:pt x="1043" y="1262"/>
                  </a:lnTo>
                  <a:cubicBezTo>
                    <a:pt x="1089" y="1309"/>
                    <a:pt x="1141" y="1328"/>
                    <a:pt x="1192" y="1328"/>
                  </a:cubicBezTo>
                  <a:cubicBezTo>
                    <a:pt x="1361" y="1328"/>
                    <a:pt x="1511" y="1109"/>
                    <a:pt x="1349" y="947"/>
                  </a:cubicBezTo>
                  <a:lnTo>
                    <a:pt x="1062" y="669"/>
                  </a:lnTo>
                  <a:lnTo>
                    <a:pt x="1349" y="382"/>
                  </a:lnTo>
                  <a:cubicBezTo>
                    <a:pt x="1511" y="220"/>
                    <a:pt x="1361" y="1"/>
                    <a:pt x="1192" y="1"/>
                  </a:cubicBezTo>
                  <a:cubicBezTo>
                    <a:pt x="1141" y="1"/>
                    <a:pt x="1089" y="20"/>
                    <a:pt x="1043" y="66"/>
                  </a:cubicBezTo>
                  <a:lnTo>
                    <a:pt x="756" y="353"/>
                  </a:lnTo>
                  <a:lnTo>
                    <a:pt x="469" y="66"/>
                  </a:lnTo>
                  <a:cubicBezTo>
                    <a:pt x="423" y="20"/>
                    <a:pt x="370" y="1"/>
                    <a:pt x="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48"/>
            <p:cNvSpPr/>
            <p:nvPr/>
          </p:nvSpPr>
          <p:spPr>
            <a:xfrm>
              <a:off x="3191947" y="3389340"/>
              <a:ext cx="69642" cy="115885"/>
            </a:xfrm>
            <a:custGeom>
              <a:rect b="b" l="l" r="r" t="t"/>
              <a:pathLst>
                <a:path extrusionOk="0" h="4413" w="2652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2651" y="441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48"/>
            <p:cNvSpPr/>
            <p:nvPr/>
          </p:nvSpPr>
          <p:spPr>
            <a:xfrm>
              <a:off x="3240449" y="3450683"/>
              <a:ext cx="36711" cy="31670"/>
            </a:xfrm>
            <a:custGeom>
              <a:rect b="b" l="l" r="r" t="t"/>
              <a:pathLst>
                <a:path extrusionOk="0" h="1206" w="1398">
                  <a:moveTo>
                    <a:pt x="798" y="1"/>
                  </a:moveTo>
                  <a:cubicBezTo>
                    <a:pt x="650" y="1"/>
                    <a:pt x="498" y="57"/>
                    <a:pt x="374" y="181"/>
                  </a:cubicBezTo>
                  <a:cubicBezTo>
                    <a:pt x="0" y="554"/>
                    <a:pt x="268" y="1205"/>
                    <a:pt x="795" y="1205"/>
                  </a:cubicBezTo>
                  <a:cubicBezTo>
                    <a:pt x="1130" y="1205"/>
                    <a:pt x="1398" y="937"/>
                    <a:pt x="1398" y="602"/>
                  </a:cubicBezTo>
                  <a:cubicBezTo>
                    <a:pt x="1398" y="241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1" name="Google Shape;4141;p48"/>
          <p:cNvGrpSpPr/>
          <p:nvPr/>
        </p:nvGrpSpPr>
        <p:grpSpPr>
          <a:xfrm>
            <a:off x="863499" y="1970906"/>
            <a:ext cx="347078" cy="364017"/>
            <a:chOff x="863499" y="1970906"/>
            <a:chExt cx="347078" cy="364017"/>
          </a:xfrm>
        </p:grpSpPr>
        <p:sp>
          <p:nvSpPr>
            <p:cNvPr id="4142" name="Google Shape;4142;p48"/>
            <p:cNvSpPr/>
            <p:nvPr/>
          </p:nvSpPr>
          <p:spPr>
            <a:xfrm>
              <a:off x="984872" y="1970906"/>
              <a:ext cx="225705" cy="173447"/>
            </a:xfrm>
            <a:custGeom>
              <a:rect b="b" l="l" r="r" t="t"/>
              <a:pathLst>
                <a:path extrusionOk="0" h="6605" w="8595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48"/>
            <p:cNvSpPr/>
            <p:nvPr/>
          </p:nvSpPr>
          <p:spPr>
            <a:xfrm>
              <a:off x="1020822" y="1970906"/>
              <a:ext cx="159871" cy="173447"/>
            </a:xfrm>
            <a:custGeom>
              <a:rect b="b" l="l" r="r" t="t"/>
              <a:pathLst>
                <a:path extrusionOk="0" h="6605" w="6088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48"/>
            <p:cNvSpPr/>
            <p:nvPr/>
          </p:nvSpPr>
          <p:spPr>
            <a:xfrm>
              <a:off x="1056746" y="1970906"/>
              <a:ext cx="153831" cy="173447"/>
            </a:xfrm>
            <a:custGeom>
              <a:rect b="b" l="l" r="r" t="t"/>
              <a:pathLst>
                <a:path extrusionOk="0" h="6605" w="5858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48"/>
            <p:cNvSpPr/>
            <p:nvPr/>
          </p:nvSpPr>
          <p:spPr>
            <a:xfrm>
              <a:off x="863499" y="1970906"/>
              <a:ext cx="225967" cy="173447"/>
            </a:xfrm>
            <a:custGeom>
              <a:rect b="b" l="l" r="r" t="t"/>
              <a:pathLst>
                <a:path extrusionOk="0" h="6605" w="8605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48"/>
            <p:cNvSpPr/>
            <p:nvPr/>
          </p:nvSpPr>
          <p:spPr>
            <a:xfrm>
              <a:off x="895405" y="1970906"/>
              <a:ext cx="159871" cy="173447"/>
            </a:xfrm>
            <a:custGeom>
              <a:rect b="b" l="l" r="r" t="t"/>
              <a:pathLst>
                <a:path extrusionOk="0" h="6605" w="6088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48"/>
            <p:cNvSpPr/>
            <p:nvPr/>
          </p:nvSpPr>
          <p:spPr>
            <a:xfrm>
              <a:off x="863499" y="1970906"/>
              <a:ext cx="155827" cy="173185"/>
            </a:xfrm>
            <a:custGeom>
              <a:rect b="b" l="l" r="r" t="t"/>
              <a:pathLst>
                <a:path extrusionOk="0" h="6595" w="5934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48"/>
            <p:cNvSpPr/>
            <p:nvPr/>
          </p:nvSpPr>
          <p:spPr>
            <a:xfrm>
              <a:off x="1073080" y="2094302"/>
              <a:ext cx="35714" cy="49789"/>
            </a:xfrm>
            <a:custGeom>
              <a:rect b="b" l="l" r="r" t="t"/>
              <a:pathLst>
                <a:path extrusionOk="0" h="1896" w="136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48"/>
            <p:cNvSpPr/>
            <p:nvPr/>
          </p:nvSpPr>
          <p:spPr>
            <a:xfrm>
              <a:off x="1054987" y="2069171"/>
              <a:ext cx="37473" cy="52310"/>
            </a:xfrm>
            <a:custGeom>
              <a:rect b="b" l="l" r="r" t="t"/>
              <a:pathLst>
                <a:path extrusionOk="0" h="1992" w="1427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48"/>
            <p:cNvSpPr/>
            <p:nvPr/>
          </p:nvSpPr>
          <p:spPr>
            <a:xfrm>
              <a:off x="1037156" y="2044040"/>
              <a:ext cx="37473" cy="52310"/>
            </a:xfrm>
            <a:custGeom>
              <a:rect b="b" l="l" r="r" t="t"/>
              <a:pathLst>
                <a:path extrusionOk="0" h="1992" w="1427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48"/>
            <p:cNvSpPr/>
            <p:nvPr/>
          </p:nvSpPr>
          <p:spPr>
            <a:xfrm>
              <a:off x="924317" y="2114890"/>
              <a:ext cx="225442" cy="220033"/>
            </a:xfrm>
            <a:custGeom>
              <a:rect b="b" l="l" r="r" t="t"/>
              <a:pathLst>
                <a:path extrusionOk="0" h="8379" w="8585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48"/>
            <p:cNvSpPr/>
            <p:nvPr/>
          </p:nvSpPr>
          <p:spPr>
            <a:xfrm>
              <a:off x="1020822" y="2115100"/>
              <a:ext cx="128937" cy="219822"/>
            </a:xfrm>
            <a:custGeom>
              <a:rect b="b" l="l" r="r" t="t"/>
              <a:pathLst>
                <a:path extrusionOk="0" h="8371" w="491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48"/>
            <p:cNvSpPr/>
            <p:nvPr/>
          </p:nvSpPr>
          <p:spPr>
            <a:xfrm>
              <a:off x="953964" y="2141806"/>
              <a:ext cx="166147" cy="166147"/>
            </a:xfrm>
            <a:custGeom>
              <a:rect b="b" l="l" r="r" t="t"/>
              <a:pathLst>
                <a:path extrusionOk="0" h="6327" w="6327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48"/>
            <p:cNvSpPr/>
            <p:nvPr/>
          </p:nvSpPr>
          <p:spPr>
            <a:xfrm>
              <a:off x="1020560" y="2141806"/>
              <a:ext cx="104068" cy="166252"/>
            </a:xfrm>
            <a:custGeom>
              <a:rect b="b" l="l" r="r" t="t"/>
              <a:pathLst>
                <a:path extrusionOk="0" h="6331" w="3963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48"/>
            <p:cNvSpPr/>
            <p:nvPr/>
          </p:nvSpPr>
          <p:spPr>
            <a:xfrm>
              <a:off x="1020560" y="2187551"/>
              <a:ext cx="20378" cy="74657"/>
            </a:xfrm>
            <a:custGeom>
              <a:rect b="b" l="l" r="r" t="t"/>
              <a:pathLst>
                <a:path extrusionOk="0" h="2843" w="776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6" name="Google Shape;4156;p48"/>
          <p:cNvGrpSpPr/>
          <p:nvPr/>
        </p:nvGrpSpPr>
        <p:grpSpPr>
          <a:xfrm>
            <a:off x="1749879" y="1970906"/>
            <a:ext cx="364436" cy="364174"/>
            <a:chOff x="1749879" y="1970906"/>
            <a:chExt cx="364436" cy="364174"/>
          </a:xfrm>
        </p:grpSpPr>
        <p:sp>
          <p:nvSpPr>
            <p:cNvPr id="4157" name="Google Shape;4157;p48"/>
            <p:cNvSpPr/>
            <p:nvPr/>
          </p:nvSpPr>
          <p:spPr>
            <a:xfrm>
              <a:off x="1750141" y="1970906"/>
              <a:ext cx="276124" cy="181982"/>
            </a:xfrm>
            <a:custGeom>
              <a:rect b="b" l="l" r="r" t="t"/>
              <a:pathLst>
                <a:path extrusionOk="0" h="6930" w="10515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48"/>
            <p:cNvSpPr/>
            <p:nvPr/>
          </p:nvSpPr>
          <p:spPr>
            <a:xfrm>
              <a:off x="1932097" y="1970906"/>
              <a:ext cx="182218" cy="275966"/>
            </a:xfrm>
            <a:custGeom>
              <a:rect b="b" l="l" r="r" t="t"/>
              <a:pathLst>
                <a:path extrusionOk="0" h="10509" w="6939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48"/>
            <p:cNvSpPr/>
            <p:nvPr/>
          </p:nvSpPr>
          <p:spPr>
            <a:xfrm>
              <a:off x="1838086" y="2152862"/>
              <a:ext cx="276229" cy="182218"/>
            </a:xfrm>
            <a:custGeom>
              <a:rect b="b" l="l" r="r" t="t"/>
              <a:pathLst>
                <a:path extrusionOk="0" h="6939" w="10519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48"/>
            <p:cNvSpPr/>
            <p:nvPr/>
          </p:nvSpPr>
          <p:spPr>
            <a:xfrm>
              <a:off x="1749879" y="2058877"/>
              <a:ext cx="182244" cy="276203"/>
            </a:xfrm>
            <a:custGeom>
              <a:rect b="b" l="l" r="r" t="t"/>
              <a:pathLst>
                <a:path extrusionOk="0" h="10518" w="694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48"/>
            <p:cNvSpPr/>
            <p:nvPr/>
          </p:nvSpPr>
          <p:spPr>
            <a:xfrm>
              <a:off x="1750141" y="2152862"/>
              <a:ext cx="41228" cy="182218"/>
            </a:xfrm>
            <a:custGeom>
              <a:rect b="b" l="l" r="r" t="t"/>
              <a:pathLst>
                <a:path extrusionOk="0" h="6939" w="157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48"/>
            <p:cNvSpPr/>
            <p:nvPr/>
          </p:nvSpPr>
          <p:spPr>
            <a:xfrm>
              <a:off x="1796832" y="2059035"/>
              <a:ext cx="50340" cy="93853"/>
            </a:xfrm>
            <a:custGeom>
              <a:rect b="b" l="l" r="r" t="t"/>
              <a:pathLst>
                <a:path extrusionOk="0" h="3574" w="1917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48"/>
            <p:cNvSpPr/>
            <p:nvPr/>
          </p:nvSpPr>
          <p:spPr>
            <a:xfrm>
              <a:off x="1750141" y="1970906"/>
              <a:ext cx="41228" cy="181982"/>
            </a:xfrm>
            <a:custGeom>
              <a:rect b="b" l="l" r="r" t="t"/>
              <a:pathLst>
                <a:path extrusionOk="0" h="6930" w="157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48"/>
            <p:cNvSpPr/>
            <p:nvPr/>
          </p:nvSpPr>
          <p:spPr>
            <a:xfrm>
              <a:off x="1999953" y="2029518"/>
              <a:ext cx="41990" cy="64678"/>
            </a:xfrm>
            <a:custGeom>
              <a:rect b="b" l="l" r="r" t="t"/>
              <a:pathLst>
                <a:path extrusionOk="0" h="2463" w="1599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48"/>
            <p:cNvSpPr/>
            <p:nvPr/>
          </p:nvSpPr>
          <p:spPr>
            <a:xfrm>
              <a:off x="1932097" y="1970906"/>
              <a:ext cx="23634" cy="76443"/>
            </a:xfrm>
            <a:custGeom>
              <a:rect b="b" l="l" r="r" t="t"/>
              <a:pathLst>
                <a:path extrusionOk="0" h="2911" w="90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48"/>
            <p:cNvSpPr/>
            <p:nvPr/>
          </p:nvSpPr>
          <p:spPr>
            <a:xfrm>
              <a:off x="1932097" y="2076708"/>
              <a:ext cx="23634" cy="76180"/>
            </a:xfrm>
            <a:custGeom>
              <a:rect b="b" l="l" r="r" t="t"/>
              <a:pathLst>
                <a:path extrusionOk="0" h="2901" w="90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48"/>
            <p:cNvSpPr/>
            <p:nvPr/>
          </p:nvSpPr>
          <p:spPr>
            <a:xfrm>
              <a:off x="1981860" y="2152862"/>
              <a:ext cx="47268" cy="94011"/>
            </a:xfrm>
            <a:custGeom>
              <a:rect b="b" l="l" r="r" t="t"/>
              <a:pathLst>
                <a:path extrusionOk="0" h="3580" w="180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48"/>
            <p:cNvSpPr/>
            <p:nvPr/>
          </p:nvSpPr>
          <p:spPr>
            <a:xfrm>
              <a:off x="1920542" y="2152862"/>
              <a:ext cx="23398" cy="76417"/>
            </a:xfrm>
            <a:custGeom>
              <a:rect b="b" l="l" r="r" t="t"/>
              <a:pathLst>
                <a:path extrusionOk="0" h="2910" w="891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48"/>
            <p:cNvSpPr/>
            <p:nvPr/>
          </p:nvSpPr>
          <p:spPr>
            <a:xfrm>
              <a:off x="1834068" y="2211605"/>
              <a:ext cx="42252" cy="64888"/>
            </a:xfrm>
            <a:custGeom>
              <a:rect b="b" l="l" r="r" t="t"/>
              <a:pathLst>
                <a:path extrusionOk="0" h="2471" w="1609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48"/>
            <p:cNvSpPr/>
            <p:nvPr/>
          </p:nvSpPr>
          <p:spPr>
            <a:xfrm>
              <a:off x="1920542" y="2258663"/>
              <a:ext cx="29175" cy="76417"/>
            </a:xfrm>
            <a:custGeom>
              <a:rect b="b" l="l" r="r" t="t"/>
              <a:pathLst>
                <a:path extrusionOk="0" h="2910" w="1111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1" name="Google Shape;4171;p48"/>
          <p:cNvGrpSpPr/>
          <p:nvPr/>
        </p:nvGrpSpPr>
        <p:grpSpPr>
          <a:xfrm>
            <a:off x="2186425" y="1976158"/>
            <a:ext cx="396105" cy="353985"/>
            <a:chOff x="2186425" y="1976158"/>
            <a:chExt cx="396105" cy="353985"/>
          </a:xfrm>
        </p:grpSpPr>
        <p:sp>
          <p:nvSpPr>
            <p:cNvPr id="4172" name="Google Shape;4172;p48"/>
            <p:cNvSpPr/>
            <p:nvPr/>
          </p:nvSpPr>
          <p:spPr>
            <a:xfrm>
              <a:off x="2256277" y="2024949"/>
              <a:ext cx="255379" cy="255352"/>
            </a:xfrm>
            <a:custGeom>
              <a:rect b="b" l="l" r="r" t="t"/>
              <a:pathLst>
                <a:path extrusionOk="0" h="9724" w="9725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48"/>
            <p:cNvSpPr/>
            <p:nvPr/>
          </p:nvSpPr>
          <p:spPr>
            <a:xfrm>
              <a:off x="2230909" y="2027706"/>
              <a:ext cx="243036" cy="252700"/>
            </a:xfrm>
            <a:custGeom>
              <a:rect b="b" l="l" r="r" t="t"/>
              <a:pathLst>
                <a:path extrusionOk="0" h="9623" w="9255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48"/>
            <p:cNvSpPr/>
            <p:nvPr/>
          </p:nvSpPr>
          <p:spPr>
            <a:xfrm>
              <a:off x="2309322" y="2026210"/>
              <a:ext cx="202570" cy="252332"/>
            </a:xfrm>
            <a:custGeom>
              <a:rect b="b" l="l" r="r" t="t"/>
              <a:pathLst>
                <a:path extrusionOk="0" h="9609" w="7714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48"/>
            <p:cNvSpPr/>
            <p:nvPr/>
          </p:nvSpPr>
          <p:spPr>
            <a:xfrm>
              <a:off x="2339468" y="2073189"/>
              <a:ext cx="16360" cy="26181"/>
            </a:xfrm>
            <a:custGeom>
              <a:rect b="b" l="l" r="r" t="t"/>
              <a:pathLst>
                <a:path extrusionOk="0" h="997" w="623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48"/>
            <p:cNvSpPr/>
            <p:nvPr/>
          </p:nvSpPr>
          <p:spPr>
            <a:xfrm>
              <a:off x="2309322" y="2158901"/>
              <a:ext cx="146531" cy="119641"/>
            </a:xfrm>
            <a:custGeom>
              <a:rect b="b" l="l" r="r" t="t"/>
              <a:pathLst>
                <a:path extrusionOk="0" h="4556" w="558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48"/>
            <p:cNvSpPr/>
            <p:nvPr/>
          </p:nvSpPr>
          <p:spPr>
            <a:xfrm>
              <a:off x="2236765" y="2073740"/>
              <a:ext cx="345765" cy="256403"/>
            </a:xfrm>
            <a:custGeom>
              <a:rect b="b" l="l" r="r" t="t"/>
              <a:pathLst>
                <a:path extrusionOk="0" h="9764" w="13167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48"/>
            <p:cNvSpPr/>
            <p:nvPr/>
          </p:nvSpPr>
          <p:spPr>
            <a:xfrm>
              <a:off x="2186425" y="1976158"/>
              <a:ext cx="344820" cy="255510"/>
            </a:xfrm>
            <a:custGeom>
              <a:rect b="b" l="l" r="r" t="t"/>
              <a:pathLst>
                <a:path extrusionOk="0" h="9730" w="13131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9" name="Google Shape;4179;p48"/>
          <p:cNvGrpSpPr/>
          <p:nvPr/>
        </p:nvGrpSpPr>
        <p:grpSpPr>
          <a:xfrm>
            <a:off x="2659157" y="2017412"/>
            <a:ext cx="319191" cy="271240"/>
            <a:chOff x="2659157" y="2017412"/>
            <a:chExt cx="319191" cy="271240"/>
          </a:xfrm>
        </p:grpSpPr>
        <p:sp>
          <p:nvSpPr>
            <p:cNvPr id="4180" name="Google Shape;4180;p48"/>
            <p:cNvSpPr/>
            <p:nvPr/>
          </p:nvSpPr>
          <p:spPr>
            <a:xfrm>
              <a:off x="2808183" y="2086765"/>
              <a:ext cx="164125" cy="149314"/>
            </a:xfrm>
            <a:custGeom>
              <a:rect b="b" l="l" r="r" t="t"/>
              <a:pathLst>
                <a:path extrusionOk="0" h="5686" w="625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2881816" y="2017412"/>
              <a:ext cx="96532" cy="177334"/>
            </a:xfrm>
            <a:custGeom>
              <a:rect b="b" l="l" r="r" t="t"/>
              <a:pathLst>
                <a:path extrusionOk="0" h="6753" w="3676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2947650" y="2150603"/>
              <a:ext cx="30698" cy="44196"/>
            </a:xfrm>
            <a:custGeom>
              <a:rect b="b" l="l" r="r" t="t"/>
              <a:pathLst>
                <a:path extrusionOk="0" h="1683" w="1169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2818976" y="2136029"/>
              <a:ext cx="124682" cy="83034"/>
            </a:xfrm>
            <a:custGeom>
              <a:rect b="b" l="l" r="r" t="t"/>
              <a:pathLst>
                <a:path extrusionOk="0" h="3162" w="4748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2867741" y="2177730"/>
              <a:ext cx="73160" cy="41360"/>
            </a:xfrm>
            <a:custGeom>
              <a:rect b="b" l="l" r="r" t="t"/>
              <a:pathLst>
                <a:path extrusionOk="0" h="1575" w="2786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2795867" y="2157641"/>
              <a:ext cx="124919" cy="82798"/>
            </a:xfrm>
            <a:custGeom>
              <a:rect b="b" l="l" r="r" t="t"/>
              <a:pathLst>
                <a:path extrusionOk="0" h="3153" w="4757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2852667" y="2204620"/>
              <a:ext cx="65099" cy="35845"/>
            </a:xfrm>
            <a:custGeom>
              <a:rect b="b" l="l" r="r" t="t"/>
              <a:pathLst>
                <a:path extrusionOk="0" h="1365" w="2479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2772732" y="2178990"/>
              <a:ext cx="124945" cy="83060"/>
            </a:xfrm>
            <a:custGeom>
              <a:rect b="b" l="l" r="r" t="t"/>
              <a:pathLst>
                <a:path extrusionOk="0" h="3163" w="4758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2837594" y="2231011"/>
              <a:ext cx="56800" cy="31013"/>
            </a:xfrm>
            <a:custGeom>
              <a:rect b="b" l="l" r="r" t="t"/>
              <a:pathLst>
                <a:path extrusionOk="0" h="1181" w="2163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2749623" y="2200602"/>
              <a:ext cx="124919" cy="82955"/>
            </a:xfrm>
            <a:custGeom>
              <a:rect b="b" l="l" r="r" t="t"/>
              <a:pathLst>
                <a:path extrusionOk="0" h="3159" w="4757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2822495" y="2255906"/>
              <a:ext cx="49054" cy="27494"/>
            </a:xfrm>
            <a:custGeom>
              <a:rect b="b" l="l" r="r" t="t"/>
              <a:pathLst>
                <a:path extrusionOk="0" h="1047" w="1868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2673968" y="2097059"/>
              <a:ext cx="159109" cy="144036"/>
            </a:xfrm>
            <a:custGeom>
              <a:rect b="b" l="l" r="r" t="t"/>
              <a:pathLst>
                <a:path extrusionOk="0" h="5485" w="6059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2659157" y="2039261"/>
              <a:ext cx="98528" cy="170191"/>
            </a:xfrm>
            <a:custGeom>
              <a:rect b="b" l="l" r="r" t="t"/>
              <a:pathLst>
                <a:path extrusionOk="0" h="6481" w="3752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2659157" y="2039261"/>
              <a:ext cx="75918" cy="159109"/>
            </a:xfrm>
            <a:custGeom>
              <a:rect b="b" l="l" r="r" t="t"/>
              <a:pathLst>
                <a:path extrusionOk="0" h="6059" w="2891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2659157" y="2159138"/>
              <a:ext cx="47268" cy="50314"/>
            </a:xfrm>
            <a:custGeom>
              <a:rect b="b" l="l" r="r" t="t"/>
              <a:pathLst>
                <a:path extrusionOk="0" h="1916" w="180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2659157" y="2159138"/>
              <a:ext cx="24894" cy="39232"/>
            </a:xfrm>
            <a:custGeom>
              <a:rect b="b" l="l" r="r" t="t"/>
              <a:pathLst>
                <a:path extrusionOk="0" h="1494" w="948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2706898" y="2179463"/>
              <a:ext cx="67121" cy="53859"/>
            </a:xfrm>
            <a:custGeom>
              <a:rect b="b" l="l" r="r" t="t"/>
              <a:pathLst>
                <a:path extrusionOk="0" h="2051" w="2556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2710154" y="2180513"/>
              <a:ext cx="63864" cy="52914"/>
            </a:xfrm>
            <a:custGeom>
              <a:rect b="b" l="l" r="r" t="t"/>
              <a:pathLst>
                <a:path extrusionOk="0" h="2015" w="2432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2732528" y="2203254"/>
              <a:ext cx="59847" cy="48528"/>
            </a:xfrm>
            <a:custGeom>
              <a:rect b="b" l="l" r="r" t="t"/>
              <a:pathLst>
                <a:path extrusionOk="0" h="1848" w="2279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2735810" y="2204384"/>
              <a:ext cx="56564" cy="47399"/>
            </a:xfrm>
            <a:custGeom>
              <a:rect b="b" l="l" r="r" t="t"/>
              <a:pathLst>
                <a:path extrusionOk="0" h="1805" w="2154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2758158" y="2226967"/>
              <a:ext cx="52310" cy="43303"/>
            </a:xfrm>
            <a:custGeom>
              <a:rect b="b" l="l" r="r" t="t"/>
              <a:pathLst>
                <a:path extrusionOk="0" h="1649" w="1992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2761178" y="2228018"/>
              <a:ext cx="49290" cy="42252"/>
            </a:xfrm>
            <a:custGeom>
              <a:rect b="b" l="l" r="r" t="t"/>
              <a:pathLst>
                <a:path extrusionOk="0" h="1609" w="1877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2783814" y="2250706"/>
              <a:ext cx="45010" cy="37919"/>
            </a:xfrm>
            <a:custGeom>
              <a:rect b="b" l="l" r="r" t="t"/>
              <a:pathLst>
                <a:path extrusionOk="0" h="1444" w="1714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2786807" y="2251888"/>
              <a:ext cx="42016" cy="36764"/>
            </a:xfrm>
            <a:custGeom>
              <a:rect b="b" l="l" r="r" t="t"/>
              <a:pathLst>
                <a:path extrusionOk="0" h="1400" w="160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2788829" y="2102101"/>
              <a:ext cx="64862" cy="99788"/>
            </a:xfrm>
            <a:custGeom>
              <a:rect b="b" l="l" r="r" t="t"/>
              <a:pathLst>
                <a:path extrusionOk="0" h="3800" w="247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2788829" y="2102101"/>
              <a:ext cx="27415" cy="99788"/>
            </a:xfrm>
            <a:custGeom>
              <a:rect b="b" l="l" r="r" t="t"/>
              <a:pathLst>
                <a:path extrusionOk="0" h="3800" w="1044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6" name="Google Shape;4206;p48"/>
          <p:cNvGrpSpPr/>
          <p:nvPr/>
        </p:nvGrpSpPr>
        <p:grpSpPr>
          <a:xfrm>
            <a:off x="3111775" y="1993516"/>
            <a:ext cx="318927" cy="319217"/>
            <a:chOff x="3111775" y="1993516"/>
            <a:chExt cx="318927" cy="319217"/>
          </a:xfrm>
        </p:grpSpPr>
        <p:sp>
          <p:nvSpPr>
            <p:cNvPr id="4207" name="Google Shape;4207;p48"/>
            <p:cNvSpPr/>
            <p:nvPr/>
          </p:nvSpPr>
          <p:spPr>
            <a:xfrm>
              <a:off x="3204263" y="2013894"/>
              <a:ext cx="154067" cy="140964"/>
            </a:xfrm>
            <a:custGeom>
              <a:rect b="b" l="l" r="r" t="t"/>
              <a:pathLst>
                <a:path extrusionOk="0" h="5368" w="5867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3204263" y="2013894"/>
              <a:ext cx="143773" cy="102808"/>
            </a:xfrm>
            <a:custGeom>
              <a:rect b="b" l="l" r="r" t="t"/>
              <a:pathLst>
                <a:path extrusionOk="0" h="3915" w="5475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3112773" y="2137788"/>
              <a:ext cx="112865" cy="113102"/>
            </a:xfrm>
            <a:custGeom>
              <a:rect b="b" l="l" r="r" t="t"/>
              <a:pathLst>
                <a:path extrusionOk="0" h="4307" w="4298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43182" y="2138025"/>
              <a:ext cx="82220" cy="112865"/>
            </a:xfrm>
            <a:custGeom>
              <a:rect b="b" l="l" r="r" t="t"/>
              <a:pathLst>
                <a:path extrusionOk="0" h="4298" w="3131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11775" y="2223238"/>
              <a:ext cx="113102" cy="89231"/>
            </a:xfrm>
            <a:custGeom>
              <a:rect b="b" l="l" r="r" t="t"/>
              <a:pathLst>
                <a:path extrusionOk="0" h="3398" w="4307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149222" y="2223238"/>
              <a:ext cx="38208" cy="25157"/>
            </a:xfrm>
            <a:custGeom>
              <a:rect b="b" l="l" r="r" t="t"/>
              <a:pathLst>
                <a:path extrusionOk="0" h="958" w="1455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3112011" y="2256142"/>
              <a:ext cx="113128" cy="56328"/>
            </a:xfrm>
            <a:custGeom>
              <a:rect b="b" l="l" r="r" t="t"/>
              <a:pathLst>
                <a:path extrusionOk="0" h="2145" w="4308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3130629" y="2174106"/>
              <a:ext cx="75419" cy="61711"/>
            </a:xfrm>
            <a:custGeom>
              <a:rect b="b" l="l" r="r" t="t"/>
              <a:pathLst>
                <a:path extrusionOk="0" h="2350" w="2872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3130629" y="2174106"/>
              <a:ext cx="75419" cy="61212"/>
            </a:xfrm>
            <a:custGeom>
              <a:rect b="b" l="l" r="r" t="t"/>
              <a:pathLst>
                <a:path extrusionOk="0" h="2331" w="2872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111775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199720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325636" y="2149343"/>
              <a:ext cx="30934" cy="67882"/>
            </a:xfrm>
            <a:custGeom>
              <a:rect b="b" l="l" r="r" t="t"/>
              <a:pathLst>
                <a:path extrusionOk="0" h="2585" w="1178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337952" y="2143067"/>
              <a:ext cx="73922" cy="73896"/>
            </a:xfrm>
            <a:custGeom>
              <a:rect b="b" l="l" r="r" t="t"/>
              <a:pathLst>
                <a:path extrusionOk="0" h="2814" w="2815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3350268" y="2235554"/>
              <a:ext cx="36974" cy="27153"/>
            </a:xfrm>
            <a:custGeom>
              <a:rect b="b" l="l" r="r" t="t"/>
              <a:pathLst>
                <a:path extrusionOk="0" h="1034" w="1408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3350268" y="2235554"/>
              <a:ext cx="36974" cy="14916"/>
            </a:xfrm>
            <a:custGeom>
              <a:rect b="b" l="l" r="r" t="t"/>
              <a:pathLst>
                <a:path extrusionOk="0" h="568" w="1408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307044" y="2250365"/>
              <a:ext cx="123658" cy="62367"/>
            </a:xfrm>
            <a:custGeom>
              <a:rect b="b" l="l" r="r" t="t"/>
              <a:pathLst>
                <a:path extrusionOk="0" h="2375" w="4709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362584" y="2262681"/>
              <a:ext cx="12342" cy="49789"/>
            </a:xfrm>
            <a:custGeom>
              <a:rect b="b" l="l" r="r" t="t"/>
              <a:pathLst>
                <a:path extrusionOk="0" h="1896" w="47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331676" y="2173948"/>
              <a:ext cx="74158" cy="67646"/>
            </a:xfrm>
            <a:custGeom>
              <a:rect b="b" l="l" r="r" t="t"/>
              <a:pathLst>
                <a:path extrusionOk="0" h="2576" w="2824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331676" y="2173975"/>
              <a:ext cx="73896" cy="66123"/>
            </a:xfrm>
            <a:custGeom>
              <a:rect b="b" l="l" r="r" t="t"/>
              <a:pathLst>
                <a:path extrusionOk="0" h="2518" w="2814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307281" y="2266200"/>
              <a:ext cx="24921" cy="46533"/>
            </a:xfrm>
            <a:custGeom>
              <a:rect b="b" l="l" r="r" t="t"/>
              <a:pathLst>
                <a:path extrusionOk="0" h="1772" w="949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3405545" y="2266200"/>
              <a:ext cx="24658" cy="46533"/>
            </a:xfrm>
            <a:custGeom>
              <a:rect b="b" l="l" r="r" t="t"/>
              <a:pathLst>
                <a:path extrusionOk="0" h="1772" w="939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3362584" y="2262681"/>
              <a:ext cx="12342" cy="12342"/>
            </a:xfrm>
            <a:custGeom>
              <a:rect b="b" l="l" r="r" t="t"/>
              <a:pathLst>
                <a:path extrusionOk="0" h="470" w="47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3343493" y="2245481"/>
              <a:ext cx="25393" cy="25971"/>
            </a:xfrm>
            <a:custGeom>
              <a:rect b="b" l="l" r="r" t="t"/>
              <a:pathLst>
                <a:path extrusionOk="0" h="989" w="967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368860" y="2245559"/>
              <a:ext cx="25420" cy="26076"/>
            </a:xfrm>
            <a:custGeom>
              <a:rect b="b" l="l" r="r" t="t"/>
              <a:pathLst>
                <a:path extrusionOk="0" h="993" w="968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163297" y="1993516"/>
              <a:ext cx="174419" cy="150233"/>
            </a:xfrm>
            <a:custGeom>
              <a:rect b="b" l="l" r="r" t="t"/>
              <a:pathLst>
                <a:path extrusionOk="0" h="5721" w="6642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192446" y="2019172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228133" y="2019172"/>
              <a:ext cx="80434" cy="10320"/>
            </a:xfrm>
            <a:custGeom>
              <a:rect b="b" l="l" r="r" t="t"/>
              <a:pathLst>
                <a:path extrusionOk="0" h="393" w="3063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192183" y="2044802"/>
              <a:ext cx="116384" cy="10320"/>
            </a:xfrm>
            <a:custGeom>
              <a:rect b="b" l="l" r="r" t="t"/>
              <a:pathLst>
                <a:path extrusionOk="0" h="393" w="4432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192183" y="2070431"/>
              <a:ext cx="80461" cy="10320"/>
            </a:xfrm>
            <a:custGeom>
              <a:rect b="b" l="l" r="r" t="t"/>
              <a:pathLst>
                <a:path extrusionOk="0" h="393" w="3064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279655" y="2070431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7" name="Google Shape;4237;p48"/>
          <p:cNvGrpSpPr/>
          <p:nvPr/>
        </p:nvGrpSpPr>
        <p:grpSpPr>
          <a:xfrm>
            <a:off x="4023785" y="1970407"/>
            <a:ext cx="288807" cy="355376"/>
            <a:chOff x="4023785" y="1970407"/>
            <a:chExt cx="288807" cy="355376"/>
          </a:xfrm>
        </p:grpSpPr>
        <p:sp>
          <p:nvSpPr>
            <p:cNvPr id="4238" name="Google Shape;4238;p48"/>
            <p:cNvSpPr/>
            <p:nvPr/>
          </p:nvSpPr>
          <p:spPr>
            <a:xfrm>
              <a:off x="4062492" y="2036766"/>
              <a:ext cx="31197" cy="34191"/>
            </a:xfrm>
            <a:custGeom>
              <a:rect b="b" l="l" r="r" t="t"/>
              <a:pathLst>
                <a:path extrusionOk="0" h="1302" w="1188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4242452" y="2036766"/>
              <a:ext cx="31433" cy="34191"/>
            </a:xfrm>
            <a:custGeom>
              <a:rect b="b" l="l" r="r" t="t"/>
              <a:pathLst>
                <a:path extrusionOk="0" h="1302" w="1197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4152222" y="2009613"/>
              <a:ext cx="31932" cy="32457"/>
            </a:xfrm>
            <a:custGeom>
              <a:rect b="b" l="l" r="r" t="t"/>
              <a:pathLst>
                <a:path extrusionOk="0" h="1236" w="1216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4152222" y="2009613"/>
              <a:ext cx="21376" cy="32457"/>
            </a:xfrm>
            <a:custGeom>
              <a:rect b="b" l="l" r="r" t="t"/>
              <a:pathLst>
                <a:path extrusionOk="0" h="1236" w="814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2" y="1187"/>
                    <a:pt x="603" y="1187"/>
                  </a:cubicBezTo>
                  <a:lnTo>
                    <a:pt x="814" y="1187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48"/>
            <p:cNvSpPr/>
            <p:nvPr/>
          </p:nvSpPr>
          <p:spPr>
            <a:xfrm>
              <a:off x="4023785" y="2036766"/>
              <a:ext cx="288807" cy="288781"/>
            </a:xfrm>
            <a:custGeom>
              <a:rect b="b" l="l" r="r" t="t"/>
              <a:pathLst>
                <a:path extrusionOk="0" h="10997" w="10998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48"/>
            <p:cNvSpPr/>
            <p:nvPr/>
          </p:nvSpPr>
          <p:spPr>
            <a:xfrm>
              <a:off x="4030087" y="2037002"/>
              <a:ext cx="151048" cy="288781"/>
            </a:xfrm>
            <a:custGeom>
              <a:rect b="b" l="l" r="r" t="t"/>
              <a:pathLst>
                <a:path extrusionOk="0" h="10997" w="5752">
                  <a:moveTo>
                    <a:pt x="5264" y="1"/>
                  </a:moveTo>
                  <a:cubicBezTo>
                    <a:pt x="2316" y="125"/>
                    <a:pt x="0" y="2546"/>
                    <a:pt x="0" y="5494"/>
                  </a:cubicBezTo>
                  <a:cubicBezTo>
                    <a:pt x="0" y="8442"/>
                    <a:pt x="2316" y="10863"/>
                    <a:pt x="5264" y="10997"/>
                  </a:cubicBezTo>
                  <a:cubicBezTo>
                    <a:pt x="5360" y="10987"/>
                    <a:pt x="5465" y="10987"/>
                    <a:pt x="5560" y="10987"/>
                  </a:cubicBezTo>
                  <a:cubicBezTo>
                    <a:pt x="2728" y="10729"/>
                    <a:pt x="555" y="8355"/>
                    <a:pt x="555" y="5513"/>
                  </a:cubicBezTo>
                  <a:cubicBezTo>
                    <a:pt x="555" y="2594"/>
                    <a:pt x="2833" y="182"/>
                    <a:pt x="5752" y="20"/>
                  </a:cubicBezTo>
                  <a:cubicBezTo>
                    <a:pt x="5589" y="1"/>
                    <a:pt x="5427" y="1"/>
                    <a:pt x="526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4037624" y="2060111"/>
              <a:ext cx="251597" cy="242065"/>
            </a:xfrm>
            <a:custGeom>
              <a:rect b="b" l="l" r="r" t="t"/>
              <a:pathLst>
                <a:path extrusionOk="0" h="9218" w="9581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48"/>
            <p:cNvSpPr/>
            <p:nvPr/>
          </p:nvSpPr>
          <p:spPr>
            <a:xfrm>
              <a:off x="4049940" y="2060137"/>
              <a:ext cx="125418" cy="242038"/>
            </a:xfrm>
            <a:custGeom>
              <a:rect b="b" l="l" r="r" t="t"/>
              <a:pathLst>
                <a:path extrusionOk="0" h="9217" w="4776">
                  <a:moveTo>
                    <a:pt x="4498" y="0"/>
                  </a:moveTo>
                  <a:cubicBezTo>
                    <a:pt x="2000" y="58"/>
                    <a:pt x="0" y="2106"/>
                    <a:pt x="0" y="4603"/>
                  </a:cubicBezTo>
                  <a:cubicBezTo>
                    <a:pt x="0" y="7111"/>
                    <a:pt x="2000" y="9159"/>
                    <a:pt x="4498" y="9216"/>
                  </a:cubicBezTo>
                  <a:cubicBezTo>
                    <a:pt x="4594" y="9216"/>
                    <a:pt x="4680" y="9216"/>
                    <a:pt x="4776" y="9207"/>
                  </a:cubicBezTo>
                  <a:cubicBezTo>
                    <a:pt x="2345" y="9054"/>
                    <a:pt x="450" y="7044"/>
                    <a:pt x="440" y="4613"/>
                  </a:cubicBezTo>
                  <a:cubicBezTo>
                    <a:pt x="450" y="2173"/>
                    <a:pt x="2345" y="153"/>
                    <a:pt x="4776" y="10"/>
                  </a:cubicBezTo>
                  <a:cubicBezTo>
                    <a:pt x="4680" y="10"/>
                    <a:pt x="4594" y="0"/>
                    <a:pt x="449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48"/>
            <p:cNvSpPr/>
            <p:nvPr/>
          </p:nvSpPr>
          <p:spPr>
            <a:xfrm>
              <a:off x="4054194" y="2076340"/>
              <a:ext cx="217932" cy="209739"/>
            </a:xfrm>
            <a:custGeom>
              <a:rect b="b" l="l" r="r" t="t"/>
              <a:pathLst>
                <a:path extrusionOk="0" h="7987" w="8299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4062492" y="2076340"/>
              <a:ext cx="118144" cy="209607"/>
            </a:xfrm>
            <a:custGeom>
              <a:rect b="b" l="l" r="r" t="t"/>
              <a:pathLst>
                <a:path extrusionOk="0" h="7982" w="4499">
                  <a:moveTo>
                    <a:pt x="3984" y="1"/>
                  </a:moveTo>
                  <a:cubicBezTo>
                    <a:pt x="1819" y="1"/>
                    <a:pt x="1" y="1760"/>
                    <a:pt x="1" y="3996"/>
                  </a:cubicBezTo>
                  <a:cubicBezTo>
                    <a:pt x="1" y="6223"/>
                    <a:pt x="1819" y="7982"/>
                    <a:pt x="3983" y="7982"/>
                  </a:cubicBezTo>
                  <a:cubicBezTo>
                    <a:pt x="4153" y="7982"/>
                    <a:pt x="4325" y="7971"/>
                    <a:pt x="4499" y="7948"/>
                  </a:cubicBezTo>
                  <a:cubicBezTo>
                    <a:pt x="2508" y="7700"/>
                    <a:pt x="1015" y="5996"/>
                    <a:pt x="1006" y="3996"/>
                  </a:cubicBezTo>
                  <a:cubicBezTo>
                    <a:pt x="1015" y="1986"/>
                    <a:pt x="2508" y="292"/>
                    <a:pt x="4499" y="34"/>
                  </a:cubicBezTo>
                  <a:cubicBezTo>
                    <a:pt x="4325" y="12"/>
                    <a:pt x="4153" y="1"/>
                    <a:pt x="3984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4162516" y="2109821"/>
              <a:ext cx="11344" cy="74736"/>
            </a:xfrm>
            <a:custGeom>
              <a:rect b="b" l="l" r="r" t="t"/>
              <a:pathLst>
                <a:path extrusionOk="0" h="2846" w="432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4245970" y="2009561"/>
              <a:ext cx="55803" cy="47294"/>
            </a:xfrm>
            <a:custGeom>
              <a:rect b="b" l="l" r="r" t="t"/>
              <a:pathLst>
                <a:path extrusionOk="0" h="1801" w="2125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4034604" y="2009561"/>
              <a:ext cx="55829" cy="47294"/>
            </a:xfrm>
            <a:custGeom>
              <a:rect b="b" l="l" r="r" t="t"/>
              <a:pathLst>
                <a:path extrusionOk="0" h="1801" w="2126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4133368" y="1970407"/>
              <a:ext cx="69642" cy="41753"/>
            </a:xfrm>
            <a:custGeom>
              <a:rect b="b" l="l" r="r" t="t"/>
              <a:pathLst>
                <a:path extrusionOk="0" h="1590" w="2652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4245970" y="2009561"/>
              <a:ext cx="49526" cy="47294"/>
            </a:xfrm>
            <a:custGeom>
              <a:rect b="b" l="l" r="r" t="t"/>
              <a:pathLst>
                <a:path extrusionOk="0" h="1801" w="1886">
                  <a:moveTo>
                    <a:pt x="580" y="1"/>
                  </a:moveTo>
                  <a:cubicBezTo>
                    <a:pt x="491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73"/>
                  </a:cubicBezTo>
                  <a:lnTo>
                    <a:pt x="1378" y="1744"/>
                  </a:lnTo>
                  <a:cubicBezTo>
                    <a:pt x="1428" y="1782"/>
                    <a:pt x="1486" y="1801"/>
                    <a:pt x="1544" y="1801"/>
                  </a:cubicBezTo>
                  <a:cubicBezTo>
                    <a:pt x="1633" y="1801"/>
                    <a:pt x="1722" y="1758"/>
                    <a:pt x="1780" y="1677"/>
                  </a:cubicBezTo>
                  <a:lnTo>
                    <a:pt x="1885" y="1524"/>
                  </a:lnTo>
                  <a:lnTo>
                    <a:pt x="976" y="873"/>
                  </a:lnTo>
                  <a:cubicBezTo>
                    <a:pt x="842" y="778"/>
                    <a:pt x="814" y="596"/>
                    <a:pt x="909" y="462"/>
                  </a:cubicBezTo>
                  <a:lnTo>
                    <a:pt x="1053" y="270"/>
                  </a:lnTo>
                  <a:lnTo>
                    <a:pt x="747" y="50"/>
                  </a:lnTo>
                  <a:cubicBezTo>
                    <a:pt x="695" y="17"/>
                    <a:pt x="637" y="1"/>
                    <a:pt x="58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4034604" y="2009561"/>
              <a:ext cx="49789" cy="47294"/>
            </a:xfrm>
            <a:custGeom>
              <a:rect b="b" l="l" r="r" t="t"/>
              <a:pathLst>
                <a:path extrusionOk="0" h="1801" w="1896">
                  <a:moveTo>
                    <a:pt x="1541" y="1"/>
                  </a:moveTo>
                  <a:cubicBezTo>
                    <a:pt x="1484" y="1"/>
                    <a:pt x="1427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208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88" y="1801"/>
                    <a:pt x="577" y="1801"/>
                  </a:cubicBezTo>
                  <a:cubicBezTo>
                    <a:pt x="635" y="1801"/>
                    <a:pt x="694" y="1782"/>
                    <a:pt x="747" y="1744"/>
                  </a:cubicBezTo>
                  <a:lnTo>
                    <a:pt x="1053" y="1524"/>
                  </a:lnTo>
                  <a:lnTo>
                    <a:pt x="910" y="1333"/>
                  </a:lnTo>
                  <a:cubicBezTo>
                    <a:pt x="823" y="1208"/>
                    <a:pt x="852" y="1026"/>
                    <a:pt x="977" y="931"/>
                  </a:cubicBezTo>
                  <a:lnTo>
                    <a:pt x="1895" y="270"/>
                  </a:lnTo>
                  <a:lnTo>
                    <a:pt x="1780" y="117"/>
                  </a:lnTo>
                  <a:cubicBezTo>
                    <a:pt x="1722" y="41"/>
                    <a:pt x="1631" y="1"/>
                    <a:pt x="154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4133368" y="1970407"/>
              <a:ext cx="30435" cy="41990"/>
            </a:xfrm>
            <a:custGeom>
              <a:rect b="b" l="l" r="r" t="t"/>
              <a:pathLst>
                <a:path extrusionOk="0" h="1599" w="1159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99"/>
                  </a:cubicBezTo>
                  <a:lnTo>
                    <a:pt x="1159" y="1599"/>
                  </a:lnTo>
                  <a:cubicBezTo>
                    <a:pt x="967" y="1589"/>
                    <a:pt x="824" y="1446"/>
                    <a:pt x="814" y="1254"/>
                  </a:cubicBezTo>
                  <a:lnTo>
                    <a:pt x="814" y="335"/>
                  </a:lnTo>
                  <a:cubicBezTo>
                    <a:pt x="824" y="144"/>
                    <a:pt x="96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4049178" y="2070930"/>
              <a:ext cx="229224" cy="220426"/>
            </a:xfrm>
            <a:custGeom>
              <a:rect b="b" l="l" r="r" t="t"/>
              <a:pathLst>
                <a:path extrusionOk="0" h="8394" w="8729">
                  <a:moveTo>
                    <a:pt x="4728" y="403"/>
                  </a:moveTo>
                  <a:cubicBezTo>
                    <a:pt x="5255" y="431"/>
                    <a:pt x="5771" y="575"/>
                    <a:pt x="6240" y="814"/>
                  </a:cubicBezTo>
                  <a:lnTo>
                    <a:pt x="6078" y="1092"/>
                  </a:lnTo>
                  <a:cubicBezTo>
                    <a:pt x="5986" y="1255"/>
                    <a:pt x="6122" y="1400"/>
                    <a:pt x="6263" y="1400"/>
                  </a:cubicBezTo>
                  <a:cubicBezTo>
                    <a:pt x="6329" y="1400"/>
                    <a:pt x="6396" y="1369"/>
                    <a:pt x="6441" y="1293"/>
                  </a:cubicBezTo>
                  <a:lnTo>
                    <a:pt x="6594" y="1015"/>
                  </a:lnTo>
                  <a:cubicBezTo>
                    <a:pt x="7035" y="1302"/>
                    <a:pt x="7417" y="1675"/>
                    <a:pt x="7705" y="2116"/>
                  </a:cubicBezTo>
                  <a:lnTo>
                    <a:pt x="7427" y="2278"/>
                  </a:lnTo>
                  <a:cubicBezTo>
                    <a:pt x="7224" y="2392"/>
                    <a:pt x="7338" y="2671"/>
                    <a:pt x="7523" y="2671"/>
                  </a:cubicBezTo>
                  <a:cubicBezTo>
                    <a:pt x="7556" y="2671"/>
                    <a:pt x="7592" y="2662"/>
                    <a:pt x="7628" y="2642"/>
                  </a:cubicBezTo>
                  <a:lnTo>
                    <a:pt x="7906" y="2479"/>
                  </a:lnTo>
                  <a:cubicBezTo>
                    <a:pt x="8145" y="2948"/>
                    <a:pt x="8288" y="3465"/>
                    <a:pt x="8317" y="3991"/>
                  </a:cubicBezTo>
                  <a:lnTo>
                    <a:pt x="7992" y="3991"/>
                  </a:lnTo>
                  <a:cubicBezTo>
                    <a:pt x="7743" y="4011"/>
                    <a:pt x="7743" y="4374"/>
                    <a:pt x="7992" y="4393"/>
                  </a:cubicBezTo>
                  <a:lnTo>
                    <a:pt x="8317" y="4393"/>
                  </a:lnTo>
                  <a:cubicBezTo>
                    <a:pt x="8288" y="4920"/>
                    <a:pt x="8145" y="5437"/>
                    <a:pt x="7906" y="5905"/>
                  </a:cubicBezTo>
                  <a:lnTo>
                    <a:pt x="7628" y="5743"/>
                  </a:lnTo>
                  <a:cubicBezTo>
                    <a:pt x="7592" y="5722"/>
                    <a:pt x="7556" y="5714"/>
                    <a:pt x="7523" y="5714"/>
                  </a:cubicBezTo>
                  <a:cubicBezTo>
                    <a:pt x="7338" y="5714"/>
                    <a:pt x="7224" y="5993"/>
                    <a:pt x="7427" y="6106"/>
                  </a:cubicBezTo>
                  <a:lnTo>
                    <a:pt x="7705" y="6260"/>
                  </a:lnTo>
                  <a:cubicBezTo>
                    <a:pt x="7417" y="6709"/>
                    <a:pt x="7044" y="7083"/>
                    <a:pt x="6604" y="7370"/>
                  </a:cubicBezTo>
                  <a:lnTo>
                    <a:pt x="6594" y="7370"/>
                  </a:lnTo>
                  <a:lnTo>
                    <a:pt x="6441" y="7092"/>
                  </a:lnTo>
                  <a:cubicBezTo>
                    <a:pt x="6396" y="7016"/>
                    <a:pt x="6329" y="6985"/>
                    <a:pt x="6263" y="6985"/>
                  </a:cubicBezTo>
                  <a:cubicBezTo>
                    <a:pt x="6122" y="6985"/>
                    <a:pt x="5986" y="7130"/>
                    <a:pt x="6078" y="7293"/>
                  </a:cubicBezTo>
                  <a:lnTo>
                    <a:pt x="6240" y="7571"/>
                  </a:lnTo>
                  <a:cubicBezTo>
                    <a:pt x="5771" y="7810"/>
                    <a:pt x="5255" y="7953"/>
                    <a:pt x="4728" y="7982"/>
                  </a:cubicBezTo>
                  <a:lnTo>
                    <a:pt x="4728" y="7657"/>
                  </a:lnTo>
                  <a:cubicBezTo>
                    <a:pt x="4719" y="7532"/>
                    <a:pt x="4623" y="7470"/>
                    <a:pt x="4527" y="7470"/>
                  </a:cubicBezTo>
                  <a:cubicBezTo>
                    <a:pt x="4432" y="7470"/>
                    <a:pt x="4336" y="7532"/>
                    <a:pt x="4326" y="7657"/>
                  </a:cubicBezTo>
                  <a:lnTo>
                    <a:pt x="4326" y="7982"/>
                  </a:lnTo>
                  <a:cubicBezTo>
                    <a:pt x="3800" y="7953"/>
                    <a:pt x="3283" y="7810"/>
                    <a:pt x="2814" y="7571"/>
                  </a:cubicBezTo>
                  <a:lnTo>
                    <a:pt x="2977" y="7293"/>
                  </a:lnTo>
                  <a:cubicBezTo>
                    <a:pt x="3068" y="7130"/>
                    <a:pt x="2928" y="6985"/>
                    <a:pt x="2787" y="6985"/>
                  </a:cubicBezTo>
                  <a:cubicBezTo>
                    <a:pt x="2722" y="6985"/>
                    <a:pt x="2656" y="7016"/>
                    <a:pt x="2613" y="7092"/>
                  </a:cubicBezTo>
                  <a:lnTo>
                    <a:pt x="2460" y="7370"/>
                  </a:lnTo>
                  <a:cubicBezTo>
                    <a:pt x="2010" y="7083"/>
                    <a:pt x="1637" y="6709"/>
                    <a:pt x="1350" y="6260"/>
                  </a:cubicBezTo>
                  <a:lnTo>
                    <a:pt x="1627" y="6106"/>
                  </a:lnTo>
                  <a:cubicBezTo>
                    <a:pt x="1830" y="5993"/>
                    <a:pt x="1716" y="5714"/>
                    <a:pt x="1531" y="5714"/>
                  </a:cubicBezTo>
                  <a:cubicBezTo>
                    <a:pt x="1498" y="5714"/>
                    <a:pt x="1463" y="5722"/>
                    <a:pt x="1426" y="5743"/>
                  </a:cubicBezTo>
                  <a:lnTo>
                    <a:pt x="1149" y="5905"/>
                  </a:lnTo>
                  <a:cubicBezTo>
                    <a:pt x="910" y="5437"/>
                    <a:pt x="766" y="4920"/>
                    <a:pt x="737" y="4393"/>
                  </a:cubicBezTo>
                  <a:lnTo>
                    <a:pt x="1063" y="4393"/>
                  </a:lnTo>
                  <a:cubicBezTo>
                    <a:pt x="1072" y="4394"/>
                    <a:pt x="1081" y="4395"/>
                    <a:pt x="1089" y="4395"/>
                  </a:cubicBezTo>
                  <a:cubicBezTo>
                    <a:pt x="1351" y="4395"/>
                    <a:pt x="1351" y="3990"/>
                    <a:pt x="1089" y="3990"/>
                  </a:cubicBezTo>
                  <a:cubicBezTo>
                    <a:pt x="1081" y="3990"/>
                    <a:pt x="1072" y="3991"/>
                    <a:pt x="1063" y="3991"/>
                  </a:cubicBezTo>
                  <a:lnTo>
                    <a:pt x="737" y="3991"/>
                  </a:lnTo>
                  <a:cubicBezTo>
                    <a:pt x="766" y="3465"/>
                    <a:pt x="910" y="2948"/>
                    <a:pt x="1149" y="2479"/>
                  </a:cubicBezTo>
                  <a:lnTo>
                    <a:pt x="1426" y="2642"/>
                  </a:lnTo>
                  <a:cubicBezTo>
                    <a:pt x="1463" y="2662"/>
                    <a:pt x="1498" y="2671"/>
                    <a:pt x="1531" y="2671"/>
                  </a:cubicBezTo>
                  <a:cubicBezTo>
                    <a:pt x="1716" y="2671"/>
                    <a:pt x="1830" y="2392"/>
                    <a:pt x="1627" y="2278"/>
                  </a:cubicBezTo>
                  <a:lnTo>
                    <a:pt x="1350" y="2116"/>
                  </a:lnTo>
                  <a:cubicBezTo>
                    <a:pt x="1637" y="1675"/>
                    <a:pt x="2010" y="1302"/>
                    <a:pt x="2460" y="1015"/>
                  </a:cubicBezTo>
                  <a:lnTo>
                    <a:pt x="2613" y="1293"/>
                  </a:lnTo>
                  <a:cubicBezTo>
                    <a:pt x="2656" y="1369"/>
                    <a:pt x="2722" y="1400"/>
                    <a:pt x="2787" y="1400"/>
                  </a:cubicBezTo>
                  <a:cubicBezTo>
                    <a:pt x="2928" y="1400"/>
                    <a:pt x="3068" y="1255"/>
                    <a:pt x="2977" y="1092"/>
                  </a:cubicBezTo>
                  <a:lnTo>
                    <a:pt x="2814" y="814"/>
                  </a:lnTo>
                  <a:cubicBezTo>
                    <a:pt x="3283" y="575"/>
                    <a:pt x="3800" y="431"/>
                    <a:pt x="4326" y="403"/>
                  </a:cubicBezTo>
                  <a:lnTo>
                    <a:pt x="4326" y="728"/>
                  </a:lnTo>
                  <a:cubicBezTo>
                    <a:pt x="4312" y="876"/>
                    <a:pt x="4420" y="950"/>
                    <a:pt x="4527" y="950"/>
                  </a:cubicBezTo>
                  <a:cubicBezTo>
                    <a:pt x="4635" y="950"/>
                    <a:pt x="4743" y="876"/>
                    <a:pt x="4728" y="728"/>
                  </a:cubicBezTo>
                  <a:lnTo>
                    <a:pt x="4728" y="403"/>
                  </a:lnTo>
                  <a:close/>
                  <a:moveTo>
                    <a:pt x="4527" y="1"/>
                  </a:moveTo>
                  <a:cubicBezTo>
                    <a:pt x="2833" y="1"/>
                    <a:pt x="1302" y="1025"/>
                    <a:pt x="651" y="2594"/>
                  </a:cubicBezTo>
                  <a:cubicBezTo>
                    <a:pt x="0" y="4164"/>
                    <a:pt x="364" y="5963"/>
                    <a:pt x="1560" y="7169"/>
                  </a:cubicBezTo>
                  <a:cubicBezTo>
                    <a:pt x="2368" y="7970"/>
                    <a:pt x="3441" y="8393"/>
                    <a:pt x="4533" y="8393"/>
                  </a:cubicBezTo>
                  <a:cubicBezTo>
                    <a:pt x="5072" y="8393"/>
                    <a:pt x="5616" y="8290"/>
                    <a:pt x="6135" y="8078"/>
                  </a:cubicBezTo>
                  <a:cubicBezTo>
                    <a:pt x="7705" y="7427"/>
                    <a:pt x="8729" y="5896"/>
                    <a:pt x="8729" y="4192"/>
                  </a:cubicBezTo>
                  <a:cubicBezTo>
                    <a:pt x="8729" y="1876"/>
                    <a:pt x="6843" y="1"/>
                    <a:pt x="452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48"/>
            <p:cNvSpPr/>
            <p:nvPr/>
          </p:nvSpPr>
          <p:spPr>
            <a:xfrm>
              <a:off x="4153719" y="2166674"/>
              <a:ext cx="28676" cy="28939"/>
            </a:xfrm>
            <a:custGeom>
              <a:rect b="b" l="l" r="r" t="t"/>
              <a:pathLst>
                <a:path extrusionOk="0" h="1102" w="1092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48"/>
            <p:cNvSpPr/>
            <p:nvPr/>
          </p:nvSpPr>
          <p:spPr>
            <a:xfrm>
              <a:off x="4153982" y="2166832"/>
              <a:ext cx="23398" cy="28833"/>
            </a:xfrm>
            <a:custGeom>
              <a:rect b="b" l="l" r="r" t="t"/>
              <a:pathLst>
                <a:path extrusionOk="0" h="1098" w="891">
                  <a:moveTo>
                    <a:pt x="544" y="0"/>
                  </a:moveTo>
                  <a:cubicBezTo>
                    <a:pt x="264" y="0"/>
                    <a:pt x="0" y="221"/>
                    <a:pt x="0" y="550"/>
                  </a:cubicBezTo>
                  <a:cubicBezTo>
                    <a:pt x="0" y="874"/>
                    <a:pt x="267" y="1098"/>
                    <a:pt x="548" y="1098"/>
                  </a:cubicBezTo>
                  <a:cubicBezTo>
                    <a:pt x="666" y="1098"/>
                    <a:pt x="786" y="1059"/>
                    <a:pt x="890" y="971"/>
                  </a:cubicBezTo>
                  <a:cubicBezTo>
                    <a:pt x="766" y="866"/>
                    <a:pt x="699" y="703"/>
                    <a:pt x="699" y="550"/>
                  </a:cubicBezTo>
                  <a:cubicBezTo>
                    <a:pt x="699" y="387"/>
                    <a:pt x="775" y="234"/>
                    <a:pt x="890" y="129"/>
                  </a:cubicBezTo>
                  <a:cubicBezTo>
                    <a:pt x="785" y="40"/>
                    <a:pt x="663" y="0"/>
                    <a:pt x="5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8" name="Google Shape;4258;p48"/>
          <p:cNvGrpSpPr/>
          <p:nvPr/>
        </p:nvGrpSpPr>
        <p:grpSpPr>
          <a:xfrm>
            <a:off x="3544540" y="3380963"/>
            <a:ext cx="320188" cy="319269"/>
            <a:chOff x="3544540" y="3380963"/>
            <a:chExt cx="320188" cy="319269"/>
          </a:xfrm>
        </p:grpSpPr>
        <p:sp>
          <p:nvSpPr>
            <p:cNvPr id="4259" name="Google Shape;4259;p48"/>
            <p:cNvSpPr/>
            <p:nvPr/>
          </p:nvSpPr>
          <p:spPr>
            <a:xfrm>
              <a:off x="3636528" y="3558218"/>
              <a:ext cx="51023" cy="51049"/>
            </a:xfrm>
            <a:custGeom>
              <a:rect b="b" l="l" r="r" t="t"/>
              <a:pathLst>
                <a:path extrusionOk="0" h="1944" w="1943">
                  <a:moveTo>
                    <a:pt x="1196" y="0"/>
                  </a:moveTo>
                  <a:lnTo>
                    <a:pt x="0" y="1197"/>
                  </a:lnTo>
                  <a:cubicBezTo>
                    <a:pt x="86" y="1216"/>
                    <a:pt x="172" y="1254"/>
                    <a:pt x="239" y="1321"/>
                  </a:cubicBezTo>
                  <a:lnTo>
                    <a:pt x="622" y="1704"/>
                  </a:lnTo>
                  <a:cubicBezTo>
                    <a:pt x="689" y="1771"/>
                    <a:pt x="727" y="1857"/>
                    <a:pt x="747" y="1943"/>
                  </a:cubicBezTo>
                  <a:lnTo>
                    <a:pt x="1943" y="747"/>
                  </a:lnTo>
                  <a:cubicBezTo>
                    <a:pt x="1656" y="536"/>
                    <a:pt x="1407" y="287"/>
                    <a:pt x="119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48"/>
            <p:cNvSpPr/>
            <p:nvPr/>
          </p:nvSpPr>
          <p:spPr>
            <a:xfrm>
              <a:off x="3636765" y="3558454"/>
              <a:ext cx="40992" cy="50813"/>
            </a:xfrm>
            <a:custGeom>
              <a:rect b="b" l="l" r="r" t="t"/>
              <a:pathLst>
                <a:path extrusionOk="0" h="1935" w="1561">
                  <a:moveTo>
                    <a:pt x="1197" y="1"/>
                  </a:moveTo>
                  <a:lnTo>
                    <a:pt x="1" y="1197"/>
                  </a:lnTo>
                  <a:cubicBezTo>
                    <a:pt x="87" y="1207"/>
                    <a:pt x="173" y="1245"/>
                    <a:pt x="240" y="1312"/>
                  </a:cubicBezTo>
                  <a:lnTo>
                    <a:pt x="623" y="1695"/>
                  </a:lnTo>
                  <a:cubicBezTo>
                    <a:pt x="690" y="1762"/>
                    <a:pt x="728" y="1848"/>
                    <a:pt x="747" y="1934"/>
                  </a:cubicBezTo>
                  <a:lnTo>
                    <a:pt x="1197" y="1484"/>
                  </a:lnTo>
                  <a:lnTo>
                    <a:pt x="1034" y="1312"/>
                  </a:lnTo>
                  <a:lnTo>
                    <a:pt x="1015" y="1312"/>
                  </a:lnTo>
                  <a:cubicBezTo>
                    <a:pt x="910" y="1216"/>
                    <a:pt x="910" y="1063"/>
                    <a:pt x="1015" y="968"/>
                  </a:cubicBezTo>
                  <a:lnTo>
                    <a:pt x="1561" y="412"/>
                  </a:lnTo>
                  <a:cubicBezTo>
                    <a:pt x="1427" y="288"/>
                    <a:pt x="1312" y="145"/>
                    <a:pt x="1197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48"/>
            <p:cNvSpPr/>
            <p:nvPr/>
          </p:nvSpPr>
          <p:spPr>
            <a:xfrm>
              <a:off x="3632248" y="3380963"/>
              <a:ext cx="232480" cy="221897"/>
            </a:xfrm>
            <a:custGeom>
              <a:rect b="b" l="l" r="r" t="t"/>
              <a:pathLst>
                <a:path extrusionOk="0" h="8450" w="8853">
                  <a:moveTo>
                    <a:pt x="4639" y="0"/>
                  </a:moveTo>
                  <a:cubicBezTo>
                    <a:pt x="3537" y="0"/>
                    <a:pt x="2454" y="430"/>
                    <a:pt x="1646" y="1238"/>
                  </a:cubicBezTo>
                  <a:cubicBezTo>
                    <a:pt x="0" y="2894"/>
                    <a:pt x="0" y="5564"/>
                    <a:pt x="1646" y="7210"/>
                  </a:cubicBezTo>
                  <a:cubicBezTo>
                    <a:pt x="2452" y="8022"/>
                    <a:pt x="3532" y="8450"/>
                    <a:pt x="4631" y="8450"/>
                  </a:cubicBezTo>
                  <a:cubicBezTo>
                    <a:pt x="5176" y="8450"/>
                    <a:pt x="5726" y="8344"/>
                    <a:pt x="6250" y="8128"/>
                  </a:cubicBezTo>
                  <a:cubicBezTo>
                    <a:pt x="7829" y="7478"/>
                    <a:pt x="8853" y="5937"/>
                    <a:pt x="8853" y="4224"/>
                  </a:cubicBezTo>
                  <a:cubicBezTo>
                    <a:pt x="8853" y="2520"/>
                    <a:pt x="7829" y="980"/>
                    <a:pt x="6250" y="319"/>
                  </a:cubicBezTo>
                  <a:cubicBezTo>
                    <a:pt x="5729" y="104"/>
                    <a:pt x="5182" y="0"/>
                    <a:pt x="463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48"/>
            <p:cNvSpPr/>
            <p:nvPr/>
          </p:nvSpPr>
          <p:spPr>
            <a:xfrm>
              <a:off x="3627731" y="3381094"/>
              <a:ext cx="135738" cy="221792"/>
            </a:xfrm>
            <a:custGeom>
              <a:rect b="b" l="l" r="r" t="t"/>
              <a:pathLst>
                <a:path extrusionOk="0" h="8446" w="5169">
                  <a:moveTo>
                    <a:pt x="4787" y="0"/>
                  </a:moveTo>
                  <a:cubicBezTo>
                    <a:pt x="2484" y="0"/>
                    <a:pt x="574" y="1869"/>
                    <a:pt x="574" y="4219"/>
                  </a:cubicBezTo>
                  <a:cubicBezTo>
                    <a:pt x="574" y="6574"/>
                    <a:pt x="2492" y="8445"/>
                    <a:pt x="4802" y="8445"/>
                  </a:cubicBezTo>
                  <a:cubicBezTo>
                    <a:pt x="4923" y="8445"/>
                    <a:pt x="5045" y="8440"/>
                    <a:pt x="5168" y="8430"/>
                  </a:cubicBezTo>
                  <a:cubicBezTo>
                    <a:pt x="4173" y="8344"/>
                    <a:pt x="3244" y="7913"/>
                    <a:pt x="2546" y="7205"/>
                  </a:cubicBezTo>
                  <a:cubicBezTo>
                    <a:pt x="0" y="4669"/>
                    <a:pt x="1589" y="314"/>
                    <a:pt x="5168" y="17"/>
                  </a:cubicBezTo>
                  <a:cubicBezTo>
                    <a:pt x="5040" y="6"/>
                    <a:pt x="4913" y="0"/>
                    <a:pt x="478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3664154" y="3402050"/>
              <a:ext cx="188258" cy="179723"/>
            </a:xfrm>
            <a:custGeom>
              <a:rect b="b" l="l" r="r" t="t"/>
              <a:pathLst>
                <a:path extrusionOk="0" h="6844" w="7169">
                  <a:moveTo>
                    <a:pt x="3443" y="0"/>
                  </a:moveTo>
                  <a:cubicBezTo>
                    <a:pt x="1686" y="0"/>
                    <a:pt x="1" y="1362"/>
                    <a:pt x="1" y="3421"/>
                  </a:cubicBezTo>
                  <a:cubicBezTo>
                    <a:pt x="1" y="4809"/>
                    <a:pt x="833" y="6053"/>
                    <a:pt x="2106" y="6579"/>
                  </a:cubicBezTo>
                  <a:cubicBezTo>
                    <a:pt x="2532" y="6757"/>
                    <a:pt x="2978" y="6843"/>
                    <a:pt x="3419" y="6843"/>
                  </a:cubicBezTo>
                  <a:cubicBezTo>
                    <a:pt x="4308" y="6843"/>
                    <a:pt x="5180" y="6494"/>
                    <a:pt x="5839" y="5842"/>
                  </a:cubicBezTo>
                  <a:cubicBezTo>
                    <a:pt x="7169" y="4502"/>
                    <a:pt x="7169" y="2339"/>
                    <a:pt x="5839" y="1009"/>
                  </a:cubicBezTo>
                  <a:cubicBezTo>
                    <a:pt x="5142" y="312"/>
                    <a:pt x="4284" y="0"/>
                    <a:pt x="3443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48"/>
            <p:cNvSpPr/>
            <p:nvPr/>
          </p:nvSpPr>
          <p:spPr>
            <a:xfrm>
              <a:off x="3656381" y="3402102"/>
              <a:ext cx="107088" cy="179540"/>
            </a:xfrm>
            <a:custGeom>
              <a:rect b="b" l="l" r="r" t="t"/>
              <a:pathLst>
                <a:path extrusionOk="0" h="6837" w="4078">
                  <a:moveTo>
                    <a:pt x="3703" y="1"/>
                  </a:moveTo>
                  <a:cubicBezTo>
                    <a:pt x="1844" y="1"/>
                    <a:pt x="287" y="1516"/>
                    <a:pt x="287" y="3419"/>
                  </a:cubicBezTo>
                  <a:cubicBezTo>
                    <a:pt x="287" y="5330"/>
                    <a:pt x="1843" y="6837"/>
                    <a:pt x="3701" y="6837"/>
                  </a:cubicBezTo>
                  <a:cubicBezTo>
                    <a:pt x="3825" y="6837"/>
                    <a:pt x="3951" y="6830"/>
                    <a:pt x="4077" y="6816"/>
                  </a:cubicBezTo>
                  <a:cubicBezTo>
                    <a:pt x="3302" y="6740"/>
                    <a:pt x="2584" y="6395"/>
                    <a:pt x="2029" y="5840"/>
                  </a:cubicBezTo>
                  <a:cubicBezTo>
                    <a:pt x="0" y="3811"/>
                    <a:pt x="1225" y="328"/>
                    <a:pt x="4077" y="21"/>
                  </a:cubicBezTo>
                  <a:cubicBezTo>
                    <a:pt x="3951" y="8"/>
                    <a:pt x="3826" y="1"/>
                    <a:pt x="370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48"/>
            <p:cNvSpPr/>
            <p:nvPr/>
          </p:nvSpPr>
          <p:spPr>
            <a:xfrm>
              <a:off x="3729252" y="3437579"/>
              <a:ext cx="49290" cy="49027"/>
            </a:xfrm>
            <a:custGeom>
              <a:rect b="b" l="l" r="r" t="t"/>
              <a:pathLst>
                <a:path extrusionOk="0" h="1867" w="1877">
                  <a:moveTo>
                    <a:pt x="938" y="1"/>
                  </a:moveTo>
                  <a:cubicBezTo>
                    <a:pt x="422" y="1"/>
                    <a:pt x="0" y="422"/>
                    <a:pt x="0" y="939"/>
                  </a:cubicBezTo>
                  <a:cubicBezTo>
                    <a:pt x="0" y="1455"/>
                    <a:pt x="422" y="1867"/>
                    <a:pt x="938" y="1867"/>
                  </a:cubicBezTo>
                  <a:cubicBezTo>
                    <a:pt x="1455" y="1867"/>
                    <a:pt x="1876" y="1455"/>
                    <a:pt x="1876" y="939"/>
                  </a:cubicBezTo>
                  <a:cubicBezTo>
                    <a:pt x="1876" y="422"/>
                    <a:pt x="1455" y="1"/>
                    <a:pt x="938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48"/>
            <p:cNvSpPr/>
            <p:nvPr/>
          </p:nvSpPr>
          <p:spPr>
            <a:xfrm>
              <a:off x="3729252" y="3437658"/>
              <a:ext cx="34217" cy="49132"/>
            </a:xfrm>
            <a:custGeom>
              <a:rect b="b" l="l" r="r" t="t"/>
              <a:pathLst>
                <a:path extrusionOk="0" h="1871" w="1303">
                  <a:moveTo>
                    <a:pt x="940" y="0"/>
                  </a:moveTo>
                  <a:cubicBezTo>
                    <a:pt x="446" y="0"/>
                    <a:pt x="0" y="397"/>
                    <a:pt x="0" y="936"/>
                  </a:cubicBezTo>
                  <a:cubicBezTo>
                    <a:pt x="0" y="1474"/>
                    <a:pt x="446" y="1871"/>
                    <a:pt x="940" y="1871"/>
                  </a:cubicBezTo>
                  <a:cubicBezTo>
                    <a:pt x="1059" y="1871"/>
                    <a:pt x="1182" y="1847"/>
                    <a:pt x="1302" y="1797"/>
                  </a:cubicBezTo>
                  <a:cubicBezTo>
                    <a:pt x="958" y="1644"/>
                    <a:pt x="737" y="1309"/>
                    <a:pt x="737" y="936"/>
                  </a:cubicBezTo>
                  <a:cubicBezTo>
                    <a:pt x="737" y="562"/>
                    <a:pt x="958" y="218"/>
                    <a:pt x="1302" y="74"/>
                  </a:cubicBezTo>
                  <a:cubicBezTo>
                    <a:pt x="1182" y="24"/>
                    <a:pt x="1059" y="0"/>
                    <a:pt x="94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48"/>
            <p:cNvSpPr/>
            <p:nvPr/>
          </p:nvSpPr>
          <p:spPr>
            <a:xfrm>
              <a:off x="3713680" y="3486581"/>
              <a:ext cx="80434" cy="51548"/>
            </a:xfrm>
            <a:custGeom>
              <a:rect b="b" l="l" r="r" t="t"/>
              <a:pathLst>
                <a:path extrusionOk="0" h="1963" w="3063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2890" y="1963"/>
                  </a:lnTo>
                  <a:cubicBezTo>
                    <a:pt x="2986" y="1963"/>
                    <a:pt x="3063" y="1886"/>
                    <a:pt x="3063" y="1790"/>
                  </a:cubicBezTo>
                  <a:lnTo>
                    <a:pt x="3063" y="1006"/>
                  </a:lnTo>
                  <a:cubicBezTo>
                    <a:pt x="3063" y="451"/>
                    <a:pt x="2613" y="10"/>
                    <a:pt x="205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48"/>
            <p:cNvSpPr/>
            <p:nvPr/>
          </p:nvSpPr>
          <p:spPr>
            <a:xfrm>
              <a:off x="3713680" y="3486581"/>
              <a:ext cx="45745" cy="51548"/>
            </a:xfrm>
            <a:custGeom>
              <a:rect b="b" l="l" r="r" t="t"/>
              <a:pathLst>
                <a:path extrusionOk="0" h="1963" w="1742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909" y="1963"/>
                  </a:lnTo>
                  <a:cubicBezTo>
                    <a:pt x="814" y="1963"/>
                    <a:pt x="737" y="1886"/>
                    <a:pt x="737" y="1790"/>
                  </a:cubicBezTo>
                  <a:lnTo>
                    <a:pt x="737" y="1006"/>
                  </a:lnTo>
                  <a:cubicBezTo>
                    <a:pt x="737" y="451"/>
                    <a:pt x="1187" y="10"/>
                    <a:pt x="174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48"/>
            <p:cNvSpPr/>
            <p:nvPr/>
          </p:nvSpPr>
          <p:spPr>
            <a:xfrm>
              <a:off x="3728990" y="3507274"/>
              <a:ext cx="9847" cy="30856"/>
            </a:xfrm>
            <a:custGeom>
              <a:rect b="b" l="l" r="r" t="t"/>
              <a:pathLst>
                <a:path extrusionOk="0" h="1175" w="375">
                  <a:moveTo>
                    <a:pt x="188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48"/>
            <p:cNvSpPr/>
            <p:nvPr/>
          </p:nvSpPr>
          <p:spPr>
            <a:xfrm>
              <a:off x="3768958" y="3507274"/>
              <a:ext cx="9821" cy="30856"/>
            </a:xfrm>
            <a:custGeom>
              <a:rect b="b" l="l" r="r" t="t"/>
              <a:pathLst>
                <a:path extrusionOk="0" h="1175" w="374">
                  <a:moveTo>
                    <a:pt x="187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48"/>
            <p:cNvSpPr/>
            <p:nvPr/>
          </p:nvSpPr>
          <p:spPr>
            <a:xfrm>
              <a:off x="3544540" y="3586342"/>
              <a:ext cx="116384" cy="113890"/>
            </a:xfrm>
            <a:custGeom>
              <a:rect b="b" l="l" r="r" t="t"/>
              <a:pathLst>
                <a:path extrusionOk="0" h="4337" w="4432">
                  <a:moveTo>
                    <a:pt x="3517" y="0"/>
                  </a:moveTo>
                  <a:cubicBezTo>
                    <a:pt x="3391" y="0"/>
                    <a:pt x="3265" y="48"/>
                    <a:pt x="3168" y="145"/>
                  </a:cubicBezTo>
                  <a:lnTo>
                    <a:pt x="192" y="3121"/>
                  </a:lnTo>
                  <a:cubicBezTo>
                    <a:pt x="0" y="3313"/>
                    <a:pt x="0" y="3619"/>
                    <a:pt x="192" y="3810"/>
                  </a:cubicBezTo>
                  <a:lnTo>
                    <a:pt x="575" y="4193"/>
                  </a:lnTo>
                  <a:cubicBezTo>
                    <a:pt x="670" y="4289"/>
                    <a:pt x="795" y="4337"/>
                    <a:pt x="919" y="4337"/>
                  </a:cubicBezTo>
                  <a:cubicBezTo>
                    <a:pt x="1043" y="4337"/>
                    <a:pt x="1168" y="4289"/>
                    <a:pt x="1264" y="4193"/>
                  </a:cubicBezTo>
                  <a:lnTo>
                    <a:pt x="4240" y="1207"/>
                  </a:lnTo>
                  <a:cubicBezTo>
                    <a:pt x="4431" y="1016"/>
                    <a:pt x="4431" y="709"/>
                    <a:pt x="4240" y="528"/>
                  </a:cubicBezTo>
                  <a:lnTo>
                    <a:pt x="3857" y="135"/>
                  </a:lnTo>
                  <a:cubicBezTo>
                    <a:pt x="3763" y="45"/>
                    <a:pt x="3640" y="0"/>
                    <a:pt x="351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48"/>
            <p:cNvSpPr/>
            <p:nvPr/>
          </p:nvSpPr>
          <p:spPr>
            <a:xfrm>
              <a:off x="3544540" y="3586369"/>
              <a:ext cx="101810" cy="113863"/>
            </a:xfrm>
            <a:custGeom>
              <a:rect b="b" l="l" r="r" t="t"/>
              <a:pathLst>
                <a:path extrusionOk="0" h="4336" w="3877">
                  <a:moveTo>
                    <a:pt x="3513" y="0"/>
                  </a:moveTo>
                  <a:cubicBezTo>
                    <a:pt x="3388" y="0"/>
                    <a:pt x="3264" y="48"/>
                    <a:pt x="3168" y="144"/>
                  </a:cubicBezTo>
                  <a:lnTo>
                    <a:pt x="192" y="3120"/>
                  </a:lnTo>
                  <a:cubicBezTo>
                    <a:pt x="0" y="3312"/>
                    <a:pt x="0" y="3618"/>
                    <a:pt x="192" y="3809"/>
                  </a:cubicBezTo>
                  <a:lnTo>
                    <a:pt x="575" y="4192"/>
                  </a:lnTo>
                  <a:cubicBezTo>
                    <a:pt x="670" y="4288"/>
                    <a:pt x="795" y="4336"/>
                    <a:pt x="919" y="4336"/>
                  </a:cubicBezTo>
                  <a:cubicBezTo>
                    <a:pt x="1043" y="4336"/>
                    <a:pt x="1168" y="4288"/>
                    <a:pt x="1264" y="4192"/>
                  </a:cubicBezTo>
                  <a:lnTo>
                    <a:pt x="1283" y="4163"/>
                  </a:lnTo>
                  <a:lnTo>
                    <a:pt x="919" y="3809"/>
                  </a:lnTo>
                  <a:cubicBezTo>
                    <a:pt x="728" y="3618"/>
                    <a:pt x="728" y="3312"/>
                    <a:pt x="919" y="3120"/>
                  </a:cubicBezTo>
                  <a:lnTo>
                    <a:pt x="3876" y="163"/>
                  </a:lnTo>
                  <a:lnTo>
                    <a:pt x="3857" y="144"/>
                  </a:lnTo>
                  <a:cubicBezTo>
                    <a:pt x="3761" y="48"/>
                    <a:pt x="3637" y="0"/>
                    <a:pt x="35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48"/>
            <p:cNvSpPr/>
            <p:nvPr/>
          </p:nvSpPr>
          <p:spPr>
            <a:xfrm>
              <a:off x="3618409" y="3586106"/>
              <a:ext cx="42515" cy="41491"/>
            </a:xfrm>
            <a:custGeom>
              <a:rect b="b" l="l" r="r" t="t"/>
              <a:pathLst>
                <a:path extrusionOk="0" h="1580" w="1619">
                  <a:moveTo>
                    <a:pt x="700" y="1"/>
                  </a:moveTo>
                  <a:cubicBezTo>
                    <a:pt x="575" y="1"/>
                    <a:pt x="451" y="49"/>
                    <a:pt x="355" y="144"/>
                  </a:cubicBezTo>
                  <a:lnTo>
                    <a:pt x="1" y="508"/>
                  </a:lnTo>
                  <a:lnTo>
                    <a:pt x="1073" y="1580"/>
                  </a:lnTo>
                  <a:lnTo>
                    <a:pt x="1437" y="1226"/>
                  </a:lnTo>
                  <a:cubicBezTo>
                    <a:pt x="1618" y="1034"/>
                    <a:pt x="1618" y="728"/>
                    <a:pt x="1437" y="537"/>
                  </a:cubicBezTo>
                  <a:lnTo>
                    <a:pt x="1044" y="144"/>
                  </a:lnTo>
                  <a:cubicBezTo>
                    <a:pt x="948" y="49"/>
                    <a:pt x="824" y="1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48"/>
            <p:cNvSpPr/>
            <p:nvPr/>
          </p:nvSpPr>
          <p:spPr>
            <a:xfrm>
              <a:off x="3618409" y="3586106"/>
              <a:ext cx="27941" cy="22899"/>
            </a:xfrm>
            <a:custGeom>
              <a:rect b="b" l="l" r="r" t="t"/>
              <a:pathLst>
                <a:path extrusionOk="0" h="872" w="1064">
                  <a:moveTo>
                    <a:pt x="652" y="1"/>
                  </a:moveTo>
                  <a:lnTo>
                    <a:pt x="604" y="10"/>
                  </a:lnTo>
                  <a:cubicBezTo>
                    <a:pt x="508" y="29"/>
                    <a:pt x="422" y="77"/>
                    <a:pt x="355" y="144"/>
                  </a:cubicBezTo>
                  <a:lnTo>
                    <a:pt x="87" y="412"/>
                  </a:lnTo>
                  <a:lnTo>
                    <a:pt x="1" y="498"/>
                  </a:lnTo>
                  <a:lnTo>
                    <a:pt x="374" y="872"/>
                  </a:lnTo>
                  <a:lnTo>
                    <a:pt x="1063" y="173"/>
                  </a:lnTo>
                  <a:lnTo>
                    <a:pt x="1044" y="144"/>
                  </a:lnTo>
                  <a:lnTo>
                    <a:pt x="1015" y="116"/>
                  </a:lnTo>
                  <a:lnTo>
                    <a:pt x="996" y="106"/>
                  </a:lnTo>
                  <a:cubicBezTo>
                    <a:pt x="910" y="39"/>
                    <a:pt x="805" y="10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5" name="Google Shape;4275;p48"/>
          <p:cNvGrpSpPr/>
          <p:nvPr/>
        </p:nvGrpSpPr>
        <p:grpSpPr>
          <a:xfrm>
            <a:off x="3944637" y="3354834"/>
            <a:ext cx="415695" cy="371605"/>
            <a:chOff x="3944637" y="3354834"/>
            <a:chExt cx="415695" cy="371605"/>
          </a:xfrm>
        </p:grpSpPr>
        <p:sp>
          <p:nvSpPr>
            <p:cNvPr id="4276" name="Google Shape;4276;p48"/>
            <p:cNvSpPr/>
            <p:nvPr/>
          </p:nvSpPr>
          <p:spPr>
            <a:xfrm>
              <a:off x="4069031" y="3391598"/>
              <a:ext cx="126941" cy="126941"/>
            </a:xfrm>
            <a:custGeom>
              <a:rect b="b" l="l" r="r" t="t"/>
              <a:pathLst>
                <a:path extrusionOk="0" h="4834" w="4834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48"/>
            <p:cNvSpPr/>
            <p:nvPr/>
          </p:nvSpPr>
          <p:spPr>
            <a:xfrm>
              <a:off x="4068768" y="3391546"/>
              <a:ext cx="71926" cy="126731"/>
            </a:xfrm>
            <a:custGeom>
              <a:rect b="b" l="l" r="r" t="t"/>
              <a:pathLst>
                <a:path extrusionOk="0" h="4826" w="2739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48"/>
            <p:cNvSpPr/>
            <p:nvPr/>
          </p:nvSpPr>
          <p:spPr>
            <a:xfrm>
              <a:off x="4089382" y="3411950"/>
              <a:ext cx="86238" cy="86238"/>
            </a:xfrm>
            <a:custGeom>
              <a:rect b="b" l="l" r="r" t="t"/>
              <a:pathLst>
                <a:path extrusionOk="0" h="3284" w="3284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48"/>
            <p:cNvSpPr/>
            <p:nvPr/>
          </p:nvSpPr>
          <p:spPr>
            <a:xfrm>
              <a:off x="4088909" y="3411792"/>
              <a:ext cx="51785" cy="86212"/>
            </a:xfrm>
            <a:custGeom>
              <a:rect b="b" l="l" r="r" t="t"/>
              <a:pathLst>
                <a:path extrusionOk="0" h="3283" w="1972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48"/>
            <p:cNvSpPr/>
            <p:nvPr/>
          </p:nvSpPr>
          <p:spPr>
            <a:xfrm>
              <a:off x="4114776" y="3426025"/>
              <a:ext cx="34453" cy="59085"/>
            </a:xfrm>
            <a:custGeom>
              <a:rect b="b" l="l" r="r" t="t"/>
              <a:pathLst>
                <a:path extrusionOk="0" h="2250" w="1312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48"/>
            <p:cNvSpPr/>
            <p:nvPr/>
          </p:nvSpPr>
          <p:spPr>
            <a:xfrm>
              <a:off x="4167296" y="3354913"/>
              <a:ext cx="126941" cy="126678"/>
            </a:xfrm>
            <a:custGeom>
              <a:rect b="b" l="l" r="r" t="t"/>
              <a:pathLst>
                <a:path extrusionOk="0" h="4824" w="4834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48"/>
            <p:cNvSpPr/>
            <p:nvPr/>
          </p:nvSpPr>
          <p:spPr>
            <a:xfrm>
              <a:off x="4167033" y="3354834"/>
              <a:ext cx="71926" cy="126757"/>
            </a:xfrm>
            <a:custGeom>
              <a:rect b="b" l="l" r="r" t="t"/>
              <a:pathLst>
                <a:path extrusionOk="0" h="4827" w="2739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48"/>
            <p:cNvSpPr/>
            <p:nvPr/>
          </p:nvSpPr>
          <p:spPr>
            <a:xfrm>
              <a:off x="4187647" y="3375264"/>
              <a:ext cx="86238" cy="86212"/>
            </a:xfrm>
            <a:custGeom>
              <a:rect b="b" l="l" r="r" t="t"/>
              <a:pathLst>
                <a:path extrusionOk="0" h="3283" w="3284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48"/>
            <p:cNvSpPr/>
            <p:nvPr/>
          </p:nvSpPr>
          <p:spPr>
            <a:xfrm>
              <a:off x="4187174" y="3375107"/>
              <a:ext cx="51785" cy="86212"/>
            </a:xfrm>
            <a:custGeom>
              <a:rect b="b" l="l" r="r" t="t"/>
              <a:pathLst>
                <a:path extrusionOk="0" h="3283" w="1972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48"/>
            <p:cNvSpPr/>
            <p:nvPr/>
          </p:nvSpPr>
          <p:spPr>
            <a:xfrm>
              <a:off x="4213040" y="3389340"/>
              <a:ext cx="34453" cy="59085"/>
            </a:xfrm>
            <a:custGeom>
              <a:rect b="b" l="l" r="r" t="t"/>
              <a:pathLst>
                <a:path extrusionOk="0" h="2250" w="1312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48"/>
            <p:cNvSpPr/>
            <p:nvPr/>
          </p:nvSpPr>
          <p:spPr>
            <a:xfrm>
              <a:off x="3944637" y="3566017"/>
              <a:ext cx="142513" cy="160422"/>
            </a:xfrm>
            <a:custGeom>
              <a:rect b="b" l="l" r="r" t="t"/>
              <a:pathLst>
                <a:path extrusionOk="0" h="6109" w="5427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48"/>
            <p:cNvSpPr/>
            <p:nvPr/>
          </p:nvSpPr>
          <p:spPr>
            <a:xfrm>
              <a:off x="3983843" y="3674313"/>
              <a:ext cx="103307" cy="52126"/>
            </a:xfrm>
            <a:custGeom>
              <a:rect b="b" l="l" r="r" t="t"/>
              <a:pathLst>
                <a:path extrusionOk="0" h="1985" w="3934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8"/>
            <p:cNvSpPr/>
            <p:nvPr/>
          </p:nvSpPr>
          <p:spPr>
            <a:xfrm>
              <a:off x="4082843" y="3493513"/>
              <a:ext cx="277489" cy="171294"/>
            </a:xfrm>
            <a:custGeom>
              <a:rect b="b" l="l" r="r" t="t"/>
              <a:pathLst>
                <a:path extrusionOk="0" h="6523" w="10567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48"/>
            <p:cNvSpPr/>
            <p:nvPr/>
          </p:nvSpPr>
          <p:spPr>
            <a:xfrm>
              <a:off x="4082843" y="3558454"/>
              <a:ext cx="56328" cy="106353"/>
            </a:xfrm>
            <a:custGeom>
              <a:rect b="b" l="l" r="r" t="t"/>
              <a:pathLst>
                <a:path extrusionOk="0" h="4050" w="2145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48"/>
            <p:cNvSpPr/>
            <p:nvPr/>
          </p:nvSpPr>
          <p:spPr>
            <a:xfrm>
              <a:off x="4155977" y="3543880"/>
              <a:ext cx="79962" cy="50944"/>
            </a:xfrm>
            <a:custGeom>
              <a:rect b="b" l="l" r="r" t="t"/>
              <a:pathLst>
                <a:path extrusionOk="0" h="1940" w="3045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48"/>
            <p:cNvSpPr/>
            <p:nvPr/>
          </p:nvSpPr>
          <p:spPr>
            <a:xfrm>
              <a:off x="4038359" y="3553701"/>
              <a:ext cx="86500" cy="139756"/>
            </a:xfrm>
            <a:custGeom>
              <a:rect b="b" l="l" r="r" t="t"/>
              <a:pathLst>
                <a:path extrusionOk="0" h="5322" w="3294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48"/>
            <p:cNvSpPr/>
            <p:nvPr/>
          </p:nvSpPr>
          <p:spPr>
            <a:xfrm>
              <a:off x="4078826" y="3658741"/>
              <a:ext cx="46034" cy="34716"/>
            </a:xfrm>
            <a:custGeom>
              <a:rect b="b" l="l" r="r" t="t"/>
              <a:pathLst>
                <a:path extrusionOk="0" h="1322" w="1753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3" name="Google Shape;4293;p48"/>
          <p:cNvGrpSpPr/>
          <p:nvPr/>
        </p:nvGrpSpPr>
        <p:grpSpPr>
          <a:xfrm>
            <a:off x="1314619" y="3821527"/>
            <a:ext cx="346317" cy="332137"/>
            <a:chOff x="1314619" y="3821527"/>
            <a:chExt cx="346317" cy="332137"/>
          </a:xfrm>
        </p:grpSpPr>
        <p:sp>
          <p:nvSpPr>
            <p:cNvPr id="4294" name="Google Shape;4294;p48"/>
            <p:cNvSpPr/>
            <p:nvPr/>
          </p:nvSpPr>
          <p:spPr>
            <a:xfrm>
              <a:off x="1426198" y="4020893"/>
              <a:ext cx="9060" cy="19117"/>
            </a:xfrm>
            <a:custGeom>
              <a:rect b="b" l="l" r="r" t="t"/>
              <a:pathLst>
                <a:path extrusionOk="0" h="728" w="345">
                  <a:moveTo>
                    <a:pt x="307" y="0"/>
                  </a:moveTo>
                  <a:lnTo>
                    <a:pt x="0" y="306"/>
                  </a:lnTo>
                  <a:cubicBezTo>
                    <a:pt x="96" y="450"/>
                    <a:pt x="220" y="594"/>
                    <a:pt x="345" y="728"/>
                  </a:cubicBezTo>
                  <a:cubicBezTo>
                    <a:pt x="316" y="479"/>
                    <a:pt x="297" y="239"/>
                    <a:pt x="307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48"/>
            <p:cNvSpPr/>
            <p:nvPr/>
          </p:nvSpPr>
          <p:spPr>
            <a:xfrm>
              <a:off x="1435231" y="3843218"/>
              <a:ext cx="225705" cy="237495"/>
            </a:xfrm>
            <a:custGeom>
              <a:rect b="b" l="l" r="r" t="t"/>
              <a:pathLst>
                <a:path extrusionOk="0" h="9044" w="8595">
                  <a:moveTo>
                    <a:pt x="7494" y="0"/>
                  </a:moveTo>
                  <a:cubicBezTo>
                    <a:pt x="7494" y="0"/>
                    <a:pt x="7810" y="2106"/>
                    <a:pt x="6700" y="3206"/>
                  </a:cubicBezTo>
                  <a:lnTo>
                    <a:pt x="3207" y="6709"/>
                  </a:lnTo>
                  <a:cubicBezTo>
                    <a:pt x="2508" y="7408"/>
                    <a:pt x="1403" y="7536"/>
                    <a:pt x="690" y="7536"/>
                  </a:cubicBezTo>
                  <a:cubicBezTo>
                    <a:pt x="281" y="7536"/>
                    <a:pt x="1" y="7494"/>
                    <a:pt x="1" y="7494"/>
                  </a:cubicBezTo>
                  <a:lnTo>
                    <a:pt x="1" y="7494"/>
                  </a:lnTo>
                  <a:cubicBezTo>
                    <a:pt x="345" y="7838"/>
                    <a:pt x="776" y="8087"/>
                    <a:pt x="1245" y="8221"/>
                  </a:cubicBezTo>
                  <a:lnTo>
                    <a:pt x="2068" y="9044"/>
                  </a:lnTo>
                  <a:cubicBezTo>
                    <a:pt x="2767" y="8594"/>
                    <a:pt x="3408" y="8077"/>
                    <a:pt x="4001" y="7494"/>
                  </a:cubicBezTo>
                  <a:lnTo>
                    <a:pt x="7494" y="4000"/>
                  </a:lnTo>
                  <a:cubicBezTo>
                    <a:pt x="8595" y="2890"/>
                    <a:pt x="8595" y="1101"/>
                    <a:pt x="7494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48"/>
            <p:cNvSpPr/>
            <p:nvPr/>
          </p:nvSpPr>
          <p:spPr>
            <a:xfrm>
              <a:off x="1414381" y="3821527"/>
              <a:ext cx="238021" cy="230195"/>
            </a:xfrm>
            <a:custGeom>
              <a:rect b="b" l="l" r="r" t="t"/>
              <a:pathLst>
                <a:path extrusionOk="0" h="8766" w="9064">
                  <a:moveTo>
                    <a:pt x="6287" y="1439"/>
                  </a:moveTo>
                  <a:cubicBezTo>
                    <a:pt x="6642" y="1439"/>
                    <a:pt x="6996" y="1573"/>
                    <a:pt x="7264" y="1840"/>
                  </a:cubicBezTo>
                  <a:cubicBezTo>
                    <a:pt x="7810" y="2386"/>
                    <a:pt x="7810" y="3266"/>
                    <a:pt x="7264" y="3802"/>
                  </a:cubicBezTo>
                  <a:lnTo>
                    <a:pt x="5513" y="5554"/>
                  </a:lnTo>
                  <a:lnTo>
                    <a:pt x="5149" y="5649"/>
                  </a:lnTo>
                  <a:lnTo>
                    <a:pt x="3867" y="7200"/>
                  </a:lnTo>
                  <a:lnTo>
                    <a:pt x="3771" y="7305"/>
                  </a:lnTo>
                  <a:cubicBezTo>
                    <a:pt x="3498" y="7573"/>
                    <a:pt x="3144" y="7707"/>
                    <a:pt x="2790" y="7707"/>
                  </a:cubicBezTo>
                  <a:cubicBezTo>
                    <a:pt x="2436" y="7707"/>
                    <a:pt x="2082" y="7573"/>
                    <a:pt x="1809" y="7305"/>
                  </a:cubicBezTo>
                  <a:cubicBezTo>
                    <a:pt x="1264" y="6760"/>
                    <a:pt x="1264" y="5879"/>
                    <a:pt x="1809" y="5343"/>
                  </a:cubicBezTo>
                  <a:lnTo>
                    <a:pt x="5302" y="1840"/>
                  </a:lnTo>
                  <a:cubicBezTo>
                    <a:pt x="5575" y="1573"/>
                    <a:pt x="5932" y="1439"/>
                    <a:pt x="6287" y="1439"/>
                  </a:cubicBezTo>
                  <a:close/>
                  <a:moveTo>
                    <a:pt x="6285" y="1"/>
                  </a:moveTo>
                  <a:cubicBezTo>
                    <a:pt x="5561" y="1"/>
                    <a:pt x="4838" y="276"/>
                    <a:pt x="4288" y="826"/>
                  </a:cubicBezTo>
                  <a:lnTo>
                    <a:pt x="795" y="4319"/>
                  </a:lnTo>
                  <a:lnTo>
                    <a:pt x="0" y="6760"/>
                  </a:lnTo>
                  <a:cubicBezTo>
                    <a:pt x="58" y="7162"/>
                    <a:pt x="211" y="7554"/>
                    <a:pt x="441" y="7889"/>
                  </a:cubicBezTo>
                  <a:lnTo>
                    <a:pt x="479" y="7851"/>
                  </a:lnTo>
                  <a:cubicBezTo>
                    <a:pt x="556" y="8023"/>
                    <a:pt x="661" y="8186"/>
                    <a:pt x="795" y="8320"/>
                  </a:cubicBezTo>
                  <a:cubicBezTo>
                    <a:pt x="1094" y="8619"/>
                    <a:pt x="1515" y="8766"/>
                    <a:pt x="1977" y="8766"/>
                  </a:cubicBezTo>
                  <a:cubicBezTo>
                    <a:pt x="2107" y="8766"/>
                    <a:pt x="2240" y="8754"/>
                    <a:pt x="2374" y="8731"/>
                  </a:cubicBezTo>
                  <a:cubicBezTo>
                    <a:pt x="3073" y="8588"/>
                    <a:pt x="3704" y="8233"/>
                    <a:pt x="4202" y="7726"/>
                  </a:cubicBezTo>
                  <a:lnTo>
                    <a:pt x="7695" y="4233"/>
                  </a:lnTo>
                  <a:cubicBezTo>
                    <a:pt x="8805" y="3132"/>
                    <a:pt x="9064" y="1601"/>
                    <a:pt x="8288" y="826"/>
                  </a:cubicBezTo>
                  <a:cubicBezTo>
                    <a:pt x="7733" y="276"/>
                    <a:pt x="7008" y="1"/>
                    <a:pt x="628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48"/>
            <p:cNvSpPr/>
            <p:nvPr/>
          </p:nvSpPr>
          <p:spPr>
            <a:xfrm>
              <a:off x="1536280" y="3935180"/>
              <a:ext cx="22872" cy="55330"/>
            </a:xfrm>
            <a:custGeom>
              <a:rect b="b" l="l" r="r" t="t"/>
              <a:pathLst>
                <a:path extrusionOk="0" h="2107" w="871">
                  <a:moveTo>
                    <a:pt x="153" y="1"/>
                  </a:moveTo>
                  <a:cubicBezTo>
                    <a:pt x="249" y="709"/>
                    <a:pt x="191" y="1417"/>
                    <a:pt x="0" y="2106"/>
                  </a:cubicBezTo>
                  <a:lnTo>
                    <a:pt x="871" y="1235"/>
                  </a:lnTo>
                  <a:cubicBezTo>
                    <a:pt x="747" y="766"/>
                    <a:pt x="498" y="345"/>
                    <a:pt x="153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48"/>
            <p:cNvSpPr/>
            <p:nvPr/>
          </p:nvSpPr>
          <p:spPr>
            <a:xfrm>
              <a:off x="1343505" y="4079453"/>
              <a:ext cx="153831" cy="74211"/>
            </a:xfrm>
            <a:custGeom>
              <a:rect b="b" l="l" r="r" t="t"/>
              <a:pathLst>
                <a:path extrusionOk="0" h="2826" w="5858">
                  <a:moveTo>
                    <a:pt x="4422" y="0"/>
                  </a:moveTo>
                  <a:lnTo>
                    <a:pt x="3216" y="1206"/>
                  </a:lnTo>
                  <a:cubicBezTo>
                    <a:pt x="2509" y="1914"/>
                    <a:pt x="1397" y="2042"/>
                    <a:pt x="683" y="2042"/>
                  </a:cubicBezTo>
                  <a:cubicBezTo>
                    <a:pt x="278" y="2042"/>
                    <a:pt x="1" y="2000"/>
                    <a:pt x="1" y="2000"/>
                  </a:cubicBezTo>
                  <a:lnTo>
                    <a:pt x="1" y="2000"/>
                  </a:lnTo>
                  <a:cubicBezTo>
                    <a:pt x="556" y="2551"/>
                    <a:pt x="1278" y="2826"/>
                    <a:pt x="2001" y="2826"/>
                  </a:cubicBezTo>
                  <a:cubicBezTo>
                    <a:pt x="2723" y="2826"/>
                    <a:pt x="3446" y="2551"/>
                    <a:pt x="4001" y="2000"/>
                  </a:cubicBezTo>
                  <a:lnTo>
                    <a:pt x="5858" y="134"/>
                  </a:lnTo>
                  <a:lnTo>
                    <a:pt x="4422" y="0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48"/>
            <p:cNvSpPr/>
            <p:nvPr/>
          </p:nvSpPr>
          <p:spPr>
            <a:xfrm>
              <a:off x="1459627" y="4036465"/>
              <a:ext cx="84216" cy="47005"/>
            </a:xfrm>
            <a:custGeom>
              <a:rect b="b" l="l" r="r" t="t"/>
              <a:pathLst>
                <a:path extrusionOk="0" h="1790" w="3207">
                  <a:moveTo>
                    <a:pt x="3206" y="1"/>
                  </a:moveTo>
                  <a:lnTo>
                    <a:pt x="3063" y="135"/>
                  </a:lnTo>
                  <a:cubicBezTo>
                    <a:pt x="2529" y="669"/>
                    <a:pt x="1811" y="963"/>
                    <a:pt x="1068" y="963"/>
                  </a:cubicBezTo>
                  <a:cubicBezTo>
                    <a:pt x="945" y="963"/>
                    <a:pt x="822" y="955"/>
                    <a:pt x="699" y="938"/>
                  </a:cubicBezTo>
                  <a:lnTo>
                    <a:pt x="0" y="1637"/>
                  </a:lnTo>
                  <a:cubicBezTo>
                    <a:pt x="350" y="1737"/>
                    <a:pt x="711" y="1789"/>
                    <a:pt x="1071" y="1789"/>
                  </a:cubicBezTo>
                  <a:cubicBezTo>
                    <a:pt x="1193" y="1789"/>
                    <a:pt x="1315" y="1783"/>
                    <a:pt x="1436" y="1771"/>
                  </a:cubicBezTo>
                  <a:lnTo>
                    <a:pt x="3072" y="135"/>
                  </a:lnTo>
                  <a:cubicBezTo>
                    <a:pt x="3120" y="96"/>
                    <a:pt x="3158" y="48"/>
                    <a:pt x="32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48"/>
            <p:cNvSpPr/>
            <p:nvPr/>
          </p:nvSpPr>
          <p:spPr>
            <a:xfrm>
              <a:off x="1314619" y="3913516"/>
              <a:ext cx="239019" cy="230195"/>
            </a:xfrm>
            <a:custGeom>
              <a:rect b="b" l="l" r="r" t="t"/>
              <a:pathLst>
                <a:path extrusionOk="0" h="8766" w="9102">
                  <a:moveTo>
                    <a:pt x="6599" y="0"/>
                  </a:moveTo>
                  <a:cubicBezTo>
                    <a:pt x="5876" y="0"/>
                    <a:pt x="5154" y="275"/>
                    <a:pt x="4603" y="826"/>
                  </a:cubicBezTo>
                  <a:lnTo>
                    <a:pt x="1101" y="4319"/>
                  </a:lnTo>
                  <a:cubicBezTo>
                    <a:pt x="0" y="5419"/>
                    <a:pt x="0" y="7209"/>
                    <a:pt x="1101" y="8319"/>
                  </a:cubicBezTo>
                  <a:cubicBezTo>
                    <a:pt x="1407" y="8618"/>
                    <a:pt x="1824" y="8765"/>
                    <a:pt x="2289" y="8765"/>
                  </a:cubicBezTo>
                  <a:cubicBezTo>
                    <a:pt x="2419" y="8765"/>
                    <a:pt x="2553" y="8754"/>
                    <a:pt x="2689" y="8731"/>
                  </a:cubicBezTo>
                  <a:cubicBezTo>
                    <a:pt x="3378" y="8587"/>
                    <a:pt x="4020" y="8233"/>
                    <a:pt x="4508" y="7726"/>
                  </a:cubicBezTo>
                  <a:lnTo>
                    <a:pt x="5838" y="6396"/>
                  </a:lnTo>
                  <a:cubicBezTo>
                    <a:pt x="5838" y="6396"/>
                    <a:pt x="5687" y="6189"/>
                    <a:pt x="5304" y="6189"/>
                  </a:cubicBezTo>
                  <a:cubicBezTo>
                    <a:pt x="5267" y="6189"/>
                    <a:pt x="5228" y="6190"/>
                    <a:pt x="5187" y="6195"/>
                  </a:cubicBezTo>
                  <a:lnTo>
                    <a:pt x="4087" y="7295"/>
                  </a:lnTo>
                  <a:cubicBezTo>
                    <a:pt x="3814" y="7568"/>
                    <a:pt x="3457" y="7704"/>
                    <a:pt x="3102" y="7704"/>
                  </a:cubicBezTo>
                  <a:cubicBezTo>
                    <a:pt x="2747" y="7704"/>
                    <a:pt x="2393" y="7568"/>
                    <a:pt x="2125" y="7295"/>
                  </a:cubicBezTo>
                  <a:cubicBezTo>
                    <a:pt x="1579" y="6759"/>
                    <a:pt x="1579" y="5879"/>
                    <a:pt x="2125" y="5333"/>
                  </a:cubicBezTo>
                  <a:lnTo>
                    <a:pt x="5618" y="1840"/>
                  </a:lnTo>
                  <a:cubicBezTo>
                    <a:pt x="5884" y="1575"/>
                    <a:pt x="6235" y="1440"/>
                    <a:pt x="6588" y="1440"/>
                  </a:cubicBezTo>
                  <a:cubicBezTo>
                    <a:pt x="6922" y="1440"/>
                    <a:pt x="7257" y="1560"/>
                    <a:pt x="7522" y="1802"/>
                  </a:cubicBezTo>
                  <a:cubicBezTo>
                    <a:pt x="8068" y="2290"/>
                    <a:pt x="8135" y="3132"/>
                    <a:pt x="7666" y="3706"/>
                  </a:cubicBezTo>
                  <a:lnTo>
                    <a:pt x="9015" y="2357"/>
                  </a:lnTo>
                  <a:cubicBezTo>
                    <a:pt x="9101" y="1764"/>
                    <a:pt x="8977" y="1209"/>
                    <a:pt x="8594" y="826"/>
                  </a:cubicBezTo>
                  <a:cubicBezTo>
                    <a:pt x="8044" y="275"/>
                    <a:pt x="7321" y="0"/>
                    <a:pt x="6599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48"/>
            <p:cNvSpPr/>
            <p:nvPr/>
          </p:nvSpPr>
          <p:spPr>
            <a:xfrm>
              <a:off x="1450830" y="4059075"/>
              <a:ext cx="36948" cy="22400"/>
            </a:xfrm>
            <a:custGeom>
              <a:rect b="b" l="l" r="r" t="t"/>
              <a:pathLst>
                <a:path extrusionOk="0" h="853" w="1407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53"/>
                  </a:cubicBezTo>
                  <a:lnTo>
                    <a:pt x="1407" y="97"/>
                  </a:lnTo>
                  <a:cubicBezTo>
                    <a:pt x="1149" y="97"/>
                    <a:pt x="900" y="68"/>
                    <a:pt x="651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2" name="Google Shape;4302;p48"/>
          <p:cNvGrpSpPr/>
          <p:nvPr/>
        </p:nvGrpSpPr>
        <p:grpSpPr>
          <a:xfrm>
            <a:off x="1751139" y="3790934"/>
            <a:ext cx="386259" cy="380508"/>
            <a:chOff x="1751139" y="3790934"/>
            <a:chExt cx="386259" cy="380508"/>
          </a:xfrm>
        </p:grpSpPr>
        <p:sp>
          <p:nvSpPr>
            <p:cNvPr id="4303" name="Google Shape;4303;p48"/>
            <p:cNvSpPr/>
            <p:nvPr/>
          </p:nvSpPr>
          <p:spPr>
            <a:xfrm>
              <a:off x="1751139" y="3913069"/>
              <a:ext cx="195059" cy="195296"/>
            </a:xfrm>
            <a:custGeom>
              <a:rect b="b" l="l" r="r" t="t"/>
              <a:pathLst>
                <a:path extrusionOk="0" h="7437" w="7428">
                  <a:moveTo>
                    <a:pt x="4910" y="1"/>
                  </a:moveTo>
                  <a:cubicBezTo>
                    <a:pt x="3781" y="1"/>
                    <a:pt x="3322" y="1446"/>
                    <a:pt x="4240" y="2096"/>
                  </a:cubicBezTo>
                  <a:lnTo>
                    <a:pt x="4240" y="2613"/>
                  </a:lnTo>
                  <a:lnTo>
                    <a:pt x="2393" y="2613"/>
                  </a:lnTo>
                  <a:lnTo>
                    <a:pt x="2393" y="4240"/>
                  </a:lnTo>
                  <a:lnTo>
                    <a:pt x="2097" y="4240"/>
                  </a:lnTo>
                  <a:cubicBezTo>
                    <a:pt x="1856" y="3900"/>
                    <a:pt x="1506" y="3748"/>
                    <a:pt x="1161" y="3748"/>
                  </a:cubicBezTo>
                  <a:cubicBezTo>
                    <a:pt x="574" y="3748"/>
                    <a:pt x="1" y="4189"/>
                    <a:pt x="1" y="4901"/>
                  </a:cubicBezTo>
                  <a:cubicBezTo>
                    <a:pt x="1" y="5612"/>
                    <a:pt x="574" y="6054"/>
                    <a:pt x="1161" y="6054"/>
                  </a:cubicBezTo>
                  <a:cubicBezTo>
                    <a:pt x="1506" y="6054"/>
                    <a:pt x="1856" y="5901"/>
                    <a:pt x="2097" y="5561"/>
                  </a:cubicBezTo>
                  <a:lnTo>
                    <a:pt x="2393" y="5561"/>
                  </a:lnTo>
                  <a:lnTo>
                    <a:pt x="2393" y="6929"/>
                  </a:lnTo>
                  <a:cubicBezTo>
                    <a:pt x="2422" y="7207"/>
                    <a:pt x="2652" y="7418"/>
                    <a:pt x="2920" y="7437"/>
                  </a:cubicBezTo>
                  <a:lnTo>
                    <a:pt x="7427" y="7437"/>
                  </a:lnTo>
                  <a:lnTo>
                    <a:pt x="7427" y="5255"/>
                  </a:lnTo>
                  <a:lnTo>
                    <a:pt x="6662" y="5255"/>
                  </a:lnTo>
                  <a:lnTo>
                    <a:pt x="6547" y="5408"/>
                  </a:lnTo>
                  <a:cubicBezTo>
                    <a:pt x="6375" y="5627"/>
                    <a:pt x="6127" y="5732"/>
                    <a:pt x="5882" y="5732"/>
                  </a:cubicBezTo>
                  <a:cubicBezTo>
                    <a:pt x="5581" y="5732"/>
                    <a:pt x="5283" y="5574"/>
                    <a:pt x="5130" y="5274"/>
                  </a:cubicBezTo>
                  <a:cubicBezTo>
                    <a:pt x="4853" y="4719"/>
                    <a:pt x="5255" y="4068"/>
                    <a:pt x="5877" y="4058"/>
                  </a:cubicBezTo>
                  <a:cubicBezTo>
                    <a:pt x="6135" y="4058"/>
                    <a:pt x="6384" y="4183"/>
                    <a:pt x="6547" y="4393"/>
                  </a:cubicBezTo>
                  <a:lnTo>
                    <a:pt x="6671" y="4546"/>
                  </a:lnTo>
                  <a:lnTo>
                    <a:pt x="7427" y="4546"/>
                  </a:lnTo>
                  <a:lnTo>
                    <a:pt x="7427" y="2613"/>
                  </a:lnTo>
                  <a:lnTo>
                    <a:pt x="5571" y="2613"/>
                  </a:lnTo>
                  <a:lnTo>
                    <a:pt x="5571" y="2096"/>
                  </a:lnTo>
                  <a:cubicBezTo>
                    <a:pt x="6489" y="1446"/>
                    <a:pt x="6030" y="1"/>
                    <a:pt x="491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48"/>
            <p:cNvSpPr/>
            <p:nvPr/>
          </p:nvSpPr>
          <p:spPr>
            <a:xfrm>
              <a:off x="1837902" y="3913122"/>
              <a:ext cx="46979" cy="68591"/>
            </a:xfrm>
            <a:custGeom>
              <a:rect b="b" l="l" r="r" t="t"/>
              <a:pathLst>
                <a:path extrusionOk="0" h="2612" w="1789">
                  <a:moveTo>
                    <a:pt x="1579" y="0"/>
                  </a:moveTo>
                  <a:cubicBezTo>
                    <a:pt x="512" y="0"/>
                    <a:pt x="0" y="1428"/>
                    <a:pt x="936" y="2094"/>
                  </a:cubicBezTo>
                  <a:lnTo>
                    <a:pt x="936" y="2611"/>
                  </a:lnTo>
                  <a:lnTo>
                    <a:pt x="1310" y="2611"/>
                  </a:lnTo>
                  <a:lnTo>
                    <a:pt x="1310" y="2094"/>
                  </a:lnTo>
                  <a:cubicBezTo>
                    <a:pt x="1003" y="1874"/>
                    <a:pt x="821" y="1520"/>
                    <a:pt x="821" y="1147"/>
                  </a:cubicBezTo>
                  <a:cubicBezTo>
                    <a:pt x="821" y="582"/>
                    <a:pt x="1233" y="104"/>
                    <a:pt x="1788" y="18"/>
                  </a:cubicBezTo>
                  <a:cubicBezTo>
                    <a:pt x="1716" y="6"/>
                    <a:pt x="1647" y="0"/>
                    <a:pt x="1579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48"/>
            <p:cNvSpPr/>
            <p:nvPr/>
          </p:nvSpPr>
          <p:spPr>
            <a:xfrm>
              <a:off x="1752137" y="4011597"/>
              <a:ext cx="34217" cy="60319"/>
            </a:xfrm>
            <a:custGeom>
              <a:rect b="b" l="l" r="r" t="t"/>
              <a:pathLst>
                <a:path extrusionOk="0" h="2297" w="1303">
                  <a:moveTo>
                    <a:pt x="1121" y="0"/>
                  </a:moveTo>
                  <a:cubicBezTo>
                    <a:pt x="499" y="19"/>
                    <a:pt x="1" y="526"/>
                    <a:pt x="1" y="1149"/>
                  </a:cubicBezTo>
                  <a:cubicBezTo>
                    <a:pt x="1" y="1771"/>
                    <a:pt x="499" y="2278"/>
                    <a:pt x="1121" y="2297"/>
                  </a:cubicBezTo>
                  <a:cubicBezTo>
                    <a:pt x="1178" y="2297"/>
                    <a:pt x="1245" y="2297"/>
                    <a:pt x="1303" y="2287"/>
                  </a:cubicBezTo>
                  <a:cubicBezTo>
                    <a:pt x="20" y="2067"/>
                    <a:pt x="20" y="230"/>
                    <a:pt x="1303" y="10"/>
                  </a:cubicBezTo>
                  <a:cubicBezTo>
                    <a:pt x="1245" y="0"/>
                    <a:pt x="1178" y="0"/>
                    <a:pt x="1121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48"/>
            <p:cNvSpPr/>
            <p:nvPr/>
          </p:nvSpPr>
          <p:spPr>
            <a:xfrm>
              <a:off x="1813480" y="3981687"/>
              <a:ext cx="9821" cy="42751"/>
            </a:xfrm>
            <a:custGeom>
              <a:rect b="b" l="l" r="r" t="t"/>
              <a:pathLst>
                <a:path extrusionOk="0" h="1628" w="374">
                  <a:moveTo>
                    <a:pt x="0" y="0"/>
                  </a:moveTo>
                  <a:lnTo>
                    <a:pt x="0" y="1436"/>
                  </a:lnTo>
                  <a:lnTo>
                    <a:pt x="0" y="1541"/>
                  </a:lnTo>
                  <a:lnTo>
                    <a:pt x="0" y="1627"/>
                  </a:lnTo>
                  <a:lnTo>
                    <a:pt x="373" y="162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48"/>
            <p:cNvSpPr/>
            <p:nvPr/>
          </p:nvSpPr>
          <p:spPr>
            <a:xfrm>
              <a:off x="1813480" y="4059075"/>
              <a:ext cx="9821" cy="48030"/>
            </a:xfrm>
            <a:custGeom>
              <a:rect b="b" l="l" r="r" t="t"/>
              <a:pathLst>
                <a:path extrusionOk="0" h="1829" w="374">
                  <a:moveTo>
                    <a:pt x="0" y="1"/>
                  </a:moveTo>
                  <a:lnTo>
                    <a:pt x="0" y="1197"/>
                  </a:lnTo>
                  <a:cubicBezTo>
                    <a:pt x="10" y="1599"/>
                    <a:pt x="192" y="1762"/>
                    <a:pt x="373" y="1829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48"/>
            <p:cNvSpPr/>
            <p:nvPr/>
          </p:nvSpPr>
          <p:spPr>
            <a:xfrm>
              <a:off x="1939870" y="3853748"/>
              <a:ext cx="197528" cy="191042"/>
            </a:xfrm>
            <a:custGeom>
              <a:rect b="b" l="l" r="r" t="t"/>
              <a:pathLst>
                <a:path extrusionOk="0" h="7275" w="7522">
                  <a:moveTo>
                    <a:pt x="1" y="1"/>
                  </a:moveTo>
                  <a:lnTo>
                    <a:pt x="1" y="2011"/>
                  </a:lnTo>
                  <a:lnTo>
                    <a:pt x="642" y="2011"/>
                  </a:lnTo>
                  <a:lnTo>
                    <a:pt x="728" y="1896"/>
                  </a:lnTo>
                  <a:cubicBezTo>
                    <a:pt x="922" y="1639"/>
                    <a:pt x="1193" y="1525"/>
                    <a:pt x="1460" y="1525"/>
                  </a:cubicBezTo>
                  <a:cubicBezTo>
                    <a:pt x="1929" y="1525"/>
                    <a:pt x="2384" y="1880"/>
                    <a:pt x="2384" y="2441"/>
                  </a:cubicBezTo>
                  <a:cubicBezTo>
                    <a:pt x="2384" y="3010"/>
                    <a:pt x="1928" y="3367"/>
                    <a:pt x="1458" y="3367"/>
                  </a:cubicBezTo>
                  <a:cubicBezTo>
                    <a:pt x="1192" y="3367"/>
                    <a:pt x="922" y="3253"/>
                    <a:pt x="728" y="2996"/>
                  </a:cubicBezTo>
                  <a:lnTo>
                    <a:pt x="642" y="2882"/>
                  </a:lnTo>
                  <a:lnTo>
                    <a:pt x="1" y="2882"/>
                  </a:lnTo>
                  <a:lnTo>
                    <a:pt x="1" y="4872"/>
                  </a:lnTo>
                  <a:lnTo>
                    <a:pt x="1848" y="4872"/>
                  </a:lnTo>
                  <a:lnTo>
                    <a:pt x="1848" y="5293"/>
                  </a:lnTo>
                  <a:cubicBezTo>
                    <a:pt x="948" y="5877"/>
                    <a:pt x="1360" y="7274"/>
                    <a:pt x="2432" y="7274"/>
                  </a:cubicBezTo>
                  <a:cubicBezTo>
                    <a:pt x="3504" y="7274"/>
                    <a:pt x="3915" y="5877"/>
                    <a:pt x="3016" y="5293"/>
                  </a:cubicBezTo>
                  <a:lnTo>
                    <a:pt x="3016" y="4872"/>
                  </a:lnTo>
                  <a:lnTo>
                    <a:pt x="4872" y="4872"/>
                  </a:lnTo>
                  <a:lnTo>
                    <a:pt x="4872" y="3025"/>
                  </a:lnTo>
                  <a:lnTo>
                    <a:pt x="5284" y="3025"/>
                  </a:lnTo>
                  <a:cubicBezTo>
                    <a:pt x="5496" y="3357"/>
                    <a:pt x="5843" y="3520"/>
                    <a:pt x="6189" y="3520"/>
                  </a:cubicBezTo>
                  <a:cubicBezTo>
                    <a:pt x="6561" y="3520"/>
                    <a:pt x="6932" y="3331"/>
                    <a:pt x="7131" y="2958"/>
                  </a:cubicBezTo>
                  <a:cubicBezTo>
                    <a:pt x="7521" y="2244"/>
                    <a:pt x="7012" y="1369"/>
                    <a:pt x="6197" y="1369"/>
                  </a:cubicBezTo>
                  <a:cubicBezTo>
                    <a:pt x="6192" y="1369"/>
                    <a:pt x="6188" y="1369"/>
                    <a:pt x="6183" y="1370"/>
                  </a:cubicBezTo>
                  <a:lnTo>
                    <a:pt x="6193" y="1370"/>
                  </a:lnTo>
                  <a:cubicBezTo>
                    <a:pt x="5829" y="1370"/>
                    <a:pt x="5485" y="1551"/>
                    <a:pt x="5284" y="1858"/>
                  </a:cubicBezTo>
                  <a:lnTo>
                    <a:pt x="4872" y="1858"/>
                  </a:lnTo>
                  <a:lnTo>
                    <a:pt x="4872" y="700"/>
                  </a:lnTo>
                  <a:cubicBezTo>
                    <a:pt x="4872" y="154"/>
                    <a:pt x="4547" y="30"/>
                    <a:pt x="433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48"/>
            <p:cNvSpPr/>
            <p:nvPr/>
          </p:nvSpPr>
          <p:spPr>
            <a:xfrm>
              <a:off x="1981098" y="3893217"/>
              <a:ext cx="29674" cy="49290"/>
            </a:xfrm>
            <a:custGeom>
              <a:rect b="b" l="l" r="r" t="t"/>
              <a:pathLst>
                <a:path extrusionOk="0" h="1877" w="1130">
                  <a:moveTo>
                    <a:pt x="182" y="1"/>
                  </a:moveTo>
                  <a:cubicBezTo>
                    <a:pt x="125" y="1"/>
                    <a:pt x="58" y="1"/>
                    <a:pt x="0" y="20"/>
                  </a:cubicBezTo>
                  <a:cubicBezTo>
                    <a:pt x="996" y="230"/>
                    <a:pt x="996" y="1647"/>
                    <a:pt x="0" y="1857"/>
                  </a:cubicBezTo>
                  <a:cubicBezTo>
                    <a:pt x="58" y="1876"/>
                    <a:pt x="125" y="1876"/>
                    <a:pt x="182" y="1876"/>
                  </a:cubicBezTo>
                  <a:cubicBezTo>
                    <a:pt x="709" y="1876"/>
                    <a:pt x="1130" y="1455"/>
                    <a:pt x="1130" y="938"/>
                  </a:cubicBezTo>
                  <a:cubicBezTo>
                    <a:pt x="1130" y="422"/>
                    <a:pt x="709" y="1"/>
                    <a:pt x="182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48"/>
            <p:cNvSpPr/>
            <p:nvPr/>
          </p:nvSpPr>
          <p:spPr>
            <a:xfrm>
              <a:off x="1879052" y="3981687"/>
              <a:ext cx="188783" cy="189755"/>
            </a:xfrm>
            <a:custGeom>
              <a:rect b="b" l="l" r="r" t="t"/>
              <a:pathLst>
                <a:path extrusionOk="0" h="7226" w="7189">
                  <a:moveTo>
                    <a:pt x="2384" y="0"/>
                  </a:moveTo>
                  <a:lnTo>
                    <a:pt x="2384" y="1847"/>
                  </a:lnTo>
                  <a:lnTo>
                    <a:pt x="1963" y="1847"/>
                  </a:lnTo>
                  <a:cubicBezTo>
                    <a:pt x="1771" y="1541"/>
                    <a:pt x="1427" y="1359"/>
                    <a:pt x="1063" y="1359"/>
                  </a:cubicBezTo>
                  <a:cubicBezTo>
                    <a:pt x="479" y="1359"/>
                    <a:pt x="1" y="1838"/>
                    <a:pt x="1" y="2422"/>
                  </a:cubicBezTo>
                  <a:cubicBezTo>
                    <a:pt x="1" y="3015"/>
                    <a:pt x="479" y="3493"/>
                    <a:pt x="1063" y="3493"/>
                  </a:cubicBezTo>
                  <a:cubicBezTo>
                    <a:pt x="1427" y="3493"/>
                    <a:pt x="1771" y="3312"/>
                    <a:pt x="1963" y="3005"/>
                  </a:cubicBezTo>
                  <a:lnTo>
                    <a:pt x="2384" y="3005"/>
                  </a:lnTo>
                  <a:lnTo>
                    <a:pt x="2384" y="4824"/>
                  </a:lnTo>
                  <a:lnTo>
                    <a:pt x="4231" y="4824"/>
                  </a:lnTo>
                  <a:lnTo>
                    <a:pt x="4231" y="5245"/>
                  </a:lnTo>
                  <a:cubicBezTo>
                    <a:pt x="3322" y="5829"/>
                    <a:pt x="3743" y="7226"/>
                    <a:pt x="4815" y="7226"/>
                  </a:cubicBezTo>
                  <a:cubicBezTo>
                    <a:pt x="5887" y="7226"/>
                    <a:pt x="6298" y="5829"/>
                    <a:pt x="5399" y="5245"/>
                  </a:cubicBezTo>
                  <a:lnTo>
                    <a:pt x="5399" y="4824"/>
                  </a:lnTo>
                  <a:lnTo>
                    <a:pt x="6652" y="4824"/>
                  </a:lnTo>
                  <a:cubicBezTo>
                    <a:pt x="6872" y="4795"/>
                    <a:pt x="7179" y="4671"/>
                    <a:pt x="7188" y="4154"/>
                  </a:cubicBezTo>
                  <a:lnTo>
                    <a:pt x="7188" y="0"/>
                  </a:lnTo>
                  <a:lnTo>
                    <a:pt x="5245" y="0"/>
                  </a:lnTo>
                  <a:lnTo>
                    <a:pt x="5245" y="641"/>
                  </a:lnTo>
                  <a:lnTo>
                    <a:pt x="5370" y="737"/>
                  </a:lnTo>
                  <a:cubicBezTo>
                    <a:pt x="6069" y="1264"/>
                    <a:pt x="5695" y="2383"/>
                    <a:pt x="4815" y="2383"/>
                  </a:cubicBezTo>
                  <a:cubicBezTo>
                    <a:pt x="3934" y="2383"/>
                    <a:pt x="3552" y="1264"/>
                    <a:pt x="4260" y="737"/>
                  </a:cubicBezTo>
                  <a:lnTo>
                    <a:pt x="4384" y="641"/>
                  </a:lnTo>
                  <a:lnTo>
                    <a:pt x="4384" y="0"/>
                  </a:ln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48"/>
            <p:cNvSpPr/>
            <p:nvPr/>
          </p:nvSpPr>
          <p:spPr>
            <a:xfrm>
              <a:off x="1878815" y="4016875"/>
              <a:ext cx="33193" cy="56564"/>
            </a:xfrm>
            <a:custGeom>
              <a:rect b="b" l="l" r="r" t="t"/>
              <a:pathLst>
                <a:path extrusionOk="0" h="2154" w="1264">
                  <a:moveTo>
                    <a:pt x="1072" y="0"/>
                  </a:moveTo>
                  <a:cubicBezTo>
                    <a:pt x="479" y="0"/>
                    <a:pt x="0" y="479"/>
                    <a:pt x="0" y="1072"/>
                  </a:cubicBezTo>
                  <a:cubicBezTo>
                    <a:pt x="0" y="1665"/>
                    <a:pt x="479" y="2153"/>
                    <a:pt x="1072" y="2153"/>
                  </a:cubicBezTo>
                  <a:cubicBezTo>
                    <a:pt x="1139" y="2153"/>
                    <a:pt x="1197" y="2144"/>
                    <a:pt x="1264" y="2134"/>
                  </a:cubicBezTo>
                  <a:cubicBezTo>
                    <a:pt x="747" y="2039"/>
                    <a:pt x="374" y="1598"/>
                    <a:pt x="374" y="1072"/>
                  </a:cubicBezTo>
                  <a:cubicBezTo>
                    <a:pt x="374" y="555"/>
                    <a:pt x="747" y="105"/>
                    <a:pt x="1264" y="19"/>
                  </a:cubicBezTo>
                  <a:cubicBezTo>
                    <a:pt x="1197" y="0"/>
                    <a:pt x="1139" y="0"/>
                    <a:pt x="10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48"/>
            <p:cNvSpPr/>
            <p:nvPr/>
          </p:nvSpPr>
          <p:spPr>
            <a:xfrm>
              <a:off x="1941130" y="3981687"/>
              <a:ext cx="8324" cy="48266"/>
            </a:xfrm>
            <a:custGeom>
              <a:rect b="b" l="l" r="r" t="t"/>
              <a:pathLst>
                <a:path extrusionOk="0" h="1838" w="317">
                  <a:moveTo>
                    <a:pt x="1" y="0"/>
                  </a:moveTo>
                  <a:lnTo>
                    <a:pt x="1" y="1838"/>
                  </a:lnTo>
                  <a:lnTo>
                    <a:pt x="317" y="1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48"/>
            <p:cNvSpPr/>
            <p:nvPr/>
          </p:nvSpPr>
          <p:spPr>
            <a:xfrm>
              <a:off x="1941130" y="4060598"/>
              <a:ext cx="8324" cy="47767"/>
            </a:xfrm>
            <a:custGeom>
              <a:rect b="b" l="l" r="r" t="t"/>
              <a:pathLst>
                <a:path extrusionOk="0" h="1819" w="317">
                  <a:moveTo>
                    <a:pt x="1" y="0"/>
                  </a:moveTo>
                  <a:lnTo>
                    <a:pt x="1" y="1819"/>
                  </a:lnTo>
                  <a:lnTo>
                    <a:pt x="317" y="18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48"/>
            <p:cNvSpPr/>
            <p:nvPr/>
          </p:nvSpPr>
          <p:spPr>
            <a:xfrm>
              <a:off x="1966261" y="4108339"/>
              <a:ext cx="44012" cy="62551"/>
            </a:xfrm>
            <a:custGeom>
              <a:rect b="b" l="l" r="r" t="t"/>
              <a:pathLst>
                <a:path extrusionOk="0" h="2382" w="1676">
                  <a:moveTo>
                    <a:pt x="910" y="1"/>
                  </a:moveTo>
                  <a:lnTo>
                    <a:pt x="910" y="412"/>
                  </a:lnTo>
                  <a:cubicBezTo>
                    <a:pt x="1" y="1015"/>
                    <a:pt x="472" y="2381"/>
                    <a:pt x="1480" y="2381"/>
                  </a:cubicBezTo>
                  <a:cubicBezTo>
                    <a:pt x="1543" y="2381"/>
                    <a:pt x="1608" y="2376"/>
                    <a:pt x="1676" y="2365"/>
                  </a:cubicBezTo>
                  <a:cubicBezTo>
                    <a:pt x="1168" y="2269"/>
                    <a:pt x="795" y="1829"/>
                    <a:pt x="795" y="1312"/>
                  </a:cubicBezTo>
                  <a:cubicBezTo>
                    <a:pt x="795" y="948"/>
                    <a:pt x="977" y="604"/>
                    <a:pt x="1283" y="41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48"/>
            <p:cNvSpPr/>
            <p:nvPr/>
          </p:nvSpPr>
          <p:spPr>
            <a:xfrm>
              <a:off x="1813480" y="3790934"/>
              <a:ext cx="197738" cy="190779"/>
            </a:xfrm>
            <a:custGeom>
              <a:rect b="b" l="l" r="r" t="t"/>
              <a:pathLst>
                <a:path extrusionOk="0" h="7265" w="753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48"/>
            <p:cNvSpPr/>
            <p:nvPr/>
          </p:nvSpPr>
          <p:spPr>
            <a:xfrm>
              <a:off x="1813480" y="3790934"/>
              <a:ext cx="197738" cy="190779"/>
            </a:xfrm>
            <a:custGeom>
              <a:rect b="b" l="l" r="r" t="t"/>
              <a:pathLst>
                <a:path extrusionOk="0" h="7265" w="753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48"/>
            <p:cNvSpPr/>
            <p:nvPr/>
          </p:nvSpPr>
          <p:spPr>
            <a:xfrm>
              <a:off x="1838349" y="3791249"/>
              <a:ext cx="44012" cy="62525"/>
            </a:xfrm>
            <a:custGeom>
              <a:rect b="b" l="l" r="r" t="t"/>
              <a:pathLst>
                <a:path extrusionOk="0" h="2381" w="1676">
                  <a:moveTo>
                    <a:pt x="1479" y="0"/>
                  </a:moveTo>
                  <a:cubicBezTo>
                    <a:pt x="472" y="0"/>
                    <a:pt x="0" y="1366"/>
                    <a:pt x="910" y="1969"/>
                  </a:cubicBezTo>
                  <a:lnTo>
                    <a:pt x="910" y="2381"/>
                  </a:lnTo>
                  <a:lnTo>
                    <a:pt x="1283" y="2381"/>
                  </a:lnTo>
                  <a:lnTo>
                    <a:pt x="1283" y="1969"/>
                  </a:lnTo>
                  <a:cubicBezTo>
                    <a:pt x="470" y="1434"/>
                    <a:pt x="718" y="189"/>
                    <a:pt x="1675" y="17"/>
                  </a:cubicBezTo>
                  <a:cubicBezTo>
                    <a:pt x="1608" y="6"/>
                    <a:pt x="1543" y="0"/>
                    <a:pt x="1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48"/>
            <p:cNvSpPr/>
            <p:nvPr/>
          </p:nvSpPr>
          <p:spPr>
            <a:xfrm>
              <a:off x="1813480" y="3854772"/>
              <a:ext cx="9821" cy="126941"/>
            </a:xfrm>
            <a:custGeom>
              <a:rect b="b" l="l" r="r" t="t"/>
              <a:pathLst>
                <a:path extrusionOk="0" h="4834" w="374">
                  <a:moveTo>
                    <a:pt x="373" y="0"/>
                  </a:moveTo>
                  <a:cubicBezTo>
                    <a:pt x="201" y="67"/>
                    <a:pt x="29" y="211"/>
                    <a:pt x="0" y="546"/>
                  </a:cubicBezTo>
                  <a:lnTo>
                    <a:pt x="0" y="4833"/>
                  </a:lnTo>
                  <a:lnTo>
                    <a:pt x="373" y="483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48"/>
            <p:cNvSpPr/>
            <p:nvPr/>
          </p:nvSpPr>
          <p:spPr>
            <a:xfrm>
              <a:off x="1940894" y="3853748"/>
              <a:ext cx="8823" cy="48791"/>
            </a:xfrm>
            <a:custGeom>
              <a:rect b="b" l="l" r="r" t="t"/>
              <a:pathLst>
                <a:path extrusionOk="0" h="1858" w="336">
                  <a:moveTo>
                    <a:pt x="0" y="1"/>
                  </a:moveTo>
                  <a:lnTo>
                    <a:pt x="0" y="1858"/>
                  </a:lnTo>
                  <a:lnTo>
                    <a:pt x="335" y="1858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48"/>
            <p:cNvSpPr/>
            <p:nvPr/>
          </p:nvSpPr>
          <p:spPr>
            <a:xfrm>
              <a:off x="1940894" y="3933184"/>
              <a:ext cx="8823" cy="48528"/>
            </a:xfrm>
            <a:custGeom>
              <a:rect b="b" l="l" r="r" t="t"/>
              <a:pathLst>
                <a:path extrusionOk="0" h="1848" w="336">
                  <a:moveTo>
                    <a:pt x="0" y="0"/>
                  </a:moveTo>
                  <a:lnTo>
                    <a:pt x="0" y="1847"/>
                  </a:lnTo>
                  <a:lnTo>
                    <a:pt x="335" y="18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1" name="Google Shape;4321;p48"/>
          <p:cNvGrpSpPr/>
          <p:nvPr/>
        </p:nvGrpSpPr>
        <p:grpSpPr>
          <a:xfrm>
            <a:off x="2189681" y="3821606"/>
            <a:ext cx="395607" cy="318928"/>
            <a:chOff x="2189681" y="3821606"/>
            <a:chExt cx="395607" cy="318928"/>
          </a:xfrm>
        </p:grpSpPr>
        <p:sp>
          <p:nvSpPr>
            <p:cNvPr id="4322" name="Google Shape;4322;p48"/>
            <p:cNvSpPr/>
            <p:nvPr/>
          </p:nvSpPr>
          <p:spPr>
            <a:xfrm>
              <a:off x="2189681" y="3846973"/>
              <a:ext cx="395607" cy="293561"/>
            </a:xfrm>
            <a:custGeom>
              <a:rect b="b" l="l" r="r" t="t"/>
              <a:pathLst>
                <a:path extrusionOk="0" h="11179" w="15065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0451"/>
                  </a:lnTo>
                  <a:cubicBezTo>
                    <a:pt x="1" y="10853"/>
                    <a:pt x="326" y="11179"/>
                    <a:pt x="728" y="11179"/>
                  </a:cubicBezTo>
                  <a:lnTo>
                    <a:pt x="14337" y="11179"/>
                  </a:lnTo>
                  <a:cubicBezTo>
                    <a:pt x="14739" y="11179"/>
                    <a:pt x="15064" y="10853"/>
                    <a:pt x="15064" y="10451"/>
                  </a:cubicBez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48"/>
            <p:cNvSpPr/>
            <p:nvPr/>
          </p:nvSpPr>
          <p:spPr>
            <a:xfrm>
              <a:off x="2189681" y="3846973"/>
              <a:ext cx="395607" cy="38235"/>
            </a:xfrm>
            <a:custGeom>
              <a:rect b="b" l="l" r="r" t="t"/>
              <a:pathLst>
                <a:path extrusionOk="0" h="1456" w="15065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455"/>
                  </a:lnTo>
                  <a:lnTo>
                    <a:pt x="15064" y="1455"/>
                  </a:ln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48"/>
            <p:cNvSpPr/>
            <p:nvPr/>
          </p:nvSpPr>
          <p:spPr>
            <a:xfrm>
              <a:off x="2215075" y="3847235"/>
              <a:ext cx="51286" cy="25393"/>
            </a:xfrm>
            <a:custGeom>
              <a:rect b="b" l="l" r="r" t="t"/>
              <a:pathLst>
                <a:path extrusionOk="0" h="967" w="1953">
                  <a:moveTo>
                    <a:pt x="10" y="0"/>
                  </a:moveTo>
                  <a:lnTo>
                    <a:pt x="10" y="239"/>
                  </a:lnTo>
                  <a:cubicBezTo>
                    <a:pt x="0" y="641"/>
                    <a:pt x="335" y="967"/>
                    <a:pt x="737" y="967"/>
                  </a:cubicBezTo>
                  <a:lnTo>
                    <a:pt x="1225" y="967"/>
                  </a:lnTo>
                  <a:cubicBezTo>
                    <a:pt x="1627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48"/>
            <p:cNvSpPr/>
            <p:nvPr/>
          </p:nvSpPr>
          <p:spPr>
            <a:xfrm>
              <a:off x="2508609" y="3847235"/>
              <a:ext cx="51286" cy="25393"/>
            </a:xfrm>
            <a:custGeom>
              <a:rect b="b" l="l" r="r" t="t"/>
              <a:pathLst>
                <a:path extrusionOk="0" h="967" w="1953">
                  <a:moveTo>
                    <a:pt x="10" y="0"/>
                  </a:moveTo>
                  <a:lnTo>
                    <a:pt x="10" y="239"/>
                  </a:lnTo>
                  <a:cubicBezTo>
                    <a:pt x="1" y="641"/>
                    <a:pt x="336" y="967"/>
                    <a:pt x="737" y="967"/>
                  </a:cubicBezTo>
                  <a:lnTo>
                    <a:pt x="1226" y="967"/>
                  </a:lnTo>
                  <a:cubicBezTo>
                    <a:pt x="1628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48"/>
            <p:cNvSpPr/>
            <p:nvPr/>
          </p:nvSpPr>
          <p:spPr>
            <a:xfrm>
              <a:off x="2228152" y="3821606"/>
              <a:ext cx="25393" cy="38208"/>
            </a:xfrm>
            <a:custGeom>
              <a:rect b="b" l="l" r="r" t="t"/>
              <a:pathLst>
                <a:path extrusionOk="0" h="1455" w="967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7" y="1455"/>
                  </a:lnTo>
                  <a:cubicBezTo>
                    <a:pt x="861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48"/>
            <p:cNvSpPr/>
            <p:nvPr/>
          </p:nvSpPr>
          <p:spPr>
            <a:xfrm>
              <a:off x="2228152" y="3821842"/>
              <a:ext cx="25393" cy="18881"/>
            </a:xfrm>
            <a:custGeom>
              <a:rect b="b" l="l" r="r" t="t"/>
              <a:pathLst>
                <a:path extrusionOk="0" h="719" w="967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7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48"/>
            <p:cNvSpPr/>
            <p:nvPr/>
          </p:nvSpPr>
          <p:spPr>
            <a:xfrm>
              <a:off x="2521686" y="3821606"/>
              <a:ext cx="25393" cy="38208"/>
            </a:xfrm>
            <a:custGeom>
              <a:rect b="b" l="l" r="r" t="t"/>
              <a:pathLst>
                <a:path extrusionOk="0" h="1455" w="967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8" y="1455"/>
                  </a:lnTo>
                  <a:cubicBezTo>
                    <a:pt x="862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48"/>
            <p:cNvSpPr/>
            <p:nvPr/>
          </p:nvSpPr>
          <p:spPr>
            <a:xfrm>
              <a:off x="2521686" y="3821842"/>
              <a:ext cx="25393" cy="18881"/>
            </a:xfrm>
            <a:custGeom>
              <a:rect b="b" l="l" r="r" t="t"/>
              <a:pathLst>
                <a:path extrusionOk="0" h="719" w="967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8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48"/>
            <p:cNvSpPr/>
            <p:nvPr/>
          </p:nvSpPr>
          <p:spPr>
            <a:xfrm>
              <a:off x="2189681" y="3885418"/>
              <a:ext cx="395607" cy="12605"/>
            </a:xfrm>
            <a:custGeom>
              <a:rect b="b" l="l" r="r" t="t"/>
              <a:pathLst>
                <a:path extrusionOk="0" h="480" w="15065">
                  <a:moveTo>
                    <a:pt x="1" y="1"/>
                  </a:moveTo>
                  <a:lnTo>
                    <a:pt x="1" y="479"/>
                  </a:lnTo>
                  <a:lnTo>
                    <a:pt x="15064" y="479"/>
                  </a:lnTo>
                  <a:lnTo>
                    <a:pt x="1506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48"/>
            <p:cNvSpPr/>
            <p:nvPr/>
          </p:nvSpPr>
          <p:spPr>
            <a:xfrm>
              <a:off x="2228152" y="3923888"/>
              <a:ext cx="51023" cy="25157"/>
            </a:xfrm>
            <a:custGeom>
              <a:rect b="b" l="l" r="r" t="t"/>
              <a:pathLst>
                <a:path extrusionOk="0" h="958" w="1943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48"/>
            <p:cNvSpPr/>
            <p:nvPr/>
          </p:nvSpPr>
          <p:spPr>
            <a:xfrm>
              <a:off x="2228152" y="3974885"/>
              <a:ext cx="51023" cy="25420"/>
            </a:xfrm>
            <a:custGeom>
              <a:rect b="b" l="l" r="r" t="t"/>
              <a:pathLst>
                <a:path extrusionOk="0" h="968" w="1943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48"/>
            <p:cNvSpPr/>
            <p:nvPr/>
          </p:nvSpPr>
          <p:spPr>
            <a:xfrm>
              <a:off x="2228152" y="4025672"/>
              <a:ext cx="51023" cy="25656"/>
            </a:xfrm>
            <a:custGeom>
              <a:rect b="b" l="l" r="r" t="t"/>
              <a:pathLst>
                <a:path extrusionOk="0" h="977" w="1943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48"/>
            <p:cNvSpPr/>
            <p:nvPr/>
          </p:nvSpPr>
          <p:spPr>
            <a:xfrm>
              <a:off x="2317357" y="4025672"/>
              <a:ext cx="51049" cy="25656"/>
            </a:xfrm>
            <a:custGeom>
              <a:rect b="b" l="l" r="r" t="t"/>
              <a:pathLst>
                <a:path extrusionOk="0" h="977" w="1944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48"/>
            <p:cNvSpPr/>
            <p:nvPr/>
          </p:nvSpPr>
          <p:spPr>
            <a:xfrm>
              <a:off x="2406825" y="4025672"/>
              <a:ext cx="50787" cy="25656"/>
            </a:xfrm>
            <a:custGeom>
              <a:rect b="b" l="l" r="r" t="t"/>
              <a:pathLst>
                <a:path extrusionOk="0" h="977" w="1934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695" y="976"/>
                  </a:lnTo>
                  <a:cubicBezTo>
                    <a:pt x="1829" y="976"/>
                    <a:pt x="1934" y="861"/>
                    <a:pt x="1934" y="727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48"/>
            <p:cNvSpPr/>
            <p:nvPr/>
          </p:nvSpPr>
          <p:spPr>
            <a:xfrm>
              <a:off x="2317357" y="3974885"/>
              <a:ext cx="51049" cy="25420"/>
            </a:xfrm>
            <a:custGeom>
              <a:rect b="b" l="l" r="r" t="t"/>
              <a:pathLst>
                <a:path extrusionOk="0" h="968" w="1944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48"/>
            <p:cNvSpPr/>
            <p:nvPr/>
          </p:nvSpPr>
          <p:spPr>
            <a:xfrm>
              <a:off x="2228152" y="4076932"/>
              <a:ext cx="51023" cy="25393"/>
            </a:xfrm>
            <a:custGeom>
              <a:rect b="b" l="l" r="r" t="t"/>
              <a:pathLst>
                <a:path extrusionOk="0" h="967" w="1943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48"/>
            <p:cNvSpPr/>
            <p:nvPr/>
          </p:nvSpPr>
          <p:spPr>
            <a:xfrm>
              <a:off x="2317357" y="3923888"/>
              <a:ext cx="51049" cy="25157"/>
            </a:xfrm>
            <a:custGeom>
              <a:rect b="b" l="l" r="r" t="t"/>
              <a:pathLst>
                <a:path extrusionOk="0" h="958" w="1944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48"/>
            <p:cNvSpPr/>
            <p:nvPr/>
          </p:nvSpPr>
          <p:spPr>
            <a:xfrm>
              <a:off x="2317357" y="4076932"/>
              <a:ext cx="51049" cy="25393"/>
            </a:xfrm>
            <a:custGeom>
              <a:rect b="b" l="l" r="r" t="t"/>
              <a:pathLst>
                <a:path extrusionOk="0" h="967" w="1944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48"/>
            <p:cNvSpPr/>
            <p:nvPr/>
          </p:nvSpPr>
          <p:spPr>
            <a:xfrm>
              <a:off x="2496057" y="4025672"/>
              <a:ext cx="51023" cy="25656"/>
            </a:xfrm>
            <a:custGeom>
              <a:rect b="b" l="l" r="r" t="t"/>
              <a:pathLst>
                <a:path extrusionOk="0" h="977" w="1943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48"/>
            <p:cNvSpPr/>
            <p:nvPr/>
          </p:nvSpPr>
          <p:spPr>
            <a:xfrm>
              <a:off x="2496057" y="3923888"/>
              <a:ext cx="51023" cy="25157"/>
            </a:xfrm>
            <a:custGeom>
              <a:rect b="b" l="l" r="r" t="t"/>
              <a:pathLst>
                <a:path extrusionOk="0" h="958" w="1943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48"/>
            <p:cNvSpPr/>
            <p:nvPr/>
          </p:nvSpPr>
          <p:spPr>
            <a:xfrm>
              <a:off x="2496057" y="4076932"/>
              <a:ext cx="51023" cy="25393"/>
            </a:xfrm>
            <a:custGeom>
              <a:rect b="b" l="l" r="r" t="t"/>
              <a:pathLst>
                <a:path extrusionOk="0" h="967" w="1943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48"/>
            <p:cNvSpPr/>
            <p:nvPr/>
          </p:nvSpPr>
          <p:spPr>
            <a:xfrm>
              <a:off x="2406825" y="3974885"/>
              <a:ext cx="50787" cy="25420"/>
            </a:xfrm>
            <a:custGeom>
              <a:rect b="b" l="l" r="r" t="t"/>
              <a:pathLst>
                <a:path extrusionOk="0" h="968" w="1934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53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1"/>
                    <a:pt x="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48"/>
            <p:cNvSpPr/>
            <p:nvPr/>
          </p:nvSpPr>
          <p:spPr>
            <a:xfrm>
              <a:off x="2406825" y="3923888"/>
              <a:ext cx="50787" cy="25157"/>
            </a:xfrm>
            <a:custGeom>
              <a:rect b="b" l="l" r="r" t="t"/>
              <a:pathLst>
                <a:path extrusionOk="0" h="958" w="1934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695" y="957"/>
                  </a:lnTo>
                  <a:cubicBezTo>
                    <a:pt x="1829" y="957"/>
                    <a:pt x="1934" y="852"/>
                    <a:pt x="1934" y="718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48"/>
            <p:cNvSpPr/>
            <p:nvPr/>
          </p:nvSpPr>
          <p:spPr>
            <a:xfrm>
              <a:off x="2496057" y="3974885"/>
              <a:ext cx="51023" cy="25420"/>
            </a:xfrm>
            <a:custGeom>
              <a:rect b="b" l="l" r="r" t="t"/>
              <a:pathLst>
                <a:path extrusionOk="0" h="968" w="1943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48"/>
            <p:cNvSpPr/>
            <p:nvPr/>
          </p:nvSpPr>
          <p:spPr>
            <a:xfrm>
              <a:off x="2406825" y="4076932"/>
              <a:ext cx="50787" cy="25393"/>
            </a:xfrm>
            <a:custGeom>
              <a:rect b="b" l="l" r="r" t="t"/>
              <a:pathLst>
                <a:path extrusionOk="0" h="967" w="1934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62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48"/>
            <p:cNvSpPr/>
            <p:nvPr/>
          </p:nvSpPr>
          <p:spPr>
            <a:xfrm>
              <a:off x="2493168" y="3968137"/>
              <a:ext cx="56538" cy="38445"/>
            </a:xfrm>
            <a:custGeom>
              <a:rect b="b" l="l" r="r" t="t"/>
              <a:pathLst>
                <a:path extrusionOk="0" h="1464" w="2153">
                  <a:moveTo>
                    <a:pt x="1806" y="0"/>
                  </a:moveTo>
                  <a:cubicBezTo>
                    <a:pt x="1750" y="0"/>
                    <a:pt x="1692" y="23"/>
                    <a:pt x="1641" y="76"/>
                  </a:cubicBezTo>
                  <a:lnTo>
                    <a:pt x="837" y="880"/>
                  </a:lnTo>
                  <a:lnTo>
                    <a:pt x="522" y="564"/>
                  </a:lnTo>
                  <a:cubicBezTo>
                    <a:pt x="468" y="511"/>
                    <a:pt x="409" y="488"/>
                    <a:pt x="351" y="488"/>
                  </a:cubicBezTo>
                  <a:cubicBezTo>
                    <a:pt x="163" y="488"/>
                    <a:pt x="1" y="732"/>
                    <a:pt x="177" y="909"/>
                  </a:cubicBezTo>
                  <a:lnTo>
                    <a:pt x="665" y="1397"/>
                  </a:lnTo>
                  <a:cubicBezTo>
                    <a:pt x="713" y="1435"/>
                    <a:pt x="770" y="1464"/>
                    <a:pt x="837" y="1464"/>
                  </a:cubicBezTo>
                  <a:cubicBezTo>
                    <a:pt x="904" y="1464"/>
                    <a:pt x="962" y="1435"/>
                    <a:pt x="1010" y="1397"/>
                  </a:cubicBezTo>
                  <a:lnTo>
                    <a:pt x="1976" y="421"/>
                  </a:lnTo>
                  <a:cubicBezTo>
                    <a:pt x="2153" y="244"/>
                    <a:pt x="1991" y="0"/>
                    <a:pt x="180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48"/>
            <p:cNvSpPr/>
            <p:nvPr/>
          </p:nvSpPr>
          <p:spPr>
            <a:xfrm>
              <a:off x="2314495" y="3968137"/>
              <a:ext cx="56590" cy="38445"/>
            </a:xfrm>
            <a:custGeom>
              <a:rect b="b" l="l" r="r" t="t"/>
              <a:pathLst>
                <a:path extrusionOk="0" h="1464" w="2155">
                  <a:moveTo>
                    <a:pt x="1810" y="0"/>
                  </a:moveTo>
                  <a:cubicBezTo>
                    <a:pt x="1753" y="0"/>
                    <a:pt x="1694" y="23"/>
                    <a:pt x="164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9"/>
                  </a:cubicBezTo>
                  <a:lnTo>
                    <a:pt x="665" y="1397"/>
                  </a:lnTo>
                  <a:cubicBezTo>
                    <a:pt x="712" y="1435"/>
                    <a:pt x="770" y="1464"/>
                    <a:pt x="837" y="1464"/>
                  </a:cubicBezTo>
                  <a:cubicBezTo>
                    <a:pt x="904" y="1464"/>
                    <a:pt x="961" y="1435"/>
                    <a:pt x="1009" y="1397"/>
                  </a:cubicBezTo>
                  <a:lnTo>
                    <a:pt x="1985" y="421"/>
                  </a:lnTo>
                  <a:cubicBezTo>
                    <a:pt x="2154" y="244"/>
                    <a:pt x="1996" y="0"/>
                    <a:pt x="181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48"/>
            <p:cNvSpPr/>
            <p:nvPr/>
          </p:nvSpPr>
          <p:spPr>
            <a:xfrm>
              <a:off x="2403963" y="4019160"/>
              <a:ext cx="56538" cy="38445"/>
            </a:xfrm>
            <a:custGeom>
              <a:rect b="b" l="l" r="r" t="t"/>
              <a:pathLst>
                <a:path extrusionOk="0" h="1464" w="2153">
                  <a:moveTo>
                    <a:pt x="1801" y="0"/>
                  </a:moveTo>
                  <a:cubicBezTo>
                    <a:pt x="1744" y="0"/>
                    <a:pt x="1685" y="22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0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8"/>
                  </a:cubicBezTo>
                  <a:lnTo>
                    <a:pt x="665" y="1396"/>
                  </a:lnTo>
                  <a:cubicBezTo>
                    <a:pt x="703" y="1435"/>
                    <a:pt x="770" y="1463"/>
                    <a:pt x="837" y="1463"/>
                  </a:cubicBezTo>
                  <a:cubicBezTo>
                    <a:pt x="894" y="1463"/>
                    <a:pt x="961" y="1444"/>
                    <a:pt x="1000" y="1396"/>
                  </a:cubicBezTo>
                  <a:lnTo>
                    <a:pt x="1976" y="420"/>
                  </a:lnTo>
                  <a:cubicBezTo>
                    <a:pt x="2152" y="244"/>
                    <a:pt x="1990" y="0"/>
                    <a:pt x="1801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48"/>
            <p:cNvSpPr/>
            <p:nvPr/>
          </p:nvSpPr>
          <p:spPr>
            <a:xfrm>
              <a:off x="2225263" y="4070157"/>
              <a:ext cx="56538" cy="38471"/>
            </a:xfrm>
            <a:custGeom>
              <a:rect b="b" l="l" r="r" t="t"/>
              <a:pathLst>
                <a:path extrusionOk="0" h="1465" w="2153">
                  <a:moveTo>
                    <a:pt x="1802" y="1"/>
                  </a:moveTo>
                  <a:cubicBezTo>
                    <a:pt x="1745" y="1"/>
                    <a:pt x="1685" y="23"/>
                    <a:pt x="1632" y="77"/>
                  </a:cubicBezTo>
                  <a:lnTo>
                    <a:pt x="837" y="880"/>
                  </a:lnTo>
                  <a:lnTo>
                    <a:pt x="522" y="565"/>
                  </a:lnTo>
                  <a:cubicBezTo>
                    <a:pt x="468" y="511"/>
                    <a:pt x="409" y="489"/>
                    <a:pt x="352" y="489"/>
                  </a:cubicBezTo>
                  <a:cubicBezTo>
                    <a:pt x="163" y="489"/>
                    <a:pt x="1" y="733"/>
                    <a:pt x="177" y="909"/>
                  </a:cubicBezTo>
                  <a:lnTo>
                    <a:pt x="665" y="1397"/>
                  </a:lnTo>
                  <a:cubicBezTo>
                    <a:pt x="703" y="1445"/>
                    <a:pt x="770" y="1464"/>
                    <a:pt x="837" y="1464"/>
                  </a:cubicBezTo>
                  <a:cubicBezTo>
                    <a:pt x="895" y="1464"/>
                    <a:pt x="962" y="1445"/>
                    <a:pt x="1000" y="1397"/>
                  </a:cubicBezTo>
                  <a:lnTo>
                    <a:pt x="1976" y="421"/>
                  </a:lnTo>
                  <a:cubicBezTo>
                    <a:pt x="2153" y="245"/>
                    <a:pt x="1991" y="1"/>
                    <a:pt x="1802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48"/>
            <p:cNvSpPr/>
            <p:nvPr/>
          </p:nvSpPr>
          <p:spPr>
            <a:xfrm>
              <a:off x="2403963" y="3917113"/>
              <a:ext cx="56538" cy="38445"/>
            </a:xfrm>
            <a:custGeom>
              <a:rect b="b" l="l" r="r" t="t"/>
              <a:pathLst>
                <a:path extrusionOk="0" h="1464" w="2153">
                  <a:moveTo>
                    <a:pt x="1801" y="1"/>
                  </a:moveTo>
                  <a:cubicBezTo>
                    <a:pt x="1744" y="1"/>
                    <a:pt x="1685" y="23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9"/>
                    <a:pt x="351" y="489"/>
                  </a:cubicBezTo>
                  <a:cubicBezTo>
                    <a:pt x="162" y="489"/>
                    <a:pt x="0" y="733"/>
                    <a:pt x="177" y="909"/>
                  </a:cubicBezTo>
                  <a:lnTo>
                    <a:pt x="665" y="1387"/>
                  </a:lnTo>
                  <a:cubicBezTo>
                    <a:pt x="703" y="1435"/>
                    <a:pt x="770" y="1464"/>
                    <a:pt x="837" y="1464"/>
                  </a:cubicBezTo>
                  <a:cubicBezTo>
                    <a:pt x="894" y="1464"/>
                    <a:pt x="961" y="1435"/>
                    <a:pt x="1000" y="1387"/>
                  </a:cubicBezTo>
                  <a:lnTo>
                    <a:pt x="1976" y="421"/>
                  </a:lnTo>
                  <a:cubicBezTo>
                    <a:pt x="2152" y="244"/>
                    <a:pt x="1990" y="1"/>
                    <a:pt x="1801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2" name="Google Shape;4352;p48"/>
          <p:cNvSpPr/>
          <p:nvPr/>
        </p:nvSpPr>
        <p:spPr>
          <a:xfrm>
            <a:off x="1288464" y="2040049"/>
            <a:ext cx="62341" cy="140885"/>
          </a:xfrm>
          <a:custGeom>
            <a:rect b="b" l="l" r="r" t="t"/>
            <a:pathLst>
              <a:path extrusionOk="0" h="5365" w="2374">
                <a:moveTo>
                  <a:pt x="2068" y="1"/>
                </a:moveTo>
                <a:cubicBezTo>
                  <a:pt x="1979" y="1"/>
                  <a:pt x="1890" y="49"/>
                  <a:pt x="1848" y="162"/>
                </a:cubicBezTo>
                <a:lnTo>
                  <a:pt x="49" y="5043"/>
                </a:lnTo>
                <a:cubicBezTo>
                  <a:pt x="1" y="5167"/>
                  <a:pt x="58" y="5301"/>
                  <a:pt x="192" y="5349"/>
                </a:cubicBezTo>
                <a:cubicBezTo>
                  <a:pt x="220" y="5360"/>
                  <a:pt x="247" y="5365"/>
                  <a:pt x="275" y="5365"/>
                </a:cubicBezTo>
                <a:cubicBezTo>
                  <a:pt x="371" y="5365"/>
                  <a:pt x="461" y="5303"/>
                  <a:pt x="498" y="5206"/>
                </a:cubicBezTo>
                <a:lnTo>
                  <a:pt x="2307" y="325"/>
                </a:lnTo>
                <a:cubicBezTo>
                  <a:pt x="2373" y="138"/>
                  <a:pt x="2220" y="1"/>
                  <a:pt x="2068" y="1"/>
                </a:cubicBezTo>
                <a:close/>
              </a:path>
            </a:pathLst>
          </a:custGeom>
          <a:solidFill>
            <a:srgbClr val="E2E9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3" name="Google Shape;4353;p48"/>
          <p:cNvGrpSpPr/>
          <p:nvPr/>
        </p:nvGrpSpPr>
        <p:grpSpPr>
          <a:xfrm>
            <a:off x="1277409" y="1961347"/>
            <a:ext cx="420475" cy="383055"/>
            <a:chOff x="1277409" y="1961347"/>
            <a:chExt cx="420475" cy="383055"/>
          </a:xfrm>
        </p:grpSpPr>
        <p:sp>
          <p:nvSpPr>
            <p:cNvPr id="4354" name="Google Shape;4354;p48"/>
            <p:cNvSpPr/>
            <p:nvPr/>
          </p:nvSpPr>
          <p:spPr>
            <a:xfrm>
              <a:off x="1293244" y="2187288"/>
              <a:ext cx="108848" cy="47531"/>
            </a:xfrm>
            <a:custGeom>
              <a:rect b="b" l="l" r="r" t="t"/>
              <a:pathLst>
                <a:path extrusionOk="0" h="1810" w="4145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48"/>
            <p:cNvSpPr/>
            <p:nvPr/>
          </p:nvSpPr>
          <p:spPr>
            <a:xfrm>
              <a:off x="1349650" y="2040049"/>
              <a:ext cx="63129" cy="140832"/>
            </a:xfrm>
            <a:custGeom>
              <a:rect b="b" l="l" r="r" t="t"/>
              <a:pathLst>
                <a:path extrusionOk="0" h="5363" w="2404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48"/>
            <p:cNvSpPr/>
            <p:nvPr/>
          </p:nvSpPr>
          <p:spPr>
            <a:xfrm>
              <a:off x="1562907" y="2041493"/>
              <a:ext cx="62499" cy="139441"/>
            </a:xfrm>
            <a:custGeom>
              <a:rect b="b" l="l" r="r" t="t"/>
              <a:pathLst>
                <a:path extrusionOk="0" h="5310" w="238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48"/>
            <p:cNvSpPr/>
            <p:nvPr/>
          </p:nvSpPr>
          <p:spPr>
            <a:xfrm>
              <a:off x="1624330" y="2041493"/>
              <a:ext cx="62919" cy="139309"/>
            </a:xfrm>
            <a:custGeom>
              <a:rect b="b" l="l" r="r" t="t"/>
              <a:pathLst>
                <a:path extrusionOk="0" h="5305" w="2396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48"/>
            <p:cNvSpPr/>
            <p:nvPr/>
          </p:nvSpPr>
          <p:spPr>
            <a:xfrm>
              <a:off x="1351725" y="2013106"/>
              <a:ext cx="129357" cy="40257"/>
            </a:xfrm>
            <a:custGeom>
              <a:rect b="b" l="l" r="r" t="t"/>
              <a:pathLst>
                <a:path extrusionOk="0" h="1533" w="4926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48"/>
            <p:cNvSpPr/>
            <p:nvPr/>
          </p:nvSpPr>
          <p:spPr>
            <a:xfrm>
              <a:off x="1491191" y="2012344"/>
              <a:ext cx="133900" cy="41281"/>
            </a:xfrm>
            <a:custGeom>
              <a:rect b="b" l="l" r="r" t="t"/>
              <a:pathLst>
                <a:path extrusionOk="0" h="1572" w="5099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48"/>
            <p:cNvSpPr/>
            <p:nvPr/>
          </p:nvSpPr>
          <p:spPr>
            <a:xfrm>
              <a:off x="1474700" y="1961347"/>
              <a:ext cx="25157" cy="32195"/>
            </a:xfrm>
            <a:custGeom>
              <a:rect b="b" l="l" r="r" t="t"/>
              <a:pathLst>
                <a:path extrusionOk="0" h="1226" w="958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48"/>
            <p:cNvSpPr/>
            <p:nvPr/>
          </p:nvSpPr>
          <p:spPr>
            <a:xfrm>
              <a:off x="1474700" y="2036503"/>
              <a:ext cx="24894" cy="259633"/>
            </a:xfrm>
            <a:custGeom>
              <a:rect b="b" l="l" r="r" t="t"/>
              <a:pathLst>
                <a:path extrusionOk="0" h="9887" w="948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48"/>
            <p:cNvSpPr/>
            <p:nvPr/>
          </p:nvSpPr>
          <p:spPr>
            <a:xfrm>
              <a:off x="1474700" y="1961347"/>
              <a:ext cx="20877" cy="32195"/>
            </a:xfrm>
            <a:custGeom>
              <a:rect b="b" l="l" r="r" t="t"/>
              <a:pathLst>
                <a:path extrusionOk="0" h="1226" w="795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48"/>
            <p:cNvSpPr/>
            <p:nvPr/>
          </p:nvSpPr>
          <p:spPr>
            <a:xfrm>
              <a:off x="1474700" y="2036503"/>
              <a:ext cx="16596" cy="259633"/>
            </a:xfrm>
            <a:custGeom>
              <a:rect b="b" l="l" r="r" t="t"/>
              <a:pathLst>
                <a:path extrusionOk="0" h="9887" w="632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48"/>
            <p:cNvSpPr/>
            <p:nvPr/>
          </p:nvSpPr>
          <p:spPr>
            <a:xfrm>
              <a:off x="1551852" y="2161921"/>
              <a:ext cx="145796" cy="25393"/>
            </a:xfrm>
            <a:custGeom>
              <a:rect b="b" l="l" r="r" t="t"/>
              <a:pathLst>
                <a:path extrusionOk="0" h="967" w="5552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48"/>
            <p:cNvSpPr/>
            <p:nvPr/>
          </p:nvSpPr>
          <p:spPr>
            <a:xfrm>
              <a:off x="1551852" y="2166175"/>
              <a:ext cx="146032" cy="21139"/>
            </a:xfrm>
            <a:custGeom>
              <a:rect b="b" l="l" r="r" t="t"/>
              <a:pathLst>
                <a:path extrusionOk="0" h="805" w="5561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48"/>
            <p:cNvSpPr/>
            <p:nvPr/>
          </p:nvSpPr>
          <p:spPr>
            <a:xfrm>
              <a:off x="1572965" y="2187288"/>
              <a:ext cx="108848" cy="47531"/>
            </a:xfrm>
            <a:custGeom>
              <a:rect b="b" l="l" r="r" t="t"/>
              <a:pathLst>
                <a:path extrusionOk="0" h="1810" w="4145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48"/>
            <p:cNvSpPr/>
            <p:nvPr/>
          </p:nvSpPr>
          <p:spPr>
            <a:xfrm>
              <a:off x="1293244" y="2187288"/>
              <a:ext cx="67121" cy="47531"/>
            </a:xfrm>
            <a:custGeom>
              <a:rect b="b" l="l" r="r" t="t"/>
              <a:pathLst>
                <a:path extrusionOk="0" h="1810" w="2556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48"/>
            <p:cNvSpPr/>
            <p:nvPr/>
          </p:nvSpPr>
          <p:spPr>
            <a:xfrm>
              <a:off x="1572965" y="2187288"/>
              <a:ext cx="67121" cy="47531"/>
            </a:xfrm>
            <a:custGeom>
              <a:rect b="b" l="l" r="r" t="t"/>
              <a:pathLst>
                <a:path extrusionOk="0" h="1810" w="2556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48"/>
            <p:cNvSpPr/>
            <p:nvPr/>
          </p:nvSpPr>
          <p:spPr>
            <a:xfrm>
              <a:off x="1333211" y="2029466"/>
              <a:ext cx="34191" cy="33954"/>
            </a:xfrm>
            <a:custGeom>
              <a:rect b="b" l="l" r="r" t="t"/>
              <a:pathLst>
                <a:path extrusionOk="0" h="1293" w="1302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48"/>
            <p:cNvSpPr/>
            <p:nvPr/>
          </p:nvSpPr>
          <p:spPr>
            <a:xfrm>
              <a:off x="1607891" y="2029466"/>
              <a:ext cx="33954" cy="33954"/>
            </a:xfrm>
            <a:custGeom>
              <a:rect b="b" l="l" r="r" t="t"/>
              <a:pathLst>
                <a:path extrusionOk="0" h="1293" w="1293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48"/>
            <p:cNvSpPr/>
            <p:nvPr/>
          </p:nvSpPr>
          <p:spPr>
            <a:xfrm>
              <a:off x="1428456" y="2293589"/>
              <a:ext cx="117382" cy="27941"/>
            </a:xfrm>
            <a:custGeom>
              <a:rect b="b" l="l" r="r" t="t"/>
              <a:pathLst>
                <a:path extrusionOk="0" h="1064" w="447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48"/>
            <p:cNvSpPr/>
            <p:nvPr/>
          </p:nvSpPr>
          <p:spPr>
            <a:xfrm>
              <a:off x="1428456" y="2302150"/>
              <a:ext cx="117382" cy="19380"/>
            </a:xfrm>
            <a:custGeom>
              <a:rect b="b" l="l" r="r" t="t"/>
              <a:pathLst>
                <a:path extrusionOk="0" h="738" w="447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48"/>
            <p:cNvSpPr/>
            <p:nvPr/>
          </p:nvSpPr>
          <p:spPr>
            <a:xfrm>
              <a:off x="1414381" y="2318982"/>
              <a:ext cx="146032" cy="25420"/>
            </a:xfrm>
            <a:custGeom>
              <a:rect b="b" l="l" r="r" t="t"/>
              <a:pathLst>
                <a:path extrusionOk="0" h="968" w="5561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48"/>
            <p:cNvSpPr/>
            <p:nvPr/>
          </p:nvSpPr>
          <p:spPr>
            <a:xfrm>
              <a:off x="1414381" y="2323263"/>
              <a:ext cx="146032" cy="21139"/>
            </a:xfrm>
            <a:custGeom>
              <a:rect b="b" l="l" r="r" t="t"/>
              <a:pathLst>
                <a:path extrusionOk="0" h="805" w="5561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48"/>
            <p:cNvSpPr/>
            <p:nvPr/>
          </p:nvSpPr>
          <p:spPr>
            <a:xfrm>
              <a:off x="1462384" y="1990260"/>
              <a:ext cx="49526" cy="49526"/>
            </a:xfrm>
            <a:custGeom>
              <a:rect b="b" l="l" r="r" t="t"/>
              <a:pathLst>
                <a:path extrusionOk="0" h="1886" w="1886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48"/>
            <p:cNvSpPr/>
            <p:nvPr/>
          </p:nvSpPr>
          <p:spPr>
            <a:xfrm>
              <a:off x="1333211" y="2029571"/>
              <a:ext cx="29674" cy="33980"/>
            </a:xfrm>
            <a:custGeom>
              <a:rect b="b" l="l" r="r" t="t"/>
              <a:pathLst>
                <a:path extrusionOk="0" h="1294" w="113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48"/>
            <p:cNvSpPr/>
            <p:nvPr/>
          </p:nvSpPr>
          <p:spPr>
            <a:xfrm>
              <a:off x="1607891" y="2029571"/>
              <a:ext cx="29674" cy="33980"/>
            </a:xfrm>
            <a:custGeom>
              <a:rect b="b" l="l" r="r" t="t"/>
              <a:pathLst>
                <a:path extrusionOk="0" h="1294" w="113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48"/>
            <p:cNvSpPr/>
            <p:nvPr/>
          </p:nvSpPr>
          <p:spPr>
            <a:xfrm>
              <a:off x="1462384" y="1990286"/>
              <a:ext cx="37473" cy="49763"/>
            </a:xfrm>
            <a:custGeom>
              <a:rect b="b" l="l" r="r" t="t"/>
              <a:pathLst>
                <a:path extrusionOk="0" h="1895" w="1427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48"/>
            <p:cNvSpPr/>
            <p:nvPr/>
          </p:nvSpPr>
          <p:spPr>
            <a:xfrm>
              <a:off x="1277409" y="2161921"/>
              <a:ext cx="145796" cy="25393"/>
            </a:xfrm>
            <a:custGeom>
              <a:rect b="b" l="l" r="r" t="t"/>
              <a:pathLst>
                <a:path extrusionOk="0" h="967" w="5552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48"/>
            <p:cNvSpPr/>
            <p:nvPr/>
          </p:nvSpPr>
          <p:spPr>
            <a:xfrm>
              <a:off x="1277409" y="2166175"/>
              <a:ext cx="145796" cy="21139"/>
            </a:xfrm>
            <a:custGeom>
              <a:rect b="b" l="l" r="r" t="t"/>
              <a:pathLst>
                <a:path extrusionOk="0" h="805" w="5552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48"/>
          <p:cNvGrpSpPr/>
          <p:nvPr/>
        </p:nvGrpSpPr>
        <p:grpSpPr>
          <a:xfrm>
            <a:off x="2215075" y="2432819"/>
            <a:ext cx="380008" cy="351649"/>
            <a:chOff x="2215075" y="2432819"/>
            <a:chExt cx="380008" cy="351649"/>
          </a:xfrm>
        </p:grpSpPr>
        <p:sp>
          <p:nvSpPr>
            <p:cNvPr id="4382" name="Google Shape;4382;p48"/>
            <p:cNvSpPr/>
            <p:nvPr/>
          </p:nvSpPr>
          <p:spPr>
            <a:xfrm>
              <a:off x="2339311" y="2615536"/>
              <a:ext cx="124499" cy="104725"/>
            </a:xfrm>
            <a:custGeom>
              <a:rect b="b" l="l" r="r" t="t"/>
              <a:pathLst>
                <a:path extrusionOk="0" h="3988" w="4741">
                  <a:moveTo>
                    <a:pt x="2371" y="0"/>
                  </a:moveTo>
                  <a:cubicBezTo>
                    <a:pt x="2246" y="0"/>
                    <a:pt x="2141" y="96"/>
                    <a:pt x="2141" y="230"/>
                  </a:cubicBezTo>
                  <a:lnTo>
                    <a:pt x="2141" y="2441"/>
                  </a:lnTo>
                  <a:lnTo>
                    <a:pt x="227" y="3551"/>
                  </a:lnTo>
                  <a:cubicBezTo>
                    <a:pt x="1" y="3680"/>
                    <a:pt x="129" y="3987"/>
                    <a:pt x="336" y="3987"/>
                  </a:cubicBezTo>
                  <a:cubicBezTo>
                    <a:pt x="374" y="3987"/>
                    <a:pt x="415" y="3977"/>
                    <a:pt x="457" y="3953"/>
                  </a:cubicBezTo>
                  <a:lnTo>
                    <a:pt x="2371" y="2843"/>
                  </a:lnTo>
                  <a:lnTo>
                    <a:pt x="4285" y="3953"/>
                  </a:lnTo>
                  <a:cubicBezTo>
                    <a:pt x="4326" y="3977"/>
                    <a:pt x="4367" y="3987"/>
                    <a:pt x="4405" y="3987"/>
                  </a:cubicBezTo>
                  <a:cubicBezTo>
                    <a:pt x="4612" y="3987"/>
                    <a:pt x="4741" y="3680"/>
                    <a:pt x="4514" y="3551"/>
                  </a:cubicBezTo>
                  <a:lnTo>
                    <a:pt x="2600" y="2441"/>
                  </a:lnTo>
                  <a:lnTo>
                    <a:pt x="2600" y="230"/>
                  </a:lnTo>
                  <a:cubicBezTo>
                    <a:pt x="2600" y="96"/>
                    <a:pt x="2495" y="0"/>
                    <a:pt x="237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48"/>
            <p:cNvSpPr/>
            <p:nvPr/>
          </p:nvSpPr>
          <p:spPr>
            <a:xfrm>
              <a:off x="2472659" y="2719841"/>
              <a:ext cx="122424" cy="64626"/>
            </a:xfrm>
            <a:custGeom>
              <a:rect b="b" l="l" r="r" t="t"/>
              <a:pathLst>
                <a:path extrusionOk="0" h="2461" w="4662">
                  <a:moveTo>
                    <a:pt x="1772" y="0"/>
                  </a:moveTo>
                  <a:lnTo>
                    <a:pt x="709" y="431"/>
                  </a:lnTo>
                  <a:cubicBezTo>
                    <a:pt x="613" y="469"/>
                    <a:pt x="508" y="526"/>
                    <a:pt x="422" y="593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1"/>
                  </a:lnTo>
                  <a:lnTo>
                    <a:pt x="346" y="660"/>
                  </a:lnTo>
                  <a:cubicBezTo>
                    <a:pt x="154" y="852"/>
                    <a:pt x="39" y="1101"/>
                    <a:pt x="1" y="1359"/>
                  </a:cubicBezTo>
                  <a:lnTo>
                    <a:pt x="1" y="1407"/>
                  </a:lnTo>
                  <a:lnTo>
                    <a:pt x="1" y="1426"/>
                  </a:lnTo>
                  <a:lnTo>
                    <a:pt x="1" y="1455"/>
                  </a:lnTo>
                  <a:lnTo>
                    <a:pt x="1" y="1483"/>
                  </a:lnTo>
                  <a:lnTo>
                    <a:pt x="1" y="1493"/>
                  </a:lnTo>
                  <a:lnTo>
                    <a:pt x="1" y="1550"/>
                  </a:lnTo>
                  <a:lnTo>
                    <a:pt x="1" y="1713"/>
                  </a:lnTo>
                  <a:lnTo>
                    <a:pt x="1" y="2239"/>
                  </a:lnTo>
                  <a:cubicBezTo>
                    <a:pt x="10" y="2367"/>
                    <a:pt x="115" y="2460"/>
                    <a:pt x="241" y="2460"/>
                  </a:cubicBezTo>
                  <a:cubicBezTo>
                    <a:pt x="247" y="2460"/>
                    <a:pt x="253" y="2460"/>
                    <a:pt x="259" y="2460"/>
                  </a:cubicBezTo>
                  <a:lnTo>
                    <a:pt x="4403" y="2460"/>
                  </a:lnTo>
                  <a:cubicBezTo>
                    <a:pt x="4410" y="2460"/>
                    <a:pt x="4416" y="2460"/>
                    <a:pt x="4422" y="2460"/>
                  </a:cubicBezTo>
                  <a:cubicBezTo>
                    <a:pt x="4548" y="2460"/>
                    <a:pt x="4653" y="2367"/>
                    <a:pt x="4662" y="2239"/>
                  </a:cubicBezTo>
                  <a:lnTo>
                    <a:pt x="4662" y="1723"/>
                  </a:lnTo>
                  <a:lnTo>
                    <a:pt x="4662" y="1550"/>
                  </a:lnTo>
                  <a:lnTo>
                    <a:pt x="4623" y="1550"/>
                  </a:lnTo>
                  <a:lnTo>
                    <a:pt x="4623" y="1493"/>
                  </a:lnTo>
                  <a:lnTo>
                    <a:pt x="4623" y="1483"/>
                  </a:lnTo>
                  <a:lnTo>
                    <a:pt x="4623" y="1455"/>
                  </a:lnTo>
                  <a:lnTo>
                    <a:pt x="4623" y="1426"/>
                  </a:lnTo>
                  <a:lnTo>
                    <a:pt x="4623" y="1407"/>
                  </a:lnTo>
                  <a:lnTo>
                    <a:pt x="4623" y="1359"/>
                  </a:lnTo>
                  <a:cubicBezTo>
                    <a:pt x="4585" y="1101"/>
                    <a:pt x="4470" y="852"/>
                    <a:pt x="4279" y="660"/>
                  </a:cubicBezTo>
                  <a:lnTo>
                    <a:pt x="4250" y="641"/>
                  </a:lnTo>
                  <a:lnTo>
                    <a:pt x="4241" y="632"/>
                  </a:lnTo>
                  <a:lnTo>
                    <a:pt x="4221" y="613"/>
                  </a:lnTo>
                  <a:lnTo>
                    <a:pt x="4193" y="593"/>
                  </a:lnTo>
                  <a:cubicBezTo>
                    <a:pt x="4116" y="526"/>
                    <a:pt x="4011" y="469"/>
                    <a:pt x="3906" y="431"/>
                  </a:cubicBezTo>
                  <a:lnTo>
                    <a:pt x="2853" y="0"/>
                  </a:lnTo>
                  <a:lnTo>
                    <a:pt x="2585" y="278"/>
                  </a:lnTo>
                  <a:lnTo>
                    <a:pt x="2307" y="546"/>
                  </a:lnTo>
                  <a:lnTo>
                    <a:pt x="2039" y="278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48"/>
            <p:cNvSpPr/>
            <p:nvPr/>
          </p:nvSpPr>
          <p:spPr>
            <a:xfrm>
              <a:off x="2471162" y="2720078"/>
              <a:ext cx="50052" cy="64390"/>
            </a:xfrm>
            <a:custGeom>
              <a:rect b="b" l="l" r="r" t="t"/>
              <a:pathLst>
                <a:path extrusionOk="0" h="2452" w="1906">
                  <a:moveTo>
                    <a:pt x="1809" y="1"/>
                  </a:moveTo>
                  <a:lnTo>
                    <a:pt x="757" y="412"/>
                  </a:lnTo>
                  <a:cubicBezTo>
                    <a:pt x="297" y="594"/>
                    <a:pt x="1" y="1044"/>
                    <a:pt x="20" y="1541"/>
                  </a:cubicBezTo>
                  <a:lnTo>
                    <a:pt x="20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6" y="2451"/>
                  </a:lnTo>
                  <a:lnTo>
                    <a:pt x="336" y="1541"/>
                  </a:lnTo>
                  <a:cubicBezTo>
                    <a:pt x="316" y="1053"/>
                    <a:pt x="604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48"/>
            <p:cNvSpPr/>
            <p:nvPr/>
          </p:nvSpPr>
          <p:spPr>
            <a:xfrm>
              <a:off x="2494035" y="2618294"/>
              <a:ext cx="77178" cy="54805"/>
            </a:xfrm>
            <a:custGeom>
              <a:rect b="b" l="l" r="r" t="t"/>
              <a:pathLst>
                <a:path extrusionOk="0" h="2087" w="2939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5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5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9" y="2087"/>
                    <a:pt x="2939" y="2087"/>
                  </a:cubicBezTo>
                  <a:lnTo>
                    <a:pt x="2939" y="1417"/>
                  </a:lnTo>
                  <a:cubicBezTo>
                    <a:pt x="2939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48"/>
            <p:cNvSpPr/>
            <p:nvPr/>
          </p:nvSpPr>
          <p:spPr>
            <a:xfrm>
              <a:off x="2494035" y="2618294"/>
              <a:ext cx="41990" cy="54805"/>
            </a:xfrm>
            <a:custGeom>
              <a:rect b="b" l="l" r="r" t="t"/>
              <a:pathLst>
                <a:path extrusionOk="0" h="2087" w="1599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7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48"/>
            <p:cNvSpPr/>
            <p:nvPr/>
          </p:nvSpPr>
          <p:spPr>
            <a:xfrm>
              <a:off x="2560893" y="2667321"/>
              <a:ext cx="16859" cy="22794"/>
            </a:xfrm>
            <a:custGeom>
              <a:rect b="b" l="l" r="r" t="t"/>
              <a:pathLst>
                <a:path extrusionOk="0" h="868" w="642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4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3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48"/>
            <p:cNvSpPr/>
            <p:nvPr/>
          </p:nvSpPr>
          <p:spPr>
            <a:xfrm>
              <a:off x="2487758" y="2667295"/>
              <a:ext cx="17095" cy="22899"/>
            </a:xfrm>
            <a:custGeom>
              <a:rect b="b" l="l" r="r" t="t"/>
              <a:pathLst>
                <a:path extrusionOk="0" h="872" w="651">
                  <a:moveTo>
                    <a:pt x="469" y="1"/>
                  </a:moveTo>
                  <a:cubicBezTo>
                    <a:pt x="450" y="1"/>
                    <a:pt x="431" y="4"/>
                    <a:pt x="412" y="10"/>
                  </a:cubicBezTo>
                  <a:cubicBezTo>
                    <a:pt x="0" y="144"/>
                    <a:pt x="0" y="728"/>
                    <a:pt x="412" y="862"/>
                  </a:cubicBezTo>
                  <a:cubicBezTo>
                    <a:pt x="432" y="868"/>
                    <a:pt x="452" y="871"/>
                    <a:pt x="471" y="871"/>
                  </a:cubicBezTo>
                  <a:cubicBezTo>
                    <a:pt x="571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3" y="14"/>
                    <a:pt x="506" y="1"/>
                    <a:pt x="469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48"/>
            <p:cNvSpPr/>
            <p:nvPr/>
          </p:nvSpPr>
          <p:spPr>
            <a:xfrm>
              <a:off x="2518666" y="2707184"/>
              <a:ext cx="28413" cy="32536"/>
            </a:xfrm>
            <a:custGeom>
              <a:rect b="b" l="l" r="r" t="t"/>
              <a:pathLst>
                <a:path extrusionOk="0" h="1239" w="1082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20" y="798"/>
                    <a:pt x="58" y="836"/>
                  </a:cubicBezTo>
                  <a:lnTo>
                    <a:pt x="412" y="1190"/>
                  </a:lnTo>
                  <a:cubicBezTo>
                    <a:pt x="441" y="1219"/>
                    <a:pt x="488" y="1238"/>
                    <a:pt x="536" y="1238"/>
                  </a:cubicBezTo>
                  <a:cubicBezTo>
                    <a:pt x="575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10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48"/>
            <p:cNvSpPr/>
            <p:nvPr/>
          </p:nvSpPr>
          <p:spPr>
            <a:xfrm>
              <a:off x="2518404" y="2707446"/>
              <a:ext cx="17384" cy="32510"/>
            </a:xfrm>
            <a:custGeom>
              <a:rect b="b" l="l" r="r" t="t"/>
              <a:pathLst>
                <a:path extrusionOk="0" h="1238" w="662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1" y="1218"/>
                    <a:pt x="498" y="1238"/>
                    <a:pt x="537" y="1238"/>
                  </a:cubicBezTo>
                  <a:cubicBezTo>
                    <a:pt x="585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5" y="1132"/>
                  </a:cubicBezTo>
                  <a:lnTo>
                    <a:pt x="221" y="778"/>
                  </a:lnTo>
                  <a:cubicBezTo>
                    <a:pt x="183" y="740"/>
                    <a:pt x="163" y="692"/>
                    <a:pt x="163" y="644"/>
                  </a:cubicBezTo>
                  <a:lnTo>
                    <a:pt x="163" y="118"/>
                  </a:lnTo>
                  <a:cubicBezTo>
                    <a:pt x="173" y="80"/>
                    <a:pt x="183" y="32"/>
                    <a:pt x="211" y="3"/>
                  </a:cubicBezTo>
                  <a:cubicBezTo>
                    <a:pt x="201" y="1"/>
                    <a:pt x="192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48"/>
            <p:cNvSpPr/>
            <p:nvPr/>
          </p:nvSpPr>
          <p:spPr>
            <a:xfrm>
              <a:off x="2502333" y="2650357"/>
              <a:ext cx="60844" cy="65230"/>
            </a:xfrm>
            <a:custGeom>
              <a:rect b="b" l="l" r="r" t="t"/>
              <a:pathLst>
                <a:path extrusionOk="0" h="2484" w="2317">
                  <a:moveTo>
                    <a:pt x="1594" y="0"/>
                  </a:moveTo>
                  <a:cubicBezTo>
                    <a:pt x="1582" y="0"/>
                    <a:pt x="1570" y="5"/>
                    <a:pt x="1560" y="14"/>
                  </a:cubicBezTo>
                  <a:cubicBezTo>
                    <a:pt x="1311" y="206"/>
                    <a:pt x="1024" y="340"/>
                    <a:pt x="728" y="426"/>
                  </a:cubicBezTo>
                  <a:cubicBezTo>
                    <a:pt x="632" y="454"/>
                    <a:pt x="536" y="474"/>
                    <a:pt x="441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64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0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6" y="52"/>
                  </a:cubicBezTo>
                  <a:lnTo>
                    <a:pt x="1656" y="43"/>
                  </a:lnTo>
                  <a:cubicBezTo>
                    <a:pt x="1643" y="17"/>
                    <a:pt x="1618" y="0"/>
                    <a:pt x="159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48"/>
            <p:cNvSpPr/>
            <p:nvPr/>
          </p:nvSpPr>
          <p:spPr>
            <a:xfrm>
              <a:off x="2502569" y="2650331"/>
              <a:ext cx="44012" cy="65256"/>
            </a:xfrm>
            <a:custGeom>
              <a:rect b="b" l="l" r="r" t="t"/>
              <a:pathLst>
                <a:path extrusionOk="0" h="2485" w="1676">
                  <a:moveTo>
                    <a:pt x="1596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9" y="427"/>
                  </a:cubicBezTo>
                  <a:cubicBezTo>
                    <a:pt x="633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4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6" y="513"/>
                    <a:pt x="652" y="494"/>
                  </a:cubicBezTo>
                  <a:cubicBezTo>
                    <a:pt x="747" y="475"/>
                    <a:pt x="843" y="455"/>
                    <a:pt x="93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66" y="53"/>
                  </a:lnTo>
                  <a:lnTo>
                    <a:pt x="1657" y="34"/>
                  </a:lnTo>
                  <a:cubicBezTo>
                    <a:pt x="1644" y="16"/>
                    <a:pt x="1619" y="1"/>
                    <a:pt x="1596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48"/>
            <p:cNvSpPr/>
            <p:nvPr/>
          </p:nvSpPr>
          <p:spPr>
            <a:xfrm>
              <a:off x="2345009" y="2534367"/>
              <a:ext cx="122162" cy="64363"/>
            </a:xfrm>
            <a:custGeom>
              <a:rect b="b" l="l" r="r" t="t"/>
              <a:pathLst>
                <a:path extrusionOk="0" h="2451" w="4652">
                  <a:moveTo>
                    <a:pt x="1771" y="0"/>
                  </a:moveTo>
                  <a:lnTo>
                    <a:pt x="708" y="421"/>
                  </a:lnTo>
                  <a:cubicBezTo>
                    <a:pt x="603" y="460"/>
                    <a:pt x="508" y="517"/>
                    <a:pt x="421" y="594"/>
                  </a:cubicBezTo>
                  <a:lnTo>
                    <a:pt x="402" y="613"/>
                  </a:lnTo>
                  <a:lnTo>
                    <a:pt x="383" y="622"/>
                  </a:lnTo>
                  <a:lnTo>
                    <a:pt x="374" y="632"/>
                  </a:lnTo>
                  <a:lnTo>
                    <a:pt x="345" y="661"/>
                  </a:lnTo>
                  <a:cubicBezTo>
                    <a:pt x="153" y="842"/>
                    <a:pt x="29" y="1091"/>
                    <a:pt x="0" y="1359"/>
                  </a:cubicBezTo>
                  <a:lnTo>
                    <a:pt x="0" y="1407"/>
                  </a:lnTo>
                  <a:lnTo>
                    <a:pt x="0" y="1417"/>
                  </a:lnTo>
                  <a:lnTo>
                    <a:pt x="0" y="1455"/>
                  </a:lnTo>
                  <a:lnTo>
                    <a:pt x="0" y="1484"/>
                  </a:lnTo>
                  <a:lnTo>
                    <a:pt x="0" y="1541"/>
                  </a:lnTo>
                  <a:lnTo>
                    <a:pt x="0" y="1713"/>
                  </a:lnTo>
                  <a:lnTo>
                    <a:pt x="0" y="2230"/>
                  </a:lnTo>
                  <a:cubicBezTo>
                    <a:pt x="0" y="2358"/>
                    <a:pt x="113" y="2451"/>
                    <a:pt x="240" y="2451"/>
                  </a:cubicBezTo>
                  <a:cubicBezTo>
                    <a:pt x="246" y="2451"/>
                    <a:pt x="253" y="2451"/>
                    <a:pt x="259" y="2450"/>
                  </a:cubicBezTo>
                  <a:lnTo>
                    <a:pt x="4403" y="2450"/>
                  </a:lnTo>
                  <a:cubicBezTo>
                    <a:pt x="4408" y="2451"/>
                    <a:pt x="4414" y="2451"/>
                    <a:pt x="4420" y="2451"/>
                  </a:cubicBezTo>
                  <a:cubicBezTo>
                    <a:pt x="4538" y="2451"/>
                    <a:pt x="4651" y="2358"/>
                    <a:pt x="4651" y="2230"/>
                  </a:cubicBezTo>
                  <a:lnTo>
                    <a:pt x="4651" y="1713"/>
                  </a:lnTo>
                  <a:lnTo>
                    <a:pt x="4651" y="1541"/>
                  </a:lnTo>
                  <a:lnTo>
                    <a:pt x="4613" y="1541"/>
                  </a:lnTo>
                  <a:lnTo>
                    <a:pt x="4613" y="1493"/>
                  </a:lnTo>
                  <a:lnTo>
                    <a:pt x="4613" y="1484"/>
                  </a:lnTo>
                  <a:lnTo>
                    <a:pt x="4613" y="1455"/>
                  </a:lnTo>
                  <a:lnTo>
                    <a:pt x="4613" y="1417"/>
                  </a:lnTo>
                  <a:lnTo>
                    <a:pt x="4613" y="1407"/>
                  </a:lnTo>
                  <a:lnTo>
                    <a:pt x="4613" y="1359"/>
                  </a:lnTo>
                  <a:cubicBezTo>
                    <a:pt x="4584" y="1091"/>
                    <a:pt x="4460" y="842"/>
                    <a:pt x="4269" y="661"/>
                  </a:cubicBezTo>
                  <a:lnTo>
                    <a:pt x="4249" y="632"/>
                  </a:lnTo>
                  <a:lnTo>
                    <a:pt x="4230" y="622"/>
                  </a:lnTo>
                  <a:lnTo>
                    <a:pt x="4221" y="613"/>
                  </a:lnTo>
                  <a:lnTo>
                    <a:pt x="4192" y="594"/>
                  </a:lnTo>
                  <a:cubicBezTo>
                    <a:pt x="4106" y="517"/>
                    <a:pt x="4010" y="460"/>
                    <a:pt x="3905" y="421"/>
                  </a:cubicBezTo>
                  <a:lnTo>
                    <a:pt x="2843" y="0"/>
                  </a:lnTo>
                  <a:lnTo>
                    <a:pt x="2584" y="278"/>
                  </a:lnTo>
                  <a:lnTo>
                    <a:pt x="2307" y="53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48"/>
            <p:cNvSpPr/>
            <p:nvPr/>
          </p:nvSpPr>
          <p:spPr>
            <a:xfrm>
              <a:off x="2343486" y="2534367"/>
              <a:ext cx="49789" cy="64416"/>
            </a:xfrm>
            <a:custGeom>
              <a:rect b="b" l="l" r="r" t="t"/>
              <a:pathLst>
                <a:path extrusionOk="0" h="2453" w="1896">
                  <a:moveTo>
                    <a:pt x="1810" y="0"/>
                  </a:moveTo>
                  <a:lnTo>
                    <a:pt x="747" y="412"/>
                  </a:lnTo>
                  <a:cubicBezTo>
                    <a:pt x="298" y="603"/>
                    <a:pt x="1" y="1053"/>
                    <a:pt x="20" y="1541"/>
                  </a:cubicBezTo>
                  <a:lnTo>
                    <a:pt x="20" y="2230"/>
                  </a:lnTo>
                  <a:cubicBezTo>
                    <a:pt x="29" y="2353"/>
                    <a:pt x="127" y="2452"/>
                    <a:pt x="247" y="2452"/>
                  </a:cubicBezTo>
                  <a:cubicBezTo>
                    <a:pt x="257" y="2452"/>
                    <a:pt x="268" y="2452"/>
                    <a:pt x="278" y="2450"/>
                  </a:cubicBezTo>
                  <a:lnTo>
                    <a:pt x="336" y="2450"/>
                  </a:lnTo>
                  <a:lnTo>
                    <a:pt x="336" y="1541"/>
                  </a:lnTo>
                  <a:cubicBezTo>
                    <a:pt x="317" y="1053"/>
                    <a:pt x="604" y="603"/>
                    <a:pt x="1063" y="412"/>
                  </a:cubicBezTo>
                  <a:lnTo>
                    <a:pt x="1896" y="86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48"/>
            <p:cNvSpPr/>
            <p:nvPr/>
          </p:nvSpPr>
          <p:spPr>
            <a:xfrm>
              <a:off x="2366122" y="2432819"/>
              <a:ext cx="77414" cy="54831"/>
            </a:xfrm>
            <a:custGeom>
              <a:rect b="b" l="l" r="r" t="t"/>
              <a:pathLst>
                <a:path extrusionOk="0" h="2088" w="2948">
                  <a:moveTo>
                    <a:pt x="2603" y="1800"/>
                  </a:moveTo>
                  <a:lnTo>
                    <a:pt x="2594" y="1810"/>
                  </a:lnTo>
                  <a:lnTo>
                    <a:pt x="2594" y="1810"/>
                  </a:lnTo>
                  <a:lnTo>
                    <a:pt x="2594" y="1810"/>
                  </a:lnTo>
                  <a:lnTo>
                    <a:pt x="2565" y="1829"/>
                  </a:lnTo>
                  <a:lnTo>
                    <a:pt x="2565" y="1819"/>
                  </a:lnTo>
                  <a:lnTo>
                    <a:pt x="2603" y="1800"/>
                  </a:lnTo>
                  <a:close/>
                  <a:moveTo>
                    <a:pt x="1417" y="1"/>
                  </a:moveTo>
                  <a:cubicBezTo>
                    <a:pt x="641" y="1"/>
                    <a:pt x="10" y="632"/>
                    <a:pt x="0" y="1417"/>
                  </a:cubicBezTo>
                  <a:lnTo>
                    <a:pt x="0" y="2078"/>
                  </a:lnTo>
                  <a:cubicBezTo>
                    <a:pt x="0" y="2078"/>
                    <a:pt x="326" y="2049"/>
                    <a:pt x="364" y="1896"/>
                  </a:cubicBezTo>
                  <a:cubicBezTo>
                    <a:pt x="373" y="1877"/>
                    <a:pt x="393" y="1857"/>
                    <a:pt x="393" y="1838"/>
                  </a:cubicBezTo>
                  <a:cubicBezTo>
                    <a:pt x="574" y="1838"/>
                    <a:pt x="1436" y="1829"/>
                    <a:pt x="1924" y="1245"/>
                  </a:cubicBezTo>
                  <a:cubicBezTo>
                    <a:pt x="2029" y="1532"/>
                    <a:pt x="2259" y="1752"/>
                    <a:pt x="2555" y="1838"/>
                  </a:cubicBezTo>
                  <a:cubicBezTo>
                    <a:pt x="2565" y="1857"/>
                    <a:pt x="2575" y="1877"/>
                    <a:pt x="2584" y="1896"/>
                  </a:cubicBezTo>
                  <a:cubicBezTo>
                    <a:pt x="2632" y="2049"/>
                    <a:pt x="2948" y="2087"/>
                    <a:pt x="2948" y="2087"/>
                  </a:cubicBezTo>
                  <a:lnTo>
                    <a:pt x="2948" y="1417"/>
                  </a:lnTo>
                  <a:cubicBezTo>
                    <a:pt x="2948" y="642"/>
                    <a:pt x="2316" y="1"/>
                    <a:pt x="154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48"/>
            <p:cNvSpPr/>
            <p:nvPr/>
          </p:nvSpPr>
          <p:spPr>
            <a:xfrm>
              <a:off x="2366358" y="2433082"/>
              <a:ext cx="41990" cy="54568"/>
            </a:xfrm>
            <a:custGeom>
              <a:rect b="b" l="l" r="r" t="t"/>
              <a:pathLst>
                <a:path extrusionOk="0" h="2078" w="1599">
                  <a:moveTo>
                    <a:pt x="1417" y="0"/>
                  </a:moveTo>
                  <a:cubicBezTo>
                    <a:pt x="632" y="0"/>
                    <a:pt x="1" y="632"/>
                    <a:pt x="1" y="1407"/>
                  </a:cubicBezTo>
                  <a:lnTo>
                    <a:pt x="1" y="2077"/>
                  </a:lnTo>
                  <a:cubicBezTo>
                    <a:pt x="87" y="2068"/>
                    <a:pt x="173" y="2048"/>
                    <a:pt x="250" y="2010"/>
                  </a:cubicBezTo>
                  <a:lnTo>
                    <a:pt x="250" y="1780"/>
                  </a:lnTo>
                  <a:lnTo>
                    <a:pt x="250" y="1771"/>
                  </a:lnTo>
                  <a:lnTo>
                    <a:pt x="250" y="1407"/>
                  </a:lnTo>
                  <a:cubicBezTo>
                    <a:pt x="250" y="651"/>
                    <a:pt x="843" y="29"/>
                    <a:pt x="159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48"/>
            <p:cNvSpPr/>
            <p:nvPr/>
          </p:nvSpPr>
          <p:spPr>
            <a:xfrm>
              <a:off x="2433216" y="2481847"/>
              <a:ext cx="16859" cy="22610"/>
            </a:xfrm>
            <a:custGeom>
              <a:rect b="b" l="l" r="r" t="t"/>
              <a:pathLst>
                <a:path extrusionOk="0" h="861" w="642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85"/>
                    <a:pt x="81" y="861"/>
                    <a:pt x="174" y="861"/>
                  </a:cubicBezTo>
                  <a:cubicBezTo>
                    <a:pt x="192" y="861"/>
                    <a:pt x="211" y="858"/>
                    <a:pt x="230" y="852"/>
                  </a:cubicBezTo>
                  <a:cubicBezTo>
                    <a:pt x="268" y="842"/>
                    <a:pt x="297" y="833"/>
                    <a:pt x="326" y="813"/>
                  </a:cubicBezTo>
                  <a:cubicBezTo>
                    <a:pt x="364" y="775"/>
                    <a:pt x="393" y="746"/>
                    <a:pt x="431" y="727"/>
                  </a:cubicBezTo>
                  <a:cubicBezTo>
                    <a:pt x="642" y="488"/>
                    <a:pt x="536" y="105"/>
                    <a:pt x="230" y="10"/>
                  </a:cubicBezTo>
                  <a:cubicBezTo>
                    <a:pt x="211" y="3"/>
                    <a:pt x="193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48"/>
            <p:cNvSpPr/>
            <p:nvPr/>
          </p:nvSpPr>
          <p:spPr>
            <a:xfrm>
              <a:off x="2360082" y="2481821"/>
              <a:ext cx="16859" cy="22636"/>
            </a:xfrm>
            <a:custGeom>
              <a:rect b="b" l="l" r="r" t="t"/>
              <a:pathLst>
                <a:path extrusionOk="0" h="862" w="642">
                  <a:moveTo>
                    <a:pt x="473" y="1"/>
                  </a:moveTo>
                  <a:cubicBezTo>
                    <a:pt x="453" y="1"/>
                    <a:pt x="432" y="4"/>
                    <a:pt x="412" y="11"/>
                  </a:cubicBezTo>
                  <a:cubicBezTo>
                    <a:pt x="1" y="135"/>
                    <a:pt x="1" y="728"/>
                    <a:pt x="412" y="853"/>
                  </a:cubicBezTo>
                  <a:cubicBezTo>
                    <a:pt x="431" y="859"/>
                    <a:pt x="450" y="862"/>
                    <a:pt x="468" y="862"/>
                  </a:cubicBezTo>
                  <a:cubicBezTo>
                    <a:pt x="561" y="862"/>
                    <a:pt x="642" y="786"/>
                    <a:pt x="642" y="690"/>
                  </a:cubicBezTo>
                  <a:lnTo>
                    <a:pt x="642" y="173"/>
                  </a:lnTo>
                  <a:cubicBezTo>
                    <a:pt x="642" y="116"/>
                    <a:pt x="613" y="68"/>
                    <a:pt x="575" y="30"/>
                  </a:cubicBezTo>
                  <a:cubicBezTo>
                    <a:pt x="544" y="11"/>
                    <a:pt x="509" y="1"/>
                    <a:pt x="473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48"/>
            <p:cNvSpPr/>
            <p:nvPr/>
          </p:nvSpPr>
          <p:spPr>
            <a:xfrm>
              <a:off x="2390754" y="2521657"/>
              <a:ext cx="28413" cy="32326"/>
            </a:xfrm>
            <a:custGeom>
              <a:rect b="b" l="l" r="r" t="t"/>
              <a:pathLst>
                <a:path extrusionOk="0" h="1231" w="1082">
                  <a:moveTo>
                    <a:pt x="179" y="0"/>
                  </a:moveTo>
                  <a:cubicBezTo>
                    <a:pt x="89" y="0"/>
                    <a:pt x="10" y="78"/>
                    <a:pt x="10" y="178"/>
                  </a:cubicBezTo>
                  <a:lnTo>
                    <a:pt x="10" y="695"/>
                  </a:lnTo>
                  <a:cubicBezTo>
                    <a:pt x="0" y="752"/>
                    <a:pt x="19" y="800"/>
                    <a:pt x="58" y="838"/>
                  </a:cubicBezTo>
                  <a:lnTo>
                    <a:pt x="421" y="1183"/>
                  </a:lnTo>
                  <a:cubicBezTo>
                    <a:pt x="450" y="1221"/>
                    <a:pt x="488" y="1231"/>
                    <a:pt x="536" y="1231"/>
                  </a:cubicBezTo>
                  <a:cubicBezTo>
                    <a:pt x="584" y="1231"/>
                    <a:pt x="632" y="1212"/>
                    <a:pt x="660" y="1183"/>
                  </a:cubicBezTo>
                  <a:lnTo>
                    <a:pt x="1034" y="800"/>
                  </a:lnTo>
                  <a:cubicBezTo>
                    <a:pt x="1062" y="762"/>
                    <a:pt x="1082" y="723"/>
                    <a:pt x="1082" y="676"/>
                  </a:cubicBezTo>
                  <a:lnTo>
                    <a:pt x="1082" y="187"/>
                  </a:lnTo>
                  <a:cubicBezTo>
                    <a:pt x="1082" y="140"/>
                    <a:pt x="1062" y="92"/>
                    <a:pt x="1034" y="54"/>
                  </a:cubicBezTo>
                  <a:cubicBezTo>
                    <a:pt x="995" y="25"/>
                    <a:pt x="948" y="6"/>
                    <a:pt x="900" y="6"/>
                  </a:cubicBezTo>
                  <a:lnTo>
                    <a:pt x="861" y="6"/>
                  </a:lnTo>
                  <a:cubicBezTo>
                    <a:pt x="812" y="20"/>
                    <a:pt x="763" y="29"/>
                    <a:pt x="714" y="29"/>
                  </a:cubicBezTo>
                  <a:cubicBezTo>
                    <a:pt x="696" y="29"/>
                    <a:pt x="678" y="27"/>
                    <a:pt x="660" y="25"/>
                  </a:cubicBezTo>
                  <a:lnTo>
                    <a:pt x="440" y="25"/>
                  </a:lnTo>
                  <a:cubicBezTo>
                    <a:pt x="420" y="27"/>
                    <a:pt x="400" y="29"/>
                    <a:pt x="380" y="29"/>
                  </a:cubicBezTo>
                  <a:cubicBezTo>
                    <a:pt x="327" y="29"/>
                    <a:pt x="276" y="20"/>
                    <a:pt x="220" y="6"/>
                  </a:cubicBezTo>
                  <a:cubicBezTo>
                    <a:pt x="206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48"/>
            <p:cNvSpPr/>
            <p:nvPr/>
          </p:nvSpPr>
          <p:spPr>
            <a:xfrm>
              <a:off x="2390754" y="2521972"/>
              <a:ext cx="17358" cy="32274"/>
            </a:xfrm>
            <a:custGeom>
              <a:rect b="b" l="l" r="r" t="t"/>
              <a:pathLst>
                <a:path extrusionOk="0" h="1229" w="661">
                  <a:moveTo>
                    <a:pt x="178" y="0"/>
                  </a:moveTo>
                  <a:cubicBezTo>
                    <a:pt x="85" y="0"/>
                    <a:pt x="0" y="72"/>
                    <a:pt x="0" y="175"/>
                  </a:cubicBezTo>
                  <a:lnTo>
                    <a:pt x="0" y="69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21" y="1180"/>
                  </a:lnTo>
                  <a:cubicBezTo>
                    <a:pt x="450" y="1209"/>
                    <a:pt x="488" y="1228"/>
                    <a:pt x="536" y="1228"/>
                  </a:cubicBezTo>
                  <a:cubicBezTo>
                    <a:pt x="584" y="1228"/>
                    <a:pt x="632" y="1209"/>
                    <a:pt x="660" y="1180"/>
                  </a:cubicBezTo>
                  <a:cubicBezTo>
                    <a:pt x="632" y="1171"/>
                    <a:pt x="603" y="1152"/>
                    <a:pt x="574" y="1123"/>
                  </a:cubicBezTo>
                  <a:lnTo>
                    <a:pt x="220" y="778"/>
                  </a:lnTo>
                  <a:cubicBezTo>
                    <a:pt x="182" y="740"/>
                    <a:pt x="163" y="692"/>
                    <a:pt x="163" y="635"/>
                  </a:cubicBezTo>
                  <a:lnTo>
                    <a:pt x="163" y="118"/>
                  </a:lnTo>
                  <a:cubicBezTo>
                    <a:pt x="163" y="70"/>
                    <a:pt x="182" y="32"/>
                    <a:pt x="211" y="3"/>
                  </a:cubicBezTo>
                  <a:cubicBezTo>
                    <a:pt x="200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48"/>
            <p:cNvSpPr/>
            <p:nvPr/>
          </p:nvSpPr>
          <p:spPr>
            <a:xfrm>
              <a:off x="2374657" y="2464804"/>
              <a:ext cx="60844" cy="65309"/>
            </a:xfrm>
            <a:custGeom>
              <a:rect b="b" l="l" r="r" t="t"/>
              <a:pathLst>
                <a:path extrusionOk="0" h="2487" w="2317">
                  <a:moveTo>
                    <a:pt x="1601" y="1"/>
                  </a:moveTo>
                  <a:cubicBezTo>
                    <a:pt x="1586" y="1"/>
                    <a:pt x="1572" y="6"/>
                    <a:pt x="1561" y="17"/>
                  </a:cubicBezTo>
                  <a:cubicBezTo>
                    <a:pt x="1312" y="199"/>
                    <a:pt x="1025" y="343"/>
                    <a:pt x="728" y="429"/>
                  </a:cubicBezTo>
                  <a:cubicBezTo>
                    <a:pt x="632" y="458"/>
                    <a:pt x="537" y="477"/>
                    <a:pt x="441" y="496"/>
                  </a:cubicBezTo>
                  <a:cubicBezTo>
                    <a:pt x="355" y="515"/>
                    <a:pt x="259" y="525"/>
                    <a:pt x="163" y="525"/>
                  </a:cubicBezTo>
                  <a:cubicBezTo>
                    <a:pt x="68" y="534"/>
                    <a:pt x="1" y="611"/>
                    <a:pt x="1" y="706"/>
                  </a:cubicBezTo>
                  <a:lnTo>
                    <a:pt x="1" y="1434"/>
                  </a:lnTo>
                  <a:cubicBezTo>
                    <a:pt x="1" y="2018"/>
                    <a:pt x="470" y="2486"/>
                    <a:pt x="1053" y="2486"/>
                  </a:cubicBezTo>
                  <a:lnTo>
                    <a:pt x="1264" y="2486"/>
                  </a:lnTo>
                  <a:cubicBezTo>
                    <a:pt x="1848" y="2486"/>
                    <a:pt x="2317" y="2018"/>
                    <a:pt x="2317" y="1434"/>
                  </a:cubicBezTo>
                  <a:lnTo>
                    <a:pt x="2317" y="678"/>
                  </a:lnTo>
                  <a:cubicBezTo>
                    <a:pt x="2317" y="601"/>
                    <a:pt x="2269" y="534"/>
                    <a:pt x="2202" y="505"/>
                  </a:cubicBezTo>
                  <a:cubicBezTo>
                    <a:pt x="2183" y="505"/>
                    <a:pt x="2163" y="496"/>
                    <a:pt x="2144" y="486"/>
                  </a:cubicBezTo>
                  <a:cubicBezTo>
                    <a:pt x="1934" y="400"/>
                    <a:pt x="1762" y="247"/>
                    <a:pt x="1666" y="56"/>
                  </a:cubicBezTo>
                  <a:lnTo>
                    <a:pt x="1656" y="36"/>
                  </a:lnTo>
                  <a:cubicBezTo>
                    <a:pt x="1645" y="13"/>
                    <a:pt x="1623" y="1"/>
                    <a:pt x="160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48"/>
            <p:cNvSpPr/>
            <p:nvPr/>
          </p:nvSpPr>
          <p:spPr>
            <a:xfrm>
              <a:off x="2374657" y="2464620"/>
              <a:ext cx="44248" cy="65230"/>
            </a:xfrm>
            <a:custGeom>
              <a:rect b="b" l="l" r="r" t="t"/>
              <a:pathLst>
                <a:path extrusionOk="0" h="2484" w="1685">
                  <a:moveTo>
                    <a:pt x="1605" y="1"/>
                  </a:moveTo>
                  <a:cubicBezTo>
                    <a:pt x="1592" y="1"/>
                    <a:pt x="1580" y="5"/>
                    <a:pt x="1570" y="15"/>
                  </a:cubicBezTo>
                  <a:cubicBezTo>
                    <a:pt x="1312" y="206"/>
                    <a:pt x="1034" y="340"/>
                    <a:pt x="728" y="426"/>
                  </a:cubicBezTo>
                  <a:cubicBezTo>
                    <a:pt x="632" y="455"/>
                    <a:pt x="546" y="474"/>
                    <a:pt x="450" y="493"/>
                  </a:cubicBezTo>
                  <a:cubicBezTo>
                    <a:pt x="355" y="512"/>
                    <a:pt x="259" y="522"/>
                    <a:pt x="173" y="532"/>
                  </a:cubicBezTo>
                  <a:cubicBezTo>
                    <a:pt x="77" y="532"/>
                    <a:pt x="1" y="618"/>
                    <a:pt x="1" y="704"/>
                  </a:cubicBezTo>
                  <a:lnTo>
                    <a:pt x="1" y="1431"/>
                  </a:lnTo>
                  <a:cubicBezTo>
                    <a:pt x="1" y="2015"/>
                    <a:pt x="470" y="2484"/>
                    <a:pt x="1053" y="2484"/>
                  </a:cubicBezTo>
                  <a:lnTo>
                    <a:pt x="1264" y="2484"/>
                  </a:lnTo>
                  <a:cubicBezTo>
                    <a:pt x="690" y="2484"/>
                    <a:pt x="221" y="2015"/>
                    <a:pt x="211" y="1441"/>
                  </a:cubicBezTo>
                  <a:lnTo>
                    <a:pt x="211" y="713"/>
                  </a:lnTo>
                  <a:cubicBezTo>
                    <a:pt x="211" y="618"/>
                    <a:pt x="288" y="541"/>
                    <a:pt x="383" y="532"/>
                  </a:cubicBezTo>
                  <a:cubicBezTo>
                    <a:pt x="470" y="522"/>
                    <a:pt x="565" y="512"/>
                    <a:pt x="661" y="493"/>
                  </a:cubicBezTo>
                  <a:cubicBezTo>
                    <a:pt x="757" y="474"/>
                    <a:pt x="852" y="455"/>
                    <a:pt x="938" y="426"/>
                  </a:cubicBezTo>
                  <a:cubicBezTo>
                    <a:pt x="1206" y="350"/>
                    <a:pt x="1455" y="235"/>
                    <a:pt x="1685" y="82"/>
                  </a:cubicBezTo>
                  <a:lnTo>
                    <a:pt x="1666" y="53"/>
                  </a:lnTo>
                  <a:lnTo>
                    <a:pt x="1656" y="34"/>
                  </a:lnTo>
                  <a:cubicBezTo>
                    <a:pt x="1650" y="15"/>
                    <a:pt x="1628" y="1"/>
                    <a:pt x="160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48"/>
            <p:cNvSpPr/>
            <p:nvPr/>
          </p:nvSpPr>
          <p:spPr>
            <a:xfrm>
              <a:off x="2216072" y="2719579"/>
              <a:ext cx="122424" cy="64888"/>
            </a:xfrm>
            <a:custGeom>
              <a:rect b="b" l="l" r="r" t="t"/>
              <a:pathLst>
                <a:path extrusionOk="0" h="2471" w="4662">
                  <a:moveTo>
                    <a:pt x="1771" y="0"/>
                  </a:moveTo>
                  <a:lnTo>
                    <a:pt x="709" y="431"/>
                  </a:lnTo>
                  <a:cubicBezTo>
                    <a:pt x="604" y="469"/>
                    <a:pt x="508" y="527"/>
                    <a:pt x="422" y="594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2"/>
                  </a:lnTo>
                  <a:lnTo>
                    <a:pt x="345" y="661"/>
                  </a:lnTo>
                  <a:cubicBezTo>
                    <a:pt x="154" y="852"/>
                    <a:pt x="39" y="1091"/>
                    <a:pt x="1" y="1359"/>
                  </a:cubicBezTo>
                  <a:lnTo>
                    <a:pt x="1" y="1407"/>
                  </a:lnTo>
                  <a:lnTo>
                    <a:pt x="1" y="1417"/>
                  </a:lnTo>
                  <a:lnTo>
                    <a:pt x="1" y="1455"/>
                  </a:lnTo>
                  <a:lnTo>
                    <a:pt x="1" y="1484"/>
                  </a:lnTo>
                  <a:lnTo>
                    <a:pt x="1" y="1493"/>
                  </a:lnTo>
                  <a:lnTo>
                    <a:pt x="1" y="1551"/>
                  </a:lnTo>
                  <a:lnTo>
                    <a:pt x="1" y="1714"/>
                  </a:lnTo>
                  <a:lnTo>
                    <a:pt x="1" y="2249"/>
                  </a:lnTo>
                  <a:cubicBezTo>
                    <a:pt x="1" y="2377"/>
                    <a:pt x="114" y="2470"/>
                    <a:pt x="241" y="2470"/>
                  </a:cubicBezTo>
                  <a:cubicBezTo>
                    <a:pt x="247" y="2470"/>
                    <a:pt x="253" y="2470"/>
                    <a:pt x="259" y="2470"/>
                  </a:cubicBezTo>
                  <a:lnTo>
                    <a:pt x="4403" y="2470"/>
                  </a:lnTo>
                  <a:cubicBezTo>
                    <a:pt x="4409" y="2470"/>
                    <a:pt x="4415" y="2470"/>
                    <a:pt x="4421" y="2470"/>
                  </a:cubicBezTo>
                  <a:cubicBezTo>
                    <a:pt x="4547" y="2470"/>
                    <a:pt x="4652" y="2377"/>
                    <a:pt x="4661" y="2249"/>
                  </a:cubicBezTo>
                  <a:lnTo>
                    <a:pt x="4661" y="1733"/>
                  </a:lnTo>
                  <a:lnTo>
                    <a:pt x="4661" y="1560"/>
                  </a:lnTo>
                  <a:lnTo>
                    <a:pt x="4642" y="1560"/>
                  </a:lnTo>
                  <a:lnTo>
                    <a:pt x="4642" y="1503"/>
                  </a:lnTo>
                  <a:lnTo>
                    <a:pt x="4642" y="1493"/>
                  </a:lnTo>
                  <a:lnTo>
                    <a:pt x="4642" y="1465"/>
                  </a:lnTo>
                  <a:lnTo>
                    <a:pt x="4642" y="1436"/>
                  </a:lnTo>
                  <a:lnTo>
                    <a:pt x="4642" y="1417"/>
                  </a:lnTo>
                  <a:lnTo>
                    <a:pt x="4642" y="1369"/>
                  </a:lnTo>
                  <a:cubicBezTo>
                    <a:pt x="4604" y="1111"/>
                    <a:pt x="4489" y="862"/>
                    <a:pt x="4298" y="670"/>
                  </a:cubicBezTo>
                  <a:lnTo>
                    <a:pt x="4269" y="651"/>
                  </a:lnTo>
                  <a:lnTo>
                    <a:pt x="4260" y="642"/>
                  </a:lnTo>
                  <a:lnTo>
                    <a:pt x="4240" y="623"/>
                  </a:lnTo>
                  <a:lnTo>
                    <a:pt x="4221" y="603"/>
                  </a:lnTo>
                  <a:cubicBezTo>
                    <a:pt x="4135" y="536"/>
                    <a:pt x="4030" y="479"/>
                    <a:pt x="3934" y="441"/>
                  </a:cubicBezTo>
                  <a:lnTo>
                    <a:pt x="2872" y="10"/>
                  </a:lnTo>
                  <a:lnTo>
                    <a:pt x="2604" y="288"/>
                  </a:lnTo>
                  <a:lnTo>
                    <a:pt x="2336" y="55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48"/>
            <p:cNvSpPr/>
            <p:nvPr/>
          </p:nvSpPr>
          <p:spPr>
            <a:xfrm>
              <a:off x="2215075" y="2720078"/>
              <a:ext cx="50025" cy="64390"/>
            </a:xfrm>
            <a:custGeom>
              <a:rect b="b" l="l" r="r" t="t"/>
              <a:pathLst>
                <a:path extrusionOk="0" h="2452" w="1905">
                  <a:moveTo>
                    <a:pt x="1809" y="1"/>
                  </a:moveTo>
                  <a:lnTo>
                    <a:pt x="756" y="412"/>
                  </a:lnTo>
                  <a:cubicBezTo>
                    <a:pt x="297" y="594"/>
                    <a:pt x="0" y="1044"/>
                    <a:pt x="29" y="1541"/>
                  </a:cubicBezTo>
                  <a:lnTo>
                    <a:pt x="29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5" y="2451"/>
                  </a:lnTo>
                  <a:lnTo>
                    <a:pt x="335" y="1541"/>
                  </a:lnTo>
                  <a:cubicBezTo>
                    <a:pt x="316" y="1053"/>
                    <a:pt x="603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48"/>
            <p:cNvSpPr/>
            <p:nvPr/>
          </p:nvSpPr>
          <p:spPr>
            <a:xfrm>
              <a:off x="2237947" y="2618294"/>
              <a:ext cx="77178" cy="54805"/>
            </a:xfrm>
            <a:custGeom>
              <a:rect b="b" l="l" r="r" t="t"/>
              <a:pathLst>
                <a:path extrusionOk="0" h="2087" w="2939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2594" y="1800"/>
                  </a:moveTo>
                  <a:lnTo>
                    <a:pt x="2584" y="1819"/>
                  </a:lnTo>
                  <a:lnTo>
                    <a:pt x="2579" y="1830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4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4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8" y="2087"/>
                    <a:pt x="2938" y="2087"/>
                  </a:cubicBezTo>
                  <a:lnTo>
                    <a:pt x="2938" y="1417"/>
                  </a:lnTo>
                  <a:cubicBezTo>
                    <a:pt x="2938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48"/>
            <p:cNvSpPr/>
            <p:nvPr/>
          </p:nvSpPr>
          <p:spPr>
            <a:xfrm>
              <a:off x="2237947" y="2618294"/>
              <a:ext cx="41990" cy="54805"/>
            </a:xfrm>
            <a:custGeom>
              <a:rect b="b" l="l" r="r" t="t"/>
              <a:pathLst>
                <a:path extrusionOk="0" h="2087" w="1599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6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48"/>
            <p:cNvSpPr/>
            <p:nvPr/>
          </p:nvSpPr>
          <p:spPr>
            <a:xfrm>
              <a:off x="2304805" y="2667321"/>
              <a:ext cx="16859" cy="22794"/>
            </a:xfrm>
            <a:custGeom>
              <a:rect b="b" l="l" r="r" t="t"/>
              <a:pathLst>
                <a:path extrusionOk="0" h="868" w="642">
                  <a:moveTo>
                    <a:pt x="174" y="0"/>
                  </a:moveTo>
                  <a:cubicBezTo>
                    <a:pt x="80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3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2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48"/>
            <p:cNvSpPr/>
            <p:nvPr/>
          </p:nvSpPr>
          <p:spPr>
            <a:xfrm>
              <a:off x="2231671" y="2667295"/>
              <a:ext cx="17095" cy="22899"/>
            </a:xfrm>
            <a:custGeom>
              <a:rect b="b" l="l" r="r" t="t"/>
              <a:pathLst>
                <a:path extrusionOk="0" h="872" w="651">
                  <a:moveTo>
                    <a:pt x="472" y="1"/>
                  </a:moveTo>
                  <a:cubicBezTo>
                    <a:pt x="454" y="1"/>
                    <a:pt x="437" y="4"/>
                    <a:pt x="421" y="10"/>
                  </a:cubicBezTo>
                  <a:cubicBezTo>
                    <a:pt x="0" y="144"/>
                    <a:pt x="0" y="728"/>
                    <a:pt x="421" y="862"/>
                  </a:cubicBezTo>
                  <a:cubicBezTo>
                    <a:pt x="440" y="868"/>
                    <a:pt x="459" y="871"/>
                    <a:pt x="477" y="871"/>
                  </a:cubicBezTo>
                  <a:cubicBezTo>
                    <a:pt x="570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2" y="14"/>
                    <a:pt x="506" y="1"/>
                    <a:pt x="472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48"/>
            <p:cNvSpPr/>
            <p:nvPr/>
          </p:nvSpPr>
          <p:spPr>
            <a:xfrm>
              <a:off x="2262579" y="2707184"/>
              <a:ext cx="28413" cy="32536"/>
            </a:xfrm>
            <a:custGeom>
              <a:rect b="b" l="l" r="r" t="t"/>
              <a:pathLst>
                <a:path extrusionOk="0" h="1239" w="1082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12" y="1190"/>
                  </a:lnTo>
                  <a:cubicBezTo>
                    <a:pt x="440" y="1219"/>
                    <a:pt x="488" y="1238"/>
                    <a:pt x="536" y="1238"/>
                  </a:cubicBezTo>
                  <a:cubicBezTo>
                    <a:pt x="574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09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48"/>
            <p:cNvSpPr/>
            <p:nvPr/>
          </p:nvSpPr>
          <p:spPr>
            <a:xfrm>
              <a:off x="2262316" y="2707446"/>
              <a:ext cx="17384" cy="32510"/>
            </a:xfrm>
            <a:custGeom>
              <a:rect b="b" l="l" r="r" t="t"/>
              <a:pathLst>
                <a:path extrusionOk="0" h="1238" w="662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0" y="1218"/>
                    <a:pt x="498" y="1238"/>
                    <a:pt x="537" y="1238"/>
                  </a:cubicBezTo>
                  <a:cubicBezTo>
                    <a:pt x="584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4" y="1132"/>
                  </a:cubicBezTo>
                  <a:lnTo>
                    <a:pt x="221" y="778"/>
                  </a:lnTo>
                  <a:cubicBezTo>
                    <a:pt x="182" y="740"/>
                    <a:pt x="163" y="692"/>
                    <a:pt x="173" y="644"/>
                  </a:cubicBezTo>
                  <a:lnTo>
                    <a:pt x="173" y="118"/>
                  </a:lnTo>
                  <a:cubicBezTo>
                    <a:pt x="173" y="80"/>
                    <a:pt x="182" y="32"/>
                    <a:pt x="211" y="3"/>
                  </a:cubicBezTo>
                  <a:cubicBezTo>
                    <a:pt x="201" y="1"/>
                    <a:pt x="191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48"/>
            <p:cNvSpPr/>
            <p:nvPr/>
          </p:nvSpPr>
          <p:spPr>
            <a:xfrm>
              <a:off x="2246245" y="2650357"/>
              <a:ext cx="60844" cy="65230"/>
            </a:xfrm>
            <a:custGeom>
              <a:rect b="b" l="l" r="r" t="t"/>
              <a:pathLst>
                <a:path extrusionOk="0" h="2484" w="2317">
                  <a:moveTo>
                    <a:pt x="1598" y="0"/>
                  </a:moveTo>
                  <a:cubicBezTo>
                    <a:pt x="1586" y="0"/>
                    <a:pt x="1573" y="5"/>
                    <a:pt x="1560" y="14"/>
                  </a:cubicBezTo>
                  <a:cubicBezTo>
                    <a:pt x="1311" y="206"/>
                    <a:pt x="1024" y="340"/>
                    <a:pt x="727" y="426"/>
                  </a:cubicBezTo>
                  <a:cubicBezTo>
                    <a:pt x="632" y="454"/>
                    <a:pt x="536" y="474"/>
                    <a:pt x="450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73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1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5" y="52"/>
                  </a:cubicBezTo>
                  <a:lnTo>
                    <a:pt x="1656" y="43"/>
                  </a:lnTo>
                  <a:cubicBezTo>
                    <a:pt x="1643" y="17"/>
                    <a:pt x="1622" y="0"/>
                    <a:pt x="1598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48"/>
            <p:cNvSpPr/>
            <p:nvPr/>
          </p:nvSpPr>
          <p:spPr>
            <a:xfrm>
              <a:off x="2246482" y="2650331"/>
              <a:ext cx="44012" cy="65256"/>
            </a:xfrm>
            <a:custGeom>
              <a:rect b="b" l="l" r="r" t="t"/>
              <a:pathLst>
                <a:path extrusionOk="0" h="2485" w="1676">
                  <a:moveTo>
                    <a:pt x="1595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8" y="427"/>
                  </a:cubicBezTo>
                  <a:cubicBezTo>
                    <a:pt x="632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3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5" y="513"/>
                    <a:pt x="652" y="494"/>
                  </a:cubicBezTo>
                  <a:cubicBezTo>
                    <a:pt x="747" y="475"/>
                    <a:pt x="843" y="455"/>
                    <a:pt x="92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56" y="53"/>
                  </a:lnTo>
                  <a:lnTo>
                    <a:pt x="1647" y="34"/>
                  </a:lnTo>
                  <a:cubicBezTo>
                    <a:pt x="1641" y="16"/>
                    <a:pt x="1618" y="1"/>
                    <a:pt x="159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3" name="Google Shape;4413;p48"/>
          <p:cNvGrpSpPr/>
          <p:nvPr/>
        </p:nvGrpSpPr>
        <p:grpSpPr>
          <a:xfrm>
            <a:off x="2661416" y="2422342"/>
            <a:ext cx="344059" cy="340671"/>
            <a:chOff x="2661416" y="2422342"/>
            <a:chExt cx="344059" cy="340671"/>
          </a:xfrm>
        </p:grpSpPr>
        <p:sp>
          <p:nvSpPr>
            <p:cNvPr id="4414" name="Google Shape;4414;p48"/>
            <p:cNvSpPr/>
            <p:nvPr/>
          </p:nvSpPr>
          <p:spPr>
            <a:xfrm>
              <a:off x="2906947" y="2604481"/>
              <a:ext cx="39994" cy="39469"/>
            </a:xfrm>
            <a:custGeom>
              <a:rect b="b" l="l" r="r" t="t"/>
              <a:pathLst>
                <a:path extrusionOk="0" h="1503" w="1523">
                  <a:moveTo>
                    <a:pt x="0" y="0"/>
                  </a:moveTo>
                  <a:lnTo>
                    <a:pt x="977" y="1503"/>
                  </a:lnTo>
                  <a:lnTo>
                    <a:pt x="1522" y="1503"/>
                  </a:lnTo>
                  <a:cubicBezTo>
                    <a:pt x="1513" y="670"/>
                    <a:pt x="833" y="0"/>
                    <a:pt x="0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48"/>
            <p:cNvSpPr/>
            <p:nvPr/>
          </p:nvSpPr>
          <p:spPr>
            <a:xfrm>
              <a:off x="2866979" y="2604481"/>
              <a:ext cx="65624" cy="39469"/>
            </a:xfrm>
            <a:custGeom>
              <a:rect b="b" l="l" r="r" t="t"/>
              <a:pathLst>
                <a:path extrusionOk="0" h="1503" w="2499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99" y="1503"/>
                  </a:lnTo>
                  <a:cubicBezTo>
                    <a:pt x="2499" y="670"/>
                    <a:pt x="2049" y="0"/>
                    <a:pt x="1522" y="0"/>
                  </a:cubicBezTo>
                  <a:cubicBezTo>
                    <a:pt x="1517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48"/>
            <p:cNvSpPr/>
            <p:nvPr/>
          </p:nvSpPr>
          <p:spPr>
            <a:xfrm>
              <a:off x="2906448" y="2539146"/>
              <a:ext cx="21638" cy="43487"/>
            </a:xfrm>
            <a:custGeom>
              <a:rect b="b" l="l" r="r" t="t"/>
              <a:pathLst>
                <a:path extrusionOk="0" h="1656" w="824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23" y="1282"/>
                    <a:pt x="823" y="833"/>
                  </a:cubicBezTo>
                  <a:cubicBezTo>
                    <a:pt x="82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48"/>
            <p:cNvSpPr/>
            <p:nvPr/>
          </p:nvSpPr>
          <p:spPr>
            <a:xfrm>
              <a:off x="2759681" y="2604481"/>
              <a:ext cx="39968" cy="39469"/>
            </a:xfrm>
            <a:custGeom>
              <a:rect b="b" l="l" r="r" t="t"/>
              <a:pathLst>
                <a:path extrusionOk="0" h="1503" w="1522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967" y="1503"/>
                  </a:lnTo>
                  <a:lnTo>
                    <a:pt x="1522" y="1503"/>
                  </a:lnTo>
                  <a:cubicBezTo>
                    <a:pt x="1512" y="667"/>
                    <a:pt x="842" y="0"/>
                    <a:pt x="18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48"/>
            <p:cNvSpPr/>
            <p:nvPr/>
          </p:nvSpPr>
          <p:spPr>
            <a:xfrm>
              <a:off x="2719713" y="2604481"/>
              <a:ext cx="65361" cy="39469"/>
            </a:xfrm>
            <a:custGeom>
              <a:rect b="b" l="l" r="r" t="t"/>
              <a:pathLst>
                <a:path extrusionOk="0" h="1503" w="2489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89" y="1503"/>
                  </a:lnTo>
                  <a:cubicBezTo>
                    <a:pt x="2489" y="670"/>
                    <a:pt x="2049" y="0"/>
                    <a:pt x="1522" y="0"/>
                  </a:cubicBezTo>
                  <a:cubicBezTo>
                    <a:pt x="1516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48"/>
            <p:cNvSpPr/>
            <p:nvPr/>
          </p:nvSpPr>
          <p:spPr>
            <a:xfrm>
              <a:off x="2759182" y="2539146"/>
              <a:ext cx="21875" cy="43487"/>
            </a:xfrm>
            <a:custGeom>
              <a:rect b="b" l="l" r="r" t="t"/>
              <a:pathLst>
                <a:path extrusionOk="0" h="1656" w="833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33" y="1282"/>
                    <a:pt x="833" y="833"/>
                  </a:cubicBezTo>
                  <a:cubicBezTo>
                    <a:pt x="83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48"/>
            <p:cNvSpPr/>
            <p:nvPr/>
          </p:nvSpPr>
          <p:spPr>
            <a:xfrm>
              <a:off x="2833314" y="2606477"/>
              <a:ext cx="53544" cy="53570"/>
            </a:xfrm>
            <a:custGeom>
              <a:rect b="b" l="l" r="r" t="t"/>
              <a:pathLst>
                <a:path extrusionOk="0" h="2040" w="2039">
                  <a:moveTo>
                    <a:pt x="0" y="1"/>
                  </a:moveTo>
                  <a:lnTo>
                    <a:pt x="1216" y="2039"/>
                  </a:lnTo>
                  <a:lnTo>
                    <a:pt x="2039" y="2039"/>
                  </a:lnTo>
                  <a:cubicBezTo>
                    <a:pt x="2039" y="910"/>
                    <a:pt x="1130" y="1"/>
                    <a:pt x="0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48"/>
            <p:cNvSpPr/>
            <p:nvPr/>
          </p:nvSpPr>
          <p:spPr>
            <a:xfrm>
              <a:off x="2779770" y="2606477"/>
              <a:ext cx="85476" cy="53570"/>
            </a:xfrm>
            <a:custGeom>
              <a:rect b="b" l="l" r="r" t="t"/>
              <a:pathLst>
                <a:path extrusionOk="0" h="2040" w="3255">
                  <a:moveTo>
                    <a:pt x="2039" y="1"/>
                  </a:moveTo>
                  <a:cubicBezTo>
                    <a:pt x="910" y="1"/>
                    <a:pt x="1" y="910"/>
                    <a:pt x="1" y="2039"/>
                  </a:cubicBezTo>
                  <a:lnTo>
                    <a:pt x="3255" y="2039"/>
                  </a:lnTo>
                  <a:cubicBezTo>
                    <a:pt x="3255" y="910"/>
                    <a:pt x="2709" y="1"/>
                    <a:pt x="20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48"/>
            <p:cNvSpPr/>
            <p:nvPr/>
          </p:nvSpPr>
          <p:spPr>
            <a:xfrm>
              <a:off x="2833813" y="2525570"/>
              <a:ext cx="29437" cy="59085"/>
            </a:xfrm>
            <a:custGeom>
              <a:rect b="b" l="l" r="r" t="t"/>
              <a:pathLst>
                <a:path extrusionOk="0" h="2250" w="1121">
                  <a:moveTo>
                    <a:pt x="1" y="0"/>
                  </a:moveTo>
                  <a:lnTo>
                    <a:pt x="1" y="2249"/>
                  </a:lnTo>
                  <a:cubicBezTo>
                    <a:pt x="623" y="2249"/>
                    <a:pt x="1120" y="1742"/>
                    <a:pt x="1120" y="1120"/>
                  </a:cubicBezTo>
                  <a:cubicBezTo>
                    <a:pt x="1120" y="498"/>
                    <a:pt x="623" y="0"/>
                    <a:pt x="1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48"/>
            <p:cNvSpPr/>
            <p:nvPr/>
          </p:nvSpPr>
          <p:spPr>
            <a:xfrm>
              <a:off x="2803404" y="2525570"/>
              <a:ext cx="45010" cy="59085"/>
            </a:xfrm>
            <a:custGeom>
              <a:rect b="b" l="l" r="r" t="t"/>
              <a:pathLst>
                <a:path extrusionOk="0" h="2250" w="1714">
                  <a:moveTo>
                    <a:pt x="1130" y="0"/>
                  </a:moveTo>
                  <a:cubicBezTo>
                    <a:pt x="508" y="0"/>
                    <a:pt x="1" y="498"/>
                    <a:pt x="1" y="1120"/>
                  </a:cubicBezTo>
                  <a:cubicBezTo>
                    <a:pt x="1" y="1742"/>
                    <a:pt x="508" y="2249"/>
                    <a:pt x="1130" y="2249"/>
                  </a:cubicBezTo>
                  <a:lnTo>
                    <a:pt x="1159" y="2249"/>
                  </a:lnTo>
                  <a:cubicBezTo>
                    <a:pt x="1465" y="2230"/>
                    <a:pt x="1714" y="1732"/>
                    <a:pt x="1714" y="1120"/>
                  </a:cubicBezTo>
                  <a:cubicBezTo>
                    <a:pt x="1714" y="507"/>
                    <a:pt x="1465" y="10"/>
                    <a:pt x="115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48"/>
            <p:cNvSpPr/>
            <p:nvPr/>
          </p:nvSpPr>
          <p:spPr>
            <a:xfrm>
              <a:off x="2737570" y="2539146"/>
              <a:ext cx="28912" cy="43487"/>
            </a:xfrm>
            <a:custGeom>
              <a:rect b="b" l="l" r="r" t="t"/>
              <a:pathLst>
                <a:path extrusionOk="0" h="1656" w="1101">
                  <a:moveTo>
                    <a:pt x="823" y="0"/>
                  </a:moveTo>
                  <a:cubicBezTo>
                    <a:pt x="364" y="0"/>
                    <a:pt x="0" y="373"/>
                    <a:pt x="0" y="833"/>
                  </a:cubicBezTo>
                  <a:cubicBezTo>
                    <a:pt x="0" y="1282"/>
                    <a:pt x="364" y="1656"/>
                    <a:pt x="823" y="1656"/>
                  </a:cubicBezTo>
                  <a:cubicBezTo>
                    <a:pt x="986" y="1656"/>
                    <a:pt x="1101" y="1292"/>
                    <a:pt x="1101" y="833"/>
                  </a:cubicBezTo>
                  <a:cubicBezTo>
                    <a:pt x="1101" y="373"/>
                    <a:pt x="976" y="0"/>
                    <a:pt x="82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48"/>
            <p:cNvSpPr/>
            <p:nvPr/>
          </p:nvSpPr>
          <p:spPr>
            <a:xfrm>
              <a:off x="2884573" y="2539146"/>
              <a:ext cx="29175" cy="43487"/>
            </a:xfrm>
            <a:custGeom>
              <a:rect b="b" l="l" r="r" t="t"/>
              <a:pathLst>
                <a:path extrusionOk="0" h="1656" w="1111">
                  <a:moveTo>
                    <a:pt x="833" y="0"/>
                  </a:moveTo>
                  <a:cubicBezTo>
                    <a:pt x="374" y="0"/>
                    <a:pt x="1" y="373"/>
                    <a:pt x="1" y="833"/>
                  </a:cubicBezTo>
                  <a:cubicBezTo>
                    <a:pt x="1" y="1282"/>
                    <a:pt x="374" y="1656"/>
                    <a:pt x="833" y="1656"/>
                  </a:cubicBezTo>
                  <a:cubicBezTo>
                    <a:pt x="986" y="1656"/>
                    <a:pt x="1111" y="1292"/>
                    <a:pt x="1111" y="833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48"/>
            <p:cNvSpPr/>
            <p:nvPr/>
          </p:nvSpPr>
          <p:spPr>
            <a:xfrm>
              <a:off x="2661416" y="2422342"/>
              <a:ext cx="344059" cy="340671"/>
            </a:xfrm>
            <a:custGeom>
              <a:rect b="b" l="l" r="r" t="t"/>
              <a:pathLst>
                <a:path extrusionOk="0" h="12973" w="13102">
                  <a:moveTo>
                    <a:pt x="6757" y="1127"/>
                  </a:moveTo>
                  <a:cubicBezTo>
                    <a:pt x="9551" y="1232"/>
                    <a:pt x="11800" y="3481"/>
                    <a:pt x="11906" y="6276"/>
                  </a:cubicBezTo>
                  <a:lnTo>
                    <a:pt x="11418" y="6276"/>
                  </a:lnTo>
                  <a:cubicBezTo>
                    <a:pt x="11140" y="6276"/>
                    <a:pt x="11140" y="6687"/>
                    <a:pt x="11418" y="6687"/>
                  </a:cubicBezTo>
                  <a:lnTo>
                    <a:pt x="11906" y="6687"/>
                  </a:lnTo>
                  <a:cubicBezTo>
                    <a:pt x="11800" y="9492"/>
                    <a:pt x="9551" y="11741"/>
                    <a:pt x="6757" y="11846"/>
                  </a:cubicBezTo>
                  <a:lnTo>
                    <a:pt x="6757" y="11358"/>
                  </a:lnTo>
                  <a:cubicBezTo>
                    <a:pt x="6757" y="11219"/>
                    <a:pt x="6652" y="11150"/>
                    <a:pt x="6546" y="11150"/>
                  </a:cubicBezTo>
                  <a:cubicBezTo>
                    <a:pt x="6441" y="11150"/>
                    <a:pt x="6336" y="11219"/>
                    <a:pt x="6336" y="11358"/>
                  </a:cubicBezTo>
                  <a:lnTo>
                    <a:pt x="6336" y="11846"/>
                  </a:lnTo>
                  <a:cubicBezTo>
                    <a:pt x="3541" y="11741"/>
                    <a:pt x="1292" y="9492"/>
                    <a:pt x="1187" y="6697"/>
                  </a:cubicBezTo>
                  <a:lnTo>
                    <a:pt x="1675" y="6697"/>
                  </a:lnTo>
                  <a:cubicBezTo>
                    <a:pt x="1953" y="6697"/>
                    <a:pt x="1953" y="6285"/>
                    <a:pt x="1675" y="6285"/>
                  </a:cubicBezTo>
                  <a:lnTo>
                    <a:pt x="1187" y="6285"/>
                  </a:lnTo>
                  <a:cubicBezTo>
                    <a:pt x="1292" y="3481"/>
                    <a:pt x="3541" y="1232"/>
                    <a:pt x="6336" y="1127"/>
                  </a:cubicBezTo>
                  <a:lnTo>
                    <a:pt x="6336" y="1615"/>
                  </a:lnTo>
                  <a:cubicBezTo>
                    <a:pt x="6336" y="1754"/>
                    <a:pt x="6441" y="1823"/>
                    <a:pt x="6546" y="1823"/>
                  </a:cubicBezTo>
                  <a:cubicBezTo>
                    <a:pt x="6652" y="1823"/>
                    <a:pt x="6757" y="1754"/>
                    <a:pt x="6757" y="1615"/>
                  </a:cubicBezTo>
                  <a:lnTo>
                    <a:pt x="6757" y="1127"/>
                  </a:lnTo>
                  <a:close/>
                  <a:moveTo>
                    <a:pt x="6546" y="0"/>
                  </a:moveTo>
                  <a:cubicBezTo>
                    <a:pt x="6441" y="0"/>
                    <a:pt x="6336" y="70"/>
                    <a:pt x="6336" y="208"/>
                  </a:cubicBezTo>
                  <a:lnTo>
                    <a:pt x="6336" y="716"/>
                  </a:lnTo>
                  <a:cubicBezTo>
                    <a:pt x="3312" y="821"/>
                    <a:pt x="881" y="3252"/>
                    <a:pt x="775" y="6285"/>
                  </a:cubicBezTo>
                  <a:lnTo>
                    <a:pt x="278" y="6285"/>
                  </a:lnTo>
                  <a:cubicBezTo>
                    <a:pt x="0" y="6285"/>
                    <a:pt x="0" y="6697"/>
                    <a:pt x="278" y="6697"/>
                  </a:cubicBezTo>
                  <a:lnTo>
                    <a:pt x="775" y="6697"/>
                  </a:lnTo>
                  <a:cubicBezTo>
                    <a:pt x="890" y="9721"/>
                    <a:pt x="3312" y="12152"/>
                    <a:pt x="6345" y="12267"/>
                  </a:cubicBezTo>
                  <a:lnTo>
                    <a:pt x="6345" y="12765"/>
                  </a:lnTo>
                  <a:cubicBezTo>
                    <a:pt x="6345" y="12903"/>
                    <a:pt x="6448" y="12973"/>
                    <a:pt x="6551" y="12973"/>
                  </a:cubicBezTo>
                  <a:cubicBezTo>
                    <a:pt x="6654" y="12973"/>
                    <a:pt x="6757" y="12903"/>
                    <a:pt x="6757" y="12765"/>
                  </a:cubicBezTo>
                  <a:lnTo>
                    <a:pt x="6757" y="12267"/>
                  </a:lnTo>
                  <a:cubicBezTo>
                    <a:pt x="9791" y="12152"/>
                    <a:pt x="12212" y="9721"/>
                    <a:pt x="12327" y="6697"/>
                  </a:cubicBezTo>
                  <a:lnTo>
                    <a:pt x="12834" y="6697"/>
                  </a:lnTo>
                  <a:cubicBezTo>
                    <a:pt x="13099" y="6697"/>
                    <a:pt x="13102" y="6285"/>
                    <a:pt x="12843" y="6285"/>
                  </a:cubicBezTo>
                  <a:cubicBezTo>
                    <a:pt x="12840" y="6285"/>
                    <a:pt x="12837" y="6285"/>
                    <a:pt x="12834" y="6285"/>
                  </a:cubicBezTo>
                  <a:lnTo>
                    <a:pt x="12317" y="6285"/>
                  </a:lnTo>
                  <a:cubicBezTo>
                    <a:pt x="12212" y="3252"/>
                    <a:pt x="9781" y="821"/>
                    <a:pt x="6757" y="716"/>
                  </a:cubicBezTo>
                  <a:lnTo>
                    <a:pt x="6757" y="208"/>
                  </a:lnTo>
                  <a:cubicBezTo>
                    <a:pt x="6757" y="70"/>
                    <a:pt x="6652" y="0"/>
                    <a:pt x="65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7" name="Google Shape;4427;p48"/>
          <p:cNvGrpSpPr/>
          <p:nvPr/>
        </p:nvGrpSpPr>
        <p:grpSpPr>
          <a:xfrm>
            <a:off x="4066510" y="2422342"/>
            <a:ext cx="206876" cy="348470"/>
            <a:chOff x="4066510" y="2422342"/>
            <a:chExt cx="206876" cy="348470"/>
          </a:xfrm>
        </p:grpSpPr>
        <p:sp>
          <p:nvSpPr>
            <p:cNvPr id="4428" name="Google Shape;4428;p48"/>
            <p:cNvSpPr/>
            <p:nvPr/>
          </p:nvSpPr>
          <p:spPr>
            <a:xfrm>
              <a:off x="4093662" y="2737934"/>
              <a:ext cx="152334" cy="11082"/>
            </a:xfrm>
            <a:custGeom>
              <a:rect b="b" l="l" r="r" t="t"/>
              <a:pathLst>
                <a:path extrusionOk="0" h="422" w="5801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48"/>
            <p:cNvSpPr/>
            <p:nvPr/>
          </p:nvSpPr>
          <p:spPr>
            <a:xfrm>
              <a:off x="4164538" y="2422342"/>
              <a:ext cx="10819" cy="348286"/>
            </a:xfrm>
            <a:custGeom>
              <a:rect b="b" l="l" r="r" t="t"/>
              <a:pathLst>
                <a:path extrusionOk="0" h="13263" w="412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48"/>
            <p:cNvSpPr/>
            <p:nvPr/>
          </p:nvSpPr>
          <p:spPr>
            <a:xfrm>
              <a:off x="4082344" y="2645657"/>
              <a:ext cx="33823" cy="125155"/>
            </a:xfrm>
            <a:custGeom>
              <a:rect b="b" l="l" r="r" t="t"/>
              <a:pathLst>
                <a:path extrusionOk="0" h="4766" w="1288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48"/>
            <p:cNvSpPr/>
            <p:nvPr/>
          </p:nvSpPr>
          <p:spPr>
            <a:xfrm>
              <a:off x="4223623" y="2645578"/>
              <a:ext cx="33665" cy="125050"/>
            </a:xfrm>
            <a:custGeom>
              <a:rect b="b" l="l" r="r" t="t"/>
              <a:pathLst>
                <a:path extrusionOk="0" h="4762" w="1282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48"/>
            <p:cNvSpPr/>
            <p:nvPr/>
          </p:nvSpPr>
          <p:spPr>
            <a:xfrm>
              <a:off x="4164538" y="2645447"/>
              <a:ext cx="10819" cy="21875"/>
            </a:xfrm>
            <a:custGeom>
              <a:rect b="b" l="l" r="r" t="t"/>
              <a:pathLst>
                <a:path extrusionOk="0" h="833" w="412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48"/>
            <p:cNvSpPr/>
            <p:nvPr/>
          </p:nvSpPr>
          <p:spPr>
            <a:xfrm>
              <a:off x="4101462" y="2645604"/>
              <a:ext cx="14601" cy="21717"/>
            </a:xfrm>
            <a:custGeom>
              <a:rect b="b" l="l" r="r" t="t"/>
              <a:pathLst>
                <a:path extrusionOk="0" h="827" w="556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48"/>
            <p:cNvSpPr/>
            <p:nvPr/>
          </p:nvSpPr>
          <p:spPr>
            <a:xfrm>
              <a:off x="4223623" y="2645578"/>
              <a:ext cx="14811" cy="21743"/>
            </a:xfrm>
            <a:custGeom>
              <a:rect b="b" l="l" r="r" t="t"/>
              <a:pathLst>
                <a:path extrusionOk="0" h="828" w="564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48"/>
            <p:cNvSpPr/>
            <p:nvPr/>
          </p:nvSpPr>
          <p:spPr>
            <a:xfrm>
              <a:off x="4077329" y="2460471"/>
              <a:ext cx="185002" cy="196057"/>
            </a:xfrm>
            <a:custGeom>
              <a:rect b="b" l="l" r="r" t="t"/>
              <a:pathLst>
                <a:path extrusionOk="0" h="7466" w="7045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48"/>
            <p:cNvSpPr/>
            <p:nvPr/>
          </p:nvSpPr>
          <p:spPr>
            <a:xfrm>
              <a:off x="4077329" y="2460471"/>
              <a:ext cx="185002" cy="16360"/>
            </a:xfrm>
            <a:custGeom>
              <a:rect b="b" l="l" r="r" t="t"/>
              <a:pathLst>
                <a:path extrusionOk="0" h="623" w="7045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48"/>
            <p:cNvSpPr/>
            <p:nvPr/>
          </p:nvSpPr>
          <p:spPr>
            <a:xfrm>
              <a:off x="4066510" y="2444137"/>
              <a:ext cx="206876" cy="21901"/>
            </a:xfrm>
            <a:custGeom>
              <a:rect b="b" l="l" r="r" t="t"/>
              <a:pathLst>
                <a:path extrusionOk="0" h="834" w="7878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48"/>
            <p:cNvSpPr/>
            <p:nvPr/>
          </p:nvSpPr>
          <p:spPr>
            <a:xfrm>
              <a:off x="4094161" y="2508186"/>
              <a:ext cx="148185" cy="106563"/>
            </a:xfrm>
            <a:custGeom>
              <a:rect b="b" l="l" r="r" t="t"/>
              <a:pathLst>
                <a:path extrusionOk="0" h="4058" w="5643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48"/>
            <p:cNvSpPr/>
            <p:nvPr/>
          </p:nvSpPr>
          <p:spPr>
            <a:xfrm>
              <a:off x="4066510" y="2454930"/>
              <a:ext cx="206876" cy="11108"/>
            </a:xfrm>
            <a:custGeom>
              <a:rect b="b" l="l" r="r" t="t"/>
              <a:pathLst>
                <a:path extrusionOk="0" h="423" w="7878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0" name="Google Shape;4440;p48"/>
          <p:cNvSpPr/>
          <p:nvPr/>
        </p:nvSpPr>
        <p:spPr>
          <a:xfrm>
            <a:off x="2958206" y="3891720"/>
            <a:ext cx="28440" cy="133453"/>
          </a:xfrm>
          <a:custGeom>
            <a:rect b="b" l="l" r="r" t="t"/>
            <a:pathLst>
              <a:path extrusionOk="0" h="5082" w="1083">
                <a:moveTo>
                  <a:pt x="1" y="0"/>
                </a:moveTo>
                <a:lnTo>
                  <a:pt x="1" y="5082"/>
                </a:lnTo>
                <a:lnTo>
                  <a:pt x="1082" y="5082"/>
                </a:lnTo>
                <a:lnTo>
                  <a:pt x="1082" y="0"/>
                </a:lnTo>
                <a:close/>
              </a:path>
            </a:pathLst>
          </a:custGeom>
          <a:solidFill>
            <a:srgbClr val="C6CF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1" name="Google Shape;4441;p48"/>
          <p:cNvGrpSpPr/>
          <p:nvPr/>
        </p:nvGrpSpPr>
        <p:grpSpPr>
          <a:xfrm>
            <a:off x="2617693" y="3817325"/>
            <a:ext cx="420475" cy="326491"/>
            <a:chOff x="2617693" y="3817325"/>
            <a:chExt cx="420475" cy="326491"/>
          </a:xfrm>
        </p:grpSpPr>
        <p:sp>
          <p:nvSpPr>
            <p:cNvPr id="4442" name="Google Shape;4442;p48"/>
            <p:cNvSpPr/>
            <p:nvPr/>
          </p:nvSpPr>
          <p:spPr>
            <a:xfrm>
              <a:off x="2688542" y="3845712"/>
              <a:ext cx="337047" cy="217170"/>
            </a:xfrm>
            <a:custGeom>
              <a:rect b="b" l="l" r="r" t="t"/>
              <a:pathLst>
                <a:path extrusionOk="0" h="8270" w="12835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48"/>
            <p:cNvSpPr/>
            <p:nvPr/>
          </p:nvSpPr>
          <p:spPr>
            <a:xfrm>
              <a:off x="2734786" y="4063119"/>
              <a:ext cx="57089" cy="27153"/>
            </a:xfrm>
            <a:custGeom>
              <a:rect b="b" l="l" r="r" t="t"/>
              <a:pathLst>
                <a:path extrusionOk="0" h="1034" w="2174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48"/>
            <p:cNvSpPr/>
            <p:nvPr/>
          </p:nvSpPr>
          <p:spPr>
            <a:xfrm>
              <a:off x="2747864" y="3991981"/>
              <a:ext cx="44012" cy="70902"/>
            </a:xfrm>
            <a:custGeom>
              <a:rect b="b" l="l" r="r" t="t"/>
              <a:pathLst>
                <a:path extrusionOk="0" h="2700" w="1676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48"/>
            <p:cNvSpPr/>
            <p:nvPr/>
          </p:nvSpPr>
          <p:spPr>
            <a:xfrm>
              <a:off x="2692823" y="3979927"/>
              <a:ext cx="49027" cy="29411"/>
            </a:xfrm>
            <a:custGeom>
              <a:rect b="b" l="l" r="r" t="t"/>
              <a:pathLst>
                <a:path extrusionOk="0" h="1120" w="1867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48"/>
            <p:cNvSpPr/>
            <p:nvPr/>
          </p:nvSpPr>
          <p:spPr>
            <a:xfrm>
              <a:off x="2688542" y="3845975"/>
              <a:ext cx="11344" cy="133979"/>
            </a:xfrm>
            <a:custGeom>
              <a:rect b="b" l="l" r="r" t="t"/>
              <a:pathLst>
                <a:path extrusionOk="0" h="5102" w="432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48"/>
            <p:cNvSpPr/>
            <p:nvPr/>
          </p:nvSpPr>
          <p:spPr>
            <a:xfrm>
              <a:off x="2688542" y="3844977"/>
              <a:ext cx="337047" cy="11082"/>
            </a:xfrm>
            <a:custGeom>
              <a:rect b="b" l="l" r="r" t="t"/>
              <a:pathLst>
                <a:path extrusionOk="0" h="422" w="12835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48"/>
            <p:cNvSpPr/>
            <p:nvPr/>
          </p:nvSpPr>
          <p:spPr>
            <a:xfrm>
              <a:off x="2723232" y="4061596"/>
              <a:ext cx="314936" cy="29936"/>
            </a:xfrm>
            <a:custGeom>
              <a:rect b="b" l="l" r="r" t="t"/>
              <a:pathLst>
                <a:path extrusionOk="0" h="1140" w="11993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48"/>
            <p:cNvSpPr/>
            <p:nvPr/>
          </p:nvSpPr>
          <p:spPr>
            <a:xfrm>
              <a:off x="2676226" y="3817325"/>
              <a:ext cx="361679" cy="29936"/>
            </a:xfrm>
            <a:custGeom>
              <a:rect b="b" l="l" r="r" t="t"/>
              <a:pathLst>
                <a:path extrusionOk="0" h="1140" w="13773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48"/>
            <p:cNvSpPr/>
            <p:nvPr/>
          </p:nvSpPr>
          <p:spPr>
            <a:xfrm>
              <a:off x="2812463" y="3959051"/>
              <a:ext cx="28413" cy="66123"/>
            </a:xfrm>
            <a:custGeom>
              <a:rect b="b" l="l" r="r" t="t"/>
              <a:pathLst>
                <a:path extrusionOk="0" h="2518" w="1082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48"/>
            <p:cNvSpPr/>
            <p:nvPr/>
          </p:nvSpPr>
          <p:spPr>
            <a:xfrm>
              <a:off x="2860966" y="3930664"/>
              <a:ext cx="28413" cy="94510"/>
            </a:xfrm>
            <a:custGeom>
              <a:rect b="b" l="l" r="r" t="t"/>
              <a:pathLst>
                <a:path extrusionOk="0" h="3599" w="1082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48"/>
            <p:cNvSpPr/>
            <p:nvPr/>
          </p:nvSpPr>
          <p:spPr>
            <a:xfrm>
              <a:off x="2908207" y="3947759"/>
              <a:ext cx="28413" cy="77414"/>
            </a:xfrm>
            <a:custGeom>
              <a:rect b="b" l="l" r="r" t="t"/>
              <a:pathLst>
                <a:path extrusionOk="0" h="2948" w="1082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48"/>
            <p:cNvSpPr/>
            <p:nvPr/>
          </p:nvSpPr>
          <p:spPr>
            <a:xfrm>
              <a:off x="2716693" y="3882161"/>
              <a:ext cx="54069" cy="13603"/>
            </a:xfrm>
            <a:custGeom>
              <a:rect b="b" l="l" r="r" t="t"/>
              <a:pathLst>
                <a:path extrusionOk="0" h="518" w="2059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48"/>
            <p:cNvSpPr/>
            <p:nvPr/>
          </p:nvSpPr>
          <p:spPr>
            <a:xfrm>
              <a:off x="2716693" y="3904771"/>
              <a:ext cx="73659" cy="13340"/>
            </a:xfrm>
            <a:custGeom>
              <a:rect b="b" l="l" r="r" t="t"/>
              <a:pathLst>
                <a:path extrusionOk="0" h="508" w="2805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48"/>
            <p:cNvSpPr/>
            <p:nvPr/>
          </p:nvSpPr>
          <p:spPr>
            <a:xfrm>
              <a:off x="2716693" y="3927145"/>
              <a:ext cx="73659" cy="13603"/>
            </a:xfrm>
            <a:custGeom>
              <a:rect b="b" l="l" r="r" t="t"/>
              <a:pathLst>
                <a:path extrusionOk="0" h="518" w="2805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48"/>
            <p:cNvSpPr/>
            <p:nvPr/>
          </p:nvSpPr>
          <p:spPr>
            <a:xfrm>
              <a:off x="2716693" y="3949755"/>
              <a:ext cx="73659" cy="13603"/>
            </a:xfrm>
            <a:custGeom>
              <a:rect b="b" l="l" r="r" t="t"/>
              <a:pathLst>
                <a:path extrusionOk="0" h="518" w="2805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48"/>
            <p:cNvSpPr/>
            <p:nvPr/>
          </p:nvSpPr>
          <p:spPr>
            <a:xfrm>
              <a:off x="2617693" y="3979428"/>
              <a:ext cx="164125" cy="164388"/>
            </a:xfrm>
            <a:custGeom>
              <a:rect b="b" l="l" r="r" t="t"/>
              <a:pathLst>
                <a:path extrusionOk="0" h="6260" w="625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48"/>
            <p:cNvSpPr/>
            <p:nvPr/>
          </p:nvSpPr>
          <p:spPr>
            <a:xfrm>
              <a:off x="2658895" y="4028167"/>
              <a:ext cx="36711" cy="66622"/>
            </a:xfrm>
            <a:custGeom>
              <a:rect b="b" l="l" r="r" t="t"/>
              <a:pathLst>
                <a:path extrusionOk="0" h="2537" w="1398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9" name="Google Shape;4459;p48"/>
          <p:cNvGrpSpPr/>
          <p:nvPr/>
        </p:nvGrpSpPr>
        <p:grpSpPr>
          <a:xfrm>
            <a:off x="3545301" y="2423523"/>
            <a:ext cx="358134" cy="356638"/>
            <a:chOff x="3545301" y="2423523"/>
            <a:chExt cx="358134" cy="356638"/>
          </a:xfrm>
        </p:grpSpPr>
        <p:sp>
          <p:nvSpPr>
            <p:cNvPr id="4460" name="Google Shape;4460;p48"/>
            <p:cNvSpPr/>
            <p:nvPr/>
          </p:nvSpPr>
          <p:spPr>
            <a:xfrm>
              <a:off x="3545301" y="2633630"/>
              <a:ext cx="64600" cy="146531"/>
            </a:xfrm>
            <a:custGeom>
              <a:rect b="b" l="l" r="r" t="t"/>
              <a:pathLst>
                <a:path extrusionOk="0" h="5580" w="246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48"/>
            <p:cNvSpPr/>
            <p:nvPr/>
          </p:nvSpPr>
          <p:spPr>
            <a:xfrm>
              <a:off x="3545301" y="2633630"/>
              <a:ext cx="30934" cy="146531"/>
            </a:xfrm>
            <a:custGeom>
              <a:rect b="b" l="l" r="r" t="t"/>
              <a:pathLst>
                <a:path extrusionOk="0" h="5580" w="1178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48"/>
            <p:cNvSpPr/>
            <p:nvPr/>
          </p:nvSpPr>
          <p:spPr>
            <a:xfrm>
              <a:off x="3643041" y="2597181"/>
              <a:ext cx="64888" cy="182980"/>
            </a:xfrm>
            <a:custGeom>
              <a:rect b="b" l="l" r="r" t="t"/>
              <a:pathLst>
                <a:path extrusionOk="0" h="6968" w="2471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48"/>
            <p:cNvSpPr/>
            <p:nvPr/>
          </p:nvSpPr>
          <p:spPr>
            <a:xfrm>
              <a:off x="3643041" y="2597181"/>
              <a:ext cx="30961" cy="182980"/>
            </a:xfrm>
            <a:custGeom>
              <a:rect b="b" l="l" r="r" t="t"/>
              <a:pathLst>
                <a:path extrusionOk="0" h="6968" w="1179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48"/>
            <p:cNvSpPr/>
            <p:nvPr/>
          </p:nvSpPr>
          <p:spPr>
            <a:xfrm>
              <a:off x="3740807" y="2560994"/>
              <a:ext cx="65125" cy="219166"/>
            </a:xfrm>
            <a:custGeom>
              <a:rect b="b" l="l" r="r" t="t"/>
              <a:pathLst>
                <a:path extrusionOk="0" h="8346" w="248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48"/>
            <p:cNvSpPr/>
            <p:nvPr/>
          </p:nvSpPr>
          <p:spPr>
            <a:xfrm>
              <a:off x="3740807" y="2560994"/>
              <a:ext cx="30934" cy="219166"/>
            </a:xfrm>
            <a:custGeom>
              <a:rect b="b" l="l" r="r" t="t"/>
              <a:pathLst>
                <a:path extrusionOk="0" h="8346" w="1178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48"/>
            <p:cNvSpPr/>
            <p:nvPr/>
          </p:nvSpPr>
          <p:spPr>
            <a:xfrm>
              <a:off x="3838573" y="2524808"/>
              <a:ext cx="64862" cy="255352"/>
            </a:xfrm>
            <a:custGeom>
              <a:rect b="b" l="l" r="r" t="t"/>
              <a:pathLst>
                <a:path extrusionOk="0" h="9724" w="247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48"/>
            <p:cNvSpPr/>
            <p:nvPr/>
          </p:nvSpPr>
          <p:spPr>
            <a:xfrm>
              <a:off x="3838835" y="2524808"/>
              <a:ext cx="30934" cy="255352"/>
            </a:xfrm>
            <a:custGeom>
              <a:rect b="b" l="l" r="r" t="t"/>
              <a:pathLst>
                <a:path extrusionOk="0" h="9724" w="1178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48"/>
            <p:cNvSpPr/>
            <p:nvPr/>
          </p:nvSpPr>
          <p:spPr>
            <a:xfrm>
              <a:off x="3560873" y="2423523"/>
              <a:ext cx="332767" cy="134241"/>
            </a:xfrm>
            <a:custGeom>
              <a:rect b="b" l="l" r="r" t="t"/>
              <a:pathLst>
                <a:path extrusionOk="0" h="5112" w="12672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9" name="Google Shape;4469;p48"/>
          <p:cNvGrpSpPr/>
          <p:nvPr/>
        </p:nvGrpSpPr>
        <p:grpSpPr>
          <a:xfrm>
            <a:off x="5766424" y="4275195"/>
            <a:ext cx="358161" cy="356926"/>
            <a:chOff x="5766424" y="4275195"/>
            <a:chExt cx="358161" cy="356926"/>
          </a:xfrm>
        </p:grpSpPr>
        <p:sp>
          <p:nvSpPr>
            <p:cNvPr id="4470" name="Google Shape;4470;p48"/>
            <p:cNvSpPr/>
            <p:nvPr/>
          </p:nvSpPr>
          <p:spPr>
            <a:xfrm>
              <a:off x="5766424" y="4485327"/>
              <a:ext cx="64862" cy="146793"/>
            </a:xfrm>
            <a:custGeom>
              <a:rect b="b" l="l" r="r" t="t"/>
              <a:pathLst>
                <a:path extrusionOk="0" h="5590" w="2470">
                  <a:moveTo>
                    <a:pt x="354" y="0"/>
                  </a:moveTo>
                  <a:cubicBezTo>
                    <a:pt x="163" y="0"/>
                    <a:pt x="0" y="153"/>
                    <a:pt x="0" y="354"/>
                  </a:cubicBezTo>
                  <a:lnTo>
                    <a:pt x="0" y="5589"/>
                  </a:lnTo>
                  <a:lnTo>
                    <a:pt x="2469" y="5589"/>
                  </a:lnTo>
                  <a:lnTo>
                    <a:pt x="2469" y="354"/>
                  </a:lnTo>
                  <a:cubicBezTo>
                    <a:pt x="2460" y="153"/>
                    <a:pt x="2307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48"/>
            <p:cNvSpPr/>
            <p:nvPr/>
          </p:nvSpPr>
          <p:spPr>
            <a:xfrm>
              <a:off x="5766661" y="4485327"/>
              <a:ext cx="30961" cy="146793"/>
            </a:xfrm>
            <a:custGeom>
              <a:rect b="b" l="l" r="r" t="t"/>
              <a:pathLst>
                <a:path extrusionOk="0" h="5590" w="1179">
                  <a:moveTo>
                    <a:pt x="355" y="0"/>
                  </a:moveTo>
                  <a:cubicBezTo>
                    <a:pt x="154" y="0"/>
                    <a:pt x="1" y="153"/>
                    <a:pt x="1" y="354"/>
                  </a:cubicBezTo>
                  <a:lnTo>
                    <a:pt x="1" y="5589"/>
                  </a:lnTo>
                  <a:lnTo>
                    <a:pt x="814" y="5589"/>
                  </a:lnTo>
                  <a:lnTo>
                    <a:pt x="814" y="354"/>
                  </a:lnTo>
                  <a:cubicBezTo>
                    <a:pt x="814" y="15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48"/>
            <p:cNvSpPr/>
            <p:nvPr/>
          </p:nvSpPr>
          <p:spPr>
            <a:xfrm>
              <a:off x="5864190" y="4449115"/>
              <a:ext cx="64862" cy="183006"/>
            </a:xfrm>
            <a:custGeom>
              <a:rect b="b" l="l" r="r" t="t"/>
              <a:pathLst>
                <a:path extrusionOk="0" h="6969" w="247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2469" y="6968"/>
                  </a:lnTo>
                  <a:lnTo>
                    <a:pt x="2469" y="345"/>
                  </a:lnTo>
                  <a:cubicBezTo>
                    <a:pt x="2469" y="154"/>
                    <a:pt x="2307" y="1"/>
                    <a:pt x="211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48"/>
            <p:cNvSpPr/>
            <p:nvPr/>
          </p:nvSpPr>
          <p:spPr>
            <a:xfrm>
              <a:off x="5864190" y="4449115"/>
              <a:ext cx="30934" cy="183006"/>
            </a:xfrm>
            <a:custGeom>
              <a:rect b="b" l="l" r="r" t="t"/>
              <a:pathLst>
                <a:path extrusionOk="0" h="6969" w="1178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823" y="6968"/>
                  </a:lnTo>
                  <a:lnTo>
                    <a:pt x="823" y="345"/>
                  </a:lnTo>
                  <a:cubicBezTo>
                    <a:pt x="833" y="154"/>
                    <a:pt x="986" y="1"/>
                    <a:pt x="11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48"/>
            <p:cNvSpPr/>
            <p:nvPr/>
          </p:nvSpPr>
          <p:spPr>
            <a:xfrm>
              <a:off x="5962193" y="4412692"/>
              <a:ext cx="64626" cy="219429"/>
            </a:xfrm>
            <a:custGeom>
              <a:rect b="b" l="l" r="r" t="t"/>
              <a:pathLst>
                <a:path extrusionOk="0" h="8356" w="2461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2460" y="8355"/>
                  </a:lnTo>
                  <a:lnTo>
                    <a:pt x="2460" y="354"/>
                  </a:lnTo>
                  <a:cubicBezTo>
                    <a:pt x="2460" y="163"/>
                    <a:pt x="2297" y="10"/>
                    <a:pt x="210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48"/>
            <p:cNvSpPr/>
            <p:nvPr/>
          </p:nvSpPr>
          <p:spPr>
            <a:xfrm>
              <a:off x="5962193" y="4412692"/>
              <a:ext cx="30698" cy="219429"/>
            </a:xfrm>
            <a:custGeom>
              <a:rect b="b" l="l" r="r" t="t"/>
              <a:pathLst>
                <a:path extrusionOk="0" h="8356" w="1169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824" y="8355"/>
                  </a:lnTo>
                  <a:lnTo>
                    <a:pt x="824" y="354"/>
                  </a:lnTo>
                  <a:cubicBezTo>
                    <a:pt x="824" y="163"/>
                    <a:pt x="977" y="10"/>
                    <a:pt x="1168" y="0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48"/>
            <p:cNvSpPr/>
            <p:nvPr/>
          </p:nvSpPr>
          <p:spPr>
            <a:xfrm>
              <a:off x="6059959" y="4376506"/>
              <a:ext cx="64626" cy="255615"/>
            </a:xfrm>
            <a:custGeom>
              <a:rect b="b" l="l" r="r" t="t"/>
              <a:pathLst>
                <a:path extrusionOk="0" h="9734" w="2461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2460" y="9733"/>
                  </a:lnTo>
                  <a:lnTo>
                    <a:pt x="2460" y="354"/>
                  </a:lnTo>
                  <a:cubicBezTo>
                    <a:pt x="2460" y="163"/>
                    <a:pt x="2307" y="10"/>
                    <a:pt x="211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48"/>
            <p:cNvSpPr/>
            <p:nvPr/>
          </p:nvSpPr>
          <p:spPr>
            <a:xfrm>
              <a:off x="6059959" y="4376506"/>
              <a:ext cx="30934" cy="255615"/>
            </a:xfrm>
            <a:custGeom>
              <a:rect b="b" l="l" r="r" t="t"/>
              <a:pathLst>
                <a:path extrusionOk="0" h="9734" w="1178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824" y="9733"/>
                  </a:lnTo>
                  <a:lnTo>
                    <a:pt x="824" y="354"/>
                  </a:lnTo>
                  <a:cubicBezTo>
                    <a:pt x="824" y="16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48"/>
            <p:cNvSpPr/>
            <p:nvPr/>
          </p:nvSpPr>
          <p:spPr>
            <a:xfrm>
              <a:off x="5781997" y="4275195"/>
              <a:ext cx="332767" cy="134241"/>
            </a:xfrm>
            <a:custGeom>
              <a:rect b="b" l="l" r="r" t="t"/>
              <a:pathLst>
                <a:path extrusionOk="0" h="5112" w="12672">
                  <a:moveTo>
                    <a:pt x="10172" y="1"/>
                  </a:moveTo>
                  <a:cubicBezTo>
                    <a:pt x="9997" y="1"/>
                    <a:pt x="9889" y="206"/>
                    <a:pt x="9992" y="355"/>
                  </a:cubicBezTo>
                  <a:lnTo>
                    <a:pt x="10356" y="872"/>
                  </a:lnTo>
                  <a:cubicBezTo>
                    <a:pt x="9150" y="1590"/>
                    <a:pt x="5274" y="3628"/>
                    <a:pt x="1" y="3628"/>
                  </a:cubicBezTo>
                  <a:lnTo>
                    <a:pt x="1" y="5112"/>
                  </a:lnTo>
                  <a:cubicBezTo>
                    <a:pt x="2872" y="5102"/>
                    <a:pt x="5714" y="4547"/>
                    <a:pt x="8375" y="3485"/>
                  </a:cubicBezTo>
                  <a:cubicBezTo>
                    <a:pt x="9360" y="3093"/>
                    <a:pt x="10298" y="2624"/>
                    <a:pt x="11208" y="2088"/>
                  </a:cubicBezTo>
                  <a:lnTo>
                    <a:pt x="11523" y="2547"/>
                  </a:lnTo>
                  <a:cubicBezTo>
                    <a:pt x="11568" y="2612"/>
                    <a:pt x="11636" y="2643"/>
                    <a:pt x="11703" y="2643"/>
                  </a:cubicBezTo>
                  <a:cubicBezTo>
                    <a:pt x="11793" y="2643"/>
                    <a:pt x="11883" y="2588"/>
                    <a:pt x="11916" y="2490"/>
                  </a:cubicBezTo>
                  <a:lnTo>
                    <a:pt x="12624" y="375"/>
                  </a:lnTo>
                  <a:cubicBezTo>
                    <a:pt x="12672" y="231"/>
                    <a:pt x="12567" y="78"/>
                    <a:pt x="12413" y="78"/>
                  </a:cubicBezTo>
                  <a:lnTo>
                    <a:pt x="10184" y="1"/>
                  </a:lnTo>
                  <a:cubicBezTo>
                    <a:pt x="10179" y="1"/>
                    <a:pt x="10176" y="1"/>
                    <a:pt x="1017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9" name="Google Shape;4479;p48"/>
          <p:cNvGrpSpPr/>
          <p:nvPr/>
        </p:nvGrpSpPr>
        <p:grpSpPr>
          <a:xfrm>
            <a:off x="3531462" y="3824599"/>
            <a:ext cx="377252" cy="324233"/>
            <a:chOff x="3531462" y="3824599"/>
            <a:chExt cx="377252" cy="324233"/>
          </a:xfrm>
        </p:grpSpPr>
        <p:sp>
          <p:nvSpPr>
            <p:cNvPr id="4480" name="Google Shape;4480;p48"/>
            <p:cNvSpPr/>
            <p:nvPr/>
          </p:nvSpPr>
          <p:spPr>
            <a:xfrm>
              <a:off x="3573189" y="3854772"/>
              <a:ext cx="294059" cy="294059"/>
            </a:xfrm>
            <a:custGeom>
              <a:rect b="b" l="l" r="r" t="t"/>
              <a:pathLst>
                <a:path extrusionOk="0" h="11198" w="11198">
                  <a:moveTo>
                    <a:pt x="5599" y="0"/>
                  </a:moveTo>
                  <a:cubicBezTo>
                    <a:pt x="2508" y="0"/>
                    <a:pt x="0" y="2508"/>
                    <a:pt x="0" y="5599"/>
                  </a:cubicBezTo>
                  <a:cubicBezTo>
                    <a:pt x="0" y="8690"/>
                    <a:pt x="2508" y="11197"/>
                    <a:pt x="5599" y="11197"/>
                  </a:cubicBezTo>
                  <a:cubicBezTo>
                    <a:pt x="8690" y="11197"/>
                    <a:pt x="11198" y="8690"/>
                    <a:pt x="11198" y="5599"/>
                  </a:cubicBezTo>
                  <a:cubicBezTo>
                    <a:pt x="11198" y="2508"/>
                    <a:pt x="8690" y="0"/>
                    <a:pt x="5599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48"/>
            <p:cNvSpPr/>
            <p:nvPr/>
          </p:nvSpPr>
          <p:spPr>
            <a:xfrm>
              <a:off x="3719457" y="3939461"/>
              <a:ext cx="78439" cy="102808"/>
            </a:xfrm>
            <a:custGeom>
              <a:rect b="b" l="l" r="r" t="t"/>
              <a:pathLst>
                <a:path extrusionOk="0" h="3915" w="2987">
                  <a:moveTo>
                    <a:pt x="0" y="0"/>
                  </a:moveTo>
                  <a:lnTo>
                    <a:pt x="39" y="2403"/>
                  </a:lnTo>
                  <a:lnTo>
                    <a:pt x="1838" y="3915"/>
                  </a:lnTo>
                  <a:lnTo>
                    <a:pt x="1981" y="3704"/>
                  </a:lnTo>
                  <a:cubicBezTo>
                    <a:pt x="2986" y="2221"/>
                    <a:pt x="2039" y="201"/>
                    <a:pt x="259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48"/>
            <p:cNvSpPr/>
            <p:nvPr/>
          </p:nvSpPr>
          <p:spPr>
            <a:xfrm>
              <a:off x="3719195" y="3878144"/>
              <a:ext cx="156851" cy="203594"/>
            </a:xfrm>
            <a:custGeom>
              <a:rect b="b" l="l" r="r" t="t"/>
              <a:pathLst>
                <a:path extrusionOk="0" h="7753" w="5973">
                  <a:moveTo>
                    <a:pt x="1" y="0"/>
                  </a:moveTo>
                  <a:lnTo>
                    <a:pt x="20" y="2374"/>
                  </a:lnTo>
                  <a:lnTo>
                    <a:pt x="230" y="2393"/>
                  </a:lnTo>
                  <a:cubicBezTo>
                    <a:pt x="1436" y="2498"/>
                    <a:pt x="2365" y="3503"/>
                    <a:pt x="2365" y="4709"/>
                  </a:cubicBezTo>
                  <a:cubicBezTo>
                    <a:pt x="2365" y="5187"/>
                    <a:pt x="2221" y="5656"/>
                    <a:pt x="1943" y="6049"/>
                  </a:cubicBezTo>
                  <a:lnTo>
                    <a:pt x="1819" y="6231"/>
                  </a:lnTo>
                  <a:lnTo>
                    <a:pt x="3637" y="7752"/>
                  </a:lnTo>
                  <a:lnTo>
                    <a:pt x="3781" y="7561"/>
                  </a:lnTo>
                  <a:lnTo>
                    <a:pt x="3800" y="7542"/>
                  </a:lnTo>
                  <a:lnTo>
                    <a:pt x="3858" y="7465"/>
                  </a:lnTo>
                  <a:cubicBezTo>
                    <a:pt x="5973" y="4527"/>
                    <a:pt x="4125" y="412"/>
                    <a:pt x="537" y="29"/>
                  </a:cubicBezTo>
                  <a:lnTo>
                    <a:pt x="403" y="19"/>
                  </a:lnTo>
                  <a:lnTo>
                    <a:pt x="374" y="19"/>
                  </a:lnTo>
                  <a:lnTo>
                    <a:pt x="26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48"/>
            <p:cNvSpPr/>
            <p:nvPr/>
          </p:nvSpPr>
          <p:spPr>
            <a:xfrm>
              <a:off x="3718959" y="3824599"/>
              <a:ext cx="189755" cy="287048"/>
            </a:xfrm>
            <a:custGeom>
              <a:rect b="b" l="l" r="r" t="t"/>
              <a:pathLst>
                <a:path extrusionOk="0" h="10931" w="7226">
                  <a:moveTo>
                    <a:pt x="421" y="1"/>
                  </a:moveTo>
                  <a:cubicBezTo>
                    <a:pt x="192" y="10"/>
                    <a:pt x="0" y="192"/>
                    <a:pt x="0" y="432"/>
                  </a:cubicBezTo>
                  <a:lnTo>
                    <a:pt x="10" y="2068"/>
                  </a:lnTo>
                  <a:lnTo>
                    <a:pt x="239" y="2078"/>
                  </a:lnTo>
                  <a:cubicBezTo>
                    <a:pt x="4020" y="2231"/>
                    <a:pt x="6068" y="6595"/>
                    <a:pt x="3752" y="9600"/>
                  </a:cubicBezTo>
                  <a:lnTo>
                    <a:pt x="3618" y="9772"/>
                  </a:lnTo>
                  <a:lnTo>
                    <a:pt x="4871" y="10834"/>
                  </a:lnTo>
                  <a:cubicBezTo>
                    <a:pt x="4948" y="10892"/>
                    <a:pt x="5044" y="10930"/>
                    <a:pt x="5149" y="10930"/>
                  </a:cubicBezTo>
                  <a:lnTo>
                    <a:pt x="5197" y="10930"/>
                  </a:lnTo>
                  <a:cubicBezTo>
                    <a:pt x="5312" y="10921"/>
                    <a:pt x="5417" y="10863"/>
                    <a:pt x="5484" y="10767"/>
                  </a:cubicBezTo>
                  <a:cubicBezTo>
                    <a:pt x="6958" y="8777"/>
                    <a:pt x="7226" y="6135"/>
                    <a:pt x="6173" y="3886"/>
                  </a:cubicBezTo>
                  <a:cubicBezTo>
                    <a:pt x="5120" y="1637"/>
                    <a:pt x="2919" y="154"/>
                    <a:pt x="4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48"/>
            <p:cNvSpPr/>
            <p:nvPr/>
          </p:nvSpPr>
          <p:spPr>
            <a:xfrm>
              <a:off x="3576708" y="3855008"/>
              <a:ext cx="144036" cy="147555"/>
            </a:xfrm>
            <a:custGeom>
              <a:rect b="b" l="l" r="r" t="t"/>
              <a:pathLst>
                <a:path extrusionOk="0" h="5619" w="5485">
                  <a:moveTo>
                    <a:pt x="5455" y="1"/>
                  </a:moveTo>
                  <a:cubicBezTo>
                    <a:pt x="2833" y="1"/>
                    <a:pt x="565" y="1829"/>
                    <a:pt x="0" y="4394"/>
                  </a:cubicBezTo>
                  <a:lnTo>
                    <a:pt x="5484" y="5619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48"/>
            <p:cNvSpPr/>
            <p:nvPr/>
          </p:nvSpPr>
          <p:spPr>
            <a:xfrm>
              <a:off x="3573426" y="3969870"/>
              <a:ext cx="147319" cy="173684"/>
            </a:xfrm>
            <a:custGeom>
              <a:rect b="b" l="l" r="r" t="t"/>
              <a:pathLst>
                <a:path extrusionOk="0" h="6614" w="5610">
                  <a:moveTo>
                    <a:pt x="125" y="0"/>
                  </a:moveTo>
                  <a:cubicBezTo>
                    <a:pt x="39" y="402"/>
                    <a:pt x="1" y="804"/>
                    <a:pt x="1" y="1216"/>
                  </a:cubicBezTo>
                  <a:cubicBezTo>
                    <a:pt x="1" y="3733"/>
                    <a:pt x="1676" y="5944"/>
                    <a:pt x="4107" y="6614"/>
                  </a:cubicBezTo>
                  <a:lnTo>
                    <a:pt x="5609" y="124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48"/>
            <p:cNvSpPr/>
            <p:nvPr/>
          </p:nvSpPr>
          <p:spPr>
            <a:xfrm>
              <a:off x="3664417" y="4122178"/>
              <a:ext cx="77940" cy="26654"/>
            </a:xfrm>
            <a:custGeom>
              <a:rect b="b" l="l" r="r" t="t"/>
              <a:pathLst>
                <a:path extrusionOk="0" h="1015" w="2968">
                  <a:moveTo>
                    <a:pt x="594" y="0"/>
                  </a:moveTo>
                  <a:lnTo>
                    <a:pt x="0" y="593"/>
                  </a:lnTo>
                  <a:cubicBezTo>
                    <a:pt x="680" y="871"/>
                    <a:pt x="1398" y="1014"/>
                    <a:pt x="2135" y="1014"/>
                  </a:cubicBezTo>
                  <a:cubicBezTo>
                    <a:pt x="2412" y="1014"/>
                    <a:pt x="2690" y="995"/>
                    <a:pt x="2967" y="957"/>
                  </a:cubicBezTo>
                  <a:cubicBezTo>
                    <a:pt x="2115" y="823"/>
                    <a:pt x="1302" y="498"/>
                    <a:pt x="594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48"/>
            <p:cNvSpPr/>
            <p:nvPr/>
          </p:nvSpPr>
          <p:spPr>
            <a:xfrm>
              <a:off x="3576708" y="3854772"/>
              <a:ext cx="143275" cy="124919"/>
            </a:xfrm>
            <a:custGeom>
              <a:rect b="b" l="l" r="r" t="t"/>
              <a:pathLst>
                <a:path extrusionOk="0" h="4757" w="5456">
                  <a:moveTo>
                    <a:pt x="5455" y="0"/>
                  </a:moveTo>
                  <a:cubicBezTo>
                    <a:pt x="2833" y="10"/>
                    <a:pt x="565" y="1838"/>
                    <a:pt x="0" y="4403"/>
                  </a:cubicBezTo>
                  <a:lnTo>
                    <a:pt x="1618" y="4757"/>
                  </a:lnTo>
                  <a:cubicBezTo>
                    <a:pt x="1934" y="2651"/>
                    <a:pt x="3426" y="909"/>
                    <a:pt x="5455" y="268"/>
                  </a:cubicBezTo>
                  <a:lnTo>
                    <a:pt x="545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48"/>
            <p:cNvSpPr/>
            <p:nvPr/>
          </p:nvSpPr>
          <p:spPr>
            <a:xfrm>
              <a:off x="3531462" y="3831217"/>
              <a:ext cx="144561" cy="112393"/>
            </a:xfrm>
            <a:custGeom>
              <a:rect b="b" l="l" r="r" t="t"/>
              <a:pathLst>
                <a:path extrusionOk="0" h="4280" w="5505">
                  <a:moveTo>
                    <a:pt x="230" y="0"/>
                  </a:moveTo>
                  <a:cubicBezTo>
                    <a:pt x="116" y="0"/>
                    <a:pt x="1" y="79"/>
                    <a:pt x="10" y="237"/>
                  </a:cubicBezTo>
                  <a:lnTo>
                    <a:pt x="10" y="1414"/>
                  </a:lnTo>
                  <a:cubicBezTo>
                    <a:pt x="20" y="1548"/>
                    <a:pt x="125" y="1615"/>
                    <a:pt x="230" y="1615"/>
                  </a:cubicBezTo>
                  <a:cubicBezTo>
                    <a:pt x="336" y="1615"/>
                    <a:pt x="441" y="1548"/>
                    <a:pt x="450" y="1414"/>
                  </a:cubicBezTo>
                  <a:lnTo>
                    <a:pt x="450" y="1041"/>
                  </a:lnTo>
                  <a:lnTo>
                    <a:pt x="3322" y="1041"/>
                  </a:lnTo>
                  <a:lnTo>
                    <a:pt x="5016" y="4151"/>
                  </a:lnTo>
                  <a:cubicBezTo>
                    <a:pt x="5059" y="4242"/>
                    <a:pt x="5132" y="4280"/>
                    <a:pt x="5205" y="4280"/>
                  </a:cubicBezTo>
                  <a:cubicBezTo>
                    <a:pt x="5354" y="4280"/>
                    <a:pt x="5504" y="4121"/>
                    <a:pt x="5408" y="3941"/>
                  </a:cubicBezTo>
                  <a:lnTo>
                    <a:pt x="5408" y="3941"/>
                  </a:lnTo>
                  <a:lnTo>
                    <a:pt x="5408" y="3950"/>
                  </a:lnTo>
                  <a:lnTo>
                    <a:pt x="3647" y="725"/>
                  </a:lnTo>
                  <a:cubicBezTo>
                    <a:pt x="3609" y="648"/>
                    <a:pt x="3532" y="610"/>
                    <a:pt x="3456" y="601"/>
                  </a:cubicBezTo>
                  <a:lnTo>
                    <a:pt x="450" y="601"/>
                  </a:lnTo>
                  <a:lnTo>
                    <a:pt x="450" y="237"/>
                  </a:lnTo>
                  <a:cubicBezTo>
                    <a:pt x="460" y="79"/>
                    <a:pt x="345" y="0"/>
                    <a:pt x="230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48"/>
            <p:cNvSpPr/>
            <p:nvPr/>
          </p:nvSpPr>
          <p:spPr>
            <a:xfrm>
              <a:off x="3653098" y="3932318"/>
              <a:ext cx="36711" cy="31538"/>
            </a:xfrm>
            <a:custGeom>
              <a:rect b="b" l="l" r="r" t="t"/>
              <a:pathLst>
                <a:path extrusionOk="0" h="1201" w="1398">
                  <a:moveTo>
                    <a:pt x="798" y="1"/>
                  </a:moveTo>
                  <a:cubicBezTo>
                    <a:pt x="650" y="1"/>
                    <a:pt x="498" y="55"/>
                    <a:pt x="374" y="177"/>
                  </a:cubicBezTo>
                  <a:cubicBezTo>
                    <a:pt x="1" y="550"/>
                    <a:pt x="269" y="1201"/>
                    <a:pt x="805" y="1201"/>
                  </a:cubicBezTo>
                  <a:cubicBezTo>
                    <a:pt x="1130" y="1201"/>
                    <a:pt x="1398" y="933"/>
                    <a:pt x="1398" y="598"/>
                  </a:cubicBezTo>
                  <a:cubicBezTo>
                    <a:pt x="1398" y="236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48"/>
            <p:cNvSpPr/>
            <p:nvPr/>
          </p:nvSpPr>
          <p:spPr>
            <a:xfrm>
              <a:off x="3559875" y="3969870"/>
              <a:ext cx="126179" cy="173684"/>
            </a:xfrm>
            <a:custGeom>
              <a:rect b="b" l="l" r="r" t="t"/>
              <a:pathLst>
                <a:path extrusionOk="0" h="6614" w="4805">
                  <a:moveTo>
                    <a:pt x="641" y="0"/>
                  </a:moveTo>
                  <a:cubicBezTo>
                    <a:pt x="0" y="2910"/>
                    <a:pt x="1742" y="5819"/>
                    <a:pt x="4613" y="6614"/>
                  </a:cubicBezTo>
                  <a:lnTo>
                    <a:pt x="4804" y="5953"/>
                  </a:lnTo>
                  <a:cubicBezTo>
                    <a:pt x="3177" y="4920"/>
                    <a:pt x="2192" y="3139"/>
                    <a:pt x="2192" y="1216"/>
                  </a:cubicBezTo>
                  <a:cubicBezTo>
                    <a:pt x="2192" y="938"/>
                    <a:pt x="2211" y="651"/>
                    <a:pt x="2259" y="374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1" name="Google Shape;4491;p48"/>
          <p:cNvGrpSpPr/>
          <p:nvPr/>
        </p:nvGrpSpPr>
        <p:grpSpPr>
          <a:xfrm>
            <a:off x="4030586" y="3805246"/>
            <a:ext cx="286523" cy="340565"/>
            <a:chOff x="4030586" y="3805246"/>
            <a:chExt cx="286523" cy="340565"/>
          </a:xfrm>
        </p:grpSpPr>
        <p:sp>
          <p:nvSpPr>
            <p:cNvPr id="4492" name="Google Shape;4492;p48"/>
            <p:cNvSpPr/>
            <p:nvPr/>
          </p:nvSpPr>
          <p:spPr>
            <a:xfrm>
              <a:off x="4030586" y="3826122"/>
              <a:ext cx="87735" cy="145533"/>
            </a:xfrm>
            <a:custGeom>
              <a:rect b="b" l="l" r="r" t="t"/>
              <a:pathLst>
                <a:path extrusionOk="0" h="5542" w="3341">
                  <a:moveTo>
                    <a:pt x="584" y="0"/>
                  </a:moveTo>
                  <a:cubicBezTo>
                    <a:pt x="259" y="0"/>
                    <a:pt x="0" y="259"/>
                    <a:pt x="0" y="584"/>
                  </a:cubicBezTo>
                  <a:lnTo>
                    <a:pt x="0" y="1388"/>
                  </a:lnTo>
                  <a:cubicBezTo>
                    <a:pt x="0" y="3321"/>
                    <a:pt x="986" y="3723"/>
                    <a:pt x="1790" y="4039"/>
                  </a:cubicBezTo>
                  <a:cubicBezTo>
                    <a:pt x="2230" y="4221"/>
                    <a:pt x="2613" y="4374"/>
                    <a:pt x="2804" y="4757"/>
                  </a:cubicBezTo>
                  <a:cubicBezTo>
                    <a:pt x="2852" y="4852"/>
                    <a:pt x="2843" y="4967"/>
                    <a:pt x="2766" y="5044"/>
                  </a:cubicBezTo>
                  <a:cubicBezTo>
                    <a:pt x="2697" y="5120"/>
                    <a:pt x="2599" y="5156"/>
                    <a:pt x="2499" y="5156"/>
                  </a:cubicBezTo>
                  <a:cubicBezTo>
                    <a:pt x="2460" y="5156"/>
                    <a:pt x="2421" y="5150"/>
                    <a:pt x="2383" y="5139"/>
                  </a:cubicBezTo>
                  <a:cubicBezTo>
                    <a:pt x="2240" y="5082"/>
                    <a:pt x="2221" y="4910"/>
                    <a:pt x="2230" y="4776"/>
                  </a:cubicBezTo>
                  <a:cubicBezTo>
                    <a:pt x="2235" y="4642"/>
                    <a:pt x="2135" y="4572"/>
                    <a:pt x="2035" y="4572"/>
                  </a:cubicBezTo>
                  <a:cubicBezTo>
                    <a:pt x="1943" y="4572"/>
                    <a:pt x="1852" y="4632"/>
                    <a:pt x="1847" y="4757"/>
                  </a:cubicBezTo>
                  <a:cubicBezTo>
                    <a:pt x="1838" y="4919"/>
                    <a:pt x="1857" y="5331"/>
                    <a:pt x="2230" y="5494"/>
                  </a:cubicBezTo>
                  <a:cubicBezTo>
                    <a:pt x="2316" y="5522"/>
                    <a:pt x="2402" y="5541"/>
                    <a:pt x="2489" y="5541"/>
                  </a:cubicBezTo>
                  <a:cubicBezTo>
                    <a:pt x="2699" y="5541"/>
                    <a:pt x="2900" y="5465"/>
                    <a:pt x="3044" y="5312"/>
                  </a:cubicBezTo>
                  <a:cubicBezTo>
                    <a:pt x="3225" y="5120"/>
                    <a:pt x="3273" y="4833"/>
                    <a:pt x="3149" y="4594"/>
                  </a:cubicBezTo>
                  <a:cubicBezTo>
                    <a:pt x="2891" y="4077"/>
                    <a:pt x="2402" y="3886"/>
                    <a:pt x="1924" y="3694"/>
                  </a:cubicBezTo>
                  <a:cubicBezTo>
                    <a:pt x="1551" y="3532"/>
                    <a:pt x="1158" y="3379"/>
                    <a:pt x="871" y="3053"/>
                  </a:cubicBezTo>
                  <a:cubicBezTo>
                    <a:pt x="546" y="2690"/>
                    <a:pt x="383" y="2144"/>
                    <a:pt x="383" y="1398"/>
                  </a:cubicBezTo>
                  <a:lnTo>
                    <a:pt x="383" y="594"/>
                  </a:lnTo>
                  <a:cubicBezTo>
                    <a:pt x="383" y="479"/>
                    <a:pt x="469" y="393"/>
                    <a:pt x="575" y="393"/>
                  </a:cubicBezTo>
                  <a:cubicBezTo>
                    <a:pt x="881" y="393"/>
                    <a:pt x="1168" y="546"/>
                    <a:pt x="1340" y="795"/>
                  </a:cubicBezTo>
                  <a:lnTo>
                    <a:pt x="1493" y="1015"/>
                  </a:lnTo>
                  <a:cubicBezTo>
                    <a:pt x="1646" y="1235"/>
                    <a:pt x="1905" y="1369"/>
                    <a:pt x="2182" y="1369"/>
                  </a:cubicBezTo>
                  <a:lnTo>
                    <a:pt x="3082" y="1369"/>
                  </a:lnTo>
                  <a:cubicBezTo>
                    <a:pt x="3340" y="1369"/>
                    <a:pt x="3340" y="986"/>
                    <a:pt x="3082" y="986"/>
                  </a:cubicBezTo>
                  <a:lnTo>
                    <a:pt x="2182" y="986"/>
                  </a:lnTo>
                  <a:cubicBezTo>
                    <a:pt x="2029" y="986"/>
                    <a:pt x="1895" y="909"/>
                    <a:pt x="1809" y="795"/>
                  </a:cubicBezTo>
                  <a:lnTo>
                    <a:pt x="1656" y="574"/>
                  </a:lnTo>
                  <a:cubicBezTo>
                    <a:pt x="1417" y="220"/>
                    <a:pt x="1015" y="10"/>
                    <a:pt x="58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4229374" y="3825860"/>
              <a:ext cx="87735" cy="145796"/>
            </a:xfrm>
            <a:custGeom>
              <a:rect b="b" l="l" r="r" t="t"/>
              <a:pathLst>
                <a:path extrusionOk="0" h="5552" w="3341">
                  <a:moveTo>
                    <a:pt x="2757" y="1"/>
                  </a:moveTo>
                  <a:cubicBezTo>
                    <a:pt x="2326" y="1"/>
                    <a:pt x="1924" y="221"/>
                    <a:pt x="1685" y="575"/>
                  </a:cubicBezTo>
                  <a:lnTo>
                    <a:pt x="1532" y="785"/>
                  </a:lnTo>
                  <a:cubicBezTo>
                    <a:pt x="1446" y="910"/>
                    <a:pt x="1312" y="986"/>
                    <a:pt x="1158" y="986"/>
                  </a:cubicBezTo>
                  <a:lnTo>
                    <a:pt x="259" y="986"/>
                  </a:lnTo>
                  <a:cubicBezTo>
                    <a:pt x="0" y="986"/>
                    <a:pt x="0" y="1369"/>
                    <a:pt x="259" y="1369"/>
                  </a:cubicBezTo>
                  <a:lnTo>
                    <a:pt x="1168" y="1369"/>
                  </a:lnTo>
                  <a:cubicBezTo>
                    <a:pt x="1436" y="1369"/>
                    <a:pt x="1694" y="1235"/>
                    <a:pt x="1857" y="1015"/>
                  </a:cubicBezTo>
                  <a:lnTo>
                    <a:pt x="2001" y="795"/>
                  </a:lnTo>
                  <a:cubicBezTo>
                    <a:pt x="2182" y="546"/>
                    <a:pt x="2460" y="393"/>
                    <a:pt x="2766" y="393"/>
                  </a:cubicBezTo>
                  <a:cubicBezTo>
                    <a:pt x="2881" y="393"/>
                    <a:pt x="2967" y="479"/>
                    <a:pt x="2967" y="584"/>
                  </a:cubicBezTo>
                  <a:lnTo>
                    <a:pt x="2967" y="1388"/>
                  </a:lnTo>
                  <a:cubicBezTo>
                    <a:pt x="2967" y="2144"/>
                    <a:pt x="2804" y="2700"/>
                    <a:pt x="2479" y="3054"/>
                  </a:cubicBezTo>
                  <a:cubicBezTo>
                    <a:pt x="2192" y="3369"/>
                    <a:pt x="1800" y="3532"/>
                    <a:pt x="1417" y="3685"/>
                  </a:cubicBezTo>
                  <a:cubicBezTo>
                    <a:pt x="948" y="3877"/>
                    <a:pt x="450" y="4078"/>
                    <a:pt x="201" y="4594"/>
                  </a:cubicBezTo>
                  <a:cubicBezTo>
                    <a:pt x="77" y="4834"/>
                    <a:pt x="115" y="5121"/>
                    <a:pt x="307" y="5312"/>
                  </a:cubicBezTo>
                  <a:cubicBezTo>
                    <a:pt x="450" y="5465"/>
                    <a:pt x="651" y="5551"/>
                    <a:pt x="862" y="5551"/>
                  </a:cubicBezTo>
                  <a:cubicBezTo>
                    <a:pt x="948" y="5551"/>
                    <a:pt x="1034" y="5523"/>
                    <a:pt x="1111" y="5494"/>
                  </a:cubicBezTo>
                  <a:cubicBezTo>
                    <a:pt x="1484" y="5331"/>
                    <a:pt x="1503" y="4920"/>
                    <a:pt x="1493" y="4757"/>
                  </a:cubicBezTo>
                  <a:cubicBezTo>
                    <a:pt x="1489" y="4632"/>
                    <a:pt x="1396" y="4572"/>
                    <a:pt x="1303" y="4572"/>
                  </a:cubicBezTo>
                  <a:cubicBezTo>
                    <a:pt x="1204" y="4572"/>
                    <a:pt x="1106" y="4639"/>
                    <a:pt x="1111" y="4767"/>
                  </a:cubicBezTo>
                  <a:cubicBezTo>
                    <a:pt x="1120" y="4901"/>
                    <a:pt x="1101" y="5073"/>
                    <a:pt x="957" y="5140"/>
                  </a:cubicBezTo>
                  <a:cubicBezTo>
                    <a:pt x="923" y="5150"/>
                    <a:pt x="887" y="5155"/>
                    <a:pt x="851" y="5155"/>
                  </a:cubicBezTo>
                  <a:cubicBezTo>
                    <a:pt x="748" y="5155"/>
                    <a:pt x="646" y="5115"/>
                    <a:pt x="575" y="5044"/>
                  </a:cubicBezTo>
                  <a:cubicBezTo>
                    <a:pt x="498" y="4968"/>
                    <a:pt x="488" y="4853"/>
                    <a:pt x="536" y="4757"/>
                  </a:cubicBezTo>
                  <a:cubicBezTo>
                    <a:pt x="728" y="4374"/>
                    <a:pt x="1111" y="4221"/>
                    <a:pt x="1551" y="4039"/>
                  </a:cubicBezTo>
                  <a:cubicBezTo>
                    <a:pt x="2355" y="3714"/>
                    <a:pt x="3340" y="3312"/>
                    <a:pt x="3340" y="1388"/>
                  </a:cubicBezTo>
                  <a:lnTo>
                    <a:pt x="3340" y="584"/>
                  </a:lnTo>
                  <a:cubicBezTo>
                    <a:pt x="3340" y="259"/>
                    <a:pt x="3082" y="1"/>
                    <a:pt x="275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48"/>
            <p:cNvSpPr/>
            <p:nvPr/>
          </p:nvSpPr>
          <p:spPr>
            <a:xfrm>
              <a:off x="4162779" y="3999018"/>
              <a:ext cx="22400" cy="101547"/>
            </a:xfrm>
            <a:custGeom>
              <a:rect b="b" l="l" r="r" t="t"/>
              <a:pathLst>
                <a:path extrusionOk="0" h="3867" w="853">
                  <a:moveTo>
                    <a:pt x="0" y="1"/>
                  </a:moveTo>
                  <a:lnTo>
                    <a:pt x="0" y="3867"/>
                  </a:lnTo>
                  <a:lnTo>
                    <a:pt x="852" y="3867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48"/>
            <p:cNvSpPr/>
            <p:nvPr/>
          </p:nvSpPr>
          <p:spPr>
            <a:xfrm>
              <a:off x="4091903" y="3816564"/>
              <a:ext cx="163889" cy="200836"/>
            </a:xfrm>
            <a:custGeom>
              <a:rect b="b" l="l" r="r" t="t"/>
              <a:pathLst>
                <a:path extrusionOk="0" h="7648" w="6241">
                  <a:moveTo>
                    <a:pt x="0" y="1"/>
                  </a:moveTo>
                  <a:lnTo>
                    <a:pt x="0" y="2518"/>
                  </a:lnTo>
                  <a:cubicBezTo>
                    <a:pt x="0" y="4288"/>
                    <a:pt x="843" y="5963"/>
                    <a:pt x="2269" y="7016"/>
                  </a:cubicBezTo>
                  <a:lnTo>
                    <a:pt x="3120" y="7647"/>
                  </a:lnTo>
                  <a:lnTo>
                    <a:pt x="3972" y="7016"/>
                  </a:lnTo>
                  <a:cubicBezTo>
                    <a:pt x="5398" y="5963"/>
                    <a:pt x="6240" y="4288"/>
                    <a:pt x="6240" y="2518"/>
                  </a:cubicBezTo>
                  <a:lnTo>
                    <a:pt x="6240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4158498" y="3816564"/>
              <a:ext cx="97530" cy="200836"/>
            </a:xfrm>
            <a:custGeom>
              <a:rect b="b" l="l" r="r" t="t"/>
              <a:pathLst>
                <a:path extrusionOk="0" h="7648" w="3714">
                  <a:moveTo>
                    <a:pt x="2537" y="1"/>
                  </a:moveTo>
                  <a:lnTo>
                    <a:pt x="2537" y="2518"/>
                  </a:lnTo>
                  <a:cubicBezTo>
                    <a:pt x="2537" y="4288"/>
                    <a:pt x="1685" y="5963"/>
                    <a:pt x="259" y="7016"/>
                  </a:cubicBezTo>
                  <a:lnTo>
                    <a:pt x="1" y="7207"/>
                  </a:lnTo>
                  <a:lnTo>
                    <a:pt x="594" y="7647"/>
                  </a:lnTo>
                  <a:lnTo>
                    <a:pt x="1436" y="7016"/>
                  </a:lnTo>
                  <a:cubicBezTo>
                    <a:pt x="2872" y="5963"/>
                    <a:pt x="3714" y="4288"/>
                    <a:pt x="3714" y="2518"/>
                  </a:cubicBezTo>
                  <a:lnTo>
                    <a:pt x="3714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48"/>
            <p:cNvSpPr/>
            <p:nvPr/>
          </p:nvSpPr>
          <p:spPr>
            <a:xfrm>
              <a:off x="4081084" y="3805246"/>
              <a:ext cx="185501" cy="22662"/>
            </a:xfrm>
            <a:custGeom>
              <a:rect b="b" l="l" r="r" t="t"/>
              <a:pathLst>
                <a:path extrusionOk="0" h="863" w="7064">
                  <a:moveTo>
                    <a:pt x="183" y="1"/>
                  </a:moveTo>
                  <a:cubicBezTo>
                    <a:pt x="87" y="1"/>
                    <a:pt x="1" y="78"/>
                    <a:pt x="1" y="173"/>
                  </a:cubicBezTo>
                  <a:lnTo>
                    <a:pt x="1" y="680"/>
                  </a:lnTo>
                  <a:cubicBezTo>
                    <a:pt x="1" y="776"/>
                    <a:pt x="87" y="862"/>
                    <a:pt x="183" y="862"/>
                  </a:cubicBezTo>
                  <a:lnTo>
                    <a:pt x="6892" y="862"/>
                  </a:lnTo>
                  <a:cubicBezTo>
                    <a:pt x="6987" y="862"/>
                    <a:pt x="7064" y="776"/>
                    <a:pt x="7064" y="680"/>
                  </a:cubicBezTo>
                  <a:lnTo>
                    <a:pt x="7064" y="173"/>
                  </a:lnTo>
                  <a:cubicBezTo>
                    <a:pt x="7064" y="78"/>
                    <a:pt x="6987" y="1"/>
                    <a:pt x="689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48"/>
            <p:cNvSpPr/>
            <p:nvPr/>
          </p:nvSpPr>
          <p:spPr>
            <a:xfrm>
              <a:off x="4235913" y="3805246"/>
              <a:ext cx="30672" cy="22662"/>
            </a:xfrm>
            <a:custGeom>
              <a:rect b="b" l="l" r="r" t="t"/>
              <a:pathLst>
                <a:path extrusionOk="0" h="863" w="1168">
                  <a:moveTo>
                    <a:pt x="0" y="1"/>
                  </a:moveTo>
                  <a:lnTo>
                    <a:pt x="0" y="862"/>
                  </a:lnTo>
                  <a:lnTo>
                    <a:pt x="996" y="862"/>
                  </a:lnTo>
                  <a:cubicBezTo>
                    <a:pt x="1091" y="862"/>
                    <a:pt x="1168" y="776"/>
                    <a:pt x="1168" y="680"/>
                  </a:cubicBezTo>
                  <a:lnTo>
                    <a:pt x="1168" y="173"/>
                  </a:lnTo>
                  <a:cubicBezTo>
                    <a:pt x="1168" y="78"/>
                    <a:pt x="1091" y="1"/>
                    <a:pt x="996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48"/>
            <p:cNvSpPr/>
            <p:nvPr/>
          </p:nvSpPr>
          <p:spPr>
            <a:xfrm>
              <a:off x="4133368" y="3866195"/>
              <a:ext cx="81196" cy="76627"/>
            </a:xfrm>
            <a:custGeom>
              <a:rect b="b" l="l" r="r" t="t"/>
              <a:pathLst>
                <a:path extrusionOk="0" h="2918" w="3092">
                  <a:moveTo>
                    <a:pt x="1546" y="1"/>
                  </a:moveTo>
                  <a:cubicBezTo>
                    <a:pt x="1534" y="1"/>
                    <a:pt x="1522" y="6"/>
                    <a:pt x="1513" y="15"/>
                  </a:cubicBezTo>
                  <a:lnTo>
                    <a:pt x="1072" y="915"/>
                  </a:lnTo>
                  <a:cubicBezTo>
                    <a:pt x="1063" y="924"/>
                    <a:pt x="1053" y="934"/>
                    <a:pt x="1044" y="934"/>
                  </a:cubicBezTo>
                  <a:lnTo>
                    <a:pt x="48" y="1077"/>
                  </a:lnTo>
                  <a:cubicBezTo>
                    <a:pt x="20" y="1087"/>
                    <a:pt x="1" y="1125"/>
                    <a:pt x="29" y="1144"/>
                  </a:cubicBezTo>
                  <a:lnTo>
                    <a:pt x="747" y="1843"/>
                  </a:lnTo>
                  <a:cubicBezTo>
                    <a:pt x="757" y="1853"/>
                    <a:pt x="757" y="1872"/>
                    <a:pt x="757" y="1881"/>
                  </a:cubicBezTo>
                  <a:lnTo>
                    <a:pt x="584" y="2867"/>
                  </a:lnTo>
                  <a:cubicBezTo>
                    <a:pt x="584" y="2899"/>
                    <a:pt x="604" y="2917"/>
                    <a:pt x="627" y="2917"/>
                  </a:cubicBezTo>
                  <a:cubicBezTo>
                    <a:pt x="632" y="2917"/>
                    <a:pt x="637" y="2917"/>
                    <a:pt x="642" y="2915"/>
                  </a:cubicBezTo>
                  <a:lnTo>
                    <a:pt x="1532" y="2446"/>
                  </a:lnTo>
                  <a:cubicBezTo>
                    <a:pt x="1537" y="2441"/>
                    <a:pt x="1541" y="2439"/>
                    <a:pt x="1547" y="2439"/>
                  </a:cubicBezTo>
                  <a:cubicBezTo>
                    <a:pt x="1553" y="2439"/>
                    <a:pt x="1560" y="2441"/>
                    <a:pt x="1570" y="2446"/>
                  </a:cubicBezTo>
                  <a:lnTo>
                    <a:pt x="2451" y="2915"/>
                  </a:lnTo>
                  <a:cubicBezTo>
                    <a:pt x="2455" y="2917"/>
                    <a:pt x="2461" y="2917"/>
                    <a:pt x="2466" y="2917"/>
                  </a:cubicBezTo>
                  <a:cubicBezTo>
                    <a:pt x="2491" y="2917"/>
                    <a:pt x="2516" y="2899"/>
                    <a:pt x="2508" y="2867"/>
                  </a:cubicBezTo>
                  <a:lnTo>
                    <a:pt x="2336" y="1881"/>
                  </a:lnTo>
                  <a:cubicBezTo>
                    <a:pt x="2336" y="1872"/>
                    <a:pt x="2345" y="1853"/>
                    <a:pt x="2355" y="1843"/>
                  </a:cubicBezTo>
                  <a:lnTo>
                    <a:pt x="3073" y="1144"/>
                  </a:lnTo>
                  <a:cubicBezTo>
                    <a:pt x="3092" y="1125"/>
                    <a:pt x="3082" y="1087"/>
                    <a:pt x="3044" y="1077"/>
                  </a:cubicBezTo>
                  <a:lnTo>
                    <a:pt x="2058" y="934"/>
                  </a:lnTo>
                  <a:cubicBezTo>
                    <a:pt x="2039" y="934"/>
                    <a:pt x="2029" y="924"/>
                    <a:pt x="2020" y="915"/>
                  </a:cubicBezTo>
                  <a:lnTo>
                    <a:pt x="1580" y="15"/>
                  </a:lnTo>
                  <a:cubicBezTo>
                    <a:pt x="1570" y="6"/>
                    <a:pt x="1558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4152721" y="4004060"/>
              <a:ext cx="42489" cy="20877"/>
            </a:xfrm>
            <a:custGeom>
              <a:rect b="b" l="l" r="r" t="t"/>
              <a:pathLst>
                <a:path extrusionOk="0" h="795" w="1618">
                  <a:moveTo>
                    <a:pt x="326" y="0"/>
                  </a:moveTo>
                  <a:cubicBezTo>
                    <a:pt x="144" y="0"/>
                    <a:pt x="0" y="144"/>
                    <a:pt x="0" y="325"/>
                  </a:cubicBezTo>
                  <a:lnTo>
                    <a:pt x="0" y="469"/>
                  </a:lnTo>
                  <a:cubicBezTo>
                    <a:pt x="0" y="651"/>
                    <a:pt x="144" y="794"/>
                    <a:pt x="326" y="794"/>
                  </a:cubicBezTo>
                  <a:lnTo>
                    <a:pt x="1292" y="794"/>
                  </a:lnTo>
                  <a:cubicBezTo>
                    <a:pt x="1474" y="794"/>
                    <a:pt x="1618" y="651"/>
                    <a:pt x="1618" y="469"/>
                  </a:cubicBezTo>
                  <a:lnTo>
                    <a:pt x="1618" y="325"/>
                  </a:lnTo>
                  <a:cubicBezTo>
                    <a:pt x="1618" y="144"/>
                    <a:pt x="1474" y="0"/>
                    <a:pt x="129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48"/>
            <p:cNvSpPr/>
            <p:nvPr/>
          </p:nvSpPr>
          <p:spPr>
            <a:xfrm>
              <a:off x="4130348" y="4085466"/>
              <a:ext cx="87236" cy="30199"/>
            </a:xfrm>
            <a:custGeom>
              <a:rect b="b" l="l" r="r" t="t"/>
              <a:pathLst>
                <a:path extrusionOk="0" h="1150" w="3322">
                  <a:moveTo>
                    <a:pt x="441" y="1"/>
                  </a:moveTo>
                  <a:cubicBezTo>
                    <a:pt x="192" y="1"/>
                    <a:pt x="1" y="192"/>
                    <a:pt x="1" y="441"/>
                  </a:cubicBezTo>
                  <a:lnTo>
                    <a:pt x="1" y="1149"/>
                  </a:lnTo>
                  <a:lnTo>
                    <a:pt x="3322" y="1149"/>
                  </a:lnTo>
                  <a:lnTo>
                    <a:pt x="3322" y="1140"/>
                  </a:lnTo>
                  <a:lnTo>
                    <a:pt x="3322" y="441"/>
                  </a:lnTo>
                  <a:cubicBezTo>
                    <a:pt x="3322" y="192"/>
                    <a:pt x="3121" y="1"/>
                    <a:pt x="287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48"/>
            <p:cNvSpPr/>
            <p:nvPr/>
          </p:nvSpPr>
          <p:spPr>
            <a:xfrm>
              <a:off x="4186649" y="4085466"/>
              <a:ext cx="30934" cy="29936"/>
            </a:xfrm>
            <a:custGeom>
              <a:rect b="b" l="l" r="r" t="t"/>
              <a:pathLst>
                <a:path extrusionOk="0" h="1140" w="1178">
                  <a:moveTo>
                    <a:pt x="0" y="1"/>
                  </a:moveTo>
                  <a:lnTo>
                    <a:pt x="0" y="1140"/>
                  </a:lnTo>
                  <a:lnTo>
                    <a:pt x="1178" y="1140"/>
                  </a:lnTo>
                  <a:lnTo>
                    <a:pt x="1178" y="441"/>
                  </a:lnTo>
                  <a:cubicBezTo>
                    <a:pt x="1178" y="192"/>
                    <a:pt x="977" y="1"/>
                    <a:pt x="73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48"/>
            <p:cNvSpPr/>
            <p:nvPr/>
          </p:nvSpPr>
          <p:spPr>
            <a:xfrm>
              <a:off x="4098941" y="4108102"/>
              <a:ext cx="150050" cy="37709"/>
            </a:xfrm>
            <a:custGeom>
              <a:rect b="b" l="l" r="r" t="t"/>
              <a:pathLst>
                <a:path extrusionOk="0" h="1436" w="5714">
                  <a:moveTo>
                    <a:pt x="460" y="0"/>
                  </a:moveTo>
                  <a:cubicBezTo>
                    <a:pt x="345" y="0"/>
                    <a:pt x="240" y="86"/>
                    <a:pt x="221" y="201"/>
                  </a:cubicBezTo>
                  <a:lnTo>
                    <a:pt x="29" y="1149"/>
                  </a:lnTo>
                  <a:cubicBezTo>
                    <a:pt x="0" y="1302"/>
                    <a:pt x="115" y="1436"/>
                    <a:pt x="268" y="1436"/>
                  </a:cubicBezTo>
                  <a:lnTo>
                    <a:pt x="5436" y="1436"/>
                  </a:lnTo>
                  <a:cubicBezTo>
                    <a:pt x="5599" y="1436"/>
                    <a:pt x="5714" y="1302"/>
                    <a:pt x="5676" y="1149"/>
                  </a:cubicBezTo>
                  <a:lnTo>
                    <a:pt x="5494" y="201"/>
                  </a:lnTo>
                  <a:cubicBezTo>
                    <a:pt x="5475" y="86"/>
                    <a:pt x="5369" y="0"/>
                    <a:pt x="525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48"/>
            <p:cNvSpPr/>
            <p:nvPr/>
          </p:nvSpPr>
          <p:spPr>
            <a:xfrm>
              <a:off x="4211018" y="4108102"/>
              <a:ext cx="37736" cy="37709"/>
            </a:xfrm>
            <a:custGeom>
              <a:rect b="b" l="l" r="r" t="t"/>
              <a:pathLst>
                <a:path extrusionOk="0" h="1436" w="1437">
                  <a:moveTo>
                    <a:pt x="1" y="0"/>
                  </a:moveTo>
                  <a:lnTo>
                    <a:pt x="278" y="1436"/>
                  </a:lnTo>
                  <a:lnTo>
                    <a:pt x="1168" y="1436"/>
                  </a:lnTo>
                  <a:cubicBezTo>
                    <a:pt x="1321" y="1436"/>
                    <a:pt x="1436" y="1302"/>
                    <a:pt x="1417" y="1149"/>
                  </a:cubicBezTo>
                  <a:lnTo>
                    <a:pt x="1226" y="201"/>
                  </a:lnTo>
                  <a:cubicBezTo>
                    <a:pt x="1207" y="86"/>
                    <a:pt x="1101" y="0"/>
                    <a:pt x="9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5" name="Google Shape;4505;p48"/>
          <p:cNvGrpSpPr/>
          <p:nvPr/>
        </p:nvGrpSpPr>
        <p:grpSpPr>
          <a:xfrm>
            <a:off x="2180884" y="2888719"/>
            <a:ext cx="376753" cy="374468"/>
            <a:chOff x="2180884" y="2888719"/>
            <a:chExt cx="376753" cy="374468"/>
          </a:xfrm>
        </p:grpSpPr>
        <p:sp>
          <p:nvSpPr>
            <p:cNvPr id="4506" name="Google Shape;4506;p48"/>
            <p:cNvSpPr/>
            <p:nvPr/>
          </p:nvSpPr>
          <p:spPr>
            <a:xfrm>
              <a:off x="2180884" y="2954054"/>
              <a:ext cx="309395" cy="309133"/>
            </a:xfrm>
            <a:custGeom>
              <a:rect b="b" l="l" r="r" t="t"/>
              <a:pathLst>
                <a:path extrusionOk="0" h="11772" w="11782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48"/>
            <p:cNvSpPr/>
            <p:nvPr/>
          </p:nvSpPr>
          <p:spPr>
            <a:xfrm>
              <a:off x="2335713" y="3102082"/>
              <a:ext cx="154330" cy="12579"/>
            </a:xfrm>
            <a:custGeom>
              <a:rect b="b" l="l" r="r" t="t"/>
              <a:pathLst>
                <a:path extrusionOk="0" h="479" w="5877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48"/>
            <p:cNvSpPr/>
            <p:nvPr/>
          </p:nvSpPr>
          <p:spPr>
            <a:xfrm>
              <a:off x="2465648" y="2888719"/>
              <a:ext cx="91989" cy="89993"/>
            </a:xfrm>
            <a:custGeom>
              <a:rect b="b" l="l" r="r" t="t"/>
              <a:pathLst>
                <a:path extrusionOk="0" h="3427" w="3503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48"/>
            <p:cNvSpPr/>
            <p:nvPr/>
          </p:nvSpPr>
          <p:spPr>
            <a:xfrm>
              <a:off x="2465648" y="2888719"/>
              <a:ext cx="61842" cy="90229"/>
            </a:xfrm>
            <a:custGeom>
              <a:rect b="b" l="l" r="r" t="t"/>
              <a:pathLst>
                <a:path extrusionOk="0" h="3436" w="2355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48"/>
            <p:cNvSpPr/>
            <p:nvPr/>
          </p:nvSpPr>
          <p:spPr>
            <a:xfrm>
              <a:off x="2218094" y="2991002"/>
              <a:ext cx="235263" cy="235263"/>
            </a:xfrm>
            <a:custGeom>
              <a:rect b="b" l="l" r="r" t="t"/>
              <a:pathLst>
                <a:path extrusionOk="0" h="8959" w="8959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48"/>
            <p:cNvSpPr/>
            <p:nvPr/>
          </p:nvSpPr>
          <p:spPr>
            <a:xfrm>
              <a:off x="2335713" y="3102082"/>
              <a:ext cx="117382" cy="12579"/>
            </a:xfrm>
            <a:custGeom>
              <a:rect b="b" l="l" r="r" t="t"/>
              <a:pathLst>
                <a:path extrusionOk="0" h="479" w="447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48"/>
            <p:cNvSpPr/>
            <p:nvPr/>
          </p:nvSpPr>
          <p:spPr>
            <a:xfrm>
              <a:off x="2249003" y="3021910"/>
              <a:ext cx="173185" cy="173421"/>
            </a:xfrm>
            <a:custGeom>
              <a:rect b="b" l="l" r="r" t="t"/>
              <a:pathLst>
                <a:path extrusionOk="0" h="6604" w="6595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48"/>
            <p:cNvSpPr/>
            <p:nvPr/>
          </p:nvSpPr>
          <p:spPr>
            <a:xfrm>
              <a:off x="2335713" y="3102082"/>
              <a:ext cx="86711" cy="12579"/>
            </a:xfrm>
            <a:custGeom>
              <a:rect b="b" l="l" r="r" t="t"/>
              <a:pathLst>
                <a:path extrusionOk="0" h="479" w="3302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48"/>
            <p:cNvSpPr/>
            <p:nvPr/>
          </p:nvSpPr>
          <p:spPr>
            <a:xfrm>
              <a:off x="2286187" y="3059094"/>
              <a:ext cx="99053" cy="99053"/>
            </a:xfrm>
            <a:custGeom>
              <a:rect b="b" l="l" r="r" t="t"/>
              <a:pathLst>
                <a:path extrusionOk="0" h="3772" w="3772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48"/>
            <p:cNvSpPr/>
            <p:nvPr/>
          </p:nvSpPr>
          <p:spPr>
            <a:xfrm>
              <a:off x="2335713" y="3102318"/>
              <a:ext cx="49526" cy="12342"/>
            </a:xfrm>
            <a:custGeom>
              <a:rect b="b" l="l" r="r" t="t"/>
              <a:pathLst>
                <a:path extrusionOk="0" h="470" w="1886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48"/>
            <p:cNvSpPr/>
            <p:nvPr/>
          </p:nvSpPr>
          <p:spPr>
            <a:xfrm>
              <a:off x="2317095" y="3090002"/>
              <a:ext cx="37237" cy="37237"/>
            </a:xfrm>
            <a:custGeom>
              <a:rect b="b" l="l" r="r" t="t"/>
              <a:pathLst>
                <a:path extrusionOk="0" h="1418" w="1418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48"/>
            <p:cNvSpPr/>
            <p:nvPr/>
          </p:nvSpPr>
          <p:spPr>
            <a:xfrm>
              <a:off x="2335713" y="3102318"/>
              <a:ext cx="18855" cy="12342"/>
            </a:xfrm>
            <a:custGeom>
              <a:rect b="b" l="l" r="r" t="t"/>
              <a:pathLst>
                <a:path extrusionOk="0" h="470" w="718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48"/>
            <p:cNvSpPr/>
            <p:nvPr/>
          </p:nvSpPr>
          <p:spPr>
            <a:xfrm>
              <a:off x="2326496" y="3073169"/>
              <a:ext cx="44668" cy="41570"/>
            </a:xfrm>
            <a:custGeom>
              <a:rect b="b" l="l" r="r" t="t"/>
              <a:pathLst>
                <a:path extrusionOk="0" h="1583" w="1701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48"/>
            <p:cNvSpPr/>
            <p:nvPr/>
          </p:nvSpPr>
          <p:spPr>
            <a:xfrm>
              <a:off x="2355566" y="2901954"/>
              <a:ext cx="188704" cy="185080"/>
            </a:xfrm>
            <a:custGeom>
              <a:rect b="b" l="l" r="r" t="t"/>
              <a:pathLst>
                <a:path extrusionOk="0" h="7048" w="7186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0" name="Google Shape;4520;p48"/>
          <p:cNvGrpSpPr/>
          <p:nvPr/>
        </p:nvGrpSpPr>
        <p:grpSpPr>
          <a:xfrm>
            <a:off x="3954432" y="2942999"/>
            <a:ext cx="378249" cy="265908"/>
            <a:chOff x="3954432" y="2942999"/>
            <a:chExt cx="378249" cy="265908"/>
          </a:xfrm>
        </p:grpSpPr>
        <p:sp>
          <p:nvSpPr>
            <p:cNvPr id="4521" name="Google Shape;4521;p48"/>
            <p:cNvSpPr/>
            <p:nvPr/>
          </p:nvSpPr>
          <p:spPr>
            <a:xfrm>
              <a:off x="3954432" y="2981207"/>
              <a:ext cx="378249" cy="227700"/>
            </a:xfrm>
            <a:custGeom>
              <a:rect b="b" l="l" r="r" t="t"/>
              <a:pathLst>
                <a:path extrusionOk="0" h="8671" w="14404">
                  <a:moveTo>
                    <a:pt x="7207" y="0"/>
                  </a:moveTo>
                  <a:cubicBezTo>
                    <a:pt x="6346" y="0"/>
                    <a:pt x="5054" y="546"/>
                    <a:pt x="3388" y="1637"/>
                  </a:cubicBezTo>
                  <a:cubicBezTo>
                    <a:pt x="2307" y="2345"/>
                    <a:pt x="1264" y="3110"/>
                    <a:pt x="259" y="3924"/>
                  </a:cubicBezTo>
                  <a:cubicBezTo>
                    <a:pt x="0" y="4134"/>
                    <a:pt x="0" y="4527"/>
                    <a:pt x="259" y="4747"/>
                  </a:cubicBezTo>
                  <a:cubicBezTo>
                    <a:pt x="1264" y="5560"/>
                    <a:pt x="2307" y="6326"/>
                    <a:pt x="3388" y="7034"/>
                  </a:cubicBezTo>
                  <a:cubicBezTo>
                    <a:pt x="5063" y="8125"/>
                    <a:pt x="6346" y="8671"/>
                    <a:pt x="7207" y="8671"/>
                  </a:cubicBezTo>
                  <a:cubicBezTo>
                    <a:pt x="8059" y="8671"/>
                    <a:pt x="9351" y="8116"/>
                    <a:pt x="11025" y="7034"/>
                  </a:cubicBezTo>
                  <a:cubicBezTo>
                    <a:pt x="12107" y="6326"/>
                    <a:pt x="13150" y="5560"/>
                    <a:pt x="14145" y="4747"/>
                  </a:cubicBezTo>
                  <a:cubicBezTo>
                    <a:pt x="14404" y="4536"/>
                    <a:pt x="14404" y="4134"/>
                    <a:pt x="14145" y="3924"/>
                  </a:cubicBezTo>
                  <a:cubicBezTo>
                    <a:pt x="13150" y="3110"/>
                    <a:pt x="12107" y="2345"/>
                    <a:pt x="11025" y="1637"/>
                  </a:cubicBezTo>
                  <a:cubicBezTo>
                    <a:pt x="9351" y="546"/>
                    <a:pt x="8059" y="0"/>
                    <a:pt x="72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48"/>
            <p:cNvSpPr/>
            <p:nvPr/>
          </p:nvSpPr>
          <p:spPr>
            <a:xfrm>
              <a:off x="3954432" y="2980944"/>
              <a:ext cx="208111" cy="227727"/>
            </a:xfrm>
            <a:custGeom>
              <a:rect b="b" l="l" r="r" t="t"/>
              <a:pathLst>
                <a:path extrusionOk="0" h="8672" w="7925">
                  <a:moveTo>
                    <a:pt x="7207" y="1"/>
                  </a:moveTo>
                  <a:cubicBezTo>
                    <a:pt x="6346" y="1"/>
                    <a:pt x="5063" y="556"/>
                    <a:pt x="3379" y="1637"/>
                  </a:cubicBezTo>
                  <a:cubicBezTo>
                    <a:pt x="2297" y="2345"/>
                    <a:pt x="1264" y="3111"/>
                    <a:pt x="259" y="3934"/>
                  </a:cubicBezTo>
                  <a:cubicBezTo>
                    <a:pt x="0" y="4144"/>
                    <a:pt x="0" y="4537"/>
                    <a:pt x="259" y="4747"/>
                  </a:cubicBezTo>
                  <a:cubicBezTo>
                    <a:pt x="1264" y="5561"/>
                    <a:pt x="2297" y="6326"/>
                    <a:pt x="3379" y="7044"/>
                  </a:cubicBezTo>
                  <a:cubicBezTo>
                    <a:pt x="5054" y="8126"/>
                    <a:pt x="6346" y="8671"/>
                    <a:pt x="7207" y="8671"/>
                  </a:cubicBezTo>
                  <a:cubicBezTo>
                    <a:pt x="7446" y="8671"/>
                    <a:pt x="7685" y="8633"/>
                    <a:pt x="7925" y="8575"/>
                  </a:cubicBezTo>
                  <a:cubicBezTo>
                    <a:pt x="7121" y="8374"/>
                    <a:pt x="6078" y="7858"/>
                    <a:pt x="4814" y="7044"/>
                  </a:cubicBezTo>
                  <a:cubicBezTo>
                    <a:pt x="3733" y="6326"/>
                    <a:pt x="2699" y="5570"/>
                    <a:pt x="1694" y="4747"/>
                  </a:cubicBezTo>
                  <a:cubicBezTo>
                    <a:pt x="1436" y="4537"/>
                    <a:pt x="1436" y="4144"/>
                    <a:pt x="1694" y="3934"/>
                  </a:cubicBezTo>
                  <a:cubicBezTo>
                    <a:pt x="2699" y="3111"/>
                    <a:pt x="3733" y="2345"/>
                    <a:pt x="4814" y="1637"/>
                  </a:cubicBezTo>
                  <a:cubicBezTo>
                    <a:pt x="6078" y="824"/>
                    <a:pt x="7121" y="307"/>
                    <a:pt x="7925" y="106"/>
                  </a:cubicBezTo>
                  <a:cubicBezTo>
                    <a:pt x="7685" y="39"/>
                    <a:pt x="7446" y="10"/>
                    <a:pt x="72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48"/>
            <p:cNvSpPr/>
            <p:nvPr/>
          </p:nvSpPr>
          <p:spPr>
            <a:xfrm>
              <a:off x="4034604" y="3013270"/>
              <a:ext cx="190516" cy="163232"/>
            </a:xfrm>
            <a:custGeom>
              <a:rect b="b" l="l" r="r" t="t"/>
              <a:pathLst>
                <a:path extrusionOk="0" h="6216" w="7255">
                  <a:moveTo>
                    <a:pt x="4127" y="0"/>
                  </a:moveTo>
                  <a:cubicBezTo>
                    <a:pt x="3364" y="0"/>
                    <a:pt x="2587" y="283"/>
                    <a:pt x="1953" y="913"/>
                  </a:cubicBezTo>
                  <a:cubicBezTo>
                    <a:pt x="0" y="2866"/>
                    <a:pt x="1388" y="6215"/>
                    <a:pt x="4154" y="6215"/>
                  </a:cubicBezTo>
                  <a:cubicBezTo>
                    <a:pt x="5857" y="6206"/>
                    <a:pt x="7245" y="4818"/>
                    <a:pt x="7255" y="3105"/>
                  </a:cubicBezTo>
                  <a:cubicBezTo>
                    <a:pt x="7255" y="1239"/>
                    <a:pt x="5724" y="0"/>
                    <a:pt x="41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48"/>
            <p:cNvSpPr/>
            <p:nvPr/>
          </p:nvSpPr>
          <p:spPr>
            <a:xfrm>
              <a:off x="4062256" y="3013349"/>
              <a:ext cx="96768" cy="163101"/>
            </a:xfrm>
            <a:custGeom>
              <a:rect b="b" l="l" r="r" t="t"/>
              <a:pathLst>
                <a:path extrusionOk="0" h="6211" w="3685">
                  <a:moveTo>
                    <a:pt x="3088" y="0"/>
                  </a:moveTo>
                  <a:cubicBezTo>
                    <a:pt x="1418" y="0"/>
                    <a:pt x="0" y="1363"/>
                    <a:pt x="0" y="3102"/>
                  </a:cubicBezTo>
                  <a:cubicBezTo>
                    <a:pt x="0" y="4852"/>
                    <a:pt x="1423" y="6210"/>
                    <a:pt x="3097" y="6210"/>
                  </a:cubicBezTo>
                  <a:cubicBezTo>
                    <a:pt x="3290" y="6210"/>
                    <a:pt x="3487" y="6192"/>
                    <a:pt x="3685" y="6155"/>
                  </a:cubicBezTo>
                  <a:cubicBezTo>
                    <a:pt x="2230" y="5868"/>
                    <a:pt x="1177" y="4585"/>
                    <a:pt x="1177" y="3102"/>
                  </a:cubicBezTo>
                  <a:cubicBezTo>
                    <a:pt x="1177" y="1618"/>
                    <a:pt x="2230" y="346"/>
                    <a:pt x="3685" y="58"/>
                  </a:cubicBezTo>
                  <a:cubicBezTo>
                    <a:pt x="3483" y="19"/>
                    <a:pt x="3284" y="0"/>
                    <a:pt x="308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48"/>
            <p:cNvSpPr/>
            <p:nvPr/>
          </p:nvSpPr>
          <p:spPr>
            <a:xfrm>
              <a:off x="4088647" y="3053763"/>
              <a:ext cx="96007" cy="82273"/>
            </a:xfrm>
            <a:custGeom>
              <a:rect b="b" l="l" r="r" t="t"/>
              <a:pathLst>
                <a:path extrusionOk="0" h="3133" w="3656">
                  <a:moveTo>
                    <a:pt x="2081" y="1"/>
                  </a:moveTo>
                  <a:cubicBezTo>
                    <a:pt x="1697" y="1"/>
                    <a:pt x="1305" y="143"/>
                    <a:pt x="986" y="462"/>
                  </a:cubicBezTo>
                  <a:cubicBezTo>
                    <a:pt x="0" y="1448"/>
                    <a:pt x="699" y="3132"/>
                    <a:pt x="2096" y="3132"/>
                  </a:cubicBezTo>
                  <a:cubicBezTo>
                    <a:pt x="2957" y="3132"/>
                    <a:pt x="3656" y="2434"/>
                    <a:pt x="3656" y="1563"/>
                  </a:cubicBezTo>
                  <a:cubicBezTo>
                    <a:pt x="3656" y="624"/>
                    <a:pt x="2885" y="1"/>
                    <a:pt x="2081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48"/>
            <p:cNvSpPr/>
            <p:nvPr/>
          </p:nvSpPr>
          <p:spPr>
            <a:xfrm>
              <a:off x="4102696" y="3053868"/>
              <a:ext cx="57089" cy="82246"/>
            </a:xfrm>
            <a:custGeom>
              <a:rect b="b" l="l" r="r" t="t"/>
              <a:pathLst>
                <a:path extrusionOk="0" h="3132" w="2174">
                  <a:moveTo>
                    <a:pt x="1567" y="1"/>
                  </a:moveTo>
                  <a:cubicBezTo>
                    <a:pt x="740" y="1"/>
                    <a:pt x="1" y="667"/>
                    <a:pt x="1" y="1568"/>
                  </a:cubicBezTo>
                  <a:cubicBezTo>
                    <a:pt x="1" y="2467"/>
                    <a:pt x="734" y="3131"/>
                    <a:pt x="1558" y="3131"/>
                  </a:cubicBezTo>
                  <a:cubicBezTo>
                    <a:pt x="1761" y="3131"/>
                    <a:pt x="1969" y="3091"/>
                    <a:pt x="2173" y="3004"/>
                  </a:cubicBezTo>
                  <a:cubicBezTo>
                    <a:pt x="1590" y="2765"/>
                    <a:pt x="1216" y="2190"/>
                    <a:pt x="1216" y="1559"/>
                  </a:cubicBezTo>
                  <a:cubicBezTo>
                    <a:pt x="1216" y="937"/>
                    <a:pt x="1590" y="372"/>
                    <a:pt x="2173" y="123"/>
                  </a:cubicBezTo>
                  <a:cubicBezTo>
                    <a:pt x="1972" y="39"/>
                    <a:pt x="1767" y="1"/>
                    <a:pt x="156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48"/>
            <p:cNvSpPr/>
            <p:nvPr/>
          </p:nvSpPr>
          <p:spPr>
            <a:xfrm>
              <a:off x="4260807" y="2996411"/>
              <a:ext cx="38051" cy="26207"/>
            </a:xfrm>
            <a:custGeom>
              <a:rect b="b" l="l" r="r" t="t"/>
              <a:pathLst>
                <a:path extrusionOk="0" h="998" w="1449">
                  <a:moveTo>
                    <a:pt x="331" y="0"/>
                  </a:moveTo>
                  <a:cubicBezTo>
                    <a:pt x="136" y="0"/>
                    <a:pt x="0" y="272"/>
                    <a:pt x="201" y="416"/>
                  </a:cubicBezTo>
                  <a:cubicBezTo>
                    <a:pt x="440" y="579"/>
                    <a:pt x="698" y="761"/>
                    <a:pt x="957" y="943"/>
                  </a:cubicBezTo>
                  <a:cubicBezTo>
                    <a:pt x="1006" y="981"/>
                    <a:pt x="1057" y="998"/>
                    <a:pt x="1104" y="998"/>
                  </a:cubicBezTo>
                  <a:cubicBezTo>
                    <a:pt x="1304" y="998"/>
                    <a:pt x="1449" y="707"/>
                    <a:pt x="1225" y="560"/>
                  </a:cubicBezTo>
                  <a:cubicBezTo>
                    <a:pt x="966" y="378"/>
                    <a:pt x="708" y="196"/>
                    <a:pt x="449" y="34"/>
                  </a:cubicBezTo>
                  <a:cubicBezTo>
                    <a:pt x="409" y="10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48"/>
            <p:cNvSpPr/>
            <p:nvPr/>
          </p:nvSpPr>
          <p:spPr>
            <a:xfrm>
              <a:off x="4020528" y="2942999"/>
              <a:ext cx="229381" cy="58323"/>
            </a:xfrm>
            <a:custGeom>
              <a:rect b="b" l="l" r="r" t="t"/>
              <a:pathLst>
                <a:path extrusionOk="0" h="2221" w="8735">
                  <a:moveTo>
                    <a:pt x="4690" y="0"/>
                  </a:moveTo>
                  <a:cubicBezTo>
                    <a:pt x="3551" y="0"/>
                    <a:pt x="2077" y="584"/>
                    <a:pt x="192" y="1790"/>
                  </a:cubicBezTo>
                  <a:cubicBezTo>
                    <a:pt x="0" y="1914"/>
                    <a:pt x="87" y="2211"/>
                    <a:pt x="316" y="2221"/>
                  </a:cubicBezTo>
                  <a:cubicBezTo>
                    <a:pt x="355" y="2211"/>
                    <a:pt x="402" y="2202"/>
                    <a:pt x="441" y="2182"/>
                  </a:cubicBezTo>
                  <a:cubicBezTo>
                    <a:pt x="2249" y="1024"/>
                    <a:pt x="3637" y="460"/>
                    <a:pt x="4680" y="460"/>
                  </a:cubicBezTo>
                  <a:cubicBezTo>
                    <a:pt x="5599" y="460"/>
                    <a:pt x="6767" y="890"/>
                    <a:pt x="8269" y="1780"/>
                  </a:cubicBezTo>
                  <a:cubicBezTo>
                    <a:pt x="8312" y="1805"/>
                    <a:pt x="8353" y="1815"/>
                    <a:pt x="8392" y="1815"/>
                  </a:cubicBezTo>
                  <a:cubicBezTo>
                    <a:pt x="8600" y="1815"/>
                    <a:pt x="8734" y="1515"/>
                    <a:pt x="8508" y="1379"/>
                  </a:cubicBezTo>
                  <a:cubicBezTo>
                    <a:pt x="6939" y="450"/>
                    <a:pt x="5685" y="0"/>
                    <a:pt x="469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48"/>
            <p:cNvSpPr/>
            <p:nvPr/>
          </p:nvSpPr>
          <p:spPr>
            <a:xfrm>
              <a:off x="4153719" y="3056337"/>
              <a:ext cx="33193" cy="28440"/>
            </a:xfrm>
            <a:custGeom>
              <a:rect b="b" l="l" r="r" t="t"/>
              <a:pathLst>
                <a:path extrusionOk="0" h="1083" w="1264">
                  <a:moveTo>
                    <a:pt x="542" y="1"/>
                  </a:moveTo>
                  <a:cubicBezTo>
                    <a:pt x="266" y="1"/>
                    <a:pt x="1" y="217"/>
                    <a:pt x="1" y="546"/>
                  </a:cubicBezTo>
                  <a:cubicBezTo>
                    <a:pt x="1" y="843"/>
                    <a:pt x="240" y="1082"/>
                    <a:pt x="537" y="1082"/>
                  </a:cubicBezTo>
                  <a:cubicBezTo>
                    <a:pt x="1025" y="1082"/>
                    <a:pt x="1264" y="498"/>
                    <a:pt x="919" y="163"/>
                  </a:cubicBezTo>
                  <a:cubicBezTo>
                    <a:pt x="810" y="51"/>
                    <a:pt x="675" y="1"/>
                    <a:pt x="542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0" name="Google Shape;4530;p48"/>
          <p:cNvGrpSpPr/>
          <p:nvPr/>
        </p:nvGrpSpPr>
        <p:grpSpPr>
          <a:xfrm>
            <a:off x="1752137" y="4266608"/>
            <a:ext cx="378512" cy="374756"/>
            <a:chOff x="1752137" y="4266608"/>
            <a:chExt cx="378512" cy="374756"/>
          </a:xfrm>
        </p:grpSpPr>
        <p:sp>
          <p:nvSpPr>
            <p:cNvPr id="4531" name="Google Shape;4531;p48"/>
            <p:cNvSpPr/>
            <p:nvPr/>
          </p:nvSpPr>
          <p:spPr>
            <a:xfrm>
              <a:off x="1752400" y="4382020"/>
              <a:ext cx="171163" cy="82220"/>
            </a:xfrm>
            <a:custGeom>
              <a:rect b="b" l="l" r="r" t="t"/>
              <a:pathLst>
                <a:path extrusionOk="0" h="3131" w="6518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48"/>
            <p:cNvSpPr/>
            <p:nvPr/>
          </p:nvSpPr>
          <p:spPr>
            <a:xfrm>
              <a:off x="1931834" y="4472250"/>
              <a:ext cx="81957" cy="169114"/>
            </a:xfrm>
            <a:custGeom>
              <a:rect b="b" l="l" r="r" t="t"/>
              <a:pathLst>
                <a:path extrusionOk="0" h="6440" w="3121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1752137" y="4386537"/>
              <a:ext cx="123685" cy="71664"/>
            </a:xfrm>
            <a:custGeom>
              <a:rect b="b" l="l" r="r" t="t"/>
              <a:pathLst>
                <a:path extrusionOk="0" h="2729" w="471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1931834" y="4539108"/>
              <a:ext cx="23897" cy="102256"/>
            </a:xfrm>
            <a:custGeom>
              <a:rect b="b" l="l" r="r" t="t"/>
              <a:pathLst>
                <a:path extrusionOk="0" h="3894" w="91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48"/>
            <p:cNvSpPr/>
            <p:nvPr/>
          </p:nvSpPr>
          <p:spPr>
            <a:xfrm>
              <a:off x="1823512" y="4266608"/>
              <a:ext cx="307137" cy="305115"/>
            </a:xfrm>
            <a:custGeom>
              <a:rect b="b" l="l" r="r" t="t"/>
              <a:pathLst>
                <a:path extrusionOk="0" h="11619" w="11696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48"/>
            <p:cNvSpPr/>
            <p:nvPr/>
          </p:nvSpPr>
          <p:spPr>
            <a:xfrm>
              <a:off x="1823512" y="4266686"/>
              <a:ext cx="306507" cy="227963"/>
            </a:xfrm>
            <a:custGeom>
              <a:rect b="b" l="l" r="r" t="t"/>
              <a:pathLst>
                <a:path extrusionOk="0" h="8681" w="11672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48"/>
            <p:cNvSpPr/>
            <p:nvPr/>
          </p:nvSpPr>
          <p:spPr>
            <a:xfrm>
              <a:off x="1978078" y="4353633"/>
              <a:ext cx="64127" cy="64101"/>
            </a:xfrm>
            <a:custGeom>
              <a:rect b="b" l="l" r="r" t="t"/>
              <a:pathLst>
                <a:path extrusionOk="0" h="2441" w="2442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48"/>
            <p:cNvSpPr/>
            <p:nvPr/>
          </p:nvSpPr>
          <p:spPr>
            <a:xfrm>
              <a:off x="1978078" y="4353660"/>
              <a:ext cx="39731" cy="64206"/>
            </a:xfrm>
            <a:custGeom>
              <a:rect b="b" l="l" r="r" t="t"/>
              <a:pathLst>
                <a:path extrusionOk="0" h="2445" w="1513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48"/>
            <p:cNvSpPr/>
            <p:nvPr/>
          </p:nvSpPr>
          <p:spPr>
            <a:xfrm>
              <a:off x="1815476" y="4497381"/>
              <a:ext cx="82955" cy="82404"/>
            </a:xfrm>
            <a:custGeom>
              <a:rect b="b" l="l" r="r" t="t"/>
              <a:pathLst>
                <a:path extrusionOk="0" h="3138" w="3159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48"/>
            <p:cNvSpPr/>
            <p:nvPr/>
          </p:nvSpPr>
          <p:spPr>
            <a:xfrm>
              <a:off x="1815476" y="4497381"/>
              <a:ext cx="32195" cy="35950"/>
            </a:xfrm>
            <a:custGeom>
              <a:rect b="b" l="l" r="r" t="t"/>
              <a:pathLst>
                <a:path extrusionOk="0" h="1369" w="1226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48"/>
            <p:cNvSpPr/>
            <p:nvPr/>
          </p:nvSpPr>
          <p:spPr>
            <a:xfrm>
              <a:off x="1823512" y="4463952"/>
              <a:ext cx="108349" cy="107719"/>
            </a:xfrm>
            <a:custGeom>
              <a:rect b="b" l="l" r="r" t="t"/>
              <a:pathLst>
                <a:path extrusionOk="0" h="4102" w="4126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48"/>
            <p:cNvSpPr/>
            <p:nvPr/>
          </p:nvSpPr>
          <p:spPr>
            <a:xfrm>
              <a:off x="1823512" y="4463952"/>
              <a:ext cx="28939" cy="30698"/>
            </a:xfrm>
            <a:custGeom>
              <a:rect b="b" l="l" r="r" t="t"/>
              <a:pathLst>
                <a:path extrusionOk="0" h="1169" w="1102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48"/>
            <p:cNvSpPr/>
            <p:nvPr/>
          </p:nvSpPr>
          <p:spPr>
            <a:xfrm>
              <a:off x="1776034" y="4536981"/>
              <a:ext cx="33692" cy="30724"/>
            </a:xfrm>
            <a:custGeom>
              <a:rect b="b" l="l" r="r" t="t"/>
              <a:pathLst>
                <a:path extrusionOk="0" h="1170" w="1283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48"/>
            <p:cNvSpPr/>
            <p:nvPr/>
          </p:nvSpPr>
          <p:spPr>
            <a:xfrm>
              <a:off x="1794862" y="4555730"/>
              <a:ext cx="33508" cy="30567"/>
            </a:xfrm>
            <a:custGeom>
              <a:rect b="b" l="l" r="r" t="t"/>
              <a:pathLst>
                <a:path extrusionOk="0" h="1164" w="1276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48"/>
            <p:cNvSpPr/>
            <p:nvPr/>
          </p:nvSpPr>
          <p:spPr>
            <a:xfrm>
              <a:off x="1832309" y="4593125"/>
              <a:ext cx="33481" cy="30619"/>
            </a:xfrm>
            <a:custGeom>
              <a:rect b="b" l="l" r="r" t="t"/>
              <a:pathLst>
                <a:path extrusionOk="0" h="1166" w="1275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48"/>
            <p:cNvSpPr/>
            <p:nvPr/>
          </p:nvSpPr>
          <p:spPr>
            <a:xfrm>
              <a:off x="1813480" y="4574322"/>
              <a:ext cx="33665" cy="30645"/>
            </a:xfrm>
            <a:custGeom>
              <a:rect b="b" l="l" r="r" t="t"/>
              <a:pathLst>
                <a:path extrusionOk="0" h="1167" w="1282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48"/>
            <p:cNvSpPr/>
            <p:nvPr/>
          </p:nvSpPr>
          <p:spPr>
            <a:xfrm>
              <a:off x="2057751" y="4266686"/>
              <a:ext cx="72241" cy="71375"/>
            </a:xfrm>
            <a:custGeom>
              <a:rect b="b" l="l" r="r" t="t"/>
              <a:pathLst>
                <a:path extrusionOk="0" h="2718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48"/>
            <p:cNvSpPr/>
            <p:nvPr/>
          </p:nvSpPr>
          <p:spPr>
            <a:xfrm>
              <a:off x="2057751" y="4266686"/>
              <a:ext cx="72241" cy="31171"/>
            </a:xfrm>
            <a:custGeom>
              <a:rect b="b" l="l" r="r" t="t"/>
              <a:pathLst>
                <a:path extrusionOk="0" h="1187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48"/>
            <p:cNvSpPr/>
            <p:nvPr/>
          </p:nvSpPr>
          <p:spPr>
            <a:xfrm>
              <a:off x="1839347" y="4424299"/>
              <a:ext cx="132981" cy="131353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48"/>
            <p:cNvSpPr/>
            <p:nvPr/>
          </p:nvSpPr>
          <p:spPr>
            <a:xfrm>
              <a:off x="1839347" y="4424299"/>
              <a:ext cx="132981" cy="131353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48"/>
            <p:cNvSpPr/>
            <p:nvPr/>
          </p:nvSpPr>
          <p:spPr>
            <a:xfrm>
              <a:off x="1839609" y="4424378"/>
              <a:ext cx="130696" cy="131090"/>
            </a:xfrm>
            <a:custGeom>
              <a:rect b="b" l="l" r="r" t="t"/>
              <a:pathLst>
                <a:path extrusionOk="0" h="4992" w="4977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2" name="Google Shape;4552;p48"/>
          <p:cNvGrpSpPr/>
          <p:nvPr/>
        </p:nvGrpSpPr>
        <p:grpSpPr>
          <a:xfrm>
            <a:off x="3117788" y="3812546"/>
            <a:ext cx="341065" cy="341065"/>
            <a:chOff x="3117788" y="3812546"/>
            <a:chExt cx="341065" cy="341065"/>
          </a:xfrm>
        </p:grpSpPr>
        <p:sp>
          <p:nvSpPr>
            <p:cNvPr id="4553" name="Google Shape;4553;p48"/>
            <p:cNvSpPr/>
            <p:nvPr/>
          </p:nvSpPr>
          <p:spPr>
            <a:xfrm>
              <a:off x="3117788" y="3812546"/>
              <a:ext cx="259396" cy="259370"/>
            </a:xfrm>
            <a:custGeom>
              <a:rect b="b" l="l" r="r" t="t"/>
              <a:pathLst>
                <a:path extrusionOk="0" h="9877" w="9878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48"/>
            <p:cNvSpPr/>
            <p:nvPr/>
          </p:nvSpPr>
          <p:spPr>
            <a:xfrm>
              <a:off x="3171332" y="3885181"/>
              <a:ext cx="132981" cy="114126"/>
            </a:xfrm>
            <a:custGeom>
              <a:rect b="b" l="l" r="r" t="t"/>
              <a:pathLst>
                <a:path extrusionOk="0" h="4346" w="5064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48"/>
            <p:cNvSpPr/>
            <p:nvPr/>
          </p:nvSpPr>
          <p:spPr>
            <a:xfrm>
              <a:off x="3209541" y="3914067"/>
              <a:ext cx="66123" cy="56485"/>
            </a:xfrm>
            <a:custGeom>
              <a:rect b="b" l="l" r="r" t="t"/>
              <a:pathLst>
                <a:path extrusionOk="0" h="2151" w="2518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48"/>
            <p:cNvSpPr/>
            <p:nvPr/>
          </p:nvSpPr>
          <p:spPr>
            <a:xfrm>
              <a:off x="3288189" y="3982947"/>
              <a:ext cx="170664" cy="170664"/>
            </a:xfrm>
            <a:custGeom>
              <a:rect b="b" l="l" r="r" t="t"/>
              <a:pathLst>
                <a:path extrusionOk="0" h="6499" w="6499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48"/>
            <p:cNvSpPr/>
            <p:nvPr/>
          </p:nvSpPr>
          <p:spPr>
            <a:xfrm>
              <a:off x="3316340" y="4025672"/>
              <a:ext cx="99788" cy="85371"/>
            </a:xfrm>
            <a:custGeom>
              <a:rect b="b" l="l" r="r" t="t"/>
              <a:pathLst>
                <a:path extrusionOk="0" h="3251" w="380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48"/>
            <p:cNvSpPr/>
            <p:nvPr/>
          </p:nvSpPr>
          <p:spPr>
            <a:xfrm>
              <a:off x="3339213" y="4042741"/>
              <a:ext cx="59847" cy="51260"/>
            </a:xfrm>
            <a:custGeom>
              <a:rect b="b" l="l" r="r" t="t"/>
              <a:pathLst>
                <a:path extrusionOk="0" h="1952" w="2279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9" name="Google Shape;4559;p48"/>
          <p:cNvGrpSpPr/>
          <p:nvPr/>
        </p:nvGrpSpPr>
        <p:grpSpPr>
          <a:xfrm>
            <a:off x="3994400" y="4299932"/>
            <a:ext cx="338281" cy="322657"/>
            <a:chOff x="3994400" y="4299932"/>
            <a:chExt cx="338281" cy="322657"/>
          </a:xfrm>
        </p:grpSpPr>
        <p:sp>
          <p:nvSpPr>
            <p:cNvPr id="4560" name="Google Shape;4560;p48"/>
            <p:cNvSpPr/>
            <p:nvPr/>
          </p:nvSpPr>
          <p:spPr>
            <a:xfrm>
              <a:off x="3994400" y="4299932"/>
              <a:ext cx="286759" cy="272447"/>
            </a:xfrm>
            <a:custGeom>
              <a:rect b="b" l="l" r="r" t="t"/>
              <a:pathLst>
                <a:path extrusionOk="0" h="10375" w="1092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48"/>
            <p:cNvSpPr/>
            <p:nvPr/>
          </p:nvSpPr>
          <p:spPr>
            <a:xfrm>
              <a:off x="4027829" y="4330314"/>
              <a:ext cx="223184" cy="211839"/>
            </a:xfrm>
            <a:custGeom>
              <a:rect b="b" l="l" r="r" t="t"/>
              <a:pathLst>
                <a:path extrusionOk="0" h="8067" w="8499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48"/>
            <p:cNvSpPr/>
            <p:nvPr/>
          </p:nvSpPr>
          <p:spPr>
            <a:xfrm>
              <a:off x="4095422" y="4335330"/>
              <a:ext cx="99053" cy="201729"/>
            </a:xfrm>
            <a:custGeom>
              <a:rect b="b" l="l" r="r" t="t"/>
              <a:pathLst>
                <a:path extrusionOk="0" h="7682" w="3772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48"/>
            <p:cNvSpPr/>
            <p:nvPr/>
          </p:nvSpPr>
          <p:spPr>
            <a:xfrm>
              <a:off x="4179611" y="4472250"/>
              <a:ext cx="153070" cy="150339"/>
            </a:xfrm>
            <a:custGeom>
              <a:rect b="b" l="l" r="r" t="t"/>
              <a:pathLst>
                <a:path extrusionOk="0" h="5725" w="5829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48"/>
            <p:cNvSpPr/>
            <p:nvPr/>
          </p:nvSpPr>
          <p:spPr>
            <a:xfrm>
              <a:off x="4238408" y="4472250"/>
              <a:ext cx="18119" cy="23135"/>
            </a:xfrm>
            <a:custGeom>
              <a:rect b="b" l="l" r="r" t="t"/>
              <a:pathLst>
                <a:path extrusionOk="0" h="881" w="69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48"/>
            <p:cNvSpPr/>
            <p:nvPr/>
          </p:nvSpPr>
          <p:spPr>
            <a:xfrm>
              <a:off x="4217321" y="4590105"/>
              <a:ext cx="28151" cy="32484"/>
            </a:xfrm>
            <a:custGeom>
              <a:rect b="b" l="l" r="r" t="t"/>
              <a:pathLst>
                <a:path extrusionOk="0" h="1237" w="1072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48"/>
            <p:cNvSpPr/>
            <p:nvPr/>
          </p:nvSpPr>
          <p:spPr>
            <a:xfrm>
              <a:off x="4179349" y="4482412"/>
              <a:ext cx="44274" cy="114520"/>
            </a:xfrm>
            <a:custGeom>
              <a:rect b="b" l="l" r="r" t="t"/>
              <a:pathLst>
                <a:path extrusionOk="0" h="4361" w="1686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48"/>
            <p:cNvSpPr/>
            <p:nvPr/>
          </p:nvSpPr>
          <p:spPr>
            <a:xfrm>
              <a:off x="4208760" y="4511955"/>
              <a:ext cx="82456" cy="70639"/>
            </a:xfrm>
            <a:custGeom>
              <a:rect b="b" l="l" r="r" t="t"/>
              <a:pathLst>
                <a:path extrusionOk="0" h="2690" w="314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8" name="Google Shape;4568;p48"/>
          <p:cNvSpPr/>
          <p:nvPr/>
        </p:nvSpPr>
        <p:spPr>
          <a:xfrm>
            <a:off x="3700340" y="1965628"/>
            <a:ext cx="48528" cy="24159"/>
          </a:xfrm>
          <a:custGeom>
            <a:rect b="b" l="l" r="r" t="t"/>
            <a:pathLst>
              <a:path extrusionOk="0" h="920" w="1848">
                <a:moveTo>
                  <a:pt x="700" y="1"/>
                </a:moveTo>
                <a:cubicBezTo>
                  <a:pt x="317" y="1"/>
                  <a:pt x="10" y="307"/>
                  <a:pt x="10" y="690"/>
                </a:cubicBezTo>
                <a:lnTo>
                  <a:pt x="1" y="690"/>
                </a:lnTo>
                <a:cubicBezTo>
                  <a:pt x="1" y="690"/>
                  <a:pt x="700" y="919"/>
                  <a:pt x="1848" y="919"/>
                </a:cubicBezTo>
                <a:lnTo>
                  <a:pt x="1848" y="690"/>
                </a:lnTo>
                <a:cubicBezTo>
                  <a:pt x="1848" y="307"/>
                  <a:pt x="1542" y="1"/>
                  <a:pt x="115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9" name="Google Shape;4569;p48"/>
          <p:cNvSpPr/>
          <p:nvPr/>
        </p:nvSpPr>
        <p:spPr>
          <a:xfrm>
            <a:off x="3700340" y="1965628"/>
            <a:ext cx="33455" cy="21901"/>
          </a:xfrm>
          <a:custGeom>
            <a:rect b="b" l="l" r="r" t="t"/>
            <a:pathLst>
              <a:path extrusionOk="0" h="834" w="1274">
                <a:moveTo>
                  <a:pt x="690" y="1"/>
                </a:moveTo>
                <a:cubicBezTo>
                  <a:pt x="307" y="1"/>
                  <a:pt x="1" y="307"/>
                  <a:pt x="1" y="690"/>
                </a:cubicBezTo>
                <a:cubicBezTo>
                  <a:pt x="221" y="757"/>
                  <a:pt x="460" y="805"/>
                  <a:pt x="690" y="833"/>
                </a:cubicBezTo>
                <a:lnTo>
                  <a:pt x="690" y="690"/>
                </a:lnTo>
                <a:lnTo>
                  <a:pt x="700" y="690"/>
                </a:lnTo>
                <a:cubicBezTo>
                  <a:pt x="700" y="355"/>
                  <a:pt x="939" y="68"/>
                  <a:pt x="1274" y="10"/>
                </a:cubicBezTo>
                <a:cubicBezTo>
                  <a:pt x="1235" y="1"/>
                  <a:pt x="1188" y="1"/>
                  <a:pt x="114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0" name="Google Shape;4570;p48"/>
          <p:cNvGrpSpPr/>
          <p:nvPr/>
        </p:nvGrpSpPr>
        <p:grpSpPr>
          <a:xfrm>
            <a:off x="3573426" y="1965628"/>
            <a:ext cx="302357" cy="374993"/>
            <a:chOff x="3573426" y="1965628"/>
            <a:chExt cx="302357" cy="374993"/>
          </a:xfrm>
        </p:grpSpPr>
        <p:sp>
          <p:nvSpPr>
            <p:cNvPr id="4571" name="Google Shape;4571;p48"/>
            <p:cNvSpPr/>
            <p:nvPr/>
          </p:nvSpPr>
          <p:spPr>
            <a:xfrm>
              <a:off x="3688287" y="2013894"/>
              <a:ext cx="72661" cy="60582"/>
            </a:xfrm>
            <a:custGeom>
              <a:rect b="b" l="l" r="r" t="t"/>
              <a:pathLst>
                <a:path extrusionOk="0" h="2307" w="2767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71" y="632"/>
                    <a:pt x="795" y="670"/>
                  </a:cubicBezTo>
                  <a:lnTo>
                    <a:pt x="259" y="938"/>
                  </a:lnTo>
                  <a:cubicBezTo>
                    <a:pt x="106" y="1015"/>
                    <a:pt x="1" y="1177"/>
                    <a:pt x="1" y="1350"/>
                  </a:cubicBezTo>
                  <a:lnTo>
                    <a:pt x="1" y="2307"/>
                  </a:lnTo>
                  <a:lnTo>
                    <a:pt x="2766" y="2307"/>
                  </a:lnTo>
                  <a:lnTo>
                    <a:pt x="2766" y="1350"/>
                  </a:lnTo>
                  <a:cubicBezTo>
                    <a:pt x="2766" y="1177"/>
                    <a:pt x="2671" y="1015"/>
                    <a:pt x="2508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48"/>
            <p:cNvSpPr/>
            <p:nvPr/>
          </p:nvSpPr>
          <p:spPr>
            <a:xfrm>
              <a:off x="3711422" y="2013894"/>
              <a:ext cx="26391" cy="18251"/>
            </a:xfrm>
            <a:custGeom>
              <a:rect b="b" l="l" r="r" t="t"/>
              <a:pathLst>
                <a:path extrusionOk="0" h="695" w="1005">
                  <a:moveTo>
                    <a:pt x="48" y="0"/>
                  </a:moveTo>
                  <a:lnTo>
                    <a:pt x="48" y="460"/>
                  </a:lnTo>
                  <a:cubicBezTo>
                    <a:pt x="38" y="507"/>
                    <a:pt x="29" y="555"/>
                    <a:pt x="0" y="594"/>
                  </a:cubicBezTo>
                  <a:cubicBezTo>
                    <a:pt x="163" y="661"/>
                    <a:pt x="335" y="694"/>
                    <a:pt x="506" y="694"/>
                  </a:cubicBezTo>
                  <a:cubicBezTo>
                    <a:pt x="677" y="694"/>
                    <a:pt x="847" y="661"/>
                    <a:pt x="1005" y="594"/>
                  </a:cubicBezTo>
                  <a:cubicBezTo>
                    <a:pt x="976" y="555"/>
                    <a:pt x="967" y="507"/>
                    <a:pt x="967" y="460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48"/>
            <p:cNvSpPr/>
            <p:nvPr/>
          </p:nvSpPr>
          <p:spPr>
            <a:xfrm>
              <a:off x="3688287" y="2032985"/>
              <a:ext cx="72661" cy="41491"/>
            </a:xfrm>
            <a:custGeom>
              <a:rect b="b" l="l" r="r" t="t"/>
              <a:pathLst>
                <a:path extrusionOk="0" h="1580" w="2767">
                  <a:moveTo>
                    <a:pt x="680" y="1"/>
                  </a:moveTo>
                  <a:lnTo>
                    <a:pt x="259" y="211"/>
                  </a:lnTo>
                  <a:cubicBezTo>
                    <a:pt x="106" y="288"/>
                    <a:pt x="1" y="450"/>
                    <a:pt x="1" y="623"/>
                  </a:cubicBezTo>
                  <a:lnTo>
                    <a:pt x="1" y="1580"/>
                  </a:lnTo>
                  <a:lnTo>
                    <a:pt x="2766" y="1580"/>
                  </a:lnTo>
                  <a:lnTo>
                    <a:pt x="2766" y="623"/>
                  </a:lnTo>
                  <a:cubicBezTo>
                    <a:pt x="2766" y="450"/>
                    <a:pt x="2671" y="288"/>
                    <a:pt x="2508" y="211"/>
                  </a:cubicBezTo>
                  <a:lnTo>
                    <a:pt x="2096" y="1"/>
                  </a:lnTo>
                  <a:cubicBezTo>
                    <a:pt x="1910" y="225"/>
                    <a:pt x="1647" y="338"/>
                    <a:pt x="1385" y="338"/>
                  </a:cubicBezTo>
                  <a:cubicBezTo>
                    <a:pt x="1123" y="338"/>
                    <a:pt x="862" y="225"/>
                    <a:pt x="68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48"/>
            <p:cNvSpPr/>
            <p:nvPr/>
          </p:nvSpPr>
          <p:spPr>
            <a:xfrm>
              <a:off x="3688287" y="2043804"/>
              <a:ext cx="18119" cy="30672"/>
            </a:xfrm>
            <a:custGeom>
              <a:rect b="b" l="l" r="r" t="t"/>
              <a:pathLst>
                <a:path extrusionOk="0" h="1168" w="690">
                  <a:moveTo>
                    <a:pt x="58" y="0"/>
                  </a:moveTo>
                  <a:cubicBezTo>
                    <a:pt x="20" y="57"/>
                    <a:pt x="1" y="134"/>
                    <a:pt x="1" y="211"/>
                  </a:cubicBezTo>
                  <a:lnTo>
                    <a:pt x="1" y="1168"/>
                  </a:lnTo>
                  <a:lnTo>
                    <a:pt x="690" y="1168"/>
                  </a:lnTo>
                  <a:lnTo>
                    <a:pt x="690" y="708"/>
                  </a:lnTo>
                  <a:cubicBezTo>
                    <a:pt x="690" y="555"/>
                    <a:pt x="623" y="421"/>
                    <a:pt x="508" y="33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48"/>
            <p:cNvSpPr/>
            <p:nvPr/>
          </p:nvSpPr>
          <p:spPr>
            <a:xfrm>
              <a:off x="3742829" y="2043804"/>
              <a:ext cx="18119" cy="30672"/>
            </a:xfrm>
            <a:custGeom>
              <a:rect b="b" l="l" r="r" t="t"/>
              <a:pathLst>
                <a:path extrusionOk="0" h="1168" w="690">
                  <a:moveTo>
                    <a:pt x="632" y="0"/>
                  </a:moveTo>
                  <a:lnTo>
                    <a:pt x="182" y="335"/>
                  </a:lnTo>
                  <a:cubicBezTo>
                    <a:pt x="67" y="421"/>
                    <a:pt x="0" y="555"/>
                    <a:pt x="0" y="708"/>
                  </a:cubicBezTo>
                  <a:lnTo>
                    <a:pt x="0" y="1168"/>
                  </a:lnTo>
                  <a:lnTo>
                    <a:pt x="689" y="1168"/>
                  </a:lnTo>
                  <a:lnTo>
                    <a:pt x="689" y="211"/>
                  </a:lnTo>
                  <a:cubicBezTo>
                    <a:pt x="689" y="134"/>
                    <a:pt x="670" y="57"/>
                    <a:pt x="632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48"/>
            <p:cNvSpPr/>
            <p:nvPr/>
          </p:nvSpPr>
          <p:spPr>
            <a:xfrm>
              <a:off x="3700340" y="1965628"/>
              <a:ext cx="48528" cy="54306"/>
            </a:xfrm>
            <a:custGeom>
              <a:rect b="b" l="l" r="r" t="t"/>
              <a:pathLst>
                <a:path extrusionOk="0" h="2068" w="1848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6"/>
                    <a:pt x="412" y="2068"/>
                    <a:pt x="929" y="2068"/>
                  </a:cubicBezTo>
                  <a:cubicBezTo>
                    <a:pt x="1436" y="2068"/>
                    <a:pt x="1848" y="1656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48"/>
            <p:cNvSpPr/>
            <p:nvPr/>
          </p:nvSpPr>
          <p:spPr>
            <a:xfrm>
              <a:off x="3700156" y="1965628"/>
              <a:ext cx="33639" cy="54621"/>
            </a:xfrm>
            <a:custGeom>
              <a:rect b="b" l="l" r="r" t="t"/>
              <a:pathLst>
                <a:path extrusionOk="0" h="2080" w="1281">
                  <a:moveTo>
                    <a:pt x="697" y="1"/>
                  </a:moveTo>
                  <a:cubicBezTo>
                    <a:pt x="314" y="1"/>
                    <a:pt x="8" y="307"/>
                    <a:pt x="8" y="690"/>
                  </a:cubicBezTo>
                  <a:lnTo>
                    <a:pt x="8" y="1149"/>
                  </a:lnTo>
                  <a:cubicBezTo>
                    <a:pt x="0" y="1683"/>
                    <a:pt x="437" y="2080"/>
                    <a:pt x="929" y="2080"/>
                  </a:cubicBezTo>
                  <a:cubicBezTo>
                    <a:pt x="1045" y="2080"/>
                    <a:pt x="1164" y="2058"/>
                    <a:pt x="1281" y="2010"/>
                  </a:cubicBezTo>
                  <a:cubicBezTo>
                    <a:pt x="927" y="1867"/>
                    <a:pt x="697" y="1522"/>
                    <a:pt x="707" y="1149"/>
                  </a:cubicBezTo>
                  <a:lnTo>
                    <a:pt x="707" y="690"/>
                  </a:lnTo>
                  <a:cubicBezTo>
                    <a:pt x="707" y="355"/>
                    <a:pt x="946" y="68"/>
                    <a:pt x="1281" y="10"/>
                  </a:cubicBezTo>
                  <a:cubicBezTo>
                    <a:pt x="1242" y="1"/>
                    <a:pt x="1195" y="1"/>
                    <a:pt x="1156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48"/>
            <p:cNvSpPr/>
            <p:nvPr/>
          </p:nvSpPr>
          <p:spPr>
            <a:xfrm>
              <a:off x="3682247" y="2086502"/>
              <a:ext cx="84741" cy="145060"/>
            </a:xfrm>
            <a:custGeom>
              <a:rect b="b" l="l" r="r" t="t"/>
              <a:pathLst>
                <a:path extrusionOk="0" h="5524" w="3227">
                  <a:moveTo>
                    <a:pt x="1" y="1"/>
                  </a:moveTo>
                  <a:lnTo>
                    <a:pt x="1" y="5523"/>
                  </a:lnTo>
                  <a:lnTo>
                    <a:pt x="3226" y="5523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48"/>
            <p:cNvSpPr/>
            <p:nvPr/>
          </p:nvSpPr>
          <p:spPr>
            <a:xfrm>
              <a:off x="3682247" y="2170955"/>
              <a:ext cx="84741" cy="60608"/>
            </a:xfrm>
            <a:custGeom>
              <a:rect b="b" l="l" r="r" t="t"/>
              <a:pathLst>
                <a:path extrusionOk="0" h="2308" w="3227">
                  <a:moveTo>
                    <a:pt x="1" y="1"/>
                  </a:moveTo>
                  <a:lnTo>
                    <a:pt x="1" y="2307"/>
                  </a:lnTo>
                  <a:lnTo>
                    <a:pt x="3226" y="2307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48"/>
            <p:cNvSpPr/>
            <p:nvPr/>
          </p:nvSpPr>
          <p:spPr>
            <a:xfrm>
              <a:off x="3754882" y="2153124"/>
              <a:ext cx="48292" cy="72635"/>
            </a:xfrm>
            <a:custGeom>
              <a:rect b="b" l="l" r="r" t="t"/>
              <a:pathLst>
                <a:path extrusionOk="0" h="2766" w="1839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48"/>
            <p:cNvSpPr/>
            <p:nvPr/>
          </p:nvSpPr>
          <p:spPr>
            <a:xfrm>
              <a:off x="3754646" y="2152862"/>
              <a:ext cx="27415" cy="72898"/>
            </a:xfrm>
            <a:custGeom>
              <a:rect b="b" l="l" r="r" t="t"/>
              <a:pathLst>
                <a:path extrusionOk="0" h="2776" w="1044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59" y="2470"/>
                    <a:pt x="459" y="2699"/>
                  </a:cubicBezTo>
                  <a:lnTo>
                    <a:pt x="459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48"/>
            <p:cNvSpPr/>
            <p:nvPr/>
          </p:nvSpPr>
          <p:spPr>
            <a:xfrm>
              <a:off x="3754882" y="2152862"/>
              <a:ext cx="48292" cy="54568"/>
            </a:xfrm>
            <a:custGeom>
              <a:rect b="b" l="l" r="r" t="t"/>
              <a:pathLst>
                <a:path extrusionOk="0" h="2078" w="1839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48"/>
            <p:cNvSpPr/>
            <p:nvPr/>
          </p:nvSpPr>
          <p:spPr>
            <a:xfrm>
              <a:off x="3754882" y="2152862"/>
              <a:ext cx="27179" cy="54306"/>
            </a:xfrm>
            <a:custGeom>
              <a:rect b="b" l="l" r="r" t="t"/>
              <a:pathLst>
                <a:path extrusionOk="0" h="2068" w="1035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48"/>
            <p:cNvSpPr/>
            <p:nvPr/>
          </p:nvSpPr>
          <p:spPr>
            <a:xfrm>
              <a:off x="3736789" y="2219457"/>
              <a:ext cx="84715" cy="96794"/>
            </a:xfrm>
            <a:custGeom>
              <a:rect b="b" l="l" r="r" t="t"/>
              <a:pathLst>
                <a:path extrusionOk="0" h="3686" w="3226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26" y="3580"/>
                    <a:pt x="3226" y="3456"/>
                  </a:cubicBezTo>
                  <a:lnTo>
                    <a:pt x="3226" y="929"/>
                  </a:lnTo>
                  <a:cubicBezTo>
                    <a:pt x="3226" y="642"/>
                    <a:pt x="305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48"/>
            <p:cNvSpPr/>
            <p:nvPr/>
          </p:nvSpPr>
          <p:spPr>
            <a:xfrm>
              <a:off x="3736789" y="2233296"/>
              <a:ext cx="18119" cy="82955"/>
            </a:xfrm>
            <a:custGeom>
              <a:rect b="b" l="l" r="r" t="t"/>
              <a:pathLst>
                <a:path extrusionOk="0" h="3159" w="690">
                  <a:moveTo>
                    <a:pt x="135" y="0"/>
                  </a:moveTo>
                  <a:cubicBezTo>
                    <a:pt x="48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48"/>
            <p:cNvSpPr/>
            <p:nvPr/>
          </p:nvSpPr>
          <p:spPr>
            <a:xfrm>
              <a:off x="3803148" y="2233296"/>
              <a:ext cx="18119" cy="82955"/>
            </a:xfrm>
            <a:custGeom>
              <a:rect b="b" l="l" r="r" t="t"/>
              <a:pathLst>
                <a:path extrusionOk="0" h="3159" w="690">
                  <a:moveTo>
                    <a:pt x="555" y="0"/>
                  </a:moveTo>
                  <a:lnTo>
                    <a:pt x="18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48"/>
            <p:cNvSpPr/>
            <p:nvPr/>
          </p:nvSpPr>
          <p:spPr>
            <a:xfrm>
              <a:off x="3646061" y="2153124"/>
              <a:ext cx="48292" cy="72635"/>
            </a:xfrm>
            <a:custGeom>
              <a:rect b="b" l="l" r="r" t="t"/>
              <a:pathLst>
                <a:path extrusionOk="0" h="2766" w="1839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48"/>
            <p:cNvSpPr/>
            <p:nvPr/>
          </p:nvSpPr>
          <p:spPr>
            <a:xfrm>
              <a:off x="3645824" y="2152862"/>
              <a:ext cx="27415" cy="72898"/>
            </a:xfrm>
            <a:custGeom>
              <a:rect b="b" l="l" r="r" t="t"/>
              <a:pathLst>
                <a:path extrusionOk="0" h="2776" w="1044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60" y="2470"/>
                    <a:pt x="460" y="2699"/>
                  </a:cubicBezTo>
                  <a:lnTo>
                    <a:pt x="460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48"/>
            <p:cNvSpPr/>
            <p:nvPr/>
          </p:nvSpPr>
          <p:spPr>
            <a:xfrm>
              <a:off x="3646061" y="2152862"/>
              <a:ext cx="48292" cy="54568"/>
            </a:xfrm>
            <a:custGeom>
              <a:rect b="b" l="l" r="r" t="t"/>
              <a:pathLst>
                <a:path extrusionOk="0" h="2078" w="1839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48"/>
            <p:cNvSpPr/>
            <p:nvPr/>
          </p:nvSpPr>
          <p:spPr>
            <a:xfrm>
              <a:off x="3646061" y="2152862"/>
              <a:ext cx="27179" cy="54306"/>
            </a:xfrm>
            <a:custGeom>
              <a:rect b="b" l="l" r="r" t="t"/>
              <a:pathLst>
                <a:path extrusionOk="0" h="2068" w="1035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48"/>
            <p:cNvSpPr/>
            <p:nvPr/>
          </p:nvSpPr>
          <p:spPr>
            <a:xfrm>
              <a:off x="3627968" y="2219457"/>
              <a:ext cx="84478" cy="96794"/>
            </a:xfrm>
            <a:custGeom>
              <a:rect b="b" l="l" r="r" t="t"/>
              <a:pathLst>
                <a:path extrusionOk="0" h="3686" w="3217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16" y="3580"/>
                    <a:pt x="3216" y="3456"/>
                  </a:cubicBezTo>
                  <a:lnTo>
                    <a:pt x="3216" y="929"/>
                  </a:lnTo>
                  <a:cubicBezTo>
                    <a:pt x="3216" y="642"/>
                    <a:pt x="304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48"/>
            <p:cNvSpPr/>
            <p:nvPr/>
          </p:nvSpPr>
          <p:spPr>
            <a:xfrm>
              <a:off x="3627968" y="2233296"/>
              <a:ext cx="18119" cy="82955"/>
            </a:xfrm>
            <a:custGeom>
              <a:rect b="b" l="l" r="r" t="t"/>
              <a:pathLst>
                <a:path extrusionOk="0" h="3159" w="690">
                  <a:moveTo>
                    <a:pt x="135" y="0"/>
                  </a:moveTo>
                  <a:cubicBezTo>
                    <a:pt x="49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48"/>
            <p:cNvSpPr/>
            <p:nvPr/>
          </p:nvSpPr>
          <p:spPr>
            <a:xfrm>
              <a:off x="3694327" y="2233296"/>
              <a:ext cx="18119" cy="82955"/>
            </a:xfrm>
            <a:custGeom>
              <a:rect b="b" l="l" r="r" t="t"/>
              <a:pathLst>
                <a:path extrusionOk="0" h="3159" w="690">
                  <a:moveTo>
                    <a:pt x="555" y="0"/>
                  </a:moveTo>
                  <a:lnTo>
                    <a:pt x="19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48"/>
            <p:cNvSpPr/>
            <p:nvPr/>
          </p:nvSpPr>
          <p:spPr>
            <a:xfrm>
              <a:off x="3809162" y="2213417"/>
              <a:ext cx="48528" cy="72661"/>
            </a:xfrm>
            <a:custGeom>
              <a:rect b="b" l="l" r="r" t="t"/>
              <a:pathLst>
                <a:path extrusionOk="0" h="2767" w="1848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48"/>
            <p:cNvSpPr/>
            <p:nvPr/>
          </p:nvSpPr>
          <p:spPr>
            <a:xfrm>
              <a:off x="3809162" y="2213417"/>
              <a:ext cx="27179" cy="72661"/>
            </a:xfrm>
            <a:custGeom>
              <a:rect b="b" l="l" r="r" t="t"/>
              <a:pathLst>
                <a:path extrusionOk="0" h="2767" w="1035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48"/>
            <p:cNvSpPr/>
            <p:nvPr/>
          </p:nvSpPr>
          <p:spPr>
            <a:xfrm>
              <a:off x="3809162" y="2213417"/>
              <a:ext cx="48528" cy="54332"/>
            </a:xfrm>
            <a:custGeom>
              <a:rect b="b" l="l" r="r" t="t"/>
              <a:pathLst>
                <a:path extrusionOk="0" h="2069" w="1848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48"/>
            <p:cNvSpPr/>
            <p:nvPr/>
          </p:nvSpPr>
          <p:spPr>
            <a:xfrm>
              <a:off x="3809162" y="2213417"/>
              <a:ext cx="27442" cy="54069"/>
            </a:xfrm>
            <a:custGeom>
              <a:rect b="b" l="l" r="r" t="t"/>
              <a:pathLst>
                <a:path extrusionOk="0" h="2059" w="1045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699" y="1657"/>
                    <a:pt x="699" y="1446"/>
                  </a:cubicBezTo>
                  <a:lnTo>
                    <a:pt x="699" y="690"/>
                  </a:lnTo>
                  <a:cubicBezTo>
                    <a:pt x="699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48"/>
            <p:cNvSpPr/>
            <p:nvPr/>
          </p:nvSpPr>
          <p:spPr>
            <a:xfrm>
              <a:off x="3791331" y="2280039"/>
              <a:ext cx="84452" cy="60319"/>
            </a:xfrm>
            <a:custGeom>
              <a:rect b="b" l="l" r="r" t="t"/>
              <a:pathLst>
                <a:path extrusionOk="0" h="2297" w="3216">
                  <a:moveTo>
                    <a:pt x="1369" y="0"/>
                  </a:moveTo>
                  <a:cubicBezTo>
                    <a:pt x="1216" y="0"/>
                    <a:pt x="1072" y="29"/>
                    <a:pt x="938" y="86"/>
                  </a:cubicBezTo>
                  <a:lnTo>
                    <a:pt x="431" y="287"/>
                  </a:lnTo>
                  <a:cubicBezTo>
                    <a:pt x="173" y="383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192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48"/>
            <p:cNvSpPr/>
            <p:nvPr/>
          </p:nvSpPr>
          <p:spPr>
            <a:xfrm>
              <a:off x="3791068" y="2293353"/>
              <a:ext cx="18119" cy="47005"/>
            </a:xfrm>
            <a:custGeom>
              <a:rect b="b" l="l" r="r" t="t"/>
              <a:pathLst>
                <a:path extrusionOk="0" h="1790" w="69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0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48"/>
            <p:cNvSpPr/>
            <p:nvPr/>
          </p:nvSpPr>
          <p:spPr>
            <a:xfrm>
              <a:off x="3857664" y="2293589"/>
              <a:ext cx="17883" cy="47032"/>
            </a:xfrm>
            <a:custGeom>
              <a:rect b="b" l="l" r="r" t="t"/>
              <a:pathLst>
                <a:path extrusionOk="0" h="1791" w="681">
                  <a:moveTo>
                    <a:pt x="54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51" y="1791"/>
                  </a:lnTo>
                  <a:cubicBezTo>
                    <a:pt x="585" y="1791"/>
                    <a:pt x="680" y="1685"/>
                    <a:pt x="680" y="1561"/>
                  </a:cubicBezTo>
                  <a:lnTo>
                    <a:pt x="680" y="412"/>
                  </a:lnTo>
                  <a:cubicBezTo>
                    <a:pt x="680" y="269"/>
                    <a:pt x="633" y="125"/>
                    <a:pt x="54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48"/>
            <p:cNvSpPr/>
            <p:nvPr/>
          </p:nvSpPr>
          <p:spPr>
            <a:xfrm>
              <a:off x="3700340" y="2213417"/>
              <a:ext cx="48528" cy="72661"/>
            </a:xfrm>
            <a:custGeom>
              <a:rect b="b" l="l" r="r" t="t"/>
              <a:pathLst>
                <a:path extrusionOk="0" h="2767" w="1848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4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48"/>
            <p:cNvSpPr/>
            <p:nvPr/>
          </p:nvSpPr>
          <p:spPr>
            <a:xfrm>
              <a:off x="3700340" y="2213417"/>
              <a:ext cx="27179" cy="72661"/>
            </a:xfrm>
            <a:custGeom>
              <a:rect b="b" l="l" r="r" t="t"/>
              <a:pathLst>
                <a:path extrusionOk="0" h="2767" w="1035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48"/>
            <p:cNvSpPr/>
            <p:nvPr/>
          </p:nvSpPr>
          <p:spPr>
            <a:xfrm>
              <a:off x="3700340" y="2213417"/>
              <a:ext cx="48528" cy="54332"/>
            </a:xfrm>
            <a:custGeom>
              <a:rect b="b" l="l" r="r" t="t"/>
              <a:pathLst>
                <a:path extrusionOk="0" h="2069" w="1848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48"/>
            <p:cNvSpPr/>
            <p:nvPr/>
          </p:nvSpPr>
          <p:spPr>
            <a:xfrm>
              <a:off x="3700340" y="2213417"/>
              <a:ext cx="27442" cy="54069"/>
            </a:xfrm>
            <a:custGeom>
              <a:rect b="b" l="l" r="r" t="t"/>
              <a:pathLst>
                <a:path extrusionOk="0" h="2059" w="1045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48"/>
            <p:cNvSpPr/>
            <p:nvPr/>
          </p:nvSpPr>
          <p:spPr>
            <a:xfrm>
              <a:off x="3682247" y="2280039"/>
              <a:ext cx="84741" cy="60319"/>
            </a:xfrm>
            <a:custGeom>
              <a:rect b="b" l="l" r="r" t="t"/>
              <a:pathLst>
                <a:path extrusionOk="0" h="2297" w="3227">
                  <a:moveTo>
                    <a:pt x="1379" y="0"/>
                  </a:moveTo>
                  <a:cubicBezTo>
                    <a:pt x="1226" y="0"/>
                    <a:pt x="1082" y="29"/>
                    <a:pt x="948" y="86"/>
                  </a:cubicBezTo>
                  <a:lnTo>
                    <a:pt x="441" y="287"/>
                  </a:lnTo>
                  <a:cubicBezTo>
                    <a:pt x="173" y="392"/>
                    <a:pt x="1" y="641"/>
                    <a:pt x="1" y="928"/>
                  </a:cubicBezTo>
                  <a:lnTo>
                    <a:pt x="1" y="2067"/>
                  </a:lnTo>
                  <a:cubicBezTo>
                    <a:pt x="1" y="2201"/>
                    <a:pt x="106" y="2297"/>
                    <a:pt x="231" y="2297"/>
                  </a:cubicBezTo>
                  <a:lnTo>
                    <a:pt x="2996" y="2297"/>
                  </a:lnTo>
                  <a:cubicBezTo>
                    <a:pt x="3121" y="2297"/>
                    <a:pt x="3226" y="2201"/>
                    <a:pt x="3226" y="2067"/>
                  </a:cubicBezTo>
                  <a:lnTo>
                    <a:pt x="3226" y="919"/>
                  </a:lnTo>
                  <a:cubicBezTo>
                    <a:pt x="3226" y="641"/>
                    <a:pt x="3054" y="383"/>
                    <a:pt x="2795" y="287"/>
                  </a:cubicBezTo>
                  <a:lnTo>
                    <a:pt x="2279" y="86"/>
                  </a:lnTo>
                  <a:cubicBezTo>
                    <a:pt x="2145" y="29"/>
                    <a:pt x="2001" y="0"/>
                    <a:pt x="185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48"/>
            <p:cNvSpPr/>
            <p:nvPr/>
          </p:nvSpPr>
          <p:spPr>
            <a:xfrm>
              <a:off x="3682247" y="2293353"/>
              <a:ext cx="18119" cy="47005"/>
            </a:xfrm>
            <a:custGeom>
              <a:rect b="b" l="l" r="r" t="t"/>
              <a:pathLst>
                <a:path extrusionOk="0" h="1790" w="69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60"/>
                  </a:lnTo>
                  <a:cubicBezTo>
                    <a:pt x="1" y="1685"/>
                    <a:pt x="106" y="1790"/>
                    <a:pt x="231" y="179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48"/>
            <p:cNvSpPr/>
            <p:nvPr/>
          </p:nvSpPr>
          <p:spPr>
            <a:xfrm>
              <a:off x="3748842" y="2293589"/>
              <a:ext cx="18146" cy="47032"/>
            </a:xfrm>
            <a:custGeom>
              <a:rect b="b" l="l" r="r" t="t"/>
              <a:pathLst>
                <a:path extrusionOk="0" h="1791" w="691">
                  <a:moveTo>
                    <a:pt x="55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60" y="1791"/>
                  </a:lnTo>
                  <a:cubicBezTo>
                    <a:pt x="585" y="1791"/>
                    <a:pt x="690" y="1685"/>
                    <a:pt x="690" y="1561"/>
                  </a:cubicBezTo>
                  <a:lnTo>
                    <a:pt x="690" y="412"/>
                  </a:lnTo>
                  <a:cubicBezTo>
                    <a:pt x="690" y="269"/>
                    <a:pt x="642" y="125"/>
                    <a:pt x="55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48"/>
            <p:cNvSpPr/>
            <p:nvPr/>
          </p:nvSpPr>
          <p:spPr>
            <a:xfrm>
              <a:off x="3591519" y="2213417"/>
              <a:ext cx="48555" cy="72661"/>
            </a:xfrm>
            <a:custGeom>
              <a:rect b="b" l="l" r="r" t="t"/>
              <a:pathLst>
                <a:path extrusionOk="0" h="2767" w="1849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48"/>
            <p:cNvSpPr/>
            <p:nvPr/>
          </p:nvSpPr>
          <p:spPr>
            <a:xfrm>
              <a:off x="3591519" y="2213417"/>
              <a:ext cx="27179" cy="72661"/>
            </a:xfrm>
            <a:custGeom>
              <a:rect b="b" l="l" r="r" t="t"/>
              <a:pathLst>
                <a:path extrusionOk="0" h="2767" w="1035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20" y="1676"/>
                    <a:pt x="97" y="1896"/>
                    <a:pt x="231" y="2078"/>
                  </a:cubicBezTo>
                  <a:cubicBezTo>
                    <a:pt x="38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9" y="2767"/>
                  </a:lnTo>
                  <a:lnTo>
                    <a:pt x="929" y="2700"/>
                  </a:lnTo>
                  <a:cubicBezTo>
                    <a:pt x="929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48"/>
            <p:cNvSpPr/>
            <p:nvPr/>
          </p:nvSpPr>
          <p:spPr>
            <a:xfrm>
              <a:off x="3591519" y="2213417"/>
              <a:ext cx="48555" cy="54332"/>
            </a:xfrm>
            <a:custGeom>
              <a:rect b="b" l="l" r="r" t="t"/>
              <a:pathLst>
                <a:path extrusionOk="0" h="2069" w="1849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7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48"/>
            <p:cNvSpPr/>
            <p:nvPr/>
          </p:nvSpPr>
          <p:spPr>
            <a:xfrm>
              <a:off x="3591519" y="2213417"/>
              <a:ext cx="27442" cy="54069"/>
            </a:xfrm>
            <a:custGeom>
              <a:rect b="b" l="l" r="r" t="t"/>
              <a:pathLst>
                <a:path extrusionOk="0" h="2059" w="1045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6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48"/>
            <p:cNvSpPr/>
            <p:nvPr/>
          </p:nvSpPr>
          <p:spPr>
            <a:xfrm>
              <a:off x="3573688" y="2280039"/>
              <a:ext cx="84478" cy="60319"/>
            </a:xfrm>
            <a:custGeom>
              <a:rect b="b" l="l" r="r" t="t"/>
              <a:pathLst>
                <a:path extrusionOk="0" h="2297" w="3217">
                  <a:moveTo>
                    <a:pt x="1369" y="0"/>
                  </a:moveTo>
                  <a:cubicBezTo>
                    <a:pt x="1225" y="0"/>
                    <a:pt x="1082" y="29"/>
                    <a:pt x="948" y="86"/>
                  </a:cubicBezTo>
                  <a:lnTo>
                    <a:pt x="431" y="287"/>
                  </a:lnTo>
                  <a:cubicBezTo>
                    <a:pt x="173" y="392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201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48"/>
            <p:cNvSpPr/>
            <p:nvPr/>
          </p:nvSpPr>
          <p:spPr>
            <a:xfrm>
              <a:off x="3573426" y="2293353"/>
              <a:ext cx="18119" cy="47005"/>
            </a:xfrm>
            <a:custGeom>
              <a:rect b="b" l="l" r="r" t="t"/>
              <a:pathLst>
                <a:path extrusionOk="0" h="1790" w="69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1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48"/>
            <p:cNvSpPr/>
            <p:nvPr/>
          </p:nvSpPr>
          <p:spPr>
            <a:xfrm>
              <a:off x="3640047" y="2293353"/>
              <a:ext cx="18119" cy="47005"/>
            </a:xfrm>
            <a:custGeom>
              <a:rect b="b" l="l" r="r" t="t"/>
              <a:pathLst>
                <a:path extrusionOk="0" h="1790" w="690">
                  <a:moveTo>
                    <a:pt x="555" y="0"/>
                  </a:moveTo>
                  <a:lnTo>
                    <a:pt x="182" y="287"/>
                  </a:lnTo>
                  <a:cubicBezTo>
                    <a:pt x="67" y="374"/>
                    <a:pt x="0" y="508"/>
                    <a:pt x="0" y="651"/>
                  </a:cubicBezTo>
                  <a:lnTo>
                    <a:pt x="0" y="1790"/>
                  </a:lnTo>
                  <a:lnTo>
                    <a:pt x="459" y="1790"/>
                  </a:lnTo>
                  <a:cubicBezTo>
                    <a:pt x="584" y="1790"/>
                    <a:pt x="689" y="1685"/>
                    <a:pt x="689" y="1560"/>
                  </a:cubicBezTo>
                  <a:lnTo>
                    <a:pt x="689" y="412"/>
                  </a:lnTo>
                  <a:cubicBezTo>
                    <a:pt x="689" y="268"/>
                    <a:pt x="641" y="125"/>
                    <a:pt x="555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48"/>
            <p:cNvSpPr/>
            <p:nvPr/>
          </p:nvSpPr>
          <p:spPr>
            <a:xfrm>
              <a:off x="3666228" y="2068409"/>
              <a:ext cx="117041" cy="24159"/>
            </a:xfrm>
            <a:custGeom>
              <a:rect b="b" l="l" r="r" t="t"/>
              <a:pathLst>
                <a:path extrusionOk="0" h="920" w="4457">
                  <a:moveTo>
                    <a:pt x="215" y="0"/>
                  </a:moveTo>
                  <a:cubicBezTo>
                    <a:pt x="79" y="0"/>
                    <a:pt x="0" y="148"/>
                    <a:pt x="65" y="259"/>
                  </a:cubicBezTo>
                  <a:lnTo>
                    <a:pt x="324" y="795"/>
                  </a:lnTo>
                  <a:cubicBezTo>
                    <a:pt x="362" y="872"/>
                    <a:pt x="439" y="920"/>
                    <a:pt x="534" y="920"/>
                  </a:cubicBezTo>
                  <a:lnTo>
                    <a:pt x="3922" y="920"/>
                  </a:lnTo>
                  <a:cubicBezTo>
                    <a:pt x="4008" y="920"/>
                    <a:pt x="4094" y="872"/>
                    <a:pt x="4133" y="795"/>
                  </a:cubicBezTo>
                  <a:lnTo>
                    <a:pt x="4401" y="259"/>
                  </a:lnTo>
                  <a:cubicBezTo>
                    <a:pt x="4456" y="148"/>
                    <a:pt x="4377" y="0"/>
                    <a:pt x="4250" y="0"/>
                  </a:cubicBezTo>
                  <a:cubicBezTo>
                    <a:pt x="4246" y="0"/>
                    <a:pt x="4242" y="1"/>
                    <a:pt x="4238" y="1"/>
                  </a:cubicBezTo>
                  <a:lnTo>
                    <a:pt x="228" y="1"/>
                  </a:lnTo>
                  <a:cubicBezTo>
                    <a:pt x="224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48"/>
            <p:cNvSpPr/>
            <p:nvPr/>
          </p:nvSpPr>
          <p:spPr>
            <a:xfrm>
              <a:off x="3706380" y="2110635"/>
              <a:ext cx="36475" cy="18119"/>
            </a:xfrm>
            <a:custGeom>
              <a:rect b="b" l="l" r="r" t="t"/>
              <a:pathLst>
                <a:path extrusionOk="0" h="690" w="1389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460"/>
                  </a:lnTo>
                  <a:cubicBezTo>
                    <a:pt x="1" y="585"/>
                    <a:pt x="106" y="690"/>
                    <a:pt x="230" y="690"/>
                  </a:cubicBezTo>
                  <a:lnTo>
                    <a:pt x="1159" y="690"/>
                  </a:lnTo>
                  <a:cubicBezTo>
                    <a:pt x="1283" y="690"/>
                    <a:pt x="1388" y="585"/>
                    <a:pt x="1388" y="460"/>
                  </a:cubicBezTo>
                  <a:lnTo>
                    <a:pt x="1388" y="230"/>
                  </a:lnTo>
                  <a:cubicBezTo>
                    <a:pt x="1388" y="106"/>
                    <a:pt x="1283" y="1"/>
                    <a:pt x="115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48"/>
            <p:cNvSpPr/>
            <p:nvPr/>
          </p:nvSpPr>
          <p:spPr>
            <a:xfrm>
              <a:off x="3682247" y="2080489"/>
              <a:ext cx="84741" cy="12080"/>
            </a:xfrm>
            <a:custGeom>
              <a:rect b="b" l="l" r="r" t="t"/>
              <a:pathLst>
                <a:path extrusionOk="0" h="460" w="3227">
                  <a:moveTo>
                    <a:pt x="231" y="0"/>
                  </a:moveTo>
                  <a:cubicBezTo>
                    <a:pt x="106" y="0"/>
                    <a:pt x="1" y="96"/>
                    <a:pt x="1" y="230"/>
                  </a:cubicBezTo>
                  <a:lnTo>
                    <a:pt x="1" y="460"/>
                  </a:lnTo>
                  <a:lnTo>
                    <a:pt x="3226" y="460"/>
                  </a:lnTo>
                  <a:lnTo>
                    <a:pt x="3226" y="230"/>
                  </a:lnTo>
                  <a:cubicBezTo>
                    <a:pt x="3226" y="96"/>
                    <a:pt x="3121" y="0"/>
                    <a:pt x="299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8" name="Google Shape;4618;p48"/>
          <p:cNvGrpSpPr/>
          <p:nvPr/>
        </p:nvGrpSpPr>
        <p:grpSpPr>
          <a:xfrm>
            <a:off x="3513632" y="2908572"/>
            <a:ext cx="355875" cy="331007"/>
            <a:chOff x="3513632" y="2908572"/>
            <a:chExt cx="355875" cy="331007"/>
          </a:xfrm>
        </p:grpSpPr>
        <p:sp>
          <p:nvSpPr>
            <p:cNvPr id="4619" name="Google Shape;4619;p48"/>
            <p:cNvSpPr/>
            <p:nvPr/>
          </p:nvSpPr>
          <p:spPr>
            <a:xfrm>
              <a:off x="3576944" y="2916870"/>
              <a:ext cx="187024" cy="322709"/>
            </a:xfrm>
            <a:custGeom>
              <a:rect b="b" l="l" r="r" t="t"/>
              <a:pathLst>
                <a:path extrusionOk="0" h="12289" w="7122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11437"/>
                  </a:lnTo>
                  <a:cubicBezTo>
                    <a:pt x="1" y="11905"/>
                    <a:pt x="384" y="12288"/>
                    <a:pt x="843" y="12288"/>
                  </a:cubicBezTo>
                  <a:lnTo>
                    <a:pt x="6269" y="12288"/>
                  </a:lnTo>
                  <a:cubicBezTo>
                    <a:pt x="6738" y="12288"/>
                    <a:pt x="7121" y="11905"/>
                    <a:pt x="7121" y="11437"/>
                  </a:cubicBez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48"/>
            <p:cNvSpPr/>
            <p:nvPr/>
          </p:nvSpPr>
          <p:spPr>
            <a:xfrm>
              <a:off x="3725734" y="2916870"/>
              <a:ext cx="38235" cy="322709"/>
            </a:xfrm>
            <a:custGeom>
              <a:rect b="b" l="l" r="r" t="t"/>
              <a:pathLst>
                <a:path extrusionOk="0" h="12289" w="1456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11437"/>
                  </a:lnTo>
                  <a:cubicBezTo>
                    <a:pt x="843" y="11905"/>
                    <a:pt x="469" y="12288"/>
                    <a:pt x="1" y="12288"/>
                  </a:cubicBezTo>
                  <a:lnTo>
                    <a:pt x="603" y="12288"/>
                  </a:lnTo>
                  <a:cubicBezTo>
                    <a:pt x="1072" y="12288"/>
                    <a:pt x="1455" y="11905"/>
                    <a:pt x="1455" y="11437"/>
                  </a:cubicBez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48"/>
            <p:cNvSpPr/>
            <p:nvPr/>
          </p:nvSpPr>
          <p:spPr>
            <a:xfrm>
              <a:off x="3576944" y="2916870"/>
              <a:ext cx="187024" cy="53544"/>
            </a:xfrm>
            <a:custGeom>
              <a:rect b="b" l="l" r="r" t="t"/>
              <a:pathLst>
                <a:path extrusionOk="0" h="2039" w="7122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2039"/>
                  </a:lnTo>
                  <a:lnTo>
                    <a:pt x="7121" y="2039"/>
                  </a:ln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48"/>
            <p:cNvSpPr/>
            <p:nvPr/>
          </p:nvSpPr>
          <p:spPr>
            <a:xfrm>
              <a:off x="3725734" y="2916870"/>
              <a:ext cx="38235" cy="53544"/>
            </a:xfrm>
            <a:custGeom>
              <a:rect b="b" l="l" r="r" t="t"/>
              <a:pathLst>
                <a:path extrusionOk="0" h="2039" w="1456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2039"/>
                  </a:lnTo>
                  <a:lnTo>
                    <a:pt x="1455" y="2039"/>
                  </a:ln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48"/>
            <p:cNvSpPr/>
            <p:nvPr/>
          </p:nvSpPr>
          <p:spPr>
            <a:xfrm>
              <a:off x="3576944" y="3186009"/>
              <a:ext cx="187024" cy="53570"/>
            </a:xfrm>
            <a:custGeom>
              <a:rect b="b" l="l" r="r" t="t"/>
              <a:pathLst>
                <a:path extrusionOk="0" h="2040" w="7122">
                  <a:moveTo>
                    <a:pt x="1" y="1"/>
                  </a:moveTo>
                  <a:lnTo>
                    <a:pt x="1" y="1197"/>
                  </a:lnTo>
                  <a:cubicBezTo>
                    <a:pt x="1" y="1666"/>
                    <a:pt x="384" y="2039"/>
                    <a:pt x="843" y="2039"/>
                  </a:cubicBezTo>
                  <a:lnTo>
                    <a:pt x="6269" y="2039"/>
                  </a:lnTo>
                  <a:cubicBezTo>
                    <a:pt x="6738" y="2039"/>
                    <a:pt x="7121" y="1666"/>
                    <a:pt x="7121" y="1197"/>
                  </a:cubicBezTo>
                  <a:lnTo>
                    <a:pt x="7121" y="1"/>
                  </a:ln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48"/>
            <p:cNvSpPr/>
            <p:nvPr/>
          </p:nvSpPr>
          <p:spPr>
            <a:xfrm>
              <a:off x="3725734" y="3186009"/>
              <a:ext cx="37972" cy="53570"/>
            </a:xfrm>
            <a:custGeom>
              <a:rect b="b" l="l" r="r" t="t"/>
              <a:pathLst>
                <a:path extrusionOk="0" h="2040" w="1446">
                  <a:moveTo>
                    <a:pt x="833" y="1"/>
                  </a:moveTo>
                  <a:lnTo>
                    <a:pt x="843" y="1197"/>
                  </a:lnTo>
                  <a:cubicBezTo>
                    <a:pt x="843" y="1656"/>
                    <a:pt x="469" y="2039"/>
                    <a:pt x="1" y="2039"/>
                  </a:cubicBezTo>
                  <a:lnTo>
                    <a:pt x="603" y="2039"/>
                  </a:lnTo>
                  <a:cubicBezTo>
                    <a:pt x="1034" y="2039"/>
                    <a:pt x="1398" y="1714"/>
                    <a:pt x="1446" y="1283"/>
                  </a:cubicBezTo>
                  <a:cubicBezTo>
                    <a:pt x="1446" y="1255"/>
                    <a:pt x="1446" y="1226"/>
                    <a:pt x="1446" y="1197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48"/>
            <p:cNvSpPr/>
            <p:nvPr/>
          </p:nvSpPr>
          <p:spPr>
            <a:xfrm>
              <a:off x="3664653" y="3010854"/>
              <a:ext cx="204854" cy="134215"/>
            </a:xfrm>
            <a:custGeom>
              <a:rect b="b" l="l" r="r" t="t"/>
              <a:pathLst>
                <a:path extrusionOk="0" h="5111" w="7801">
                  <a:moveTo>
                    <a:pt x="42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4699"/>
                  </a:lnTo>
                  <a:cubicBezTo>
                    <a:pt x="1" y="4929"/>
                    <a:pt x="183" y="5111"/>
                    <a:pt x="422" y="5111"/>
                  </a:cubicBezTo>
                  <a:lnTo>
                    <a:pt x="7380" y="5111"/>
                  </a:lnTo>
                  <a:cubicBezTo>
                    <a:pt x="7609" y="5111"/>
                    <a:pt x="7801" y="4929"/>
                    <a:pt x="7801" y="4699"/>
                  </a:cubicBezTo>
                  <a:lnTo>
                    <a:pt x="7801" y="412"/>
                  </a:lnTo>
                  <a:cubicBezTo>
                    <a:pt x="7801" y="182"/>
                    <a:pt x="7609" y="0"/>
                    <a:pt x="738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48"/>
            <p:cNvSpPr/>
            <p:nvPr/>
          </p:nvSpPr>
          <p:spPr>
            <a:xfrm>
              <a:off x="3843352" y="3010854"/>
              <a:ext cx="26155" cy="134215"/>
            </a:xfrm>
            <a:custGeom>
              <a:rect b="b" l="l" r="r" t="t"/>
              <a:pathLst>
                <a:path extrusionOk="0" h="5111" w="996">
                  <a:moveTo>
                    <a:pt x="0" y="0"/>
                  </a:moveTo>
                  <a:cubicBezTo>
                    <a:pt x="230" y="0"/>
                    <a:pt x="412" y="182"/>
                    <a:pt x="412" y="412"/>
                  </a:cubicBezTo>
                  <a:lnTo>
                    <a:pt x="412" y="4699"/>
                  </a:lnTo>
                  <a:cubicBezTo>
                    <a:pt x="412" y="4929"/>
                    <a:pt x="230" y="5111"/>
                    <a:pt x="0" y="5111"/>
                  </a:cubicBezTo>
                  <a:lnTo>
                    <a:pt x="575" y="5111"/>
                  </a:lnTo>
                  <a:cubicBezTo>
                    <a:pt x="804" y="5111"/>
                    <a:pt x="996" y="4929"/>
                    <a:pt x="996" y="4699"/>
                  </a:cubicBezTo>
                  <a:lnTo>
                    <a:pt x="996" y="412"/>
                  </a:lnTo>
                  <a:cubicBezTo>
                    <a:pt x="996" y="182"/>
                    <a:pt x="804" y="0"/>
                    <a:pt x="57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48"/>
            <p:cNvSpPr/>
            <p:nvPr/>
          </p:nvSpPr>
          <p:spPr>
            <a:xfrm>
              <a:off x="3768958" y="3033228"/>
              <a:ext cx="55067" cy="47163"/>
            </a:xfrm>
            <a:custGeom>
              <a:rect b="b" l="l" r="r" t="t"/>
              <a:pathLst>
                <a:path extrusionOk="0" h="1796" w="2097">
                  <a:moveTo>
                    <a:pt x="1206" y="0"/>
                  </a:moveTo>
                  <a:cubicBezTo>
                    <a:pt x="403" y="0"/>
                    <a:pt x="1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4" y="1795"/>
                    <a:pt x="2096" y="1437"/>
                    <a:pt x="2096" y="900"/>
                  </a:cubicBezTo>
                  <a:cubicBezTo>
                    <a:pt x="2096" y="402"/>
                    <a:pt x="1695" y="0"/>
                    <a:pt x="1206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48"/>
            <p:cNvSpPr/>
            <p:nvPr/>
          </p:nvSpPr>
          <p:spPr>
            <a:xfrm>
              <a:off x="3793589" y="3033228"/>
              <a:ext cx="55067" cy="47163"/>
            </a:xfrm>
            <a:custGeom>
              <a:rect b="b" l="l" r="r" t="t"/>
              <a:pathLst>
                <a:path extrusionOk="0" h="1796" w="2097">
                  <a:moveTo>
                    <a:pt x="1197" y="0"/>
                  </a:moveTo>
                  <a:cubicBezTo>
                    <a:pt x="393" y="0"/>
                    <a:pt x="0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3" y="1795"/>
                    <a:pt x="2096" y="1437"/>
                    <a:pt x="2096" y="900"/>
                  </a:cubicBezTo>
                  <a:cubicBezTo>
                    <a:pt x="2096" y="402"/>
                    <a:pt x="1694" y="0"/>
                    <a:pt x="119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48"/>
            <p:cNvSpPr/>
            <p:nvPr/>
          </p:nvSpPr>
          <p:spPr>
            <a:xfrm>
              <a:off x="3688024" y="3034462"/>
              <a:ext cx="65624" cy="44511"/>
            </a:xfrm>
            <a:custGeom>
              <a:rect b="b" l="l" r="r" t="t"/>
              <a:pathLst>
                <a:path extrusionOk="0" h="1695" w="2499">
                  <a:moveTo>
                    <a:pt x="422" y="1"/>
                  </a:moveTo>
                  <a:cubicBezTo>
                    <a:pt x="183" y="1"/>
                    <a:pt x="1" y="192"/>
                    <a:pt x="1" y="422"/>
                  </a:cubicBezTo>
                  <a:lnTo>
                    <a:pt x="1" y="1283"/>
                  </a:lnTo>
                  <a:cubicBezTo>
                    <a:pt x="1" y="1513"/>
                    <a:pt x="183" y="1695"/>
                    <a:pt x="422" y="1695"/>
                  </a:cubicBezTo>
                  <a:lnTo>
                    <a:pt x="2078" y="1695"/>
                  </a:lnTo>
                  <a:cubicBezTo>
                    <a:pt x="2307" y="1695"/>
                    <a:pt x="2499" y="1513"/>
                    <a:pt x="2499" y="1283"/>
                  </a:cubicBezTo>
                  <a:lnTo>
                    <a:pt x="2499" y="422"/>
                  </a:lnTo>
                  <a:cubicBezTo>
                    <a:pt x="2499" y="192"/>
                    <a:pt x="2307" y="1"/>
                    <a:pt x="2078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48"/>
            <p:cNvSpPr/>
            <p:nvPr/>
          </p:nvSpPr>
          <p:spPr>
            <a:xfrm>
              <a:off x="3684768" y="3089004"/>
              <a:ext cx="166646" cy="29437"/>
            </a:xfrm>
            <a:custGeom>
              <a:rect b="b" l="l" r="r" t="t"/>
              <a:pathLst>
                <a:path extrusionOk="0" h="1121" w="6346">
                  <a:moveTo>
                    <a:pt x="412" y="1"/>
                  </a:moveTo>
                  <a:cubicBezTo>
                    <a:pt x="182" y="1"/>
                    <a:pt x="1" y="192"/>
                    <a:pt x="1" y="422"/>
                  </a:cubicBezTo>
                  <a:lnTo>
                    <a:pt x="1" y="699"/>
                  </a:lnTo>
                  <a:cubicBezTo>
                    <a:pt x="1" y="929"/>
                    <a:pt x="182" y="1120"/>
                    <a:pt x="412" y="1120"/>
                  </a:cubicBezTo>
                  <a:lnTo>
                    <a:pt x="5925" y="1120"/>
                  </a:lnTo>
                  <a:cubicBezTo>
                    <a:pt x="6154" y="1120"/>
                    <a:pt x="6346" y="929"/>
                    <a:pt x="6346" y="699"/>
                  </a:cubicBezTo>
                  <a:lnTo>
                    <a:pt x="6346" y="422"/>
                  </a:lnTo>
                  <a:cubicBezTo>
                    <a:pt x="6346" y="192"/>
                    <a:pt x="6154" y="1"/>
                    <a:pt x="59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48"/>
            <p:cNvSpPr/>
            <p:nvPr/>
          </p:nvSpPr>
          <p:spPr>
            <a:xfrm>
              <a:off x="3664653" y="2993628"/>
              <a:ext cx="10084" cy="169036"/>
            </a:xfrm>
            <a:custGeom>
              <a:rect b="b" l="l" r="r" t="t"/>
              <a:pathLst>
                <a:path extrusionOk="0" h="6437" w="384">
                  <a:moveTo>
                    <a:pt x="192" y="1"/>
                  </a:moveTo>
                  <a:cubicBezTo>
                    <a:pt x="97" y="1"/>
                    <a:pt x="1" y="63"/>
                    <a:pt x="1" y="187"/>
                  </a:cubicBezTo>
                  <a:lnTo>
                    <a:pt x="1" y="6245"/>
                  </a:lnTo>
                  <a:cubicBezTo>
                    <a:pt x="1" y="6351"/>
                    <a:pt x="87" y="6437"/>
                    <a:pt x="192" y="6437"/>
                  </a:cubicBezTo>
                  <a:cubicBezTo>
                    <a:pt x="298" y="6437"/>
                    <a:pt x="384" y="6351"/>
                    <a:pt x="384" y="6245"/>
                  </a:cubicBezTo>
                  <a:lnTo>
                    <a:pt x="384" y="187"/>
                  </a:lnTo>
                  <a:cubicBezTo>
                    <a:pt x="384" y="63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48"/>
            <p:cNvSpPr/>
            <p:nvPr/>
          </p:nvSpPr>
          <p:spPr>
            <a:xfrm>
              <a:off x="3513632" y="2908572"/>
              <a:ext cx="114126" cy="97687"/>
            </a:xfrm>
            <a:custGeom>
              <a:rect b="b" l="l" r="r" t="t"/>
              <a:pathLst>
                <a:path extrusionOk="0" h="3720" w="4346">
                  <a:moveTo>
                    <a:pt x="2488" y="0"/>
                  </a:moveTo>
                  <a:cubicBezTo>
                    <a:pt x="833" y="0"/>
                    <a:pt x="0" y="2000"/>
                    <a:pt x="1168" y="3168"/>
                  </a:cubicBezTo>
                  <a:cubicBezTo>
                    <a:pt x="1549" y="3549"/>
                    <a:pt x="2016" y="3720"/>
                    <a:pt x="2474" y="3720"/>
                  </a:cubicBezTo>
                  <a:cubicBezTo>
                    <a:pt x="3431" y="3720"/>
                    <a:pt x="4345" y="2976"/>
                    <a:pt x="4345" y="1857"/>
                  </a:cubicBezTo>
                  <a:cubicBezTo>
                    <a:pt x="4345" y="833"/>
                    <a:pt x="3512" y="0"/>
                    <a:pt x="248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48"/>
            <p:cNvSpPr/>
            <p:nvPr/>
          </p:nvSpPr>
          <p:spPr>
            <a:xfrm>
              <a:off x="3571167" y="2908572"/>
              <a:ext cx="58586" cy="97661"/>
            </a:xfrm>
            <a:custGeom>
              <a:rect b="b" l="l" r="r" t="t"/>
              <a:pathLst>
                <a:path extrusionOk="0" h="3719" w="2231">
                  <a:moveTo>
                    <a:pt x="297" y="0"/>
                  </a:moveTo>
                  <a:cubicBezTo>
                    <a:pt x="202" y="0"/>
                    <a:pt x="96" y="10"/>
                    <a:pt x="1" y="19"/>
                  </a:cubicBezTo>
                  <a:cubicBezTo>
                    <a:pt x="910" y="163"/>
                    <a:pt x="1570" y="948"/>
                    <a:pt x="1570" y="1857"/>
                  </a:cubicBezTo>
                  <a:cubicBezTo>
                    <a:pt x="1570" y="2776"/>
                    <a:pt x="910" y="3551"/>
                    <a:pt x="1" y="3694"/>
                  </a:cubicBezTo>
                  <a:cubicBezTo>
                    <a:pt x="100" y="3710"/>
                    <a:pt x="199" y="3718"/>
                    <a:pt x="297" y="3718"/>
                  </a:cubicBezTo>
                  <a:cubicBezTo>
                    <a:pt x="1248" y="3718"/>
                    <a:pt x="2066" y="2981"/>
                    <a:pt x="2145" y="2000"/>
                  </a:cubicBezTo>
                  <a:cubicBezTo>
                    <a:pt x="2231" y="929"/>
                    <a:pt x="1379" y="0"/>
                    <a:pt x="29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48"/>
            <p:cNvSpPr/>
            <p:nvPr/>
          </p:nvSpPr>
          <p:spPr>
            <a:xfrm>
              <a:off x="3557486" y="2942237"/>
              <a:ext cx="42672" cy="30199"/>
            </a:xfrm>
            <a:custGeom>
              <a:rect b="b" l="l" r="r" t="t"/>
              <a:pathLst>
                <a:path extrusionOk="0" h="1150" w="1625">
                  <a:moveTo>
                    <a:pt x="1360" y="0"/>
                  </a:moveTo>
                  <a:cubicBezTo>
                    <a:pt x="1317" y="0"/>
                    <a:pt x="1271" y="17"/>
                    <a:pt x="1230" y="58"/>
                  </a:cubicBezTo>
                  <a:lnTo>
                    <a:pt x="665" y="671"/>
                  </a:lnTo>
                  <a:lnTo>
                    <a:pt x="417" y="355"/>
                  </a:lnTo>
                  <a:cubicBezTo>
                    <a:pt x="373" y="301"/>
                    <a:pt x="320" y="279"/>
                    <a:pt x="269" y="279"/>
                  </a:cubicBezTo>
                  <a:cubicBezTo>
                    <a:pt x="128" y="279"/>
                    <a:pt x="1" y="447"/>
                    <a:pt x="120" y="594"/>
                  </a:cubicBezTo>
                  <a:lnTo>
                    <a:pt x="503" y="1082"/>
                  </a:lnTo>
                  <a:cubicBezTo>
                    <a:pt x="541" y="1120"/>
                    <a:pt x="589" y="1149"/>
                    <a:pt x="646" y="1149"/>
                  </a:cubicBezTo>
                  <a:lnTo>
                    <a:pt x="656" y="1149"/>
                  </a:lnTo>
                  <a:cubicBezTo>
                    <a:pt x="704" y="1149"/>
                    <a:pt x="761" y="1130"/>
                    <a:pt x="790" y="1092"/>
                  </a:cubicBezTo>
                  <a:lnTo>
                    <a:pt x="1508" y="317"/>
                  </a:lnTo>
                  <a:cubicBezTo>
                    <a:pt x="1624" y="178"/>
                    <a:pt x="1502" y="0"/>
                    <a:pt x="1360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5" name="Google Shape;4635;p48"/>
          <p:cNvGrpSpPr/>
          <p:nvPr/>
        </p:nvGrpSpPr>
        <p:grpSpPr>
          <a:xfrm>
            <a:off x="2694083" y="2888430"/>
            <a:ext cx="235762" cy="374757"/>
            <a:chOff x="2694083" y="2888430"/>
            <a:chExt cx="235762" cy="374757"/>
          </a:xfrm>
        </p:grpSpPr>
        <p:sp>
          <p:nvSpPr>
            <p:cNvPr id="4636" name="Google Shape;4636;p48"/>
            <p:cNvSpPr/>
            <p:nvPr/>
          </p:nvSpPr>
          <p:spPr>
            <a:xfrm>
              <a:off x="2808682" y="2888430"/>
              <a:ext cx="30173" cy="36002"/>
            </a:xfrm>
            <a:custGeom>
              <a:rect b="b" l="l" r="r" t="t"/>
              <a:pathLst>
                <a:path extrusionOk="0" h="1371" w="1149">
                  <a:moveTo>
                    <a:pt x="145" y="1"/>
                  </a:moveTo>
                  <a:cubicBezTo>
                    <a:pt x="66" y="1"/>
                    <a:pt x="0" y="56"/>
                    <a:pt x="0" y="136"/>
                  </a:cubicBezTo>
                  <a:lnTo>
                    <a:pt x="0" y="1131"/>
                  </a:lnTo>
                  <a:lnTo>
                    <a:pt x="1149" y="1370"/>
                  </a:lnTo>
                  <a:cubicBezTo>
                    <a:pt x="1149" y="308"/>
                    <a:pt x="479" y="59"/>
                    <a:pt x="163" y="2"/>
                  </a:cubicBezTo>
                  <a:cubicBezTo>
                    <a:pt x="157" y="1"/>
                    <a:pt x="151" y="1"/>
                    <a:pt x="14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48"/>
            <p:cNvSpPr/>
            <p:nvPr/>
          </p:nvSpPr>
          <p:spPr>
            <a:xfrm>
              <a:off x="2784549" y="2912091"/>
              <a:ext cx="139257" cy="266408"/>
            </a:xfrm>
            <a:custGeom>
              <a:rect b="b" l="l" r="r" t="t"/>
              <a:pathLst>
                <a:path extrusionOk="0" h="10145" w="5303">
                  <a:moveTo>
                    <a:pt x="422" y="0"/>
                  </a:moveTo>
                  <a:cubicBezTo>
                    <a:pt x="307" y="0"/>
                    <a:pt x="211" y="77"/>
                    <a:pt x="192" y="192"/>
                  </a:cubicBezTo>
                  <a:lnTo>
                    <a:pt x="1" y="1158"/>
                  </a:lnTo>
                  <a:lnTo>
                    <a:pt x="2767" y="5771"/>
                  </a:lnTo>
                  <a:lnTo>
                    <a:pt x="2996" y="10145"/>
                  </a:lnTo>
                  <a:lnTo>
                    <a:pt x="4145" y="10145"/>
                  </a:lnTo>
                  <a:cubicBezTo>
                    <a:pt x="4145" y="7379"/>
                    <a:pt x="5303" y="6699"/>
                    <a:pt x="5303" y="4154"/>
                  </a:cubicBezTo>
                  <a:cubicBezTo>
                    <a:pt x="5303" y="287"/>
                    <a:pt x="1341" y="19"/>
                    <a:pt x="42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48"/>
            <p:cNvSpPr/>
            <p:nvPr/>
          </p:nvSpPr>
          <p:spPr>
            <a:xfrm>
              <a:off x="2694083" y="2934202"/>
              <a:ext cx="223945" cy="256376"/>
            </a:xfrm>
            <a:custGeom>
              <a:rect b="b" l="l" r="r" t="t"/>
              <a:pathLst>
                <a:path extrusionOk="0" h="9763" w="8528">
                  <a:moveTo>
                    <a:pt x="3398" y="1"/>
                  </a:moveTo>
                  <a:cubicBezTo>
                    <a:pt x="3101" y="1"/>
                    <a:pt x="2859" y="16"/>
                    <a:pt x="2709" y="29"/>
                  </a:cubicBezTo>
                  <a:cubicBezTo>
                    <a:pt x="2470" y="48"/>
                    <a:pt x="2288" y="249"/>
                    <a:pt x="2288" y="489"/>
                  </a:cubicBezTo>
                  <a:lnTo>
                    <a:pt x="2288" y="776"/>
                  </a:lnTo>
                  <a:lnTo>
                    <a:pt x="163" y="2900"/>
                  </a:lnTo>
                  <a:cubicBezTo>
                    <a:pt x="48" y="3015"/>
                    <a:pt x="0" y="3168"/>
                    <a:pt x="39" y="3321"/>
                  </a:cubicBezTo>
                  <a:lnTo>
                    <a:pt x="192" y="4077"/>
                  </a:lnTo>
                  <a:cubicBezTo>
                    <a:pt x="201" y="4173"/>
                    <a:pt x="278" y="4240"/>
                    <a:pt x="364" y="4259"/>
                  </a:cubicBezTo>
                  <a:cubicBezTo>
                    <a:pt x="616" y="4313"/>
                    <a:pt x="850" y="4336"/>
                    <a:pt x="1066" y="4336"/>
                  </a:cubicBezTo>
                  <a:cubicBezTo>
                    <a:pt x="1884" y="4336"/>
                    <a:pt x="2442" y="4006"/>
                    <a:pt x="2738" y="3771"/>
                  </a:cubicBezTo>
                  <a:cubicBezTo>
                    <a:pt x="2820" y="3699"/>
                    <a:pt x="2925" y="3663"/>
                    <a:pt x="3030" y="3663"/>
                  </a:cubicBezTo>
                  <a:cubicBezTo>
                    <a:pt x="3108" y="3663"/>
                    <a:pt x="3185" y="3683"/>
                    <a:pt x="3254" y="3723"/>
                  </a:cubicBezTo>
                  <a:cubicBezTo>
                    <a:pt x="3612" y="3931"/>
                    <a:pt x="4013" y="4037"/>
                    <a:pt x="4417" y="4037"/>
                  </a:cubicBezTo>
                  <a:cubicBezTo>
                    <a:pt x="4553" y="4037"/>
                    <a:pt x="4689" y="4025"/>
                    <a:pt x="4824" y="4001"/>
                  </a:cubicBezTo>
                  <a:lnTo>
                    <a:pt x="4824" y="4001"/>
                  </a:lnTo>
                  <a:cubicBezTo>
                    <a:pt x="2718" y="6116"/>
                    <a:pt x="2058" y="7542"/>
                    <a:pt x="2058" y="8384"/>
                  </a:cubicBezTo>
                  <a:cubicBezTo>
                    <a:pt x="2058" y="8920"/>
                    <a:pt x="2316" y="9437"/>
                    <a:pt x="2747" y="9762"/>
                  </a:cubicBezTo>
                  <a:lnTo>
                    <a:pt x="7819" y="9762"/>
                  </a:lnTo>
                  <a:cubicBezTo>
                    <a:pt x="7819" y="9762"/>
                    <a:pt x="7073" y="8623"/>
                    <a:pt x="7896" y="4805"/>
                  </a:cubicBezTo>
                  <a:cubicBezTo>
                    <a:pt x="8528" y="1867"/>
                    <a:pt x="7092" y="814"/>
                    <a:pt x="5475" y="297"/>
                  </a:cubicBezTo>
                  <a:cubicBezTo>
                    <a:pt x="4750" y="58"/>
                    <a:pt x="3971" y="1"/>
                    <a:pt x="3398" y="1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48"/>
            <p:cNvSpPr/>
            <p:nvPr/>
          </p:nvSpPr>
          <p:spPr>
            <a:xfrm>
              <a:off x="2771997" y="2954238"/>
              <a:ext cx="12710" cy="18461"/>
            </a:xfrm>
            <a:custGeom>
              <a:rect b="b" l="l" r="r" t="t"/>
              <a:pathLst>
                <a:path extrusionOk="0" h="703" w="484">
                  <a:moveTo>
                    <a:pt x="243" y="1"/>
                  </a:moveTo>
                  <a:cubicBezTo>
                    <a:pt x="122" y="1"/>
                    <a:pt x="0" y="84"/>
                    <a:pt x="10" y="252"/>
                  </a:cubicBezTo>
                  <a:lnTo>
                    <a:pt x="10" y="472"/>
                  </a:lnTo>
                  <a:cubicBezTo>
                    <a:pt x="10" y="600"/>
                    <a:pt x="106" y="702"/>
                    <a:pt x="232" y="702"/>
                  </a:cubicBezTo>
                  <a:cubicBezTo>
                    <a:pt x="238" y="702"/>
                    <a:pt x="243" y="702"/>
                    <a:pt x="249" y="702"/>
                  </a:cubicBezTo>
                  <a:cubicBezTo>
                    <a:pt x="373" y="702"/>
                    <a:pt x="469" y="596"/>
                    <a:pt x="469" y="482"/>
                  </a:cubicBezTo>
                  <a:lnTo>
                    <a:pt x="469" y="252"/>
                  </a:lnTo>
                  <a:cubicBezTo>
                    <a:pt x="484" y="84"/>
                    <a:pt x="364" y="1"/>
                    <a:pt x="2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48"/>
            <p:cNvSpPr/>
            <p:nvPr/>
          </p:nvSpPr>
          <p:spPr>
            <a:xfrm>
              <a:off x="2695843" y="2997830"/>
              <a:ext cx="155853" cy="186709"/>
            </a:xfrm>
            <a:custGeom>
              <a:rect b="b" l="l" r="r" t="t"/>
              <a:pathLst>
                <a:path extrusionOk="0" h="7110" w="5935">
                  <a:moveTo>
                    <a:pt x="3139" y="1"/>
                  </a:moveTo>
                  <a:cubicBezTo>
                    <a:pt x="2975" y="1"/>
                    <a:pt x="2822" y="55"/>
                    <a:pt x="2680" y="200"/>
                  </a:cubicBezTo>
                  <a:cubicBezTo>
                    <a:pt x="2239" y="641"/>
                    <a:pt x="1365" y="1082"/>
                    <a:pt x="151" y="1082"/>
                  </a:cubicBezTo>
                  <a:cubicBezTo>
                    <a:pt x="101" y="1082"/>
                    <a:pt x="51" y="1082"/>
                    <a:pt x="0" y="1080"/>
                  </a:cubicBezTo>
                  <a:lnTo>
                    <a:pt x="0" y="1080"/>
                  </a:lnTo>
                  <a:lnTo>
                    <a:pt x="115" y="1664"/>
                  </a:lnTo>
                  <a:cubicBezTo>
                    <a:pt x="134" y="1760"/>
                    <a:pt x="201" y="1827"/>
                    <a:pt x="297" y="1846"/>
                  </a:cubicBezTo>
                  <a:cubicBezTo>
                    <a:pt x="546" y="1897"/>
                    <a:pt x="777" y="1919"/>
                    <a:pt x="991" y="1919"/>
                  </a:cubicBezTo>
                  <a:cubicBezTo>
                    <a:pt x="1812" y="1919"/>
                    <a:pt x="2372" y="1593"/>
                    <a:pt x="2661" y="1358"/>
                  </a:cubicBezTo>
                  <a:cubicBezTo>
                    <a:pt x="2751" y="1284"/>
                    <a:pt x="2859" y="1247"/>
                    <a:pt x="2967" y="1247"/>
                  </a:cubicBezTo>
                  <a:cubicBezTo>
                    <a:pt x="3042" y="1247"/>
                    <a:pt x="3117" y="1265"/>
                    <a:pt x="3187" y="1300"/>
                  </a:cubicBezTo>
                  <a:cubicBezTo>
                    <a:pt x="3545" y="1508"/>
                    <a:pt x="3946" y="1614"/>
                    <a:pt x="4350" y="1614"/>
                  </a:cubicBezTo>
                  <a:cubicBezTo>
                    <a:pt x="4486" y="1614"/>
                    <a:pt x="4622" y="1602"/>
                    <a:pt x="4757" y="1578"/>
                  </a:cubicBezTo>
                  <a:lnTo>
                    <a:pt x="4757" y="1578"/>
                  </a:lnTo>
                  <a:cubicBezTo>
                    <a:pt x="2651" y="3693"/>
                    <a:pt x="1991" y="5119"/>
                    <a:pt x="1991" y="5961"/>
                  </a:cubicBezTo>
                  <a:cubicBezTo>
                    <a:pt x="1991" y="6382"/>
                    <a:pt x="2144" y="6794"/>
                    <a:pt x="2431" y="7109"/>
                  </a:cubicBezTo>
                  <a:lnTo>
                    <a:pt x="3838" y="7109"/>
                  </a:lnTo>
                  <a:lnTo>
                    <a:pt x="3838" y="6880"/>
                  </a:lnTo>
                  <a:cubicBezTo>
                    <a:pt x="3838" y="6880"/>
                    <a:pt x="2910" y="5272"/>
                    <a:pt x="4527" y="3425"/>
                  </a:cubicBezTo>
                  <a:cubicBezTo>
                    <a:pt x="5934" y="1817"/>
                    <a:pt x="5905" y="965"/>
                    <a:pt x="5781" y="621"/>
                  </a:cubicBezTo>
                  <a:cubicBezTo>
                    <a:pt x="5749" y="532"/>
                    <a:pt x="5662" y="471"/>
                    <a:pt x="5567" y="471"/>
                  </a:cubicBezTo>
                  <a:cubicBezTo>
                    <a:pt x="5549" y="471"/>
                    <a:pt x="5531" y="473"/>
                    <a:pt x="5513" y="477"/>
                  </a:cubicBezTo>
                  <a:cubicBezTo>
                    <a:pt x="5365" y="513"/>
                    <a:pt x="5222" y="529"/>
                    <a:pt x="5085" y="529"/>
                  </a:cubicBezTo>
                  <a:cubicBezTo>
                    <a:pt x="4281" y="529"/>
                    <a:pt x="3651" y="1"/>
                    <a:pt x="31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48"/>
            <p:cNvSpPr/>
            <p:nvPr/>
          </p:nvSpPr>
          <p:spPr>
            <a:xfrm>
              <a:off x="2736047" y="3178735"/>
              <a:ext cx="181719" cy="30173"/>
            </a:xfrm>
            <a:custGeom>
              <a:rect b="b" l="l" r="r" t="t"/>
              <a:pathLst>
                <a:path extrusionOk="0" h="1149" w="692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6920" y="1149"/>
                  </a:lnTo>
                  <a:lnTo>
                    <a:pt x="6910" y="460"/>
                  </a:lnTo>
                  <a:cubicBezTo>
                    <a:pt x="6910" y="201"/>
                    <a:pt x="6709" y="0"/>
                    <a:pt x="645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48"/>
            <p:cNvSpPr/>
            <p:nvPr/>
          </p:nvSpPr>
          <p:spPr>
            <a:xfrm>
              <a:off x="2736047" y="3178735"/>
              <a:ext cx="60608" cy="30173"/>
            </a:xfrm>
            <a:custGeom>
              <a:rect b="b" l="l" r="r" t="t"/>
              <a:pathLst>
                <a:path extrusionOk="0" h="1149" w="2308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1848" y="1149"/>
                  </a:lnTo>
                  <a:lnTo>
                    <a:pt x="1848" y="460"/>
                  </a:lnTo>
                  <a:cubicBezTo>
                    <a:pt x="1848" y="201"/>
                    <a:pt x="2049" y="0"/>
                    <a:pt x="230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48"/>
            <p:cNvSpPr/>
            <p:nvPr/>
          </p:nvSpPr>
          <p:spPr>
            <a:xfrm>
              <a:off x="2723993" y="3202605"/>
              <a:ext cx="205852" cy="60582"/>
            </a:xfrm>
            <a:custGeom>
              <a:rect b="b" l="l" r="r" t="t"/>
              <a:pathLst>
                <a:path extrusionOk="0" h="2307" w="7839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7379" y="2307"/>
                  </a:lnTo>
                  <a:cubicBezTo>
                    <a:pt x="7628" y="2307"/>
                    <a:pt x="7838" y="2106"/>
                    <a:pt x="7838" y="1848"/>
                  </a:cubicBezTo>
                  <a:lnTo>
                    <a:pt x="7838" y="469"/>
                  </a:lnTo>
                  <a:cubicBezTo>
                    <a:pt x="7838" y="211"/>
                    <a:pt x="7628" y="0"/>
                    <a:pt x="7379" y="0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48"/>
            <p:cNvSpPr/>
            <p:nvPr/>
          </p:nvSpPr>
          <p:spPr>
            <a:xfrm>
              <a:off x="2723993" y="3202605"/>
              <a:ext cx="78675" cy="60582"/>
            </a:xfrm>
            <a:custGeom>
              <a:rect b="b" l="l" r="r" t="t"/>
              <a:pathLst>
                <a:path extrusionOk="0" h="2307" w="2996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2996" y="2307"/>
                  </a:lnTo>
                  <a:cubicBezTo>
                    <a:pt x="2737" y="2307"/>
                    <a:pt x="2536" y="2106"/>
                    <a:pt x="2536" y="1848"/>
                  </a:cubicBezTo>
                  <a:lnTo>
                    <a:pt x="2536" y="469"/>
                  </a:lnTo>
                  <a:cubicBezTo>
                    <a:pt x="2536" y="211"/>
                    <a:pt x="2737" y="0"/>
                    <a:pt x="299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5" name="Google Shape;4645;p48"/>
          <p:cNvGrpSpPr/>
          <p:nvPr/>
        </p:nvGrpSpPr>
        <p:grpSpPr>
          <a:xfrm>
            <a:off x="871534" y="4300588"/>
            <a:ext cx="357661" cy="311155"/>
            <a:chOff x="871534" y="4300588"/>
            <a:chExt cx="357661" cy="311155"/>
          </a:xfrm>
        </p:grpSpPr>
        <p:sp>
          <p:nvSpPr>
            <p:cNvPr id="4646" name="Google Shape;4646;p48"/>
            <p:cNvSpPr/>
            <p:nvPr/>
          </p:nvSpPr>
          <p:spPr>
            <a:xfrm>
              <a:off x="992672" y="4300588"/>
              <a:ext cx="115386" cy="62368"/>
            </a:xfrm>
            <a:custGeom>
              <a:rect b="b" l="l" r="r" t="t"/>
              <a:pathLst>
                <a:path extrusionOk="0" h="2375" w="4394">
                  <a:moveTo>
                    <a:pt x="1197" y="1"/>
                  </a:moveTo>
                  <a:cubicBezTo>
                    <a:pt x="785" y="1"/>
                    <a:pt x="422" y="298"/>
                    <a:pt x="335" y="709"/>
                  </a:cubicBezTo>
                  <a:lnTo>
                    <a:pt x="1" y="2374"/>
                  </a:lnTo>
                  <a:lnTo>
                    <a:pt x="450" y="2374"/>
                  </a:lnTo>
                  <a:lnTo>
                    <a:pt x="766" y="996"/>
                  </a:lnTo>
                  <a:cubicBezTo>
                    <a:pt x="812" y="802"/>
                    <a:pt x="975" y="661"/>
                    <a:pt x="1177" y="661"/>
                  </a:cubicBezTo>
                  <a:cubicBezTo>
                    <a:pt x="1184" y="661"/>
                    <a:pt x="1190" y="661"/>
                    <a:pt x="1197" y="661"/>
                  </a:cubicBezTo>
                  <a:lnTo>
                    <a:pt x="3207" y="661"/>
                  </a:lnTo>
                  <a:cubicBezTo>
                    <a:pt x="3408" y="661"/>
                    <a:pt x="3589" y="795"/>
                    <a:pt x="3637" y="996"/>
                  </a:cubicBezTo>
                  <a:lnTo>
                    <a:pt x="3943" y="2374"/>
                  </a:lnTo>
                  <a:lnTo>
                    <a:pt x="4393" y="2374"/>
                  </a:lnTo>
                  <a:lnTo>
                    <a:pt x="4058" y="709"/>
                  </a:lnTo>
                  <a:cubicBezTo>
                    <a:pt x="3972" y="298"/>
                    <a:pt x="3609" y="1"/>
                    <a:pt x="319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48"/>
            <p:cNvSpPr/>
            <p:nvPr/>
          </p:nvSpPr>
          <p:spPr>
            <a:xfrm>
              <a:off x="883089" y="4473510"/>
              <a:ext cx="334526" cy="138233"/>
            </a:xfrm>
            <a:custGeom>
              <a:rect b="b" l="l" r="r" t="t"/>
              <a:pathLst>
                <a:path extrusionOk="0" h="5264" w="12739">
                  <a:moveTo>
                    <a:pt x="1" y="0"/>
                  </a:moveTo>
                  <a:lnTo>
                    <a:pt x="1" y="4613"/>
                  </a:lnTo>
                  <a:cubicBezTo>
                    <a:pt x="1" y="4977"/>
                    <a:pt x="298" y="5264"/>
                    <a:pt x="661" y="5264"/>
                  </a:cubicBezTo>
                  <a:lnTo>
                    <a:pt x="12079" y="5264"/>
                  </a:lnTo>
                  <a:cubicBezTo>
                    <a:pt x="12442" y="5264"/>
                    <a:pt x="12739" y="4977"/>
                    <a:pt x="12739" y="4613"/>
                  </a:cubicBezTo>
                  <a:lnTo>
                    <a:pt x="12739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48"/>
            <p:cNvSpPr/>
            <p:nvPr/>
          </p:nvSpPr>
          <p:spPr>
            <a:xfrm>
              <a:off x="883089" y="4473248"/>
              <a:ext cx="334526" cy="138495"/>
            </a:xfrm>
            <a:custGeom>
              <a:rect b="b" l="l" r="r" t="t"/>
              <a:pathLst>
                <a:path extrusionOk="0" h="5274" w="12739">
                  <a:moveTo>
                    <a:pt x="1" y="1"/>
                  </a:moveTo>
                  <a:lnTo>
                    <a:pt x="1" y="4614"/>
                  </a:lnTo>
                  <a:cubicBezTo>
                    <a:pt x="1" y="4977"/>
                    <a:pt x="298" y="5274"/>
                    <a:pt x="661" y="5274"/>
                  </a:cubicBezTo>
                  <a:lnTo>
                    <a:pt x="12079" y="5274"/>
                  </a:lnTo>
                  <a:cubicBezTo>
                    <a:pt x="12442" y="5274"/>
                    <a:pt x="12739" y="4977"/>
                    <a:pt x="12739" y="4614"/>
                  </a:cubicBezTo>
                  <a:lnTo>
                    <a:pt x="12739" y="4393"/>
                  </a:lnTo>
                  <a:lnTo>
                    <a:pt x="1762" y="4393"/>
                  </a:lnTo>
                  <a:cubicBezTo>
                    <a:pt x="1274" y="4393"/>
                    <a:pt x="881" y="4001"/>
                    <a:pt x="881" y="3523"/>
                  </a:cubicBezTo>
                  <a:lnTo>
                    <a:pt x="881" y="1982"/>
                  </a:lnTo>
                  <a:cubicBezTo>
                    <a:pt x="881" y="1858"/>
                    <a:pt x="979" y="1759"/>
                    <a:pt x="1091" y="1759"/>
                  </a:cubicBezTo>
                  <a:cubicBezTo>
                    <a:pt x="1101" y="1759"/>
                    <a:pt x="1111" y="1760"/>
                    <a:pt x="1121" y="1762"/>
                  </a:cubicBezTo>
                  <a:lnTo>
                    <a:pt x="11428" y="1762"/>
                  </a:lnTo>
                  <a:cubicBezTo>
                    <a:pt x="11897" y="1762"/>
                    <a:pt x="12356" y="1608"/>
                    <a:pt x="12739" y="1321"/>
                  </a:cubicBezTo>
                  <a:lnTo>
                    <a:pt x="12739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48"/>
            <p:cNvSpPr/>
            <p:nvPr/>
          </p:nvSpPr>
          <p:spPr>
            <a:xfrm>
              <a:off x="871534" y="4358150"/>
              <a:ext cx="357661" cy="149813"/>
            </a:xfrm>
            <a:custGeom>
              <a:rect b="b" l="l" r="r" t="t"/>
              <a:pathLst>
                <a:path extrusionOk="0" h="5705" w="13620">
                  <a:moveTo>
                    <a:pt x="12756" y="0"/>
                  </a:moveTo>
                  <a:cubicBezTo>
                    <a:pt x="12750" y="0"/>
                    <a:pt x="12744" y="0"/>
                    <a:pt x="12739" y="0"/>
                  </a:cubicBezTo>
                  <a:lnTo>
                    <a:pt x="881" y="0"/>
                  </a:lnTo>
                  <a:cubicBezTo>
                    <a:pt x="393" y="0"/>
                    <a:pt x="1" y="393"/>
                    <a:pt x="10" y="881"/>
                  </a:cubicBezTo>
                  <a:lnTo>
                    <a:pt x="10" y="3953"/>
                  </a:lnTo>
                  <a:cubicBezTo>
                    <a:pt x="1" y="4920"/>
                    <a:pt x="795" y="5704"/>
                    <a:pt x="1762" y="5704"/>
                  </a:cubicBezTo>
                  <a:lnTo>
                    <a:pt x="11868" y="5704"/>
                  </a:lnTo>
                  <a:cubicBezTo>
                    <a:pt x="12834" y="5704"/>
                    <a:pt x="13619" y="4920"/>
                    <a:pt x="13619" y="3953"/>
                  </a:cubicBezTo>
                  <a:lnTo>
                    <a:pt x="13619" y="881"/>
                  </a:lnTo>
                  <a:cubicBezTo>
                    <a:pt x="13619" y="399"/>
                    <a:pt x="13236" y="0"/>
                    <a:pt x="12756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48"/>
            <p:cNvSpPr/>
            <p:nvPr/>
          </p:nvSpPr>
          <p:spPr>
            <a:xfrm>
              <a:off x="900446" y="4358150"/>
              <a:ext cx="299837" cy="17358"/>
            </a:xfrm>
            <a:custGeom>
              <a:rect b="b" l="l" r="r" t="t"/>
              <a:pathLst>
                <a:path extrusionOk="0" h="661" w="11418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508"/>
                    <a:pt x="144" y="661"/>
                    <a:pt x="326" y="661"/>
                  </a:cubicBezTo>
                  <a:lnTo>
                    <a:pt x="11092" y="661"/>
                  </a:lnTo>
                  <a:cubicBezTo>
                    <a:pt x="11274" y="661"/>
                    <a:pt x="11418" y="508"/>
                    <a:pt x="11418" y="326"/>
                  </a:cubicBezTo>
                  <a:cubicBezTo>
                    <a:pt x="11418" y="144"/>
                    <a:pt x="11274" y="0"/>
                    <a:pt x="1109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48"/>
            <p:cNvSpPr/>
            <p:nvPr/>
          </p:nvSpPr>
          <p:spPr>
            <a:xfrm>
              <a:off x="929332" y="4358150"/>
              <a:ext cx="34453" cy="253593"/>
            </a:xfrm>
            <a:custGeom>
              <a:rect b="b" l="l" r="r" t="t"/>
              <a:pathLst>
                <a:path extrusionOk="0" h="9657" w="1312">
                  <a:moveTo>
                    <a:pt x="1" y="0"/>
                  </a:moveTo>
                  <a:lnTo>
                    <a:pt x="1" y="9657"/>
                  </a:lnTo>
                  <a:lnTo>
                    <a:pt x="1312" y="9657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48"/>
            <p:cNvSpPr/>
            <p:nvPr/>
          </p:nvSpPr>
          <p:spPr>
            <a:xfrm>
              <a:off x="929332" y="4358150"/>
              <a:ext cx="34453" cy="17122"/>
            </a:xfrm>
            <a:custGeom>
              <a:rect b="b" l="l" r="r" t="t"/>
              <a:pathLst>
                <a:path extrusionOk="0" h="652" w="1312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48"/>
            <p:cNvSpPr/>
            <p:nvPr/>
          </p:nvSpPr>
          <p:spPr>
            <a:xfrm>
              <a:off x="929332" y="4525269"/>
              <a:ext cx="34453" cy="17384"/>
            </a:xfrm>
            <a:custGeom>
              <a:rect b="b" l="l" r="r" t="t"/>
              <a:pathLst>
                <a:path extrusionOk="0" h="662" w="1312">
                  <a:moveTo>
                    <a:pt x="1" y="1"/>
                  </a:moveTo>
                  <a:lnTo>
                    <a:pt x="1" y="661"/>
                  </a:lnTo>
                  <a:lnTo>
                    <a:pt x="1312" y="66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48"/>
            <p:cNvSpPr/>
            <p:nvPr/>
          </p:nvSpPr>
          <p:spPr>
            <a:xfrm>
              <a:off x="929332" y="4485065"/>
              <a:ext cx="34453" cy="17122"/>
            </a:xfrm>
            <a:custGeom>
              <a:rect b="b" l="l" r="r" t="t"/>
              <a:pathLst>
                <a:path extrusionOk="0" h="652" w="1312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48"/>
            <p:cNvSpPr/>
            <p:nvPr/>
          </p:nvSpPr>
          <p:spPr>
            <a:xfrm>
              <a:off x="917778" y="4479025"/>
              <a:ext cx="57588" cy="52047"/>
            </a:xfrm>
            <a:custGeom>
              <a:rect b="b" l="l" r="r" t="t"/>
              <a:pathLst>
                <a:path extrusionOk="0" h="1982" w="2193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52" y="1982"/>
                  </a:lnTo>
                  <a:cubicBezTo>
                    <a:pt x="2001" y="1982"/>
                    <a:pt x="219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5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48"/>
            <p:cNvSpPr/>
            <p:nvPr/>
          </p:nvSpPr>
          <p:spPr>
            <a:xfrm>
              <a:off x="940651" y="4479603"/>
              <a:ext cx="11581" cy="28361"/>
            </a:xfrm>
            <a:custGeom>
              <a:rect b="b" l="l" r="r" t="t"/>
              <a:pathLst>
                <a:path extrusionOk="0" h="1080" w="441">
                  <a:moveTo>
                    <a:pt x="225" y="0"/>
                  </a:moveTo>
                  <a:cubicBezTo>
                    <a:pt x="122" y="0"/>
                    <a:pt x="20" y="70"/>
                    <a:pt x="10" y="208"/>
                  </a:cubicBezTo>
                  <a:lnTo>
                    <a:pt x="10" y="859"/>
                  </a:lnTo>
                  <a:cubicBezTo>
                    <a:pt x="0" y="984"/>
                    <a:pt x="106" y="1079"/>
                    <a:pt x="230" y="1079"/>
                  </a:cubicBezTo>
                  <a:cubicBezTo>
                    <a:pt x="345" y="1079"/>
                    <a:pt x="441" y="984"/>
                    <a:pt x="441" y="859"/>
                  </a:cubicBezTo>
                  <a:lnTo>
                    <a:pt x="441" y="208"/>
                  </a:lnTo>
                  <a:cubicBezTo>
                    <a:pt x="431" y="70"/>
                    <a:pt x="328" y="0"/>
                    <a:pt x="225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48"/>
            <p:cNvSpPr/>
            <p:nvPr/>
          </p:nvSpPr>
          <p:spPr>
            <a:xfrm>
              <a:off x="929332" y="4588844"/>
              <a:ext cx="34453" cy="22899"/>
            </a:xfrm>
            <a:custGeom>
              <a:rect b="b" l="l" r="r" t="t"/>
              <a:pathLst>
                <a:path extrusionOk="0" h="872" w="1312">
                  <a:moveTo>
                    <a:pt x="1" y="1"/>
                  </a:moveTo>
                  <a:lnTo>
                    <a:pt x="1" y="872"/>
                  </a:lnTo>
                  <a:lnTo>
                    <a:pt x="1312" y="87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48"/>
            <p:cNvSpPr/>
            <p:nvPr/>
          </p:nvSpPr>
          <p:spPr>
            <a:xfrm>
              <a:off x="1136918" y="4358150"/>
              <a:ext cx="34716" cy="253593"/>
            </a:xfrm>
            <a:custGeom>
              <a:rect b="b" l="l" r="r" t="t"/>
              <a:pathLst>
                <a:path extrusionOk="0" h="9657" w="1322">
                  <a:moveTo>
                    <a:pt x="1" y="0"/>
                  </a:moveTo>
                  <a:lnTo>
                    <a:pt x="1" y="9657"/>
                  </a:lnTo>
                  <a:lnTo>
                    <a:pt x="1322" y="9657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48"/>
            <p:cNvSpPr/>
            <p:nvPr/>
          </p:nvSpPr>
          <p:spPr>
            <a:xfrm>
              <a:off x="1136918" y="4358150"/>
              <a:ext cx="34716" cy="17122"/>
            </a:xfrm>
            <a:custGeom>
              <a:rect b="b" l="l" r="r" t="t"/>
              <a:pathLst>
                <a:path extrusionOk="0" h="652" w="1322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48"/>
            <p:cNvSpPr/>
            <p:nvPr/>
          </p:nvSpPr>
          <p:spPr>
            <a:xfrm>
              <a:off x="1136918" y="4525269"/>
              <a:ext cx="34716" cy="17384"/>
            </a:xfrm>
            <a:custGeom>
              <a:rect b="b" l="l" r="r" t="t"/>
              <a:pathLst>
                <a:path extrusionOk="0" h="662" w="1322">
                  <a:moveTo>
                    <a:pt x="1" y="1"/>
                  </a:moveTo>
                  <a:lnTo>
                    <a:pt x="1" y="661"/>
                  </a:lnTo>
                  <a:lnTo>
                    <a:pt x="1322" y="66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48"/>
            <p:cNvSpPr/>
            <p:nvPr/>
          </p:nvSpPr>
          <p:spPr>
            <a:xfrm>
              <a:off x="1136918" y="4485065"/>
              <a:ext cx="34716" cy="17122"/>
            </a:xfrm>
            <a:custGeom>
              <a:rect b="b" l="l" r="r" t="t"/>
              <a:pathLst>
                <a:path extrusionOk="0" h="652" w="1322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48"/>
            <p:cNvSpPr/>
            <p:nvPr/>
          </p:nvSpPr>
          <p:spPr>
            <a:xfrm>
              <a:off x="1125363" y="4479025"/>
              <a:ext cx="57825" cy="52047"/>
            </a:xfrm>
            <a:custGeom>
              <a:rect b="b" l="l" r="r" t="t"/>
              <a:pathLst>
                <a:path extrusionOk="0" h="1982" w="2202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62" y="1982"/>
                  </a:lnTo>
                  <a:cubicBezTo>
                    <a:pt x="2001" y="1982"/>
                    <a:pt x="220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6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48"/>
            <p:cNvSpPr/>
            <p:nvPr/>
          </p:nvSpPr>
          <p:spPr>
            <a:xfrm>
              <a:off x="1148105" y="4478841"/>
              <a:ext cx="12211" cy="29122"/>
            </a:xfrm>
            <a:custGeom>
              <a:rect b="b" l="l" r="r" t="t"/>
              <a:pathLst>
                <a:path extrusionOk="0" h="1109" w="465">
                  <a:moveTo>
                    <a:pt x="232" y="1"/>
                  </a:moveTo>
                  <a:cubicBezTo>
                    <a:pt x="116" y="1"/>
                    <a:pt x="1" y="80"/>
                    <a:pt x="15" y="237"/>
                  </a:cubicBezTo>
                  <a:lnTo>
                    <a:pt x="15" y="888"/>
                  </a:lnTo>
                  <a:cubicBezTo>
                    <a:pt x="15" y="1013"/>
                    <a:pt x="111" y="1108"/>
                    <a:pt x="235" y="1108"/>
                  </a:cubicBezTo>
                  <a:cubicBezTo>
                    <a:pt x="350" y="1108"/>
                    <a:pt x="455" y="1013"/>
                    <a:pt x="455" y="888"/>
                  </a:cubicBezTo>
                  <a:lnTo>
                    <a:pt x="455" y="237"/>
                  </a:lnTo>
                  <a:cubicBezTo>
                    <a:pt x="465" y="80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48"/>
            <p:cNvSpPr/>
            <p:nvPr/>
          </p:nvSpPr>
          <p:spPr>
            <a:xfrm>
              <a:off x="1136918" y="4588844"/>
              <a:ext cx="34716" cy="22899"/>
            </a:xfrm>
            <a:custGeom>
              <a:rect b="b" l="l" r="r" t="t"/>
              <a:pathLst>
                <a:path extrusionOk="0" h="872" w="1322">
                  <a:moveTo>
                    <a:pt x="1" y="1"/>
                  </a:moveTo>
                  <a:lnTo>
                    <a:pt x="1" y="872"/>
                  </a:lnTo>
                  <a:lnTo>
                    <a:pt x="1322" y="872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48"/>
            <p:cNvSpPr/>
            <p:nvPr/>
          </p:nvSpPr>
          <p:spPr>
            <a:xfrm>
              <a:off x="1021584" y="4461956"/>
              <a:ext cx="57562" cy="23135"/>
            </a:xfrm>
            <a:custGeom>
              <a:rect b="b" l="l" r="r" t="t"/>
              <a:pathLst>
                <a:path extrusionOk="0" h="881" w="2192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60"/>
                  </a:lnTo>
                  <a:cubicBezTo>
                    <a:pt x="0" y="775"/>
                    <a:pt x="96" y="880"/>
                    <a:pt x="220" y="880"/>
                  </a:cubicBezTo>
                  <a:lnTo>
                    <a:pt x="1972" y="880"/>
                  </a:lnTo>
                  <a:cubicBezTo>
                    <a:pt x="2096" y="880"/>
                    <a:pt x="2192" y="775"/>
                    <a:pt x="2192" y="660"/>
                  </a:cubicBezTo>
                  <a:lnTo>
                    <a:pt x="2192" y="220"/>
                  </a:ln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48"/>
            <p:cNvSpPr/>
            <p:nvPr/>
          </p:nvSpPr>
          <p:spPr>
            <a:xfrm>
              <a:off x="1021584" y="4473510"/>
              <a:ext cx="57562" cy="11581"/>
            </a:xfrm>
            <a:custGeom>
              <a:rect b="b" l="l" r="r" t="t"/>
              <a:pathLst>
                <a:path extrusionOk="0" h="441" w="2192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35"/>
                    <a:pt x="96" y="440"/>
                    <a:pt x="220" y="440"/>
                  </a:cubicBezTo>
                  <a:lnTo>
                    <a:pt x="1972" y="440"/>
                  </a:lnTo>
                  <a:cubicBezTo>
                    <a:pt x="2096" y="440"/>
                    <a:pt x="2192" y="335"/>
                    <a:pt x="2192" y="220"/>
                  </a:cubicBez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7" name="Google Shape;4667;p48"/>
          <p:cNvGrpSpPr/>
          <p:nvPr/>
        </p:nvGrpSpPr>
        <p:grpSpPr>
          <a:xfrm>
            <a:off x="916019" y="3821606"/>
            <a:ext cx="250100" cy="336785"/>
            <a:chOff x="916019" y="3821606"/>
            <a:chExt cx="250100" cy="336785"/>
          </a:xfrm>
        </p:grpSpPr>
        <p:sp>
          <p:nvSpPr>
            <p:cNvPr id="4668" name="Google Shape;4668;p48"/>
            <p:cNvSpPr/>
            <p:nvPr/>
          </p:nvSpPr>
          <p:spPr>
            <a:xfrm>
              <a:off x="995429" y="3887676"/>
              <a:ext cx="32694" cy="71926"/>
            </a:xfrm>
            <a:custGeom>
              <a:rect b="b" l="l" r="r" t="t"/>
              <a:pathLst>
                <a:path extrusionOk="0" h="2739" w="1245">
                  <a:moveTo>
                    <a:pt x="747" y="1"/>
                  </a:moveTo>
                  <a:cubicBezTo>
                    <a:pt x="336" y="1"/>
                    <a:pt x="1" y="336"/>
                    <a:pt x="1" y="747"/>
                  </a:cubicBezTo>
                  <a:lnTo>
                    <a:pt x="1" y="920"/>
                  </a:lnTo>
                  <a:cubicBezTo>
                    <a:pt x="1" y="1140"/>
                    <a:pt x="39" y="1350"/>
                    <a:pt x="106" y="1551"/>
                  </a:cubicBezTo>
                  <a:lnTo>
                    <a:pt x="498" y="2738"/>
                  </a:lnTo>
                  <a:lnTo>
                    <a:pt x="1245" y="2738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48"/>
            <p:cNvSpPr/>
            <p:nvPr/>
          </p:nvSpPr>
          <p:spPr>
            <a:xfrm>
              <a:off x="1008506" y="3881163"/>
              <a:ext cx="78176" cy="78439"/>
            </a:xfrm>
            <a:custGeom>
              <a:rect b="b" l="l" r="r" t="t"/>
              <a:pathLst>
                <a:path extrusionOk="0" h="2987" w="2977">
                  <a:moveTo>
                    <a:pt x="747" y="0"/>
                  </a:moveTo>
                  <a:cubicBezTo>
                    <a:pt x="335" y="0"/>
                    <a:pt x="0" y="335"/>
                    <a:pt x="0" y="747"/>
                  </a:cubicBezTo>
                  <a:cubicBezTo>
                    <a:pt x="0" y="1024"/>
                    <a:pt x="221" y="1244"/>
                    <a:pt x="498" y="1244"/>
                  </a:cubicBezTo>
                  <a:lnTo>
                    <a:pt x="2479" y="2986"/>
                  </a:lnTo>
                  <a:lnTo>
                    <a:pt x="2900" y="1512"/>
                  </a:lnTo>
                  <a:cubicBezTo>
                    <a:pt x="2958" y="1330"/>
                    <a:pt x="2977" y="1149"/>
                    <a:pt x="2977" y="967"/>
                  </a:cubicBezTo>
                  <a:lnTo>
                    <a:pt x="2977" y="498"/>
                  </a:lnTo>
                  <a:cubicBezTo>
                    <a:pt x="2977" y="220"/>
                    <a:pt x="2757" y="0"/>
                    <a:pt x="2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48"/>
            <p:cNvSpPr/>
            <p:nvPr/>
          </p:nvSpPr>
          <p:spPr>
            <a:xfrm>
              <a:off x="1021584" y="3978903"/>
              <a:ext cx="38970" cy="28939"/>
            </a:xfrm>
            <a:custGeom>
              <a:rect b="b" l="l" r="r" t="t"/>
              <a:pathLst>
                <a:path extrusionOk="0" h="1102" w="1484">
                  <a:moveTo>
                    <a:pt x="0" y="1"/>
                  </a:moveTo>
                  <a:lnTo>
                    <a:pt x="0" y="1102"/>
                  </a:lnTo>
                  <a:lnTo>
                    <a:pt x="1483" y="1102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48"/>
            <p:cNvSpPr/>
            <p:nvPr/>
          </p:nvSpPr>
          <p:spPr>
            <a:xfrm>
              <a:off x="1021584" y="3979166"/>
              <a:ext cx="39232" cy="15861"/>
            </a:xfrm>
            <a:custGeom>
              <a:rect b="b" l="l" r="r" t="t"/>
              <a:pathLst>
                <a:path extrusionOk="0" h="604" w="1494">
                  <a:moveTo>
                    <a:pt x="0" y="1"/>
                  </a:moveTo>
                  <a:lnTo>
                    <a:pt x="0" y="460"/>
                  </a:lnTo>
                  <a:cubicBezTo>
                    <a:pt x="239" y="556"/>
                    <a:pt x="493" y="603"/>
                    <a:pt x="747" y="603"/>
                  </a:cubicBezTo>
                  <a:cubicBezTo>
                    <a:pt x="1000" y="603"/>
                    <a:pt x="1254" y="556"/>
                    <a:pt x="1493" y="460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48"/>
            <p:cNvSpPr/>
            <p:nvPr/>
          </p:nvSpPr>
          <p:spPr>
            <a:xfrm>
              <a:off x="975839" y="3994738"/>
              <a:ext cx="130460" cy="55067"/>
            </a:xfrm>
            <a:custGeom>
              <a:rect b="b" l="l" r="r" t="t"/>
              <a:pathLst>
                <a:path extrusionOk="0" h="2097" w="4968">
                  <a:moveTo>
                    <a:pt x="1742" y="1"/>
                  </a:moveTo>
                  <a:lnTo>
                    <a:pt x="546" y="345"/>
                  </a:lnTo>
                  <a:cubicBezTo>
                    <a:pt x="220" y="441"/>
                    <a:pt x="0" y="728"/>
                    <a:pt x="0" y="1063"/>
                  </a:cubicBezTo>
                  <a:lnTo>
                    <a:pt x="0" y="2097"/>
                  </a:lnTo>
                  <a:lnTo>
                    <a:pt x="4967" y="2097"/>
                  </a:lnTo>
                  <a:lnTo>
                    <a:pt x="4967" y="1063"/>
                  </a:lnTo>
                  <a:cubicBezTo>
                    <a:pt x="4967" y="728"/>
                    <a:pt x="4747" y="441"/>
                    <a:pt x="4431" y="345"/>
                  </a:cubicBezTo>
                  <a:lnTo>
                    <a:pt x="3235" y="1"/>
                  </a:lnTo>
                  <a:lnTo>
                    <a:pt x="2489" y="499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48"/>
            <p:cNvSpPr/>
            <p:nvPr/>
          </p:nvSpPr>
          <p:spPr>
            <a:xfrm>
              <a:off x="1034635" y="4007815"/>
              <a:ext cx="13104" cy="52809"/>
            </a:xfrm>
            <a:custGeom>
              <a:rect b="b" l="l" r="r" t="t"/>
              <a:pathLst>
                <a:path extrusionOk="0" h="2011" w="499">
                  <a:moveTo>
                    <a:pt x="125" y="1"/>
                  </a:moveTo>
                  <a:lnTo>
                    <a:pt x="1" y="2010"/>
                  </a:lnTo>
                  <a:lnTo>
                    <a:pt x="498" y="2010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48"/>
            <p:cNvSpPr/>
            <p:nvPr/>
          </p:nvSpPr>
          <p:spPr>
            <a:xfrm>
              <a:off x="1001968" y="3914041"/>
              <a:ext cx="78176" cy="71427"/>
            </a:xfrm>
            <a:custGeom>
              <a:rect b="b" l="l" r="r" t="t"/>
              <a:pathLst>
                <a:path extrusionOk="0" h="2720" w="2977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2059"/>
                    <a:pt x="671" y="2720"/>
                    <a:pt x="1494" y="2720"/>
                  </a:cubicBezTo>
                  <a:cubicBezTo>
                    <a:pt x="2317" y="2720"/>
                    <a:pt x="2977" y="2059"/>
                    <a:pt x="2977" y="1236"/>
                  </a:cubicBezTo>
                  <a:lnTo>
                    <a:pt x="2977" y="921"/>
                  </a:lnTo>
                  <a:cubicBezTo>
                    <a:pt x="2977" y="787"/>
                    <a:pt x="2929" y="662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48"/>
            <p:cNvSpPr/>
            <p:nvPr/>
          </p:nvSpPr>
          <p:spPr>
            <a:xfrm>
              <a:off x="1001968" y="3914041"/>
              <a:ext cx="78176" cy="70167"/>
            </a:xfrm>
            <a:custGeom>
              <a:rect b="b" l="l" r="r" t="t"/>
              <a:pathLst>
                <a:path extrusionOk="0" h="2672" w="2977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1897"/>
                    <a:pt x="441" y="2481"/>
                    <a:pt x="1082" y="2672"/>
                  </a:cubicBezTo>
                  <a:cubicBezTo>
                    <a:pt x="862" y="2404"/>
                    <a:pt x="747" y="2079"/>
                    <a:pt x="747" y="1734"/>
                  </a:cubicBezTo>
                  <a:lnTo>
                    <a:pt x="747" y="1007"/>
                  </a:lnTo>
                  <a:cubicBezTo>
                    <a:pt x="747" y="731"/>
                    <a:pt x="968" y="508"/>
                    <a:pt x="1240" y="508"/>
                  </a:cubicBezTo>
                  <a:cubicBezTo>
                    <a:pt x="1251" y="508"/>
                    <a:pt x="1262" y="508"/>
                    <a:pt x="1273" y="509"/>
                  </a:cubicBezTo>
                  <a:cubicBezTo>
                    <a:pt x="1771" y="547"/>
                    <a:pt x="2518" y="633"/>
                    <a:pt x="2977" y="844"/>
                  </a:cubicBezTo>
                  <a:cubicBezTo>
                    <a:pt x="2958" y="739"/>
                    <a:pt x="2910" y="643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48"/>
            <p:cNvSpPr/>
            <p:nvPr/>
          </p:nvSpPr>
          <p:spPr>
            <a:xfrm>
              <a:off x="1034635" y="4007815"/>
              <a:ext cx="13104" cy="13104"/>
            </a:xfrm>
            <a:custGeom>
              <a:rect b="b" l="l" r="r" t="t"/>
              <a:pathLst>
                <a:path extrusionOk="0" h="499" w="499">
                  <a:moveTo>
                    <a:pt x="1" y="1"/>
                  </a:moveTo>
                  <a:lnTo>
                    <a:pt x="1" y="393"/>
                  </a:lnTo>
                  <a:cubicBezTo>
                    <a:pt x="1" y="450"/>
                    <a:pt x="49" y="498"/>
                    <a:pt x="106" y="498"/>
                  </a:cubicBezTo>
                  <a:lnTo>
                    <a:pt x="393" y="498"/>
                  </a:lnTo>
                  <a:cubicBezTo>
                    <a:pt x="451" y="498"/>
                    <a:pt x="489" y="450"/>
                    <a:pt x="498" y="393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48"/>
            <p:cNvSpPr/>
            <p:nvPr/>
          </p:nvSpPr>
          <p:spPr>
            <a:xfrm>
              <a:off x="1014284" y="3989643"/>
              <a:ext cx="26917" cy="27442"/>
            </a:xfrm>
            <a:custGeom>
              <a:rect b="b" l="l" r="r" t="t"/>
              <a:pathLst>
                <a:path extrusionOk="0" h="1045" w="1025">
                  <a:moveTo>
                    <a:pt x="235" y="1"/>
                  </a:moveTo>
                  <a:cubicBezTo>
                    <a:pt x="204" y="1"/>
                    <a:pt x="175" y="15"/>
                    <a:pt x="154" y="42"/>
                  </a:cubicBezTo>
                  <a:lnTo>
                    <a:pt x="1" y="281"/>
                  </a:lnTo>
                  <a:lnTo>
                    <a:pt x="383" y="970"/>
                  </a:lnTo>
                  <a:cubicBezTo>
                    <a:pt x="408" y="1019"/>
                    <a:pt x="459" y="1044"/>
                    <a:pt x="512" y="1044"/>
                  </a:cubicBezTo>
                  <a:cubicBezTo>
                    <a:pt x="543" y="1044"/>
                    <a:pt x="575" y="1036"/>
                    <a:pt x="603" y="1018"/>
                  </a:cubicBezTo>
                  <a:lnTo>
                    <a:pt x="1025" y="693"/>
                  </a:lnTo>
                  <a:lnTo>
                    <a:pt x="307" y="32"/>
                  </a:lnTo>
                  <a:cubicBezTo>
                    <a:pt x="285" y="11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48"/>
            <p:cNvSpPr/>
            <p:nvPr/>
          </p:nvSpPr>
          <p:spPr>
            <a:xfrm>
              <a:off x="1041174" y="3989643"/>
              <a:ext cx="26680" cy="27442"/>
            </a:xfrm>
            <a:custGeom>
              <a:rect b="b" l="l" r="r" t="t"/>
              <a:pathLst>
                <a:path extrusionOk="0" h="1045" w="1016">
                  <a:moveTo>
                    <a:pt x="786" y="1"/>
                  </a:moveTo>
                  <a:cubicBezTo>
                    <a:pt x="761" y="1"/>
                    <a:pt x="736" y="11"/>
                    <a:pt x="718" y="32"/>
                  </a:cubicBezTo>
                  <a:lnTo>
                    <a:pt x="1" y="693"/>
                  </a:lnTo>
                  <a:lnTo>
                    <a:pt x="422" y="1018"/>
                  </a:lnTo>
                  <a:cubicBezTo>
                    <a:pt x="446" y="1036"/>
                    <a:pt x="476" y="1044"/>
                    <a:pt x="506" y="1044"/>
                  </a:cubicBezTo>
                  <a:cubicBezTo>
                    <a:pt x="558" y="1044"/>
                    <a:pt x="611" y="1019"/>
                    <a:pt x="642" y="970"/>
                  </a:cubicBezTo>
                  <a:lnTo>
                    <a:pt x="1015" y="281"/>
                  </a:lnTo>
                  <a:lnTo>
                    <a:pt x="862" y="42"/>
                  </a:lnTo>
                  <a:cubicBezTo>
                    <a:pt x="846" y="15"/>
                    <a:pt x="816" y="1"/>
                    <a:pt x="78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48"/>
            <p:cNvSpPr/>
            <p:nvPr/>
          </p:nvSpPr>
          <p:spPr>
            <a:xfrm>
              <a:off x="916019" y="3821606"/>
              <a:ext cx="250100" cy="336785"/>
            </a:xfrm>
            <a:custGeom>
              <a:rect b="b" l="l" r="r" t="t"/>
              <a:pathLst>
                <a:path extrusionOk="0" h="12825" w="9524">
                  <a:moveTo>
                    <a:pt x="4737" y="1436"/>
                  </a:moveTo>
                  <a:cubicBezTo>
                    <a:pt x="6442" y="1436"/>
                    <a:pt x="8078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58"/>
                    <a:pt x="336" y="4498"/>
                    <a:pt x="2422" y="2412"/>
                  </a:cubicBezTo>
                  <a:cubicBezTo>
                    <a:pt x="3096" y="1738"/>
                    <a:pt x="3924" y="1436"/>
                    <a:pt x="4737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9523" y="9714"/>
                    <a:pt x="9523" y="4756"/>
                  </a:cubicBezTo>
                  <a:cubicBezTo>
                    <a:pt x="9523" y="2125"/>
                    <a:pt x="7389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48"/>
            <p:cNvSpPr/>
            <p:nvPr/>
          </p:nvSpPr>
          <p:spPr>
            <a:xfrm>
              <a:off x="916019" y="3821606"/>
              <a:ext cx="241539" cy="336785"/>
            </a:xfrm>
            <a:custGeom>
              <a:rect b="b" l="l" r="r" t="t"/>
              <a:pathLst>
                <a:path extrusionOk="0" h="12825" w="9198">
                  <a:moveTo>
                    <a:pt x="4735" y="1436"/>
                  </a:moveTo>
                  <a:cubicBezTo>
                    <a:pt x="6438" y="1436"/>
                    <a:pt x="8071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68"/>
                    <a:pt x="336" y="4498"/>
                    <a:pt x="2422" y="2412"/>
                  </a:cubicBezTo>
                  <a:cubicBezTo>
                    <a:pt x="3096" y="1738"/>
                    <a:pt x="3923" y="1436"/>
                    <a:pt x="4735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3628" y="11274"/>
                    <a:pt x="2967" y="8623"/>
                  </a:cubicBezTo>
                  <a:cubicBezTo>
                    <a:pt x="2936" y="8482"/>
                    <a:pt x="3046" y="8366"/>
                    <a:pt x="3171" y="8366"/>
                  </a:cubicBezTo>
                  <a:cubicBezTo>
                    <a:pt x="3199" y="8366"/>
                    <a:pt x="3227" y="8372"/>
                    <a:pt x="3254" y="8384"/>
                  </a:cubicBezTo>
                  <a:cubicBezTo>
                    <a:pt x="3750" y="8589"/>
                    <a:pt x="4262" y="8686"/>
                    <a:pt x="4763" y="8686"/>
                  </a:cubicBezTo>
                  <a:cubicBezTo>
                    <a:pt x="6459" y="8686"/>
                    <a:pt x="8045" y="7581"/>
                    <a:pt x="8547" y="5838"/>
                  </a:cubicBezTo>
                  <a:cubicBezTo>
                    <a:pt x="9198" y="3579"/>
                    <a:pt x="7724" y="1254"/>
                    <a:pt x="5408" y="871"/>
                  </a:cubicBezTo>
                  <a:lnTo>
                    <a:pt x="5398" y="880"/>
                  </a:lnTo>
                  <a:cubicBezTo>
                    <a:pt x="5187" y="845"/>
                    <a:pt x="4974" y="827"/>
                    <a:pt x="4760" y="827"/>
                  </a:cubicBezTo>
                  <a:cubicBezTo>
                    <a:pt x="4462" y="827"/>
                    <a:pt x="4163" y="861"/>
                    <a:pt x="3867" y="928"/>
                  </a:cubicBezTo>
                  <a:cubicBezTo>
                    <a:pt x="3849" y="933"/>
                    <a:pt x="3832" y="935"/>
                    <a:pt x="3816" y="935"/>
                  </a:cubicBezTo>
                  <a:cubicBezTo>
                    <a:pt x="3653" y="935"/>
                    <a:pt x="3553" y="732"/>
                    <a:pt x="3666" y="593"/>
                  </a:cubicBezTo>
                  <a:cubicBezTo>
                    <a:pt x="3991" y="220"/>
                    <a:pt x="4365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1" name="Google Shape;4681;p48"/>
          <p:cNvGrpSpPr/>
          <p:nvPr/>
        </p:nvGrpSpPr>
        <p:grpSpPr>
          <a:xfrm>
            <a:off x="849686" y="2909570"/>
            <a:ext cx="374730" cy="332504"/>
            <a:chOff x="849686" y="2909570"/>
            <a:chExt cx="374730" cy="332504"/>
          </a:xfrm>
        </p:grpSpPr>
        <p:sp>
          <p:nvSpPr>
            <p:cNvPr id="4682" name="Google Shape;4682;p48"/>
            <p:cNvSpPr/>
            <p:nvPr/>
          </p:nvSpPr>
          <p:spPr>
            <a:xfrm>
              <a:off x="1006747" y="2909570"/>
              <a:ext cx="217669" cy="181483"/>
            </a:xfrm>
            <a:custGeom>
              <a:rect b="b" l="l" r="r" t="t"/>
              <a:pathLst>
                <a:path extrusionOk="0" h="6911" w="8289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48"/>
            <p:cNvSpPr/>
            <p:nvPr/>
          </p:nvSpPr>
          <p:spPr>
            <a:xfrm>
              <a:off x="849686" y="3053580"/>
              <a:ext cx="217905" cy="188494"/>
            </a:xfrm>
            <a:custGeom>
              <a:rect b="b" l="l" r="r" t="t"/>
              <a:pathLst>
                <a:path extrusionOk="0" h="7178" w="8298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48"/>
            <p:cNvSpPr/>
            <p:nvPr/>
          </p:nvSpPr>
          <p:spPr>
            <a:xfrm>
              <a:off x="889391" y="3145306"/>
              <a:ext cx="41491" cy="18119"/>
            </a:xfrm>
            <a:custGeom>
              <a:rect b="b" l="l" r="r" t="t"/>
              <a:pathLst>
                <a:path extrusionOk="0" h="690" w="158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48"/>
            <p:cNvSpPr/>
            <p:nvPr/>
          </p:nvSpPr>
          <p:spPr>
            <a:xfrm>
              <a:off x="867779" y="3060617"/>
              <a:ext cx="30435" cy="66622"/>
            </a:xfrm>
            <a:custGeom>
              <a:rect b="b" l="l" r="r" t="t"/>
              <a:pathLst>
                <a:path extrusionOk="0" h="2537" w="1159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48"/>
            <p:cNvSpPr/>
            <p:nvPr/>
          </p:nvSpPr>
          <p:spPr>
            <a:xfrm>
              <a:off x="879832" y="3054577"/>
              <a:ext cx="72661" cy="72661"/>
            </a:xfrm>
            <a:custGeom>
              <a:rect b="b" l="l" r="r" t="t"/>
              <a:pathLst>
                <a:path extrusionOk="0" h="2767" w="2767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48"/>
            <p:cNvSpPr/>
            <p:nvPr/>
          </p:nvSpPr>
          <p:spPr>
            <a:xfrm>
              <a:off x="873793" y="3084986"/>
              <a:ext cx="72661" cy="66385"/>
            </a:xfrm>
            <a:custGeom>
              <a:rect b="b" l="l" r="r" t="t"/>
              <a:pathLst>
                <a:path extrusionOk="0" h="2528" w="276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48"/>
            <p:cNvSpPr/>
            <p:nvPr/>
          </p:nvSpPr>
          <p:spPr>
            <a:xfrm>
              <a:off x="873793" y="3084986"/>
              <a:ext cx="72399" cy="65125"/>
            </a:xfrm>
            <a:custGeom>
              <a:rect b="b" l="l" r="r" t="t"/>
              <a:pathLst>
                <a:path extrusionOk="0" h="2480" w="275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48"/>
            <p:cNvSpPr/>
            <p:nvPr/>
          </p:nvSpPr>
          <p:spPr>
            <a:xfrm>
              <a:off x="849686" y="3080706"/>
              <a:ext cx="199313" cy="161368"/>
            </a:xfrm>
            <a:custGeom>
              <a:rect b="b" l="l" r="r" t="t"/>
              <a:pathLst>
                <a:path extrusionOk="0" h="6145" w="759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48"/>
            <p:cNvSpPr/>
            <p:nvPr/>
          </p:nvSpPr>
          <p:spPr>
            <a:xfrm>
              <a:off x="849686" y="3175715"/>
              <a:ext cx="24133" cy="66359"/>
            </a:xfrm>
            <a:custGeom>
              <a:rect b="b" l="l" r="r" t="t"/>
              <a:pathLst>
                <a:path extrusionOk="0" h="2527" w="919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48"/>
            <p:cNvSpPr/>
            <p:nvPr/>
          </p:nvSpPr>
          <p:spPr>
            <a:xfrm>
              <a:off x="946428" y="3080706"/>
              <a:ext cx="102572" cy="129199"/>
            </a:xfrm>
            <a:custGeom>
              <a:rect b="b" l="l" r="r" t="t"/>
              <a:pathLst>
                <a:path extrusionOk="0" h="4920" w="3906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48"/>
            <p:cNvSpPr/>
            <p:nvPr/>
          </p:nvSpPr>
          <p:spPr>
            <a:xfrm>
              <a:off x="1023343" y="2936723"/>
              <a:ext cx="180327" cy="115544"/>
            </a:xfrm>
            <a:custGeom>
              <a:rect b="b" l="l" r="r" t="t"/>
              <a:pathLst>
                <a:path extrusionOk="0" h="4400" w="6867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3" name="Google Shape;4693;p48"/>
          <p:cNvGrpSpPr/>
          <p:nvPr/>
        </p:nvGrpSpPr>
        <p:grpSpPr>
          <a:xfrm>
            <a:off x="1735567" y="2420241"/>
            <a:ext cx="417718" cy="372865"/>
            <a:chOff x="1735567" y="2420241"/>
            <a:chExt cx="417718" cy="372865"/>
          </a:xfrm>
        </p:grpSpPr>
        <p:sp>
          <p:nvSpPr>
            <p:cNvPr id="4694" name="Google Shape;4694;p48"/>
            <p:cNvSpPr/>
            <p:nvPr/>
          </p:nvSpPr>
          <p:spPr>
            <a:xfrm>
              <a:off x="1833569" y="2468822"/>
              <a:ext cx="284265" cy="163022"/>
            </a:xfrm>
            <a:custGeom>
              <a:rect b="b" l="l" r="r" t="t"/>
              <a:pathLst>
                <a:path extrusionOk="0" h="6208" w="10825">
                  <a:moveTo>
                    <a:pt x="3580" y="2582"/>
                  </a:moveTo>
                  <a:lnTo>
                    <a:pt x="3580" y="4018"/>
                  </a:lnTo>
                  <a:lnTo>
                    <a:pt x="2144" y="4027"/>
                  </a:lnTo>
                  <a:lnTo>
                    <a:pt x="2144" y="2582"/>
                  </a:lnTo>
                  <a:close/>
                  <a:moveTo>
                    <a:pt x="5494" y="2582"/>
                  </a:moveTo>
                  <a:lnTo>
                    <a:pt x="5494" y="4018"/>
                  </a:lnTo>
                  <a:lnTo>
                    <a:pt x="4059" y="4027"/>
                  </a:lnTo>
                  <a:lnTo>
                    <a:pt x="4059" y="2582"/>
                  </a:lnTo>
                  <a:close/>
                  <a:moveTo>
                    <a:pt x="7408" y="2582"/>
                  </a:moveTo>
                  <a:lnTo>
                    <a:pt x="7408" y="4018"/>
                  </a:lnTo>
                  <a:lnTo>
                    <a:pt x="5973" y="4027"/>
                  </a:lnTo>
                  <a:lnTo>
                    <a:pt x="5973" y="2582"/>
                  </a:lnTo>
                  <a:close/>
                  <a:moveTo>
                    <a:pt x="9313" y="2582"/>
                  </a:moveTo>
                  <a:lnTo>
                    <a:pt x="9322" y="4027"/>
                  </a:lnTo>
                  <a:lnTo>
                    <a:pt x="7877" y="4027"/>
                  </a:lnTo>
                  <a:lnTo>
                    <a:pt x="7877" y="2582"/>
                  </a:lnTo>
                  <a:close/>
                  <a:moveTo>
                    <a:pt x="1905" y="1"/>
                  </a:moveTo>
                  <a:cubicBezTo>
                    <a:pt x="1786" y="1"/>
                    <a:pt x="1666" y="80"/>
                    <a:pt x="1666" y="238"/>
                  </a:cubicBezTo>
                  <a:lnTo>
                    <a:pt x="1666" y="2113"/>
                  </a:lnTo>
                  <a:lnTo>
                    <a:pt x="326" y="2113"/>
                  </a:lnTo>
                  <a:cubicBezTo>
                    <a:pt x="1" y="2113"/>
                    <a:pt x="1" y="2592"/>
                    <a:pt x="326" y="2592"/>
                  </a:cubicBezTo>
                  <a:lnTo>
                    <a:pt x="1676" y="2592"/>
                  </a:lnTo>
                  <a:lnTo>
                    <a:pt x="1676" y="4027"/>
                  </a:lnTo>
                  <a:lnTo>
                    <a:pt x="910" y="4027"/>
                  </a:lnTo>
                  <a:cubicBezTo>
                    <a:pt x="899" y="4025"/>
                    <a:pt x="889" y="4025"/>
                    <a:pt x="879" y="4025"/>
                  </a:cubicBezTo>
                  <a:cubicBezTo>
                    <a:pt x="652" y="4025"/>
                    <a:pt x="652" y="4499"/>
                    <a:pt x="879" y="4499"/>
                  </a:cubicBezTo>
                  <a:cubicBezTo>
                    <a:pt x="889" y="4499"/>
                    <a:pt x="899" y="4498"/>
                    <a:pt x="910" y="4496"/>
                  </a:cubicBezTo>
                  <a:lnTo>
                    <a:pt x="1676" y="4496"/>
                  </a:lnTo>
                  <a:lnTo>
                    <a:pt x="1676" y="5855"/>
                  </a:lnTo>
                  <a:cubicBezTo>
                    <a:pt x="1676" y="6013"/>
                    <a:pt x="1795" y="6092"/>
                    <a:pt x="1915" y="6092"/>
                  </a:cubicBezTo>
                  <a:cubicBezTo>
                    <a:pt x="2034" y="6092"/>
                    <a:pt x="2154" y="6013"/>
                    <a:pt x="2154" y="5855"/>
                  </a:cubicBezTo>
                  <a:lnTo>
                    <a:pt x="2154" y="4496"/>
                  </a:lnTo>
                  <a:lnTo>
                    <a:pt x="3590" y="4496"/>
                  </a:lnTo>
                  <a:lnTo>
                    <a:pt x="3590" y="5970"/>
                  </a:lnTo>
                  <a:cubicBezTo>
                    <a:pt x="3570" y="6104"/>
                    <a:pt x="3700" y="6171"/>
                    <a:pt x="3829" y="6171"/>
                  </a:cubicBezTo>
                  <a:cubicBezTo>
                    <a:pt x="3958" y="6171"/>
                    <a:pt x="4087" y="6104"/>
                    <a:pt x="4068" y="5970"/>
                  </a:cubicBezTo>
                  <a:lnTo>
                    <a:pt x="4068" y="4496"/>
                  </a:lnTo>
                  <a:lnTo>
                    <a:pt x="5504" y="4496"/>
                  </a:lnTo>
                  <a:lnTo>
                    <a:pt x="5504" y="5970"/>
                  </a:lnTo>
                  <a:cubicBezTo>
                    <a:pt x="5523" y="6104"/>
                    <a:pt x="5628" y="6171"/>
                    <a:pt x="5735" y="6171"/>
                  </a:cubicBezTo>
                  <a:cubicBezTo>
                    <a:pt x="5841" y="6171"/>
                    <a:pt x="5949" y="6104"/>
                    <a:pt x="5973" y="5970"/>
                  </a:cubicBezTo>
                  <a:lnTo>
                    <a:pt x="5973" y="4496"/>
                  </a:lnTo>
                  <a:lnTo>
                    <a:pt x="7408" y="4496"/>
                  </a:lnTo>
                  <a:lnTo>
                    <a:pt x="7408" y="5970"/>
                  </a:lnTo>
                  <a:cubicBezTo>
                    <a:pt x="7427" y="6104"/>
                    <a:pt x="7535" y="6171"/>
                    <a:pt x="7643" y="6171"/>
                  </a:cubicBezTo>
                  <a:cubicBezTo>
                    <a:pt x="7750" y="6171"/>
                    <a:pt x="7858" y="6104"/>
                    <a:pt x="7877" y="5970"/>
                  </a:cubicBezTo>
                  <a:lnTo>
                    <a:pt x="7877" y="4496"/>
                  </a:lnTo>
                  <a:lnTo>
                    <a:pt x="9313" y="4496"/>
                  </a:lnTo>
                  <a:lnTo>
                    <a:pt x="9313" y="5970"/>
                  </a:lnTo>
                  <a:cubicBezTo>
                    <a:pt x="9313" y="6128"/>
                    <a:pt x="9432" y="6207"/>
                    <a:pt x="9552" y="6207"/>
                  </a:cubicBezTo>
                  <a:cubicBezTo>
                    <a:pt x="9672" y="6207"/>
                    <a:pt x="9791" y="6128"/>
                    <a:pt x="9791" y="5970"/>
                  </a:cubicBezTo>
                  <a:lnTo>
                    <a:pt x="9791" y="4496"/>
                  </a:lnTo>
                  <a:lnTo>
                    <a:pt x="9992" y="4496"/>
                  </a:lnTo>
                  <a:cubicBezTo>
                    <a:pt x="10260" y="4458"/>
                    <a:pt x="10260" y="4066"/>
                    <a:pt x="9992" y="4027"/>
                  </a:cubicBezTo>
                  <a:lnTo>
                    <a:pt x="9791" y="4027"/>
                  </a:lnTo>
                  <a:lnTo>
                    <a:pt x="9791" y="2582"/>
                  </a:lnTo>
                  <a:lnTo>
                    <a:pt x="10509" y="2582"/>
                  </a:lnTo>
                  <a:cubicBezTo>
                    <a:pt x="10825" y="2582"/>
                    <a:pt x="10825" y="2104"/>
                    <a:pt x="10509" y="2104"/>
                  </a:cubicBezTo>
                  <a:lnTo>
                    <a:pt x="10509" y="2113"/>
                  </a:lnTo>
                  <a:lnTo>
                    <a:pt x="9791" y="2113"/>
                  </a:lnTo>
                  <a:lnTo>
                    <a:pt x="9791" y="238"/>
                  </a:lnTo>
                  <a:cubicBezTo>
                    <a:pt x="9791" y="80"/>
                    <a:pt x="9672" y="1"/>
                    <a:pt x="9552" y="1"/>
                  </a:cubicBezTo>
                  <a:cubicBezTo>
                    <a:pt x="9432" y="1"/>
                    <a:pt x="9313" y="80"/>
                    <a:pt x="9313" y="238"/>
                  </a:cubicBezTo>
                  <a:lnTo>
                    <a:pt x="9313" y="2113"/>
                  </a:lnTo>
                  <a:lnTo>
                    <a:pt x="7877" y="2113"/>
                  </a:lnTo>
                  <a:lnTo>
                    <a:pt x="7877" y="238"/>
                  </a:lnTo>
                  <a:cubicBezTo>
                    <a:pt x="7853" y="104"/>
                    <a:pt x="7745" y="37"/>
                    <a:pt x="7638" y="37"/>
                  </a:cubicBezTo>
                  <a:cubicBezTo>
                    <a:pt x="7530" y="37"/>
                    <a:pt x="7422" y="104"/>
                    <a:pt x="7399" y="238"/>
                  </a:cubicBezTo>
                  <a:lnTo>
                    <a:pt x="7399" y="2113"/>
                  </a:lnTo>
                  <a:lnTo>
                    <a:pt x="5963" y="2113"/>
                  </a:lnTo>
                  <a:lnTo>
                    <a:pt x="5963" y="238"/>
                  </a:lnTo>
                  <a:cubicBezTo>
                    <a:pt x="5944" y="104"/>
                    <a:pt x="5836" y="37"/>
                    <a:pt x="5729" y="37"/>
                  </a:cubicBezTo>
                  <a:cubicBezTo>
                    <a:pt x="5621" y="37"/>
                    <a:pt x="5513" y="104"/>
                    <a:pt x="5494" y="238"/>
                  </a:cubicBezTo>
                  <a:lnTo>
                    <a:pt x="5494" y="2113"/>
                  </a:lnTo>
                  <a:lnTo>
                    <a:pt x="4059" y="2113"/>
                  </a:lnTo>
                  <a:lnTo>
                    <a:pt x="4059" y="238"/>
                  </a:lnTo>
                  <a:cubicBezTo>
                    <a:pt x="4078" y="104"/>
                    <a:pt x="3948" y="37"/>
                    <a:pt x="3819" y="37"/>
                  </a:cubicBezTo>
                  <a:cubicBezTo>
                    <a:pt x="3690" y="37"/>
                    <a:pt x="3561" y="104"/>
                    <a:pt x="3580" y="238"/>
                  </a:cubicBezTo>
                  <a:lnTo>
                    <a:pt x="3580" y="2113"/>
                  </a:lnTo>
                  <a:lnTo>
                    <a:pt x="2144" y="2113"/>
                  </a:lnTo>
                  <a:lnTo>
                    <a:pt x="2144" y="238"/>
                  </a:lnTo>
                  <a:cubicBezTo>
                    <a:pt x="2144" y="80"/>
                    <a:pt x="2025" y="1"/>
                    <a:pt x="190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48"/>
            <p:cNvSpPr/>
            <p:nvPr/>
          </p:nvSpPr>
          <p:spPr>
            <a:xfrm>
              <a:off x="1845124" y="2716821"/>
              <a:ext cx="89258" cy="76285"/>
            </a:xfrm>
            <a:custGeom>
              <a:rect b="b" l="l" r="r" t="t"/>
              <a:pathLst>
                <a:path extrusionOk="0" h="2905" w="3399">
                  <a:moveTo>
                    <a:pt x="1953" y="0"/>
                  </a:moveTo>
                  <a:cubicBezTo>
                    <a:pt x="652" y="0"/>
                    <a:pt x="1" y="1560"/>
                    <a:pt x="920" y="2479"/>
                  </a:cubicBezTo>
                  <a:cubicBezTo>
                    <a:pt x="1217" y="2773"/>
                    <a:pt x="1581" y="2905"/>
                    <a:pt x="1937" y="2905"/>
                  </a:cubicBezTo>
                  <a:cubicBezTo>
                    <a:pt x="2684" y="2905"/>
                    <a:pt x="3398" y="2326"/>
                    <a:pt x="3398" y="1445"/>
                  </a:cubicBezTo>
                  <a:cubicBezTo>
                    <a:pt x="3398" y="641"/>
                    <a:pt x="2748" y="0"/>
                    <a:pt x="195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48"/>
            <p:cNvSpPr/>
            <p:nvPr/>
          </p:nvSpPr>
          <p:spPr>
            <a:xfrm>
              <a:off x="1873038" y="2737409"/>
              <a:ext cx="40493" cy="34873"/>
            </a:xfrm>
            <a:custGeom>
              <a:rect b="b" l="l" r="r" t="t"/>
              <a:pathLst>
                <a:path extrusionOk="0" h="1328" w="1542">
                  <a:moveTo>
                    <a:pt x="881" y="1"/>
                  </a:moveTo>
                  <a:cubicBezTo>
                    <a:pt x="297" y="1"/>
                    <a:pt x="0" y="719"/>
                    <a:pt x="421" y="1130"/>
                  </a:cubicBezTo>
                  <a:cubicBezTo>
                    <a:pt x="555" y="1267"/>
                    <a:pt x="719" y="1328"/>
                    <a:pt x="881" y="1328"/>
                  </a:cubicBezTo>
                  <a:cubicBezTo>
                    <a:pt x="1218" y="1328"/>
                    <a:pt x="1541" y="1062"/>
                    <a:pt x="1541" y="661"/>
                  </a:cubicBezTo>
                  <a:cubicBezTo>
                    <a:pt x="1541" y="298"/>
                    <a:pt x="1244" y="1"/>
                    <a:pt x="88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48"/>
            <p:cNvSpPr/>
            <p:nvPr/>
          </p:nvSpPr>
          <p:spPr>
            <a:xfrm>
              <a:off x="1996933" y="2716821"/>
              <a:ext cx="89231" cy="76285"/>
            </a:xfrm>
            <a:custGeom>
              <a:rect b="b" l="l" r="r" t="t"/>
              <a:pathLst>
                <a:path extrusionOk="0" h="2905" w="3398">
                  <a:moveTo>
                    <a:pt x="1943" y="0"/>
                  </a:moveTo>
                  <a:cubicBezTo>
                    <a:pt x="642" y="0"/>
                    <a:pt x="0" y="1560"/>
                    <a:pt x="910" y="2479"/>
                  </a:cubicBezTo>
                  <a:cubicBezTo>
                    <a:pt x="1207" y="2773"/>
                    <a:pt x="1571" y="2905"/>
                    <a:pt x="1929" y="2905"/>
                  </a:cubicBezTo>
                  <a:cubicBezTo>
                    <a:pt x="2679" y="2905"/>
                    <a:pt x="3398" y="2326"/>
                    <a:pt x="3398" y="1445"/>
                  </a:cubicBezTo>
                  <a:cubicBezTo>
                    <a:pt x="3398" y="641"/>
                    <a:pt x="2747" y="0"/>
                    <a:pt x="194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48"/>
            <p:cNvSpPr/>
            <p:nvPr/>
          </p:nvSpPr>
          <p:spPr>
            <a:xfrm>
              <a:off x="2024585" y="2737672"/>
              <a:ext cx="40729" cy="34689"/>
            </a:xfrm>
            <a:custGeom>
              <a:rect b="b" l="l" r="r" t="t"/>
              <a:pathLst>
                <a:path extrusionOk="0" h="1321" w="1551">
                  <a:moveTo>
                    <a:pt x="890" y="1"/>
                  </a:moveTo>
                  <a:cubicBezTo>
                    <a:pt x="297" y="1"/>
                    <a:pt x="0" y="718"/>
                    <a:pt x="421" y="1130"/>
                  </a:cubicBezTo>
                  <a:cubicBezTo>
                    <a:pt x="556" y="1262"/>
                    <a:pt x="721" y="1321"/>
                    <a:pt x="882" y="1321"/>
                  </a:cubicBezTo>
                  <a:cubicBezTo>
                    <a:pt x="1223" y="1321"/>
                    <a:pt x="1551" y="1055"/>
                    <a:pt x="1551" y="651"/>
                  </a:cubicBezTo>
                  <a:cubicBezTo>
                    <a:pt x="1541" y="297"/>
                    <a:pt x="1244" y="1"/>
                    <a:pt x="89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48"/>
            <p:cNvSpPr/>
            <p:nvPr/>
          </p:nvSpPr>
          <p:spPr>
            <a:xfrm>
              <a:off x="1818496" y="2447893"/>
              <a:ext cx="333528" cy="174209"/>
            </a:xfrm>
            <a:custGeom>
              <a:rect b="b" l="l" r="r" t="t"/>
              <a:pathLst>
                <a:path extrusionOk="0" h="6634" w="12701">
                  <a:moveTo>
                    <a:pt x="1" y="1"/>
                  </a:moveTo>
                  <a:lnTo>
                    <a:pt x="441" y="1264"/>
                  </a:lnTo>
                  <a:lnTo>
                    <a:pt x="11284" y="1264"/>
                  </a:lnTo>
                  <a:lnTo>
                    <a:pt x="10049" y="6633"/>
                  </a:lnTo>
                  <a:lnTo>
                    <a:pt x="11341" y="6633"/>
                  </a:lnTo>
                  <a:lnTo>
                    <a:pt x="12528" y="1494"/>
                  </a:lnTo>
                  <a:cubicBezTo>
                    <a:pt x="12700" y="728"/>
                    <a:pt x="12117" y="1"/>
                    <a:pt x="11332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48"/>
            <p:cNvSpPr/>
            <p:nvPr/>
          </p:nvSpPr>
          <p:spPr>
            <a:xfrm>
              <a:off x="2095697" y="2447893"/>
              <a:ext cx="56564" cy="174209"/>
            </a:xfrm>
            <a:custGeom>
              <a:rect b="b" l="l" r="r" t="t"/>
              <a:pathLst>
                <a:path extrusionOk="0" h="6634" w="2154">
                  <a:moveTo>
                    <a:pt x="1" y="1"/>
                  </a:moveTo>
                  <a:cubicBezTo>
                    <a:pt x="785" y="1"/>
                    <a:pt x="1369" y="728"/>
                    <a:pt x="1197" y="1494"/>
                  </a:cubicBezTo>
                  <a:lnTo>
                    <a:pt x="20" y="6633"/>
                  </a:lnTo>
                  <a:lnTo>
                    <a:pt x="795" y="6633"/>
                  </a:lnTo>
                  <a:lnTo>
                    <a:pt x="1972" y="1494"/>
                  </a:lnTo>
                  <a:cubicBezTo>
                    <a:pt x="2154" y="728"/>
                    <a:pt x="1570" y="1"/>
                    <a:pt x="776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48"/>
            <p:cNvSpPr/>
            <p:nvPr/>
          </p:nvSpPr>
          <p:spPr>
            <a:xfrm>
              <a:off x="1735567" y="2420241"/>
              <a:ext cx="416457" cy="235027"/>
            </a:xfrm>
            <a:custGeom>
              <a:rect b="b" l="l" r="r" t="t"/>
              <a:pathLst>
                <a:path extrusionOk="0" h="8950" w="15859">
                  <a:moveTo>
                    <a:pt x="626" y="0"/>
                  </a:moveTo>
                  <a:cubicBezTo>
                    <a:pt x="279" y="0"/>
                    <a:pt x="0" y="281"/>
                    <a:pt x="0" y="633"/>
                  </a:cubicBezTo>
                  <a:cubicBezTo>
                    <a:pt x="0" y="976"/>
                    <a:pt x="279" y="1256"/>
                    <a:pt x="626" y="1256"/>
                  </a:cubicBezTo>
                  <a:cubicBezTo>
                    <a:pt x="638" y="1256"/>
                    <a:pt x="649" y="1256"/>
                    <a:pt x="661" y="1255"/>
                  </a:cubicBezTo>
                  <a:lnTo>
                    <a:pt x="1800" y="1255"/>
                  </a:lnTo>
                  <a:cubicBezTo>
                    <a:pt x="1847" y="1255"/>
                    <a:pt x="1895" y="1293"/>
                    <a:pt x="1924" y="1341"/>
                  </a:cubicBezTo>
                  <a:lnTo>
                    <a:pt x="4058" y="7380"/>
                  </a:lnTo>
                  <a:cubicBezTo>
                    <a:pt x="4460" y="8327"/>
                    <a:pt x="5388" y="8949"/>
                    <a:pt x="6422" y="8949"/>
                  </a:cubicBezTo>
                  <a:lnTo>
                    <a:pt x="15054" y="8949"/>
                  </a:lnTo>
                  <a:cubicBezTo>
                    <a:pt x="15858" y="8911"/>
                    <a:pt x="15858" y="7724"/>
                    <a:pt x="15054" y="7686"/>
                  </a:cubicBezTo>
                  <a:lnTo>
                    <a:pt x="6432" y="7686"/>
                  </a:lnTo>
                  <a:cubicBezTo>
                    <a:pt x="5896" y="7686"/>
                    <a:pt x="5427" y="7370"/>
                    <a:pt x="5216" y="6892"/>
                  </a:cubicBezTo>
                  <a:lnTo>
                    <a:pt x="3082" y="853"/>
                  </a:lnTo>
                  <a:cubicBezTo>
                    <a:pt x="2862" y="336"/>
                    <a:pt x="2355" y="1"/>
                    <a:pt x="1800" y="1"/>
                  </a:cubicBezTo>
                  <a:lnTo>
                    <a:pt x="661" y="1"/>
                  </a:lnTo>
                  <a:cubicBezTo>
                    <a:pt x="649" y="1"/>
                    <a:pt x="638" y="0"/>
                    <a:pt x="626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48"/>
            <p:cNvSpPr/>
            <p:nvPr/>
          </p:nvSpPr>
          <p:spPr>
            <a:xfrm>
              <a:off x="1849903" y="2622075"/>
              <a:ext cx="303382" cy="33193"/>
            </a:xfrm>
            <a:custGeom>
              <a:rect b="b" l="l" r="r" t="t"/>
              <a:pathLst>
                <a:path extrusionOk="0" h="1264" w="11553">
                  <a:moveTo>
                    <a:pt x="10767" y="0"/>
                  </a:moveTo>
                  <a:cubicBezTo>
                    <a:pt x="10767" y="19"/>
                    <a:pt x="10767" y="48"/>
                    <a:pt x="10767" y="67"/>
                  </a:cubicBezTo>
                  <a:cubicBezTo>
                    <a:pt x="10767" y="412"/>
                    <a:pt x="10480" y="699"/>
                    <a:pt x="10136" y="699"/>
                  </a:cubicBezTo>
                  <a:lnTo>
                    <a:pt x="1513" y="699"/>
                  </a:lnTo>
                  <a:cubicBezTo>
                    <a:pt x="967" y="699"/>
                    <a:pt x="431" y="527"/>
                    <a:pt x="1" y="201"/>
                  </a:cubicBezTo>
                  <a:lnTo>
                    <a:pt x="1" y="201"/>
                  </a:lnTo>
                  <a:cubicBezTo>
                    <a:pt x="479" y="871"/>
                    <a:pt x="1255" y="1263"/>
                    <a:pt x="2078" y="1263"/>
                  </a:cubicBezTo>
                  <a:lnTo>
                    <a:pt x="10700" y="1263"/>
                  </a:lnTo>
                  <a:cubicBezTo>
                    <a:pt x="11495" y="1254"/>
                    <a:pt x="11552" y="86"/>
                    <a:pt x="10767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48"/>
            <p:cNvSpPr/>
            <p:nvPr/>
          </p:nvSpPr>
          <p:spPr>
            <a:xfrm>
              <a:off x="1817498" y="2632868"/>
              <a:ext cx="286523" cy="92278"/>
            </a:xfrm>
            <a:custGeom>
              <a:rect b="b" l="l" r="r" t="t"/>
              <a:pathLst>
                <a:path extrusionOk="0" h="3514" w="10911">
                  <a:moveTo>
                    <a:pt x="1397" y="1"/>
                  </a:moveTo>
                  <a:lnTo>
                    <a:pt x="756" y="919"/>
                  </a:lnTo>
                  <a:cubicBezTo>
                    <a:pt x="0" y="2010"/>
                    <a:pt x="785" y="3513"/>
                    <a:pt x="2115" y="3513"/>
                  </a:cubicBezTo>
                  <a:lnTo>
                    <a:pt x="10260" y="3513"/>
                  </a:lnTo>
                  <a:cubicBezTo>
                    <a:pt x="10271" y="3514"/>
                    <a:pt x="10282" y="3514"/>
                    <a:pt x="10293" y="3514"/>
                  </a:cubicBezTo>
                  <a:cubicBezTo>
                    <a:pt x="10632" y="3514"/>
                    <a:pt x="10910" y="3234"/>
                    <a:pt x="10910" y="2881"/>
                  </a:cubicBezTo>
                  <a:cubicBezTo>
                    <a:pt x="10910" y="2533"/>
                    <a:pt x="10623" y="2249"/>
                    <a:pt x="10277" y="2249"/>
                  </a:cubicBezTo>
                  <a:cubicBezTo>
                    <a:pt x="10271" y="2249"/>
                    <a:pt x="10265" y="2250"/>
                    <a:pt x="10260" y="2250"/>
                  </a:cubicBezTo>
                  <a:lnTo>
                    <a:pt x="2115" y="2250"/>
                  </a:lnTo>
                  <a:cubicBezTo>
                    <a:pt x="1799" y="2250"/>
                    <a:pt x="1618" y="1896"/>
                    <a:pt x="1799" y="1637"/>
                  </a:cubicBezTo>
                  <a:lnTo>
                    <a:pt x="2441" y="699"/>
                  </a:lnTo>
                  <a:cubicBezTo>
                    <a:pt x="2039" y="556"/>
                    <a:pt x="1685" y="317"/>
                    <a:pt x="139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48"/>
            <p:cNvSpPr/>
            <p:nvPr/>
          </p:nvSpPr>
          <p:spPr>
            <a:xfrm>
              <a:off x="1826794" y="2675856"/>
              <a:ext cx="276465" cy="49106"/>
            </a:xfrm>
            <a:custGeom>
              <a:rect b="b" l="l" r="r" t="t"/>
              <a:pathLst>
                <a:path extrusionOk="0" h="1870" w="10528">
                  <a:moveTo>
                    <a:pt x="125" y="0"/>
                  </a:moveTo>
                  <a:cubicBezTo>
                    <a:pt x="0" y="948"/>
                    <a:pt x="699" y="1809"/>
                    <a:pt x="1656" y="1866"/>
                  </a:cubicBezTo>
                  <a:lnTo>
                    <a:pt x="9418" y="1866"/>
                  </a:lnTo>
                  <a:cubicBezTo>
                    <a:pt x="9472" y="1869"/>
                    <a:pt x="9526" y="1870"/>
                    <a:pt x="9580" y="1870"/>
                  </a:cubicBezTo>
                  <a:cubicBezTo>
                    <a:pt x="9756" y="1870"/>
                    <a:pt x="9931" y="1857"/>
                    <a:pt x="10107" y="1828"/>
                  </a:cubicBezTo>
                  <a:cubicBezTo>
                    <a:pt x="10135" y="1819"/>
                    <a:pt x="10174" y="1809"/>
                    <a:pt x="10202" y="1790"/>
                  </a:cubicBezTo>
                  <a:lnTo>
                    <a:pt x="10212" y="1780"/>
                  </a:lnTo>
                  <a:cubicBezTo>
                    <a:pt x="10241" y="1771"/>
                    <a:pt x="10260" y="1752"/>
                    <a:pt x="10279" y="1742"/>
                  </a:cubicBezTo>
                  <a:lnTo>
                    <a:pt x="10288" y="1742"/>
                  </a:lnTo>
                  <a:lnTo>
                    <a:pt x="10317" y="1713"/>
                  </a:lnTo>
                  <a:lnTo>
                    <a:pt x="10327" y="1704"/>
                  </a:lnTo>
                  <a:cubicBezTo>
                    <a:pt x="10336" y="1694"/>
                    <a:pt x="10355" y="1685"/>
                    <a:pt x="10365" y="1665"/>
                  </a:cubicBezTo>
                  <a:lnTo>
                    <a:pt x="10375" y="1656"/>
                  </a:lnTo>
                  <a:lnTo>
                    <a:pt x="10394" y="1627"/>
                  </a:lnTo>
                  <a:lnTo>
                    <a:pt x="10413" y="1608"/>
                  </a:lnTo>
                  <a:lnTo>
                    <a:pt x="10432" y="1579"/>
                  </a:lnTo>
                  <a:lnTo>
                    <a:pt x="10451" y="1551"/>
                  </a:lnTo>
                  <a:lnTo>
                    <a:pt x="10461" y="1531"/>
                  </a:lnTo>
                  <a:lnTo>
                    <a:pt x="10480" y="1503"/>
                  </a:lnTo>
                  <a:lnTo>
                    <a:pt x="10489" y="1474"/>
                  </a:lnTo>
                  <a:cubicBezTo>
                    <a:pt x="10489" y="1464"/>
                    <a:pt x="10499" y="1455"/>
                    <a:pt x="10499" y="1436"/>
                  </a:cubicBezTo>
                  <a:lnTo>
                    <a:pt x="10509" y="1417"/>
                  </a:lnTo>
                  <a:cubicBezTo>
                    <a:pt x="10509" y="1407"/>
                    <a:pt x="10518" y="1388"/>
                    <a:pt x="10518" y="1378"/>
                  </a:cubicBezTo>
                  <a:lnTo>
                    <a:pt x="10518" y="1369"/>
                  </a:lnTo>
                  <a:cubicBezTo>
                    <a:pt x="10518" y="1350"/>
                    <a:pt x="10528" y="1330"/>
                    <a:pt x="10528" y="1311"/>
                  </a:cubicBezTo>
                  <a:lnTo>
                    <a:pt x="10528" y="1302"/>
                  </a:lnTo>
                  <a:lnTo>
                    <a:pt x="10528" y="1244"/>
                  </a:lnTo>
                  <a:cubicBezTo>
                    <a:pt x="10528" y="1216"/>
                    <a:pt x="10528" y="1197"/>
                    <a:pt x="10528" y="1177"/>
                  </a:cubicBezTo>
                  <a:cubicBezTo>
                    <a:pt x="10528" y="1158"/>
                    <a:pt x="10528" y="1139"/>
                    <a:pt x="10518" y="1120"/>
                  </a:cubicBezTo>
                  <a:cubicBezTo>
                    <a:pt x="10509" y="1072"/>
                    <a:pt x="10499" y="1034"/>
                    <a:pt x="10480" y="996"/>
                  </a:cubicBezTo>
                  <a:cubicBezTo>
                    <a:pt x="10346" y="1187"/>
                    <a:pt x="10126" y="1302"/>
                    <a:pt x="9896" y="1321"/>
                  </a:cubicBezTo>
                  <a:lnTo>
                    <a:pt x="1761" y="1321"/>
                  </a:lnTo>
                  <a:cubicBezTo>
                    <a:pt x="976" y="1302"/>
                    <a:pt x="307" y="766"/>
                    <a:pt x="12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48"/>
            <p:cNvSpPr/>
            <p:nvPr/>
          </p:nvSpPr>
          <p:spPr>
            <a:xfrm>
              <a:off x="1843364" y="2632868"/>
              <a:ext cx="38235" cy="32694"/>
            </a:xfrm>
            <a:custGeom>
              <a:rect b="b" l="l" r="r" t="t"/>
              <a:pathLst>
                <a:path extrusionOk="0" h="1245" w="1456">
                  <a:moveTo>
                    <a:pt x="412" y="1"/>
                  </a:moveTo>
                  <a:lnTo>
                    <a:pt x="1" y="604"/>
                  </a:lnTo>
                  <a:cubicBezTo>
                    <a:pt x="298" y="900"/>
                    <a:pt x="671" y="1120"/>
                    <a:pt x="1082" y="1245"/>
                  </a:cubicBezTo>
                  <a:lnTo>
                    <a:pt x="1456" y="699"/>
                  </a:lnTo>
                  <a:cubicBezTo>
                    <a:pt x="1054" y="556"/>
                    <a:pt x="700" y="317"/>
                    <a:pt x="412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6" name="Google Shape;4706;p48"/>
          <p:cNvGrpSpPr/>
          <p:nvPr/>
        </p:nvGrpSpPr>
        <p:grpSpPr>
          <a:xfrm>
            <a:off x="3599318" y="4299590"/>
            <a:ext cx="251098" cy="309028"/>
            <a:chOff x="3599318" y="4299590"/>
            <a:chExt cx="251098" cy="309028"/>
          </a:xfrm>
        </p:grpSpPr>
        <p:sp>
          <p:nvSpPr>
            <p:cNvPr id="4707" name="Google Shape;4707;p48"/>
            <p:cNvSpPr/>
            <p:nvPr/>
          </p:nvSpPr>
          <p:spPr>
            <a:xfrm>
              <a:off x="3599318" y="4299590"/>
              <a:ext cx="251098" cy="309028"/>
            </a:xfrm>
            <a:custGeom>
              <a:rect b="b" l="l" r="r" t="t"/>
              <a:pathLst>
                <a:path extrusionOk="0" h="11768" w="9562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48"/>
            <p:cNvSpPr/>
            <p:nvPr/>
          </p:nvSpPr>
          <p:spPr>
            <a:xfrm>
              <a:off x="3618672" y="4319206"/>
              <a:ext cx="212391" cy="264018"/>
            </a:xfrm>
            <a:custGeom>
              <a:rect b="b" l="l" r="r" t="t"/>
              <a:pathLst>
                <a:path extrusionOk="0" h="10054" w="8088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48"/>
            <p:cNvSpPr/>
            <p:nvPr/>
          </p:nvSpPr>
          <p:spPr>
            <a:xfrm>
              <a:off x="3618672" y="4335777"/>
              <a:ext cx="118144" cy="247448"/>
            </a:xfrm>
            <a:custGeom>
              <a:rect b="b" l="l" r="r" t="t"/>
              <a:pathLst>
                <a:path extrusionOk="0" h="9423" w="4499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48"/>
            <p:cNvSpPr/>
            <p:nvPr/>
          </p:nvSpPr>
          <p:spPr>
            <a:xfrm>
              <a:off x="3634506" y="4362168"/>
              <a:ext cx="157849" cy="135423"/>
            </a:xfrm>
            <a:custGeom>
              <a:rect b="b" l="l" r="r" t="t"/>
              <a:pathLst>
                <a:path extrusionOk="0" h="5157" w="6011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48"/>
            <p:cNvSpPr/>
            <p:nvPr/>
          </p:nvSpPr>
          <p:spPr>
            <a:xfrm>
              <a:off x="3653860" y="4376742"/>
              <a:ext cx="124184" cy="106353"/>
            </a:xfrm>
            <a:custGeom>
              <a:rect b="b" l="l" r="r" t="t"/>
              <a:pathLst>
                <a:path extrusionOk="0" h="4050" w="4729">
                  <a:moveTo>
                    <a:pt x="2699" y="1"/>
                  </a:moveTo>
                  <a:cubicBezTo>
                    <a:pt x="900" y="1"/>
                    <a:pt x="0" y="2183"/>
                    <a:pt x="1273" y="3456"/>
                  </a:cubicBezTo>
                  <a:cubicBezTo>
                    <a:pt x="1684" y="3866"/>
                    <a:pt x="2189" y="4050"/>
                    <a:pt x="2684" y="4050"/>
                  </a:cubicBezTo>
                  <a:cubicBezTo>
                    <a:pt x="3726" y="4050"/>
                    <a:pt x="4728" y="3239"/>
                    <a:pt x="4728" y="2020"/>
                  </a:cubicBezTo>
                  <a:cubicBezTo>
                    <a:pt x="4719" y="910"/>
                    <a:pt x="3819" y="1"/>
                    <a:pt x="2699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48"/>
            <p:cNvSpPr/>
            <p:nvPr/>
          </p:nvSpPr>
          <p:spPr>
            <a:xfrm>
              <a:off x="3700340" y="4377189"/>
              <a:ext cx="50550" cy="105381"/>
            </a:xfrm>
            <a:custGeom>
              <a:rect b="b" l="l" r="r" t="t"/>
              <a:pathLst>
                <a:path extrusionOk="0" h="4013" w="1925">
                  <a:moveTo>
                    <a:pt x="963" y="0"/>
                  </a:moveTo>
                  <a:cubicBezTo>
                    <a:pt x="874" y="0"/>
                    <a:pt x="786" y="55"/>
                    <a:pt x="776" y="166"/>
                  </a:cubicBezTo>
                  <a:lnTo>
                    <a:pt x="776" y="539"/>
                  </a:lnTo>
                  <a:cubicBezTo>
                    <a:pt x="336" y="577"/>
                    <a:pt x="1" y="969"/>
                    <a:pt x="30" y="1410"/>
                  </a:cubicBezTo>
                  <a:cubicBezTo>
                    <a:pt x="58" y="1853"/>
                    <a:pt x="412" y="2195"/>
                    <a:pt x="854" y="2195"/>
                  </a:cubicBezTo>
                  <a:cubicBezTo>
                    <a:pt x="860" y="2195"/>
                    <a:pt x="866" y="2195"/>
                    <a:pt x="872" y="2194"/>
                  </a:cubicBezTo>
                  <a:lnTo>
                    <a:pt x="1054" y="2194"/>
                  </a:lnTo>
                  <a:cubicBezTo>
                    <a:pt x="1666" y="2194"/>
                    <a:pt x="1666" y="3113"/>
                    <a:pt x="1054" y="3113"/>
                  </a:cubicBezTo>
                  <a:lnTo>
                    <a:pt x="776" y="3113"/>
                  </a:lnTo>
                  <a:cubicBezTo>
                    <a:pt x="575" y="3113"/>
                    <a:pt x="412" y="2941"/>
                    <a:pt x="412" y="2740"/>
                  </a:cubicBezTo>
                  <a:cubicBezTo>
                    <a:pt x="403" y="2630"/>
                    <a:pt x="317" y="2575"/>
                    <a:pt x="231" y="2575"/>
                  </a:cubicBezTo>
                  <a:cubicBezTo>
                    <a:pt x="144" y="2575"/>
                    <a:pt x="58" y="2630"/>
                    <a:pt x="49" y="2740"/>
                  </a:cubicBezTo>
                  <a:cubicBezTo>
                    <a:pt x="49" y="3151"/>
                    <a:pt x="374" y="3477"/>
                    <a:pt x="786" y="3477"/>
                  </a:cubicBezTo>
                  <a:lnTo>
                    <a:pt x="786" y="3841"/>
                  </a:lnTo>
                  <a:cubicBezTo>
                    <a:pt x="795" y="3955"/>
                    <a:pt x="881" y="4013"/>
                    <a:pt x="968" y="4013"/>
                  </a:cubicBezTo>
                  <a:cubicBezTo>
                    <a:pt x="1054" y="4013"/>
                    <a:pt x="1140" y="3955"/>
                    <a:pt x="1149" y="3841"/>
                  </a:cubicBezTo>
                  <a:lnTo>
                    <a:pt x="1149" y="3467"/>
                  </a:lnTo>
                  <a:cubicBezTo>
                    <a:pt x="1590" y="3429"/>
                    <a:pt x="1925" y="3046"/>
                    <a:pt x="1896" y="2596"/>
                  </a:cubicBezTo>
                  <a:cubicBezTo>
                    <a:pt x="1877" y="2162"/>
                    <a:pt x="1514" y="1821"/>
                    <a:pt x="1072" y="1821"/>
                  </a:cubicBezTo>
                  <a:cubicBezTo>
                    <a:pt x="1066" y="1821"/>
                    <a:pt x="1060" y="1821"/>
                    <a:pt x="1054" y="1821"/>
                  </a:cubicBezTo>
                  <a:lnTo>
                    <a:pt x="872" y="1821"/>
                  </a:lnTo>
                  <a:cubicBezTo>
                    <a:pt x="259" y="1821"/>
                    <a:pt x="259" y="902"/>
                    <a:pt x="872" y="902"/>
                  </a:cubicBezTo>
                  <a:lnTo>
                    <a:pt x="1149" y="902"/>
                  </a:lnTo>
                  <a:cubicBezTo>
                    <a:pt x="1350" y="902"/>
                    <a:pt x="1513" y="1065"/>
                    <a:pt x="1513" y="1266"/>
                  </a:cubicBezTo>
                  <a:lnTo>
                    <a:pt x="1513" y="1448"/>
                  </a:lnTo>
                  <a:cubicBezTo>
                    <a:pt x="1513" y="1553"/>
                    <a:pt x="1590" y="1639"/>
                    <a:pt x="1695" y="1639"/>
                  </a:cubicBezTo>
                  <a:cubicBezTo>
                    <a:pt x="1800" y="1639"/>
                    <a:pt x="1886" y="1553"/>
                    <a:pt x="1886" y="1458"/>
                  </a:cubicBezTo>
                  <a:lnTo>
                    <a:pt x="1886" y="1266"/>
                  </a:lnTo>
                  <a:cubicBezTo>
                    <a:pt x="1886" y="864"/>
                    <a:pt x="1551" y="539"/>
                    <a:pt x="1149" y="539"/>
                  </a:cubicBezTo>
                  <a:lnTo>
                    <a:pt x="1149" y="166"/>
                  </a:lnTo>
                  <a:cubicBezTo>
                    <a:pt x="1140" y="55"/>
                    <a:pt x="1051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3" name="Google Shape;4713;p48"/>
          <p:cNvGrpSpPr/>
          <p:nvPr/>
        </p:nvGrpSpPr>
        <p:grpSpPr>
          <a:xfrm>
            <a:off x="3105998" y="2433240"/>
            <a:ext cx="345817" cy="345056"/>
            <a:chOff x="3105998" y="2433240"/>
            <a:chExt cx="345817" cy="345056"/>
          </a:xfrm>
        </p:grpSpPr>
        <p:sp>
          <p:nvSpPr>
            <p:cNvPr id="4714" name="Google Shape;4714;p48"/>
            <p:cNvSpPr/>
            <p:nvPr/>
          </p:nvSpPr>
          <p:spPr>
            <a:xfrm>
              <a:off x="3160277" y="2465487"/>
              <a:ext cx="237259" cy="312809"/>
            </a:xfrm>
            <a:custGeom>
              <a:rect b="b" l="l" r="r" t="t"/>
              <a:pathLst>
                <a:path extrusionOk="0" h="11912" w="9035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48"/>
            <p:cNvSpPr/>
            <p:nvPr/>
          </p:nvSpPr>
          <p:spPr>
            <a:xfrm>
              <a:off x="3160277" y="2469268"/>
              <a:ext cx="137996" cy="309028"/>
            </a:xfrm>
            <a:custGeom>
              <a:rect b="b" l="l" r="r" t="t"/>
              <a:pathLst>
                <a:path extrusionOk="0" h="11768" w="5255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48"/>
            <p:cNvSpPr/>
            <p:nvPr/>
          </p:nvSpPr>
          <p:spPr>
            <a:xfrm>
              <a:off x="3156259" y="2492377"/>
              <a:ext cx="214387" cy="183374"/>
            </a:xfrm>
            <a:custGeom>
              <a:rect b="b" l="l" r="r" t="t"/>
              <a:pathLst>
                <a:path extrusionOk="0" h="6983" w="8164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48"/>
            <p:cNvSpPr/>
            <p:nvPr/>
          </p:nvSpPr>
          <p:spPr>
            <a:xfrm>
              <a:off x="3174589" y="2511731"/>
              <a:ext cx="176704" cy="164388"/>
            </a:xfrm>
            <a:custGeom>
              <a:rect b="b" l="l" r="r" t="t"/>
              <a:pathLst>
                <a:path extrusionOk="0" h="6260" w="6729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48"/>
            <p:cNvSpPr/>
            <p:nvPr/>
          </p:nvSpPr>
          <p:spPr>
            <a:xfrm>
              <a:off x="3251005" y="2524493"/>
              <a:ext cx="55802" cy="119536"/>
            </a:xfrm>
            <a:custGeom>
              <a:rect b="b" l="l" r="r" t="t"/>
              <a:pathLst>
                <a:path extrusionOk="0" h="4552" w="2125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48"/>
            <p:cNvSpPr/>
            <p:nvPr/>
          </p:nvSpPr>
          <p:spPr>
            <a:xfrm>
              <a:off x="3398875" y="2433318"/>
              <a:ext cx="52940" cy="86500"/>
            </a:xfrm>
            <a:custGeom>
              <a:rect b="b" l="l" r="r" t="t"/>
              <a:pathLst>
                <a:path extrusionOk="0" h="3294" w="2016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48"/>
            <p:cNvSpPr/>
            <p:nvPr/>
          </p:nvSpPr>
          <p:spPr>
            <a:xfrm>
              <a:off x="3368466" y="2477803"/>
              <a:ext cx="29332" cy="42016"/>
            </a:xfrm>
            <a:custGeom>
              <a:rect b="b" l="l" r="r" t="t"/>
              <a:pathLst>
                <a:path extrusionOk="0" h="1600" w="1117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48"/>
            <p:cNvSpPr/>
            <p:nvPr/>
          </p:nvSpPr>
          <p:spPr>
            <a:xfrm>
              <a:off x="3383802" y="2455587"/>
              <a:ext cx="40887" cy="64232"/>
            </a:xfrm>
            <a:custGeom>
              <a:rect b="b" l="l" r="r" t="t"/>
              <a:pathLst>
                <a:path extrusionOk="0" h="2446" w="1557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48"/>
            <p:cNvSpPr/>
            <p:nvPr/>
          </p:nvSpPr>
          <p:spPr>
            <a:xfrm>
              <a:off x="3105998" y="2433240"/>
              <a:ext cx="52914" cy="86579"/>
            </a:xfrm>
            <a:custGeom>
              <a:rect b="b" l="l" r="r" t="t"/>
              <a:pathLst>
                <a:path extrusionOk="0" h="3297" w="2015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48"/>
            <p:cNvSpPr/>
            <p:nvPr/>
          </p:nvSpPr>
          <p:spPr>
            <a:xfrm>
              <a:off x="3159778" y="2477803"/>
              <a:ext cx="29569" cy="42016"/>
            </a:xfrm>
            <a:custGeom>
              <a:rect b="b" l="l" r="r" t="t"/>
              <a:pathLst>
                <a:path extrusionOk="0" h="1600" w="1126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48"/>
            <p:cNvSpPr/>
            <p:nvPr/>
          </p:nvSpPr>
          <p:spPr>
            <a:xfrm>
              <a:off x="3132888" y="2455587"/>
              <a:ext cx="41071" cy="64232"/>
            </a:xfrm>
            <a:custGeom>
              <a:rect b="b" l="l" r="r" t="t"/>
              <a:pathLst>
                <a:path extrusionOk="0" h="2446" w="1564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5" name="Google Shape;4725;p48"/>
          <p:cNvGrpSpPr/>
          <p:nvPr/>
        </p:nvGrpSpPr>
        <p:grpSpPr>
          <a:xfrm>
            <a:off x="1737326" y="2900773"/>
            <a:ext cx="374731" cy="350361"/>
            <a:chOff x="1737326" y="2900773"/>
            <a:chExt cx="374731" cy="350361"/>
          </a:xfrm>
        </p:grpSpPr>
        <p:sp>
          <p:nvSpPr>
            <p:cNvPr id="4726" name="Google Shape;4726;p48"/>
            <p:cNvSpPr/>
            <p:nvPr/>
          </p:nvSpPr>
          <p:spPr>
            <a:xfrm>
              <a:off x="1942890" y="2936723"/>
              <a:ext cx="169167" cy="176966"/>
            </a:xfrm>
            <a:custGeom>
              <a:rect b="b" l="l" r="r" t="t"/>
              <a:pathLst>
                <a:path extrusionOk="0" h="6739" w="6442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48"/>
            <p:cNvSpPr/>
            <p:nvPr/>
          </p:nvSpPr>
          <p:spPr>
            <a:xfrm>
              <a:off x="2003209" y="2936723"/>
              <a:ext cx="48528" cy="114861"/>
            </a:xfrm>
            <a:custGeom>
              <a:rect b="b" l="l" r="r" t="t"/>
              <a:pathLst>
                <a:path extrusionOk="0" h="4374" w="1848">
                  <a:moveTo>
                    <a:pt x="1" y="0"/>
                  </a:moveTo>
                  <a:lnTo>
                    <a:pt x="1" y="3455"/>
                  </a:lnTo>
                  <a:cubicBezTo>
                    <a:pt x="1" y="3962"/>
                    <a:pt x="412" y="4374"/>
                    <a:pt x="919" y="4374"/>
                  </a:cubicBezTo>
                  <a:cubicBezTo>
                    <a:pt x="1427" y="4374"/>
                    <a:pt x="1848" y="3962"/>
                    <a:pt x="1848" y="3455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48"/>
            <p:cNvSpPr/>
            <p:nvPr/>
          </p:nvSpPr>
          <p:spPr>
            <a:xfrm>
              <a:off x="2015525" y="2900773"/>
              <a:ext cx="23660" cy="96532"/>
            </a:xfrm>
            <a:custGeom>
              <a:rect b="b" l="l" r="r" t="t"/>
              <a:pathLst>
                <a:path extrusionOk="0" h="3676" w="901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48"/>
            <p:cNvSpPr/>
            <p:nvPr/>
          </p:nvSpPr>
          <p:spPr>
            <a:xfrm>
              <a:off x="2015289" y="3015371"/>
              <a:ext cx="24396" cy="24159"/>
            </a:xfrm>
            <a:custGeom>
              <a:rect b="b" l="l" r="r" t="t"/>
              <a:pathLst>
                <a:path extrusionOk="0" h="920" w="929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48"/>
            <p:cNvSpPr/>
            <p:nvPr/>
          </p:nvSpPr>
          <p:spPr>
            <a:xfrm>
              <a:off x="1737326" y="3166419"/>
              <a:ext cx="205353" cy="84715"/>
            </a:xfrm>
            <a:custGeom>
              <a:rect b="b" l="l" r="r" t="t"/>
              <a:pathLst>
                <a:path extrusionOk="0" h="3226" w="782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48"/>
            <p:cNvSpPr/>
            <p:nvPr/>
          </p:nvSpPr>
          <p:spPr>
            <a:xfrm>
              <a:off x="1827792" y="3190788"/>
              <a:ext cx="24396" cy="60345"/>
            </a:xfrm>
            <a:custGeom>
              <a:rect b="b" l="l" r="r" t="t"/>
              <a:pathLst>
                <a:path extrusionOk="0" h="2298" w="929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48"/>
            <p:cNvSpPr/>
            <p:nvPr/>
          </p:nvSpPr>
          <p:spPr>
            <a:xfrm>
              <a:off x="1829552" y="3178472"/>
              <a:ext cx="21139" cy="20640"/>
            </a:xfrm>
            <a:custGeom>
              <a:rect b="b" l="l" r="r" t="t"/>
              <a:pathLst>
                <a:path extrusionOk="0" h="786" w="805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48"/>
            <p:cNvSpPr/>
            <p:nvPr/>
          </p:nvSpPr>
          <p:spPr>
            <a:xfrm>
              <a:off x="1906703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48"/>
            <p:cNvSpPr/>
            <p:nvPr/>
          </p:nvSpPr>
          <p:spPr>
            <a:xfrm>
              <a:off x="1773513" y="2979185"/>
              <a:ext cx="132981" cy="96794"/>
            </a:xfrm>
            <a:custGeom>
              <a:rect b="b" l="l" r="r" t="t"/>
              <a:pathLst>
                <a:path extrusionOk="0" h="3686" w="5064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48"/>
            <p:cNvSpPr/>
            <p:nvPr/>
          </p:nvSpPr>
          <p:spPr>
            <a:xfrm>
              <a:off x="1803659" y="2979185"/>
              <a:ext cx="102834" cy="96794"/>
            </a:xfrm>
            <a:custGeom>
              <a:rect b="b" l="l" r="r" t="t"/>
              <a:pathLst>
                <a:path extrusionOk="0" h="3686" w="3916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48"/>
            <p:cNvSpPr/>
            <p:nvPr/>
          </p:nvSpPr>
          <p:spPr>
            <a:xfrm>
              <a:off x="1803659" y="3124193"/>
              <a:ext cx="72661" cy="54306"/>
            </a:xfrm>
            <a:custGeom>
              <a:rect b="b" l="l" r="r" t="t"/>
              <a:pathLst>
                <a:path extrusionOk="0" h="2068" w="2767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48"/>
            <p:cNvSpPr/>
            <p:nvPr/>
          </p:nvSpPr>
          <p:spPr>
            <a:xfrm>
              <a:off x="1803659" y="3124193"/>
              <a:ext cx="72661" cy="30173"/>
            </a:xfrm>
            <a:custGeom>
              <a:rect b="b" l="l" r="r" t="t"/>
              <a:pathLst>
                <a:path extrusionOk="0" h="1149" w="2767">
                  <a:moveTo>
                    <a:pt x="1" y="1"/>
                  </a:moveTo>
                  <a:lnTo>
                    <a:pt x="1" y="776"/>
                  </a:lnTo>
                  <a:cubicBezTo>
                    <a:pt x="427" y="1025"/>
                    <a:pt x="905" y="1149"/>
                    <a:pt x="1384" y="1149"/>
                  </a:cubicBezTo>
                  <a:cubicBezTo>
                    <a:pt x="1862" y="1149"/>
                    <a:pt x="2341" y="1025"/>
                    <a:pt x="2767" y="77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48"/>
            <p:cNvSpPr/>
            <p:nvPr/>
          </p:nvSpPr>
          <p:spPr>
            <a:xfrm>
              <a:off x="1791606" y="3156387"/>
              <a:ext cx="48528" cy="43198"/>
            </a:xfrm>
            <a:custGeom>
              <a:rect b="b" l="l" r="r" t="t"/>
              <a:pathLst>
                <a:path extrusionOk="0" h="1645" w="1848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48"/>
            <p:cNvSpPr/>
            <p:nvPr/>
          </p:nvSpPr>
          <p:spPr>
            <a:xfrm>
              <a:off x="1840108" y="3156387"/>
              <a:ext cx="48292" cy="43198"/>
            </a:xfrm>
            <a:custGeom>
              <a:rect b="b" l="l" r="r" t="t"/>
              <a:pathLst>
                <a:path extrusionOk="0" h="1645" w="1839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48"/>
            <p:cNvSpPr/>
            <p:nvPr/>
          </p:nvSpPr>
          <p:spPr>
            <a:xfrm>
              <a:off x="1779552" y="3028107"/>
              <a:ext cx="121137" cy="114205"/>
            </a:xfrm>
            <a:custGeom>
              <a:rect b="b" l="l" r="r" t="t"/>
              <a:pathLst>
                <a:path extrusionOk="0" h="4349" w="4613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48"/>
            <p:cNvSpPr/>
            <p:nvPr/>
          </p:nvSpPr>
          <p:spPr>
            <a:xfrm>
              <a:off x="1779552" y="3028107"/>
              <a:ext cx="108848" cy="113706"/>
            </a:xfrm>
            <a:custGeom>
              <a:rect b="b" l="l" r="r" t="t"/>
              <a:pathLst>
                <a:path extrusionOk="0" h="4330" w="4145">
                  <a:moveTo>
                    <a:pt x="1990" y="1"/>
                  </a:moveTo>
                  <a:cubicBezTo>
                    <a:pt x="1773" y="1"/>
                    <a:pt x="1566" y="14"/>
                    <a:pt x="1378" y="32"/>
                  </a:cubicBezTo>
                  <a:cubicBezTo>
                    <a:pt x="1129" y="61"/>
                    <a:pt x="881" y="99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32"/>
                  </a:lnTo>
                  <a:cubicBezTo>
                    <a:pt x="459" y="1056"/>
                    <a:pt x="412" y="1171"/>
                    <a:pt x="325" y="1257"/>
                  </a:cubicBezTo>
                  <a:lnTo>
                    <a:pt x="134" y="1449"/>
                  </a:lnTo>
                  <a:cubicBezTo>
                    <a:pt x="48" y="1535"/>
                    <a:pt x="0" y="1650"/>
                    <a:pt x="0" y="1774"/>
                  </a:cubicBezTo>
                  <a:lnTo>
                    <a:pt x="0" y="2042"/>
                  </a:lnTo>
                  <a:cubicBezTo>
                    <a:pt x="0" y="3210"/>
                    <a:pt x="871" y="4186"/>
                    <a:pt x="2029" y="4329"/>
                  </a:cubicBezTo>
                  <a:cubicBezTo>
                    <a:pt x="1608" y="3899"/>
                    <a:pt x="1378" y="3334"/>
                    <a:pt x="1378" y="2741"/>
                  </a:cubicBezTo>
                  <a:lnTo>
                    <a:pt x="1378" y="1056"/>
                  </a:lnTo>
                  <a:cubicBezTo>
                    <a:pt x="1378" y="827"/>
                    <a:pt x="1560" y="626"/>
                    <a:pt x="1790" y="597"/>
                  </a:cubicBezTo>
                  <a:cubicBezTo>
                    <a:pt x="1971" y="575"/>
                    <a:pt x="2201" y="556"/>
                    <a:pt x="2456" y="556"/>
                  </a:cubicBezTo>
                  <a:cubicBezTo>
                    <a:pt x="2980" y="556"/>
                    <a:pt x="3610" y="63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6" y="123"/>
                    <a:pt x="2655" y="1"/>
                    <a:pt x="199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48"/>
            <p:cNvSpPr/>
            <p:nvPr/>
          </p:nvSpPr>
          <p:spPr>
            <a:xfrm>
              <a:off x="1737326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3" name="Google Shape;4743;p48"/>
          <p:cNvGrpSpPr/>
          <p:nvPr/>
        </p:nvGrpSpPr>
        <p:grpSpPr>
          <a:xfrm>
            <a:off x="4000676" y="1579396"/>
            <a:ext cx="327226" cy="211603"/>
            <a:chOff x="4000676" y="1579396"/>
            <a:chExt cx="327226" cy="211603"/>
          </a:xfrm>
        </p:grpSpPr>
        <p:sp>
          <p:nvSpPr>
            <p:cNvPr id="4744" name="Google Shape;4744;p48"/>
            <p:cNvSpPr/>
            <p:nvPr/>
          </p:nvSpPr>
          <p:spPr>
            <a:xfrm>
              <a:off x="4081924" y="1581365"/>
              <a:ext cx="121584" cy="89757"/>
            </a:xfrm>
            <a:custGeom>
              <a:rect b="b" l="l" r="r" t="t"/>
              <a:pathLst>
                <a:path extrusionOk="0" h="3418" w="4630">
                  <a:moveTo>
                    <a:pt x="158" y="0"/>
                  </a:moveTo>
                  <a:cubicBezTo>
                    <a:pt x="51" y="0"/>
                    <a:pt x="0" y="128"/>
                    <a:pt x="74" y="211"/>
                  </a:cubicBezTo>
                  <a:lnTo>
                    <a:pt x="2572" y="3417"/>
                  </a:lnTo>
                  <a:lnTo>
                    <a:pt x="4630" y="3417"/>
                  </a:lnTo>
                  <a:lnTo>
                    <a:pt x="1491" y="422"/>
                  </a:lnTo>
                  <a:cubicBezTo>
                    <a:pt x="1203" y="154"/>
                    <a:pt x="840" y="1"/>
                    <a:pt x="447" y="1"/>
                  </a:cubicBezTo>
                  <a:lnTo>
                    <a:pt x="170" y="1"/>
                  </a:lnTo>
                  <a:cubicBezTo>
                    <a:pt x="166" y="0"/>
                    <a:pt x="162" y="0"/>
                    <a:pt x="15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48"/>
            <p:cNvSpPr/>
            <p:nvPr/>
          </p:nvSpPr>
          <p:spPr>
            <a:xfrm>
              <a:off x="4083605" y="1581628"/>
              <a:ext cx="119903" cy="89494"/>
            </a:xfrm>
            <a:custGeom>
              <a:rect b="b" l="l" r="r" t="t"/>
              <a:pathLst>
                <a:path extrusionOk="0" h="3408" w="4566">
                  <a:moveTo>
                    <a:pt x="106" y="0"/>
                  </a:moveTo>
                  <a:cubicBezTo>
                    <a:pt x="68" y="0"/>
                    <a:pt x="29" y="19"/>
                    <a:pt x="1" y="48"/>
                  </a:cubicBezTo>
                  <a:cubicBezTo>
                    <a:pt x="249" y="106"/>
                    <a:pt x="479" y="230"/>
                    <a:pt x="671" y="412"/>
                  </a:cubicBezTo>
                  <a:lnTo>
                    <a:pt x="3819" y="3407"/>
                  </a:lnTo>
                  <a:lnTo>
                    <a:pt x="4566" y="3407"/>
                  </a:lnTo>
                  <a:lnTo>
                    <a:pt x="1417" y="412"/>
                  </a:lnTo>
                  <a:cubicBezTo>
                    <a:pt x="1139" y="144"/>
                    <a:pt x="766" y="0"/>
                    <a:pt x="3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48"/>
            <p:cNvSpPr/>
            <p:nvPr/>
          </p:nvSpPr>
          <p:spPr>
            <a:xfrm>
              <a:off x="4000676" y="1613534"/>
              <a:ext cx="327226" cy="94037"/>
            </a:xfrm>
            <a:custGeom>
              <a:rect b="b" l="l" r="r" t="t"/>
              <a:pathLst>
                <a:path extrusionOk="0" h="3581" w="12461">
                  <a:moveTo>
                    <a:pt x="115" y="1"/>
                  </a:moveTo>
                  <a:cubicBezTo>
                    <a:pt x="48" y="1"/>
                    <a:pt x="0" y="58"/>
                    <a:pt x="0" y="125"/>
                  </a:cubicBezTo>
                  <a:lnTo>
                    <a:pt x="0" y="3063"/>
                  </a:lnTo>
                  <a:cubicBezTo>
                    <a:pt x="0" y="3350"/>
                    <a:pt x="230" y="3580"/>
                    <a:pt x="508" y="3580"/>
                  </a:cubicBezTo>
                  <a:lnTo>
                    <a:pt x="12365" y="3580"/>
                  </a:lnTo>
                  <a:cubicBezTo>
                    <a:pt x="12413" y="3580"/>
                    <a:pt x="12461" y="3532"/>
                    <a:pt x="12461" y="3475"/>
                  </a:cubicBezTo>
                  <a:cubicBezTo>
                    <a:pt x="12461" y="3341"/>
                    <a:pt x="12404" y="3216"/>
                    <a:pt x="12317" y="3130"/>
                  </a:cubicBezTo>
                  <a:lnTo>
                    <a:pt x="12021" y="2834"/>
                  </a:lnTo>
                  <a:lnTo>
                    <a:pt x="11590" y="2403"/>
                  </a:lnTo>
                  <a:cubicBezTo>
                    <a:pt x="11311" y="2124"/>
                    <a:pt x="10941" y="1962"/>
                    <a:pt x="10561" y="1962"/>
                  </a:cubicBezTo>
                  <a:cubicBezTo>
                    <a:pt x="10550" y="1962"/>
                    <a:pt x="10539" y="1962"/>
                    <a:pt x="10528" y="1963"/>
                  </a:cubicBezTo>
                  <a:lnTo>
                    <a:pt x="2374" y="1963"/>
                  </a:lnTo>
                  <a:cubicBezTo>
                    <a:pt x="2192" y="1963"/>
                    <a:pt x="2029" y="1857"/>
                    <a:pt x="1934" y="1704"/>
                  </a:cubicBezTo>
                  <a:lnTo>
                    <a:pt x="1101" y="250"/>
                  </a:lnTo>
                  <a:cubicBezTo>
                    <a:pt x="1005" y="96"/>
                    <a:pt x="843" y="1"/>
                    <a:pt x="66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48"/>
            <p:cNvSpPr/>
            <p:nvPr/>
          </p:nvSpPr>
          <p:spPr>
            <a:xfrm>
              <a:off x="4081924" y="1686169"/>
              <a:ext cx="135922" cy="104830"/>
            </a:xfrm>
            <a:custGeom>
              <a:rect b="b" l="l" r="r" t="t"/>
              <a:pathLst>
                <a:path extrusionOk="0" h="3992" w="5176">
                  <a:moveTo>
                    <a:pt x="3089" y="1"/>
                  </a:moveTo>
                  <a:cubicBezTo>
                    <a:pt x="3051" y="1"/>
                    <a:pt x="3012" y="20"/>
                    <a:pt x="2984" y="48"/>
                  </a:cubicBezTo>
                  <a:lnTo>
                    <a:pt x="74" y="3790"/>
                  </a:lnTo>
                  <a:cubicBezTo>
                    <a:pt x="0" y="3864"/>
                    <a:pt x="51" y="3992"/>
                    <a:pt x="158" y="3992"/>
                  </a:cubicBezTo>
                  <a:cubicBezTo>
                    <a:pt x="162" y="3992"/>
                    <a:pt x="166" y="3992"/>
                    <a:pt x="170" y="3991"/>
                  </a:cubicBezTo>
                  <a:lnTo>
                    <a:pt x="457" y="3991"/>
                  </a:lnTo>
                  <a:cubicBezTo>
                    <a:pt x="840" y="3991"/>
                    <a:pt x="1203" y="3838"/>
                    <a:pt x="1491" y="3580"/>
                  </a:cubicBezTo>
                  <a:lnTo>
                    <a:pt x="5127" y="135"/>
                  </a:lnTo>
                  <a:cubicBezTo>
                    <a:pt x="5175" y="87"/>
                    <a:pt x="5146" y="1"/>
                    <a:pt x="50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48"/>
            <p:cNvSpPr/>
            <p:nvPr/>
          </p:nvSpPr>
          <p:spPr>
            <a:xfrm>
              <a:off x="4193923" y="1579448"/>
              <a:ext cx="132193" cy="49710"/>
            </a:xfrm>
            <a:custGeom>
              <a:rect b="b" l="l" r="r" t="t"/>
              <a:pathLst>
                <a:path extrusionOk="0" h="1893" w="5034">
                  <a:moveTo>
                    <a:pt x="2485" y="1"/>
                  </a:moveTo>
                  <a:cubicBezTo>
                    <a:pt x="1910" y="1"/>
                    <a:pt x="1336" y="374"/>
                    <a:pt x="1245" y="1088"/>
                  </a:cubicBezTo>
                  <a:cubicBezTo>
                    <a:pt x="1126" y="1035"/>
                    <a:pt x="1003" y="1011"/>
                    <a:pt x="884" y="1011"/>
                  </a:cubicBezTo>
                  <a:cubicBezTo>
                    <a:pt x="419" y="1011"/>
                    <a:pt x="1" y="1382"/>
                    <a:pt x="1" y="1892"/>
                  </a:cubicBezTo>
                  <a:lnTo>
                    <a:pt x="5025" y="1892"/>
                  </a:lnTo>
                  <a:cubicBezTo>
                    <a:pt x="5033" y="1312"/>
                    <a:pt x="4560" y="878"/>
                    <a:pt x="4022" y="878"/>
                  </a:cubicBezTo>
                  <a:cubicBezTo>
                    <a:pt x="3911" y="878"/>
                    <a:pt x="3798" y="896"/>
                    <a:pt x="3686" y="935"/>
                  </a:cubicBezTo>
                  <a:cubicBezTo>
                    <a:pt x="3522" y="304"/>
                    <a:pt x="3004" y="1"/>
                    <a:pt x="2485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48"/>
            <p:cNvSpPr/>
            <p:nvPr/>
          </p:nvSpPr>
          <p:spPr>
            <a:xfrm>
              <a:off x="4123573" y="1679551"/>
              <a:ext cx="15598" cy="13183"/>
            </a:xfrm>
            <a:custGeom>
              <a:rect b="b" l="l" r="r" t="t"/>
              <a:pathLst>
                <a:path extrusionOk="0" h="502" w="594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48"/>
            <p:cNvSpPr/>
            <p:nvPr/>
          </p:nvSpPr>
          <p:spPr>
            <a:xfrm>
              <a:off x="4097418" y="1679551"/>
              <a:ext cx="15362" cy="13183"/>
            </a:xfrm>
            <a:custGeom>
              <a:rect b="b" l="l" r="r" t="t"/>
              <a:pathLst>
                <a:path extrusionOk="0" h="502" w="585">
                  <a:moveTo>
                    <a:pt x="331" y="1"/>
                  </a:moveTo>
                  <a:cubicBezTo>
                    <a:pt x="272" y="1"/>
                    <a:pt x="212" y="22"/>
                    <a:pt x="164" y="71"/>
                  </a:cubicBezTo>
                  <a:cubicBezTo>
                    <a:pt x="1" y="233"/>
                    <a:pt x="116" y="501"/>
                    <a:pt x="336" y="501"/>
                  </a:cubicBezTo>
                  <a:cubicBezTo>
                    <a:pt x="480" y="501"/>
                    <a:pt x="585" y="387"/>
                    <a:pt x="585" y="253"/>
                  </a:cubicBezTo>
                  <a:cubicBezTo>
                    <a:pt x="585" y="102"/>
                    <a:pt x="459" y="1"/>
                    <a:pt x="33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48"/>
            <p:cNvSpPr/>
            <p:nvPr/>
          </p:nvSpPr>
          <p:spPr>
            <a:xfrm>
              <a:off x="4071053" y="1679551"/>
              <a:ext cx="15598" cy="13183"/>
            </a:xfrm>
            <a:custGeom>
              <a:rect b="b" l="l" r="r" t="t"/>
              <a:pathLst>
                <a:path extrusionOk="0" h="502" w="594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35" y="501"/>
                  </a:cubicBezTo>
                  <a:cubicBezTo>
                    <a:pt x="479" y="501"/>
                    <a:pt x="593" y="387"/>
                    <a:pt x="593" y="253"/>
                  </a:cubicBezTo>
                  <a:cubicBezTo>
                    <a:pt x="593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48"/>
            <p:cNvSpPr/>
            <p:nvPr/>
          </p:nvSpPr>
          <p:spPr>
            <a:xfrm>
              <a:off x="4044661" y="1679551"/>
              <a:ext cx="15598" cy="13183"/>
            </a:xfrm>
            <a:custGeom>
              <a:rect b="b" l="l" r="r" t="t"/>
              <a:pathLst>
                <a:path extrusionOk="0" h="502" w="594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48"/>
            <p:cNvSpPr/>
            <p:nvPr/>
          </p:nvSpPr>
          <p:spPr>
            <a:xfrm>
              <a:off x="4235650" y="1679551"/>
              <a:ext cx="15598" cy="13183"/>
            </a:xfrm>
            <a:custGeom>
              <a:rect b="b" l="l" r="r" t="t"/>
              <a:pathLst>
                <a:path extrusionOk="0" h="502" w="594">
                  <a:moveTo>
                    <a:pt x="333" y="1"/>
                  </a:moveTo>
                  <a:cubicBezTo>
                    <a:pt x="273" y="1"/>
                    <a:pt x="212" y="22"/>
                    <a:pt x="163" y="71"/>
                  </a:cubicBezTo>
                  <a:cubicBezTo>
                    <a:pt x="1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48"/>
            <p:cNvSpPr/>
            <p:nvPr/>
          </p:nvSpPr>
          <p:spPr>
            <a:xfrm>
              <a:off x="4249227" y="1579396"/>
              <a:ext cx="76889" cy="49763"/>
            </a:xfrm>
            <a:custGeom>
              <a:rect b="b" l="l" r="r" t="t"/>
              <a:pathLst>
                <a:path extrusionOk="0" h="1895" w="2928">
                  <a:moveTo>
                    <a:pt x="369" y="1"/>
                  </a:moveTo>
                  <a:cubicBezTo>
                    <a:pt x="247" y="1"/>
                    <a:pt x="123" y="19"/>
                    <a:pt x="0" y="57"/>
                  </a:cubicBezTo>
                  <a:cubicBezTo>
                    <a:pt x="402" y="191"/>
                    <a:pt x="718" y="526"/>
                    <a:pt x="833" y="937"/>
                  </a:cubicBezTo>
                  <a:cubicBezTo>
                    <a:pt x="944" y="898"/>
                    <a:pt x="1056" y="880"/>
                    <a:pt x="1165" y="880"/>
                  </a:cubicBezTo>
                  <a:cubicBezTo>
                    <a:pt x="1698" y="880"/>
                    <a:pt x="2173" y="1314"/>
                    <a:pt x="2173" y="1894"/>
                  </a:cubicBezTo>
                  <a:lnTo>
                    <a:pt x="2919" y="1894"/>
                  </a:lnTo>
                  <a:cubicBezTo>
                    <a:pt x="2927" y="1314"/>
                    <a:pt x="2454" y="880"/>
                    <a:pt x="1916" y="880"/>
                  </a:cubicBezTo>
                  <a:cubicBezTo>
                    <a:pt x="1805" y="880"/>
                    <a:pt x="1692" y="898"/>
                    <a:pt x="1580" y="937"/>
                  </a:cubicBezTo>
                  <a:cubicBezTo>
                    <a:pt x="1431" y="372"/>
                    <a:pt x="922" y="1"/>
                    <a:pt x="3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48"/>
            <p:cNvSpPr/>
            <p:nvPr/>
          </p:nvSpPr>
          <p:spPr>
            <a:xfrm>
              <a:off x="4083867" y="1686431"/>
              <a:ext cx="133716" cy="104567"/>
            </a:xfrm>
            <a:custGeom>
              <a:rect b="b" l="l" r="r" t="t"/>
              <a:pathLst>
                <a:path extrusionOk="0" h="3982" w="5092">
                  <a:moveTo>
                    <a:pt x="4249" y="0"/>
                  </a:moveTo>
                  <a:cubicBezTo>
                    <a:pt x="4316" y="0"/>
                    <a:pt x="4355" y="77"/>
                    <a:pt x="4297" y="125"/>
                  </a:cubicBezTo>
                  <a:lnTo>
                    <a:pt x="661" y="3570"/>
                  </a:lnTo>
                  <a:cubicBezTo>
                    <a:pt x="469" y="3742"/>
                    <a:pt x="249" y="3867"/>
                    <a:pt x="0" y="3934"/>
                  </a:cubicBezTo>
                  <a:cubicBezTo>
                    <a:pt x="19" y="3962"/>
                    <a:pt x="58" y="3981"/>
                    <a:pt x="96" y="3981"/>
                  </a:cubicBezTo>
                  <a:lnTo>
                    <a:pt x="373" y="3981"/>
                  </a:lnTo>
                  <a:cubicBezTo>
                    <a:pt x="766" y="3981"/>
                    <a:pt x="1129" y="3828"/>
                    <a:pt x="1417" y="3570"/>
                  </a:cubicBezTo>
                  <a:lnTo>
                    <a:pt x="5053" y="125"/>
                  </a:lnTo>
                  <a:cubicBezTo>
                    <a:pt x="5092" y="77"/>
                    <a:pt x="5063" y="0"/>
                    <a:pt x="500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48"/>
            <p:cNvSpPr/>
            <p:nvPr/>
          </p:nvSpPr>
          <p:spPr>
            <a:xfrm>
              <a:off x="4257525" y="1664819"/>
              <a:ext cx="17620" cy="4280"/>
            </a:xfrm>
            <a:custGeom>
              <a:rect b="b" l="l" r="r" t="t"/>
              <a:pathLst>
                <a:path extrusionOk="0" h="163" w="671">
                  <a:moveTo>
                    <a:pt x="0" y="0"/>
                  </a:moveTo>
                  <a:cubicBezTo>
                    <a:pt x="230" y="0"/>
                    <a:pt x="469" y="58"/>
                    <a:pt x="670" y="163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48"/>
            <p:cNvSpPr/>
            <p:nvPr/>
          </p:nvSpPr>
          <p:spPr>
            <a:xfrm>
              <a:off x="4296731" y="1687666"/>
              <a:ext cx="31171" cy="19905"/>
            </a:xfrm>
            <a:custGeom>
              <a:rect b="b" l="l" r="r" t="t"/>
              <a:pathLst>
                <a:path extrusionOk="0" h="758" w="1187">
                  <a:moveTo>
                    <a:pt x="0" y="1"/>
                  </a:moveTo>
                  <a:lnTo>
                    <a:pt x="297" y="298"/>
                  </a:lnTo>
                  <a:cubicBezTo>
                    <a:pt x="383" y="393"/>
                    <a:pt x="440" y="518"/>
                    <a:pt x="431" y="652"/>
                  </a:cubicBezTo>
                  <a:cubicBezTo>
                    <a:pt x="431" y="709"/>
                    <a:pt x="393" y="757"/>
                    <a:pt x="335" y="757"/>
                  </a:cubicBezTo>
                  <a:lnTo>
                    <a:pt x="1091" y="757"/>
                  </a:lnTo>
                  <a:cubicBezTo>
                    <a:pt x="1139" y="757"/>
                    <a:pt x="1187" y="709"/>
                    <a:pt x="1187" y="652"/>
                  </a:cubicBezTo>
                  <a:cubicBezTo>
                    <a:pt x="1187" y="518"/>
                    <a:pt x="1139" y="393"/>
                    <a:pt x="1043" y="298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48"/>
            <p:cNvSpPr/>
            <p:nvPr/>
          </p:nvSpPr>
          <p:spPr>
            <a:xfrm>
              <a:off x="4275355" y="1664819"/>
              <a:ext cx="41254" cy="23135"/>
            </a:xfrm>
            <a:custGeom>
              <a:rect b="b" l="l" r="r" t="t"/>
              <a:pathLst>
                <a:path extrusionOk="0" h="881" w="1571">
                  <a:moveTo>
                    <a:pt x="1" y="0"/>
                  </a:moveTo>
                  <a:lnTo>
                    <a:pt x="1" y="498"/>
                  </a:lnTo>
                  <a:cubicBezTo>
                    <a:pt x="1" y="708"/>
                    <a:pt x="163" y="881"/>
                    <a:pt x="374" y="881"/>
                  </a:cubicBezTo>
                  <a:lnTo>
                    <a:pt x="1570" y="881"/>
                  </a:lnTo>
                  <a:lnTo>
                    <a:pt x="1140" y="440"/>
                  </a:lnTo>
                  <a:cubicBezTo>
                    <a:pt x="853" y="153"/>
                    <a:pt x="470" y="0"/>
                    <a:pt x="77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48"/>
            <p:cNvSpPr/>
            <p:nvPr/>
          </p:nvSpPr>
          <p:spPr>
            <a:xfrm>
              <a:off x="4275119" y="1664819"/>
              <a:ext cx="41491" cy="23135"/>
            </a:xfrm>
            <a:custGeom>
              <a:rect b="b" l="l" r="r" t="t"/>
              <a:pathLst>
                <a:path extrusionOk="0" h="881" w="1580">
                  <a:moveTo>
                    <a:pt x="0" y="0"/>
                  </a:moveTo>
                  <a:lnTo>
                    <a:pt x="0" y="163"/>
                  </a:lnTo>
                  <a:cubicBezTo>
                    <a:pt x="144" y="230"/>
                    <a:pt x="278" y="325"/>
                    <a:pt x="393" y="440"/>
                  </a:cubicBezTo>
                  <a:lnTo>
                    <a:pt x="823" y="881"/>
                  </a:lnTo>
                  <a:lnTo>
                    <a:pt x="1579" y="881"/>
                  </a:lnTo>
                  <a:lnTo>
                    <a:pt x="1139" y="440"/>
                  </a:lnTo>
                  <a:cubicBezTo>
                    <a:pt x="862" y="153"/>
                    <a:pt x="479" y="0"/>
                    <a:pt x="86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0" name="Google Shape;4760;p48"/>
          <p:cNvGrpSpPr/>
          <p:nvPr/>
        </p:nvGrpSpPr>
        <p:grpSpPr>
          <a:xfrm>
            <a:off x="2635523" y="1515584"/>
            <a:ext cx="371054" cy="336469"/>
            <a:chOff x="2635523" y="1515584"/>
            <a:chExt cx="371054" cy="336469"/>
          </a:xfrm>
        </p:grpSpPr>
        <p:sp>
          <p:nvSpPr>
            <p:cNvPr id="4761" name="Google Shape;4761;p48"/>
            <p:cNvSpPr/>
            <p:nvPr/>
          </p:nvSpPr>
          <p:spPr>
            <a:xfrm>
              <a:off x="2680769" y="1825399"/>
              <a:ext cx="310393" cy="26654"/>
            </a:xfrm>
            <a:custGeom>
              <a:rect b="b" l="l" r="r" t="t"/>
              <a:pathLst>
                <a:path extrusionOk="0" h="1015" w="11820">
                  <a:moveTo>
                    <a:pt x="0" y="0"/>
                  </a:moveTo>
                  <a:lnTo>
                    <a:pt x="172" y="603"/>
                  </a:lnTo>
                  <a:cubicBezTo>
                    <a:pt x="249" y="843"/>
                    <a:pt x="469" y="1005"/>
                    <a:pt x="718" y="1015"/>
                  </a:cubicBezTo>
                  <a:lnTo>
                    <a:pt x="11092" y="1015"/>
                  </a:lnTo>
                  <a:cubicBezTo>
                    <a:pt x="11351" y="1005"/>
                    <a:pt x="11571" y="843"/>
                    <a:pt x="11647" y="603"/>
                  </a:cubicBezTo>
                  <a:lnTo>
                    <a:pt x="1182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48"/>
            <p:cNvSpPr/>
            <p:nvPr/>
          </p:nvSpPr>
          <p:spPr>
            <a:xfrm>
              <a:off x="2635523" y="1631627"/>
              <a:ext cx="312153" cy="171163"/>
            </a:xfrm>
            <a:custGeom>
              <a:rect b="b" l="l" r="r" t="t"/>
              <a:pathLst>
                <a:path extrusionOk="0" h="6518" w="11887">
                  <a:moveTo>
                    <a:pt x="3379" y="862"/>
                  </a:moveTo>
                  <a:lnTo>
                    <a:pt x="3379" y="2269"/>
                  </a:lnTo>
                  <a:cubicBezTo>
                    <a:pt x="3379" y="2527"/>
                    <a:pt x="3408" y="2786"/>
                    <a:pt x="3455" y="3044"/>
                  </a:cubicBezTo>
                  <a:lnTo>
                    <a:pt x="3178" y="3044"/>
                  </a:lnTo>
                  <a:cubicBezTo>
                    <a:pt x="2049" y="3044"/>
                    <a:pt x="1273" y="1915"/>
                    <a:pt x="1685" y="862"/>
                  </a:cubicBezTo>
                  <a:close/>
                  <a:moveTo>
                    <a:pt x="1187" y="1"/>
                  </a:moveTo>
                  <a:cubicBezTo>
                    <a:pt x="1" y="1628"/>
                    <a:pt x="1168" y="3915"/>
                    <a:pt x="3187" y="3915"/>
                  </a:cubicBezTo>
                  <a:lnTo>
                    <a:pt x="3714" y="3915"/>
                  </a:lnTo>
                  <a:cubicBezTo>
                    <a:pt x="4387" y="5515"/>
                    <a:pt x="5946" y="6517"/>
                    <a:pt x="7625" y="6517"/>
                  </a:cubicBezTo>
                  <a:cubicBezTo>
                    <a:pt x="7905" y="6517"/>
                    <a:pt x="8188" y="6489"/>
                    <a:pt x="8470" y="6432"/>
                  </a:cubicBezTo>
                  <a:cubicBezTo>
                    <a:pt x="10461" y="6040"/>
                    <a:pt x="11887" y="4288"/>
                    <a:pt x="11887" y="2269"/>
                  </a:cubicBezTo>
                  <a:lnTo>
                    <a:pt x="11887" y="1"/>
                  </a:lnTo>
                  <a:lnTo>
                    <a:pt x="10949" y="1"/>
                  </a:lnTo>
                  <a:lnTo>
                    <a:pt x="10729" y="288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48"/>
            <p:cNvSpPr/>
            <p:nvPr/>
          </p:nvSpPr>
          <p:spPr>
            <a:xfrm>
              <a:off x="2828797" y="1679131"/>
              <a:ext cx="94247" cy="99053"/>
            </a:xfrm>
            <a:custGeom>
              <a:rect b="b" l="l" r="r" t="t"/>
              <a:pathLst>
                <a:path extrusionOk="0" h="3772" w="3589">
                  <a:moveTo>
                    <a:pt x="3365" y="1"/>
                  </a:moveTo>
                  <a:cubicBezTo>
                    <a:pt x="3261" y="1"/>
                    <a:pt x="3158" y="68"/>
                    <a:pt x="3149" y="202"/>
                  </a:cubicBezTo>
                  <a:lnTo>
                    <a:pt x="3149" y="460"/>
                  </a:lnTo>
                  <a:cubicBezTo>
                    <a:pt x="3149" y="2049"/>
                    <a:pt x="1857" y="3341"/>
                    <a:pt x="268" y="3341"/>
                  </a:cubicBezTo>
                  <a:cubicBezTo>
                    <a:pt x="0" y="3360"/>
                    <a:pt x="0" y="3752"/>
                    <a:pt x="268" y="3771"/>
                  </a:cubicBezTo>
                  <a:cubicBezTo>
                    <a:pt x="2096" y="3771"/>
                    <a:pt x="3579" y="2288"/>
                    <a:pt x="3589" y="460"/>
                  </a:cubicBezTo>
                  <a:lnTo>
                    <a:pt x="3589" y="202"/>
                  </a:lnTo>
                  <a:cubicBezTo>
                    <a:pt x="3575" y="68"/>
                    <a:pt x="3469" y="1"/>
                    <a:pt x="3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48"/>
            <p:cNvSpPr/>
            <p:nvPr/>
          </p:nvSpPr>
          <p:spPr>
            <a:xfrm>
              <a:off x="2911464" y="1631627"/>
              <a:ext cx="11581" cy="35477"/>
            </a:xfrm>
            <a:custGeom>
              <a:rect b="b" l="l" r="r" t="t"/>
              <a:pathLst>
                <a:path extrusionOk="0" h="1351" w="441">
                  <a:moveTo>
                    <a:pt x="1" y="1"/>
                  </a:moveTo>
                  <a:lnTo>
                    <a:pt x="1" y="1149"/>
                  </a:lnTo>
                  <a:cubicBezTo>
                    <a:pt x="10" y="1283"/>
                    <a:pt x="113" y="1350"/>
                    <a:pt x="217" y="1350"/>
                  </a:cubicBezTo>
                  <a:cubicBezTo>
                    <a:pt x="321" y="1350"/>
                    <a:pt x="427" y="1283"/>
                    <a:pt x="441" y="114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48"/>
            <p:cNvSpPr/>
            <p:nvPr/>
          </p:nvSpPr>
          <p:spPr>
            <a:xfrm>
              <a:off x="2803404" y="1515584"/>
              <a:ext cx="19511" cy="99000"/>
            </a:xfrm>
            <a:custGeom>
              <a:rect b="b" l="l" r="r" t="t"/>
              <a:pathLst>
                <a:path extrusionOk="0" h="3770" w="743">
                  <a:moveTo>
                    <a:pt x="516" y="1"/>
                  </a:moveTo>
                  <a:cubicBezTo>
                    <a:pt x="402" y="1"/>
                    <a:pt x="288" y="80"/>
                    <a:pt x="297" y="238"/>
                  </a:cubicBezTo>
                  <a:cubicBezTo>
                    <a:pt x="307" y="391"/>
                    <a:pt x="259" y="553"/>
                    <a:pt x="182" y="687"/>
                  </a:cubicBezTo>
                  <a:cubicBezTo>
                    <a:pt x="68" y="888"/>
                    <a:pt x="1" y="1109"/>
                    <a:pt x="10" y="1338"/>
                  </a:cubicBezTo>
                  <a:cubicBezTo>
                    <a:pt x="1" y="1568"/>
                    <a:pt x="68" y="1798"/>
                    <a:pt x="182" y="1989"/>
                  </a:cubicBezTo>
                  <a:cubicBezTo>
                    <a:pt x="259" y="2133"/>
                    <a:pt x="307" y="2286"/>
                    <a:pt x="297" y="2448"/>
                  </a:cubicBezTo>
                  <a:cubicBezTo>
                    <a:pt x="307" y="2601"/>
                    <a:pt x="259" y="2764"/>
                    <a:pt x="182" y="2898"/>
                  </a:cubicBezTo>
                  <a:cubicBezTo>
                    <a:pt x="68" y="3099"/>
                    <a:pt x="1" y="3319"/>
                    <a:pt x="10" y="3549"/>
                  </a:cubicBezTo>
                  <a:cubicBezTo>
                    <a:pt x="10" y="3673"/>
                    <a:pt x="106" y="3769"/>
                    <a:pt x="230" y="3769"/>
                  </a:cubicBezTo>
                  <a:cubicBezTo>
                    <a:pt x="345" y="3759"/>
                    <a:pt x="441" y="3664"/>
                    <a:pt x="441" y="3549"/>
                  </a:cubicBezTo>
                  <a:cubicBezTo>
                    <a:pt x="431" y="3386"/>
                    <a:pt x="479" y="3233"/>
                    <a:pt x="556" y="3099"/>
                  </a:cubicBezTo>
                  <a:cubicBezTo>
                    <a:pt x="670" y="2898"/>
                    <a:pt x="737" y="2678"/>
                    <a:pt x="728" y="2448"/>
                  </a:cubicBezTo>
                  <a:cubicBezTo>
                    <a:pt x="737" y="2219"/>
                    <a:pt x="680" y="1989"/>
                    <a:pt x="565" y="1798"/>
                  </a:cubicBezTo>
                  <a:cubicBezTo>
                    <a:pt x="479" y="1654"/>
                    <a:pt x="441" y="1501"/>
                    <a:pt x="441" y="1338"/>
                  </a:cubicBezTo>
                  <a:cubicBezTo>
                    <a:pt x="441" y="1185"/>
                    <a:pt x="479" y="1022"/>
                    <a:pt x="565" y="888"/>
                  </a:cubicBezTo>
                  <a:cubicBezTo>
                    <a:pt x="680" y="687"/>
                    <a:pt x="737" y="467"/>
                    <a:pt x="728" y="238"/>
                  </a:cubicBezTo>
                  <a:cubicBezTo>
                    <a:pt x="742" y="80"/>
                    <a:pt x="630" y="1"/>
                    <a:pt x="51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48"/>
            <p:cNvSpPr/>
            <p:nvPr/>
          </p:nvSpPr>
          <p:spPr>
            <a:xfrm>
              <a:off x="2848886" y="1516529"/>
              <a:ext cx="19380" cy="98055"/>
            </a:xfrm>
            <a:custGeom>
              <a:rect b="b" l="l" r="r" t="t"/>
              <a:pathLst>
                <a:path extrusionOk="0" h="3734" w="738">
                  <a:moveTo>
                    <a:pt x="513" y="1"/>
                  </a:moveTo>
                  <a:cubicBezTo>
                    <a:pt x="410" y="1"/>
                    <a:pt x="307" y="68"/>
                    <a:pt x="297" y="202"/>
                  </a:cubicBezTo>
                  <a:cubicBezTo>
                    <a:pt x="307" y="355"/>
                    <a:pt x="259" y="517"/>
                    <a:pt x="183" y="651"/>
                  </a:cubicBezTo>
                  <a:cubicBezTo>
                    <a:pt x="68" y="852"/>
                    <a:pt x="1" y="1073"/>
                    <a:pt x="10" y="1302"/>
                  </a:cubicBezTo>
                  <a:cubicBezTo>
                    <a:pt x="1" y="1532"/>
                    <a:pt x="68" y="1762"/>
                    <a:pt x="183" y="1953"/>
                  </a:cubicBezTo>
                  <a:cubicBezTo>
                    <a:pt x="259" y="2097"/>
                    <a:pt x="307" y="2250"/>
                    <a:pt x="297" y="2412"/>
                  </a:cubicBezTo>
                  <a:cubicBezTo>
                    <a:pt x="307" y="2565"/>
                    <a:pt x="259" y="2728"/>
                    <a:pt x="183" y="2862"/>
                  </a:cubicBezTo>
                  <a:cubicBezTo>
                    <a:pt x="68" y="3063"/>
                    <a:pt x="1" y="3283"/>
                    <a:pt x="10" y="3513"/>
                  </a:cubicBezTo>
                  <a:cubicBezTo>
                    <a:pt x="10" y="3628"/>
                    <a:pt x="106" y="3733"/>
                    <a:pt x="230" y="3733"/>
                  </a:cubicBezTo>
                  <a:cubicBezTo>
                    <a:pt x="345" y="3733"/>
                    <a:pt x="441" y="3628"/>
                    <a:pt x="441" y="3513"/>
                  </a:cubicBezTo>
                  <a:cubicBezTo>
                    <a:pt x="441" y="3350"/>
                    <a:pt x="479" y="3197"/>
                    <a:pt x="565" y="3063"/>
                  </a:cubicBezTo>
                  <a:cubicBezTo>
                    <a:pt x="680" y="2862"/>
                    <a:pt x="738" y="2642"/>
                    <a:pt x="728" y="2412"/>
                  </a:cubicBezTo>
                  <a:cubicBezTo>
                    <a:pt x="738" y="2183"/>
                    <a:pt x="680" y="1953"/>
                    <a:pt x="565" y="1762"/>
                  </a:cubicBezTo>
                  <a:cubicBezTo>
                    <a:pt x="479" y="1618"/>
                    <a:pt x="441" y="1465"/>
                    <a:pt x="441" y="1302"/>
                  </a:cubicBezTo>
                  <a:cubicBezTo>
                    <a:pt x="441" y="1149"/>
                    <a:pt x="479" y="986"/>
                    <a:pt x="565" y="852"/>
                  </a:cubicBezTo>
                  <a:cubicBezTo>
                    <a:pt x="680" y="651"/>
                    <a:pt x="738" y="431"/>
                    <a:pt x="728" y="202"/>
                  </a:cubicBezTo>
                  <a:cubicBezTo>
                    <a:pt x="719" y="68"/>
                    <a:pt x="616" y="1"/>
                    <a:pt x="513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48"/>
            <p:cNvSpPr/>
            <p:nvPr/>
          </p:nvSpPr>
          <p:spPr>
            <a:xfrm>
              <a:off x="2666195" y="1819832"/>
              <a:ext cx="340382" cy="11397"/>
            </a:xfrm>
            <a:custGeom>
              <a:rect b="b" l="l" r="r" t="t"/>
              <a:pathLst>
                <a:path extrusionOk="0" h="434" w="12962">
                  <a:moveTo>
                    <a:pt x="12688" y="1"/>
                  </a:moveTo>
                  <a:cubicBezTo>
                    <a:pt x="12679" y="1"/>
                    <a:pt x="12671" y="1"/>
                    <a:pt x="12662" y="2"/>
                  </a:cubicBezTo>
                  <a:lnTo>
                    <a:pt x="268" y="2"/>
                  </a:lnTo>
                  <a:cubicBezTo>
                    <a:pt x="0" y="21"/>
                    <a:pt x="0" y="413"/>
                    <a:pt x="268" y="433"/>
                  </a:cubicBezTo>
                  <a:lnTo>
                    <a:pt x="12662" y="433"/>
                  </a:lnTo>
                  <a:cubicBezTo>
                    <a:pt x="12668" y="433"/>
                    <a:pt x="12674" y="433"/>
                    <a:pt x="12679" y="433"/>
                  </a:cubicBezTo>
                  <a:cubicBezTo>
                    <a:pt x="12959" y="433"/>
                    <a:pt x="12962" y="1"/>
                    <a:pt x="12688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8" name="Google Shape;4768;p48"/>
          <p:cNvGrpSpPr/>
          <p:nvPr/>
        </p:nvGrpSpPr>
        <p:grpSpPr>
          <a:xfrm>
            <a:off x="2231907" y="1520731"/>
            <a:ext cx="311628" cy="326569"/>
            <a:chOff x="2231907" y="1520731"/>
            <a:chExt cx="311628" cy="326569"/>
          </a:xfrm>
        </p:grpSpPr>
        <p:sp>
          <p:nvSpPr>
            <p:cNvPr id="4769" name="Google Shape;4769;p48"/>
            <p:cNvSpPr/>
            <p:nvPr/>
          </p:nvSpPr>
          <p:spPr>
            <a:xfrm>
              <a:off x="2382456" y="1520731"/>
              <a:ext cx="161079" cy="135790"/>
            </a:xfrm>
            <a:custGeom>
              <a:rect b="b" l="l" r="r" t="t"/>
              <a:pathLst>
                <a:path extrusionOk="0" h="5171" w="6134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rgbClr val="E9EE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48"/>
            <p:cNvSpPr/>
            <p:nvPr/>
          </p:nvSpPr>
          <p:spPr>
            <a:xfrm>
              <a:off x="2423421" y="1551140"/>
              <a:ext cx="74920" cy="65335"/>
            </a:xfrm>
            <a:custGeom>
              <a:rect b="b" l="l" r="r" t="t"/>
              <a:pathLst>
                <a:path extrusionOk="0" h="2488" w="2853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48"/>
            <p:cNvSpPr/>
            <p:nvPr/>
          </p:nvSpPr>
          <p:spPr>
            <a:xfrm>
              <a:off x="2248241" y="1565530"/>
              <a:ext cx="266171" cy="266171"/>
            </a:xfrm>
            <a:custGeom>
              <a:rect b="b" l="l" r="r" t="t"/>
              <a:pathLst>
                <a:path extrusionOk="0" h="10136" w="10136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48"/>
            <p:cNvSpPr/>
            <p:nvPr/>
          </p:nvSpPr>
          <p:spPr>
            <a:xfrm>
              <a:off x="2321375" y="1565530"/>
              <a:ext cx="192801" cy="192801"/>
            </a:xfrm>
            <a:custGeom>
              <a:rect b="b" l="l" r="r" t="t"/>
              <a:pathLst>
                <a:path extrusionOk="0" h="7342" w="7342">
                  <a:moveTo>
                    <a:pt x="498" y="1"/>
                  </a:moveTo>
                  <a:lnTo>
                    <a:pt x="1" y="498"/>
                  </a:lnTo>
                  <a:lnTo>
                    <a:pt x="1647" y="2135"/>
                  </a:lnTo>
                  <a:cubicBezTo>
                    <a:pt x="2336" y="2824"/>
                    <a:pt x="2518" y="3867"/>
                    <a:pt x="2106" y="4748"/>
                  </a:cubicBezTo>
                  <a:cubicBezTo>
                    <a:pt x="2049" y="4891"/>
                    <a:pt x="2077" y="5054"/>
                    <a:pt x="2183" y="5159"/>
                  </a:cubicBezTo>
                  <a:cubicBezTo>
                    <a:pt x="2252" y="5229"/>
                    <a:pt x="2347" y="5265"/>
                    <a:pt x="2444" y="5265"/>
                  </a:cubicBezTo>
                  <a:cubicBezTo>
                    <a:pt x="2494" y="5265"/>
                    <a:pt x="2545" y="5255"/>
                    <a:pt x="2594" y="5236"/>
                  </a:cubicBezTo>
                  <a:cubicBezTo>
                    <a:pt x="2904" y="5091"/>
                    <a:pt x="3234" y="5021"/>
                    <a:pt x="3562" y="5021"/>
                  </a:cubicBezTo>
                  <a:cubicBezTo>
                    <a:pt x="4165" y="5021"/>
                    <a:pt x="4760" y="5258"/>
                    <a:pt x="5207" y="5705"/>
                  </a:cubicBezTo>
                  <a:lnTo>
                    <a:pt x="6853" y="7341"/>
                  </a:lnTo>
                  <a:lnTo>
                    <a:pt x="7341" y="6853"/>
                  </a:lnTo>
                  <a:lnTo>
                    <a:pt x="5705" y="5207"/>
                  </a:lnTo>
                  <a:cubicBezTo>
                    <a:pt x="5257" y="4760"/>
                    <a:pt x="4666" y="4530"/>
                    <a:pt x="4068" y="4530"/>
                  </a:cubicBezTo>
                  <a:cubicBezTo>
                    <a:pt x="3654" y="4530"/>
                    <a:pt x="3237" y="4640"/>
                    <a:pt x="2862" y="4863"/>
                  </a:cubicBezTo>
                  <a:lnTo>
                    <a:pt x="2479" y="4480"/>
                  </a:lnTo>
                  <a:cubicBezTo>
                    <a:pt x="3034" y="3571"/>
                    <a:pt x="2891" y="2393"/>
                    <a:pt x="2135" y="1637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48"/>
            <p:cNvSpPr/>
            <p:nvPr/>
          </p:nvSpPr>
          <p:spPr>
            <a:xfrm>
              <a:off x="2231907" y="1549748"/>
              <a:ext cx="118643" cy="117592"/>
            </a:xfrm>
            <a:custGeom>
              <a:rect b="b" l="l" r="r" t="t"/>
              <a:pathLst>
                <a:path extrusionOk="0" h="4478" w="4518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48"/>
            <p:cNvSpPr/>
            <p:nvPr/>
          </p:nvSpPr>
          <p:spPr>
            <a:xfrm>
              <a:off x="2239208" y="1556497"/>
              <a:ext cx="111342" cy="110843"/>
            </a:xfrm>
            <a:custGeom>
              <a:rect b="b" l="l" r="r" t="t"/>
              <a:pathLst>
                <a:path extrusionOk="0" h="4221" w="4240">
                  <a:moveTo>
                    <a:pt x="3972" y="0"/>
                  </a:moveTo>
                  <a:lnTo>
                    <a:pt x="0" y="3972"/>
                  </a:lnTo>
                  <a:lnTo>
                    <a:pt x="192" y="4163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0" y="4202"/>
                    <a:pt x="479" y="4163"/>
                  </a:cubicBezTo>
                  <a:lnTo>
                    <a:pt x="4163" y="469"/>
                  </a:lnTo>
                  <a:cubicBezTo>
                    <a:pt x="4240" y="393"/>
                    <a:pt x="4240" y="268"/>
                    <a:pt x="4163" y="192"/>
                  </a:cubicBezTo>
                  <a:lnTo>
                    <a:pt x="3972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48"/>
            <p:cNvSpPr/>
            <p:nvPr/>
          </p:nvSpPr>
          <p:spPr>
            <a:xfrm>
              <a:off x="2412103" y="1729892"/>
              <a:ext cx="118406" cy="117408"/>
            </a:xfrm>
            <a:custGeom>
              <a:rect b="b" l="l" r="r" t="t"/>
              <a:pathLst>
                <a:path extrusionOk="0" h="4471" w="4509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48"/>
            <p:cNvSpPr/>
            <p:nvPr/>
          </p:nvSpPr>
          <p:spPr>
            <a:xfrm>
              <a:off x="2419141" y="1736430"/>
              <a:ext cx="111369" cy="110870"/>
            </a:xfrm>
            <a:custGeom>
              <a:rect b="b" l="l" r="r" t="t"/>
              <a:pathLst>
                <a:path extrusionOk="0" h="4222" w="4241">
                  <a:moveTo>
                    <a:pt x="3972" y="1"/>
                  </a:moveTo>
                  <a:lnTo>
                    <a:pt x="1" y="3972"/>
                  </a:lnTo>
                  <a:lnTo>
                    <a:pt x="192" y="4164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1" y="4202"/>
                    <a:pt x="479" y="4164"/>
                  </a:cubicBezTo>
                  <a:lnTo>
                    <a:pt x="4164" y="479"/>
                  </a:lnTo>
                  <a:cubicBezTo>
                    <a:pt x="4240" y="403"/>
                    <a:pt x="4240" y="269"/>
                    <a:pt x="4164" y="192"/>
                  </a:cubicBezTo>
                  <a:lnTo>
                    <a:pt x="3972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48"/>
            <p:cNvSpPr/>
            <p:nvPr/>
          </p:nvSpPr>
          <p:spPr>
            <a:xfrm>
              <a:off x="2291964" y="1669572"/>
              <a:ext cx="78701" cy="29175"/>
            </a:xfrm>
            <a:custGeom>
              <a:rect b="b" l="l" r="r" t="t"/>
              <a:pathLst>
                <a:path extrusionOk="0" h="1111" w="2997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48"/>
            <p:cNvSpPr/>
            <p:nvPr/>
          </p:nvSpPr>
          <p:spPr>
            <a:xfrm>
              <a:off x="2381694" y="1751005"/>
              <a:ext cx="82456" cy="46769"/>
            </a:xfrm>
            <a:custGeom>
              <a:rect b="b" l="l" r="r" t="t"/>
              <a:pathLst>
                <a:path extrusionOk="0" h="1781" w="314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9" name="Google Shape;4779;p48"/>
          <p:cNvGrpSpPr/>
          <p:nvPr/>
        </p:nvGrpSpPr>
        <p:grpSpPr>
          <a:xfrm>
            <a:off x="1340249" y="4301533"/>
            <a:ext cx="311890" cy="304695"/>
            <a:chOff x="1340249" y="4301533"/>
            <a:chExt cx="311890" cy="304695"/>
          </a:xfrm>
        </p:grpSpPr>
        <p:sp>
          <p:nvSpPr>
            <p:cNvPr id="4780" name="Google Shape;4780;p48"/>
            <p:cNvSpPr/>
            <p:nvPr/>
          </p:nvSpPr>
          <p:spPr>
            <a:xfrm>
              <a:off x="1407081" y="4404893"/>
              <a:ext cx="182481" cy="165149"/>
            </a:xfrm>
            <a:custGeom>
              <a:rect b="b" l="l" r="r" t="t"/>
              <a:pathLst>
                <a:path extrusionOk="0" h="6289" w="6949">
                  <a:moveTo>
                    <a:pt x="1" y="1"/>
                  </a:moveTo>
                  <a:lnTo>
                    <a:pt x="1" y="6288"/>
                  </a:lnTo>
                  <a:lnTo>
                    <a:pt x="6949" y="6288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48"/>
            <p:cNvSpPr/>
            <p:nvPr/>
          </p:nvSpPr>
          <p:spPr>
            <a:xfrm>
              <a:off x="1369896" y="4301533"/>
              <a:ext cx="252359" cy="82772"/>
            </a:xfrm>
            <a:custGeom>
              <a:rect b="b" l="l" r="r" t="t"/>
              <a:pathLst>
                <a:path extrusionOk="0" h="3152" w="9610">
                  <a:moveTo>
                    <a:pt x="4814" y="1"/>
                  </a:moveTo>
                  <a:cubicBezTo>
                    <a:pt x="4790" y="1"/>
                    <a:pt x="4767" y="8"/>
                    <a:pt x="4747" y="22"/>
                  </a:cubicBezTo>
                  <a:lnTo>
                    <a:pt x="1" y="2779"/>
                  </a:lnTo>
                  <a:lnTo>
                    <a:pt x="355" y="3152"/>
                  </a:lnTo>
                  <a:lnTo>
                    <a:pt x="9274" y="3152"/>
                  </a:lnTo>
                  <a:lnTo>
                    <a:pt x="9609" y="2788"/>
                  </a:lnTo>
                  <a:lnTo>
                    <a:pt x="4881" y="22"/>
                  </a:lnTo>
                  <a:cubicBezTo>
                    <a:pt x="4862" y="8"/>
                    <a:pt x="4838" y="1"/>
                    <a:pt x="4814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48"/>
            <p:cNvSpPr/>
            <p:nvPr/>
          </p:nvSpPr>
          <p:spPr>
            <a:xfrm>
              <a:off x="1400805" y="4322830"/>
              <a:ext cx="190516" cy="62499"/>
            </a:xfrm>
            <a:custGeom>
              <a:rect b="b" l="l" r="r" t="t"/>
              <a:pathLst>
                <a:path extrusionOk="0" h="2380" w="7255">
                  <a:moveTo>
                    <a:pt x="3637" y="1"/>
                  </a:moveTo>
                  <a:cubicBezTo>
                    <a:pt x="3621" y="1"/>
                    <a:pt x="3604" y="6"/>
                    <a:pt x="3590" y="15"/>
                  </a:cubicBezTo>
                  <a:lnTo>
                    <a:pt x="1" y="2092"/>
                  </a:lnTo>
                  <a:lnTo>
                    <a:pt x="269" y="2379"/>
                  </a:lnTo>
                  <a:lnTo>
                    <a:pt x="7006" y="2379"/>
                  </a:lnTo>
                  <a:lnTo>
                    <a:pt x="7255" y="2102"/>
                  </a:lnTo>
                  <a:lnTo>
                    <a:pt x="3685" y="15"/>
                  </a:lnTo>
                  <a:cubicBezTo>
                    <a:pt x="3671" y="6"/>
                    <a:pt x="3654" y="1"/>
                    <a:pt x="3637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48"/>
            <p:cNvSpPr/>
            <p:nvPr/>
          </p:nvSpPr>
          <p:spPr>
            <a:xfrm>
              <a:off x="1367874" y="4373985"/>
              <a:ext cx="256376" cy="30934"/>
            </a:xfrm>
            <a:custGeom>
              <a:rect b="b" l="l" r="r" t="t"/>
              <a:pathLst>
                <a:path extrusionOk="0" h="1178" w="9763">
                  <a:moveTo>
                    <a:pt x="164" y="0"/>
                  </a:moveTo>
                  <a:cubicBezTo>
                    <a:pt x="68" y="0"/>
                    <a:pt x="1" y="77"/>
                    <a:pt x="1" y="163"/>
                  </a:cubicBezTo>
                  <a:lnTo>
                    <a:pt x="1" y="1015"/>
                  </a:lnTo>
                  <a:cubicBezTo>
                    <a:pt x="1" y="1111"/>
                    <a:pt x="68" y="1178"/>
                    <a:pt x="164" y="1178"/>
                  </a:cubicBezTo>
                  <a:lnTo>
                    <a:pt x="9600" y="1178"/>
                  </a:lnTo>
                  <a:cubicBezTo>
                    <a:pt x="9696" y="1178"/>
                    <a:pt x="9763" y="1111"/>
                    <a:pt x="9763" y="1015"/>
                  </a:cubicBezTo>
                  <a:lnTo>
                    <a:pt x="9763" y="163"/>
                  </a:lnTo>
                  <a:cubicBezTo>
                    <a:pt x="9763" y="77"/>
                    <a:pt x="9696" y="0"/>
                    <a:pt x="960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48"/>
            <p:cNvSpPr/>
            <p:nvPr/>
          </p:nvSpPr>
          <p:spPr>
            <a:xfrm>
              <a:off x="1407081" y="4404893"/>
              <a:ext cx="182481" cy="160370"/>
            </a:xfrm>
            <a:custGeom>
              <a:rect b="b" l="l" r="r" t="t"/>
              <a:pathLst>
                <a:path extrusionOk="0" h="6107" w="6949">
                  <a:moveTo>
                    <a:pt x="1" y="1"/>
                  </a:moveTo>
                  <a:lnTo>
                    <a:pt x="1" y="1025"/>
                  </a:lnTo>
                  <a:lnTo>
                    <a:pt x="4020" y="1025"/>
                  </a:lnTo>
                  <a:cubicBezTo>
                    <a:pt x="5504" y="1025"/>
                    <a:pt x="6710" y="2230"/>
                    <a:pt x="6710" y="3714"/>
                  </a:cubicBezTo>
                  <a:lnTo>
                    <a:pt x="6710" y="6106"/>
                  </a:lnTo>
                  <a:lnTo>
                    <a:pt x="6949" y="610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48"/>
            <p:cNvSpPr/>
            <p:nvPr/>
          </p:nvSpPr>
          <p:spPr>
            <a:xfrm>
              <a:off x="1373573" y="4404893"/>
              <a:ext cx="65965" cy="146032"/>
            </a:xfrm>
            <a:custGeom>
              <a:rect b="b" l="l" r="r" t="t"/>
              <a:pathLst>
                <a:path extrusionOk="0" h="5561" w="2512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10" y="566"/>
                    <a:pt x="624" y="561"/>
                    <a:pt x="638" y="561"/>
                  </a:cubicBezTo>
                  <a:cubicBezTo>
                    <a:pt x="667" y="561"/>
                    <a:pt x="693" y="581"/>
                    <a:pt x="693" y="613"/>
                  </a:cubicBezTo>
                  <a:lnTo>
                    <a:pt x="693" y="5561"/>
                  </a:lnTo>
                  <a:lnTo>
                    <a:pt x="1708" y="5561"/>
                  </a:lnTo>
                  <a:lnTo>
                    <a:pt x="1708" y="613"/>
                  </a:lnTo>
                  <a:cubicBezTo>
                    <a:pt x="1708" y="581"/>
                    <a:pt x="1734" y="561"/>
                    <a:pt x="1763" y="561"/>
                  </a:cubicBezTo>
                  <a:cubicBezTo>
                    <a:pt x="1777" y="561"/>
                    <a:pt x="1791" y="566"/>
                    <a:pt x="1803" y="575"/>
                  </a:cubicBezTo>
                  <a:cubicBezTo>
                    <a:pt x="1856" y="636"/>
                    <a:pt x="1940" y="681"/>
                    <a:pt x="2028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48"/>
            <p:cNvSpPr/>
            <p:nvPr/>
          </p:nvSpPr>
          <p:spPr>
            <a:xfrm>
              <a:off x="1387753" y="4550898"/>
              <a:ext cx="34689" cy="17883"/>
            </a:xfrm>
            <a:custGeom>
              <a:rect b="b" l="l" r="r" t="t"/>
              <a:pathLst>
                <a:path extrusionOk="0" h="681" w="1321">
                  <a:moveTo>
                    <a:pt x="134" y="1"/>
                  </a:moveTo>
                  <a:cubicBezTo>
                    <a:pt x="57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3" y="1"/>
                    <a:pt x="1196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48"/>
            <p:cNvSpPr/>
            <p:nvPr/>
          </p:nvSpPr>
          <p:spPr>
            <a:xfrm>
              <a:off x="1466323" y="4404893"/>
              <a:ext cx="65939" cy="146032"/>
            </a:xfrm>
            <a:custGeom>
              <a:rect b="b" l="l" r="r" t="t"/>
              <a:pathLst>
                <a:path extrusionOk="0" h="5561" w="2511">
                  <a:moveTo>
                    <a:pt x="358" y="1"/>
                  </a:moveTo>
                  <a:cubicBezTo>
                    <a:pt x="176" y="1"/>
                    <a:pt x="23" y="144"/>
                    <a:pt x="13" y="326"/>
                  </a:cubicBezTo>
                  <a:cubicBezTo>
                    <a:pt x="0" y="539"/>
                    <a:pt x="175" y="683"/>
                    <a:pt x="354" y="683"/>
                  </a:cubicBezTo>
                  <a:cubicBezTo>
                    <a:pt x="441" y="683"/>
                    <a:pt x="528" y="649"/>
                    <a:pt x="597" y="575"/>
                  </a:cubicBezTo>
                  <a:cubicBezTo>
                    <a:pt x="609" y="566"/>
                    <a:pt x="622" y="561"/>
                    <a:pt x="635" y="561"/>
                  </a:cubicBezTo>
                  <a:cubicBezTo>
                    <a:pt x="662" y="561"/>
                    <a:pt x="686" y="581"/>
                    <a:pt x="693" y="613"/>
                  </a:cubicBezTo>
                  <a:lnTo>
                    <a:pt x="69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3" y="561"/>
                  </a:cubicBezTo>
                  <a:cubicBezTo>
                    <a:pt x="1776" y="561"/>
                    <a:pt x="1790" y="566"/>
                    <a:pt x="1803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5" y="681"/>
                    <a:pt x="2043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48"/>
            <p:cNvSpPr/>
            <p:nvPr/>
          </p:nvSpPr>
          <p:spPr>
            <a:xfrm>
              <a:off x="1480477" y="4550898"/>
              <a:ext cx="34716" cy="17883"/>
            </a:xfrm>
            <a:custGeom>
              <a:rect b="b" l="l" r="r" t="t"/>
              <a:pathLst>
                <a:path extrusionOk="0" h="681" w="1322">
                  <a:moveTo>
                    <a:pt x="125" y="1"/>
                  </a:moveTo>
                  <a:cubicBezTo>
                    <a:pt x="58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4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48"/>
            <p:cNvSpPr/>
            <p:nvPr/>
          </p:nvSpPr>
          <p:spPr>
            <a:xfrm>
              <a:off x="1559047" y="4404893"/>
              <a:ext cx="65703" cy="146032"/>
            </a:xfrm>
            <a:custGeom>
              <a:rect b="b" l="l" r="r" t="t"/>
              <a:pathLst>
                <a:path extrusionOk="0" h="5561" w="2502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07" y="566"/>
                    <a:pt x="619" y="561"/>
                    <a:pt x="631" y="561"/>
                  </a:cubicBezTo>
                  <a:cubicBezTo>
                    <a:pt x="657" y="561"/>
                    <a:pt x="683" y="581"/>
                    <a:pt x="683" y="613"/>
                  </a:cubicBezTo>
                  <a:lnTo>
                    <a:pt x="68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0" y="561"/>
                  </a:cubicBezTo>
                  <a:cubicBezTo>
                    <a:pt x="1772" y="561"/>
                    <a:pt x="1784" y="566"/>
                    <a:pt x="1794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02" y="680"/>
                    <a:pt x="2502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48"/>
            <p:cNvSpPr/>
            <p:nvPr/>
          </p:nvSpPr>
          <p:spPr>
            <a:xfrm>
              <a:off x="1572965" y="4550898"/>
              <a:ext cx="34952" cy="17883"/>
            </a:xfrm>
            <a:custGeom>
              <a:rect b="b" l="l" r="r" t="t"/>
              <a:pathLst>
                <a:path extrusionOk="0" h="681" w="1331">
                  <a:moveTo>
                    <a:pt x="134" y="1"/>
                  </a:moveTo>
                  <a:cubicBezTo>
                    <a:pt x="67" y="1"/>
                    <a:pt x="0" y="58"/>
                    <a:pt x="10" y="135"/>
                  </a:cubicBezTo>
                  <a:lnTo>
                    <a:pt x="10" y="680"/>
                  </a:lnTo>
                  <a:lnTo>
                    <a:pt x="1331" y="680"/>
                  </a:lnTo>
                  <a:lnTo>
                    <a:pt x="1331" y="135"/>
                  </a:lnTo>
                  <a:cubicBezTo>
                    <a:pt x="1331" y="58"/>
                    <a:pt x="1273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48"/>
            <p:cNvSpPr/>
            <p:nvPr/>
          </p:nvSpPr>
          <p:spPr>
            <a:xfrm>
              <a:off x="1369135" y="4564974"/>
              <a:ext cx="254118" cy="21638"/>
            </a:xfrm>
            <a:custGeom>
              <a:rect b="b" l="l" r="r" t="t"/>
              <a:pathLst>
                <a:path extrusionOk="0" h="824" w="9677">
                  <a:moveTo>
                    <a:pt x="326" y="1"/>
                  </a:moveTo>
                  <a:cubicBezTo>
                    <a:pt x="144" y="1"/>
                    <a:pt x="1" y="154"/>
                    <a:pt x="1" y="336"/>
                  </a:cubicBezTo>
                  <a:lnTo>
                    <a:pt x="1" y="824"/>
                  </a:lnTo>
                  <a:lnTo>
                    <a:pt x="9667" y="824"/>
                  </a:lnTo>
                  <a:lnTo>
                    <a:pt x="9667" y="336"/>
                  </a:lnTo>
                  <a:cubicBezTo>
                    <a:pt x="9676" y="154"/>
                    <a:pt x="9523" y="1"/>
                    <a:pt x="934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48"/>
            <p:cNvSpPr/>
            <p:nvPr/>
          </p:nvSpPr>
          <p:spPr>
            <a:xfrm>
              <a:off x="1359603" y="4583330"/>
              <a:ext cx="272946" cy="18382"/>
            </a:xfrm>
            <a:custGeom>
              <a:rect b="b" l="l" r="r" t="t"/>
              <a:pathLst>
                <a:path extrusionOk="0" h="700" w="10394">
                  <a:moveTo>
                    <a:pt x="345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699"/>
                  </a:lnTo>
                  <a:lnTo>
                    <a:pt x="10393" y="699"/>
                  </a:lnTo>
                  <a:lnTo>
                    <a:pt x="10393" y="345"/>
                  </a:lnTo>
                  <a:cubicBezTo>
                    <a:pt x="10393" y="154"/>
                    <a:pt x="10240" y="0"/>
                    <a:pt x="10059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48"/>
            <p:cNvSpPr/>
            <p:nvPr/>
          </p:nvSpPr>
          <p:spPr>
            <a:xfrm>
              <a:off x="1340249" y="4597142"/>
              <a:ext cx="311890" cy="9086"/>
            </a:xfrm>
            <a:custGeom>
              <a:rect b="b" l="l" r="r" t="t"/>
              <a:pathLst>
                <a:path extrusionOk="0" h="346" w="11877">
                  <a:moveTo>
                    <a:pt x="230" y="1"/>
                  </a:moveTo>
                  <a:cubicBezTo>
                    <a:pt x="0" y="1"/>
                    <a:pt x="0" y="345"/>
                    <a:pt x="230" y="345"/>
                  </a:cubicBezTo>
                  <a:lnTo>
                    <a:pt x="11647" y="345"/>
                  </a:lnTo>
                  <a:cubicBezTo>
                    <a:pt x="11877" y="345"/>
                    <a:pt x="11877" y="1"/>
                    <a:pt x="11647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4" name="Google Shape;4794;p48"/>
          <p:cNvGrpSpPr/>
          <p:nvPr/>
        </p:nvGrpSpPr>
        <p:grpSpPr>
          <a:xfrm>
            <a:off x="1330690" y="3377024"/>
            <a:ext cx="306874" cy="332268"/>
            <a:chOff x="1330690" y="3377024"/>
            <a:chExt cx="306874" cy="332268"/>
          </a:xfrm>
        </p:grpSpPr>
        <p:sp>
          <p:nvSpPr>
            <p:cNvPr id="4795" name="Google Shape;4795;p48"/>
            <p:cNvSpPr/>
            <p:nvPr/>
          </p:nvSpPr>
          <p:spPr>
            <a:xfrm>
              <a:off x="1403325" y="3377024"/>
              <a:ext cx="234239" cy="332268"/>
            </a:xfrm>
            <a:custGeom>
              <a:rect b="b" l="l" r="r" t="t"/>
              <a:pathLst>
                <a:path extrusionOk="0" h="12653" w="8920">
                  <a:moveTo>
                    <a:pt x="259" y="0"/>
                  </a:moveTo>
                  <a:cubicBezTo>
                    <a:pt x="115" y="0"/>
                    <a:pt x="0" y="105"/>
                    <a:pt x="0" y="249"/>
                  </a:cubicBezTo>
                  <a:lnTo>
                    <a:pt x="0" y="12394"/>
                  </a:lnTo>
                  <a:cubicBezTo>
                    <a:pt x="0" y="12537"/>
                    <a:pt x="115" y="12652"/>
                    <a:pt x="259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48"/>
            <p:cNvSpPr/>
            <p:nvPr/>
          </p:nvSpPr>
          <p:spPr>
            <a:xfrm>
              <a:off x="1381713" y="3397375"/>
              <a:ext cx="234003" cy="291539"/>
            </a:xfrm>
            <a:custGeom>
              <a:rect b="b" l="l" r="r" t="t"/>
              <a:pathLst>
                <a:path extrusionOk="0" h="11102" w="8911">
                  <a:moveTo>
                    <a:pt x="0" y="0"/>
                  </a:moveTo>
                  <a:lnTo>
                    <a:pt x="0" y="11102"/>
                  </a:lnTo>
                  <a:lnTo>
                    <a:pt x="8910" y="11102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48"/>
            <p:cNvSpPr/>
            <p:nvPr/>
          </p:nvSpPr>
          <p:spPr>
            <a:xfrm>
              <a:off x="1361861" y="3377024"/>
              <a:ext cx="234239" cy="332268"/>
            </a:xfrm>
            <a:custGeom>
              <a:rect b="b" l="l" r="r" t="t"/>
              <a:pathLst>
                <a:path extrusionOk="0" h="12653" w="8920">
                  <a:moveTo>
                    <a:pt x="613" y="0"/>
                  </a:moveTo>
                  <a:cubicBezTo>
                    <a:pt x="268" y="0"/>
                    <a:pt x="0" y="268"/>
                    <a:pt x="0" y="603"/>
                  </a:cubicBezTo>
                  <a:lnTo>
                    <a:pt x="0" y="12040"/>
                  </a:lnTo>
                  <a:cubicBezTo>
                    <a:pt x="0" y="12375"/>
                    <a:pt x="268" y="12652"/>
                    <a:pt x="613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48"/>
            <p:cNvSpPr/>
            <p:nvPr/>
          </p:nvSpPr>
          <p:spPr>
            <a:xfrm>
              <a:off x="1559888" y="3377024"/>
              <a:ext cx="36213" cy="332268"/>
            </a:xfrm>
            <a:custGeom>
              <a:rect b="b" l="l" r="r" t="t"/>
              <a:pathLst>
                <a:path extrusionOk="0" h="12653" w="1379">
                  <a:moveTo>
                    <a:pt x="1" y="0"/>
                  </a:moveTo>
                  <a:cubicBezTo>
                    <a:pt x="336" y="0"/>
                    <a:pt x="613" y="268"/>
                    <a:pt x="613" y="603"/>
                  </a:cubicBezTo>
                  <a:lnTo>
                    <a:pt x="613" y="12040"/>
                  </a:lnTo>
                  <a:cubicBezTo>
                    <a:pt x="613" y="12375"/>
                    <a:pt x="336" y="12652"/>
                    <a:pt x="1" y="12652"/>
                  </a:cubicBezTo>
                  <a:lnTo>
                    <a:pt x="766" y="12652"/>
                  </a:lnTo>
                  <a:cubicBezTo>
                    <a:pt x="1101" y="12652"/>
                    <a:pt x="1379" y="12375"/>
                    <a:pt x="1379" y="12040"/>
                  </a:cubicBezTo>
                  <a:lnTo>
                    <a:pt x="1379" y="603"/>
                  </a:lnTo>
                  <a:cubicBezTo>
                    <a:pt x="1379" y="268"/>
                    <a:pt x="1101" y="0"/>
                    <a:pt x="76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48"/>
            <p:cNvSpPr/>
            <p:nvPr/>
          </p:nvSpPr>
          <p:spPr>
            <a:xfrm>
              <a:off x="1330690" y="3413972"/>
              <a:ext cx="61606" cy="26654"/>
            </a:xfrm>
            <a:custGeom>
              <a:rect b="b" l="l" r="r" t="t"/>
              <a:pathLst>
                <a:path extrusionOk="0" h="1015" w="2346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48"/>
            <p:cNvSpPr/>
            <p:nvPr/>
          </p:nvSpPr>
          <p:spPr>
            <a:xfrm>
              <a:off x="1331189" y="3490861"/>
              <a:ext cx="61343" cy="26917"/>
            </a:xfrm>
            <a:custGeom>
              <a:rect b="b" l="l" r="r" t="t"/>
              <a:pathLst>
                <a:path extrusionOk="0" h="1025" w="2336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48"/>
            <p:cNvSpPr/>
            <p:nvPr/>
          </p:nvSpPr>
          <p:spPr>
            <a:xfrm>
              <a:off x="1331452" y="3567777"/>
              <a:ext cx="61343" cy="26654"/>
            </a:xfrm>
            <a:custGeom>
              <a:rect b="b" l="l" r="r" t="t"/>
              <a:pathLst>
                <a:path extrusionOk="0" h="1015" w="2336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48"/>
            <p:cNvSpPr/>
            <p:nvPr/>
          </p:nvSpPr>
          <p:spPr>
            <a:xfrm>
              <a:off x="1331688" y="3644640"/>
              <a:ext cx="58586" cy="26733"/>
            </a:xfrm>
            <a:custGeom>
              <a:rect b="b" l="l" r="r" t="t"/>
              <a:pathLst>
                <a:path extrusionOk="0" h="1018" w="2231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48"/>
            <p:cNvSpPr/>
            <p:nvPr/>
          </p:nvSpPr>
          <p:spPr>
            <a:xfrm>
              <a:off x="1330690" y="3413972"/>
              <a:ext cx="61606" cy="26654"/>
            </a:xfrm>
            <a:custGeom>
              <a:rect b="b" l="l" r="r" t="t"/>
              <a:pathLst>
                <a:path extrusionOk="0" h="1015" w="2346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48"/>
            <p:cNvSpPr/>
            <p:nvPr/>
          </p:nvSpPr>
          <p:spPr>
            <a:xfrm>
              <a:off x="1355060" y="3413945"/>
              <a:ext cx="34217" cy="26706"/>
            </a:xfrm>
            <a:custGeom>
              <a:rect b="b" l="l" r="r" t="t"/>
              <a:pathLst>
                <a:path extrusionOk="0" h="1017" w="1303">
                  <a:moveTo>
                    <a:pt x="19" y="1"/>
                  </a:moveTo>
                  <a:cubicBezTo>
                    <a:pt x="13" y="1"/>
                    <a:pt x="7" y="1"/>
                    <a:pt x="1" y="1"/>
                  </a:cubicBezTo>
                  <a:lnTo>
                    <a:pt x="37" y="1"/>
                  </a:lnTo>
                  <a:cubicBezTo>
                    <a:pt x="31" y="1"/>
                    <a:pt x="25" y="1"/>
                    <a:pt x="19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4" y="1017"/>
                    <a:pt x="35" y="1017"/>
                  </a:cubicBezTo>
                  <a:cubicBezTo>
                    <a:pt x="47" y="1017"/>
                    <a:pt x="58" y="1016"/>
                    <a:pt x="70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7" y="1"/>
                  </a:lnTo>
                  <a:cubicBezTo>
                    <a:pt x="317" y="10"/>
                    <a:pt x="537" y="233"/>
                    <a:pt x="537" y="508"/>
                  </a:cubicBezTo>
                  <a:cubicBezTo>
                    <a:pt x="537" y="782"/>
                    <a:pt x="334" y="998"/>
                    <a:pt x="70" y="1015"/>
                  </a:cubicBezTo>
                  <a:lnTo>
                    <a:pt x="766" y="1015"/>
                  </a:lnTo>
                  <a:cubicBezTo>
                    <a:pt x="778" y="1016"/>
                    <a:pt x="790" y="1017"/>
                    <a:pt x="801" y="1017"/>
                  </a:cubicBezTo>
                  <a:cubicBezTo>
                    <a:pt x="1081" y="1017"/>
                    <a:pt x="1302" y="793"/>
                    <a:pt x="1302" y="508"/>
                  </a:cubicBezTo>
                  <a:cubicBezTo>
                    <a:pt x="1302" y="227"/>
                    <a:pt x="107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48"/>
            <p:cNvSpPr/>
            <p:nvPr/>
          </p:nvSpPr>
          <p:spPr>
            <a:xfrm>
              <a:off x="1331189" y="3490861"/>
              <a:ext cx="61343" cy="26917"/>
            </a:xfrm>
            <a:custGeom>
              <a:rect b="b" l="l" r="r" t="t"/>
              <a:pathLst>
                <a:path extrusionOk="0" h="1025" w="2336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48"/>
            <p:cNvSpPr/>
            <p:nvPr/>
          </p:nvSpPr>
          <p:spPr>
            <a:xfrm>
              <a:off x="1355585" y="3490861"/>
              <a:ext cx="33954" cy="26706"/>
            </a:xfrm>
            <a:custGeom>
              <a:rect b="b" l="l" r="r" t="t"/>
              <a:pathLst>
                <a:path extrusionOk="0" h="1017" w="1293">
                  <a:moveTo>
                    <a:pt x="17" y="0"/>
                  </a:moveTo>
                  <a:cubicBezTo>
                    <a:pt x="12" y="0"/>
                    <a:pt x="6" y="0"/>
                    <a:pt x="0" y="1"/>
                  </a:cubicBezTo>
                  <a:lnTo>
                    <a:pt x="35" y="1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015"/>
                  </a:moveTo>
                  <a:cubicBezTo>
                    <a:pt x="11" y="1016"/>
                    <a:pt x="22" y="1016"/>
                    <a:pt x="33" y="1016"/>
                  </a:cubicBezTo>
                  <a:cubicBezTo>
                    <a:pt x="45" y="1016"/>
                    <a:pt x="56" y="1016"/>
                    <a:pt x="67" y="1015"/>
                  </a:cubicBezTo>
                  <a:close/>
                  <a:moveTo>
                    <a:pt x="774" y="0"/>
                  </a:moveTo>
                  <a:cubicBezTo>
                    <a:pt x="768" y="0"/>
                    <a:pt x="762" y="0"/>
                    <a:pt x="756" y="1"/>
                  </a:cubicBezTo>
                  <a:lnTo>
                    <a:pt x="35" y="1"/>
                  </a:lnTo>
                  <a:cubicBezTo>
                    <a:pt x="306" y="10"/>
                    <a:pt x="526" y="232"/>
                    <a:pt x="526" y="508"/>
                  </a:cubicBezTo>
                  <a:cubicBezTo>
                    <a:pt x="526" y="781"/>
                    <a:pt x="323" y="998"/>
                    <a:pt x="67" y="1015"/>
                  </a:cubicBezTo>
                  <a:lnTo>
                    <a:pt x="756" y="1015"/>
                  </a:lnTo>
                  <a:cubicBezTo>
                    <a:pt x="768" y="1016"/>
                    <a:pt x="779" y="1016"/>
                    <a:pt x="791" y="1016"/>
                  </a:cubicBezTo>
                  <a:cubicBezTo>
                    <a:pt x="1071" y="1016"/>
                    <a:pt x="1292" y="793"/>
                    <a:pt x="1292" y="508"/>
                  </a:cubicBezTo>
                  <a:cubicBezTo>
                    <a:pt x="1292" y="226"/>
                    <a:pt x="1062" y="0"/>
                    <a:pt x="77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48"/>
            <p:cNvSpPr/>
            <p:nvPr/>
          </p:nvSpPr>
          <p:spPr>
            <a:xfrm>
              <a:off x="1331452" y="3567777"/>
              <a:ext cx="61343" cy="26654"/>
            </a:xfrm>
            <a:custGeom>
              <a:rect b="b" l="l" r="r" t="t"/>
              <a:pathLst>
                <a:path extrusionOk="0" h="1015" w="2336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48"/>
            <p:cNvSpPr/>
            <p:nvPr/>
          </p:nvSpPr>
          <p:spPr>
            <a:xfrm>
              <a:off x="1355821" y="3567750"/>
              <a:ext cx="34217" cy="26706"/>
            </a:xfrm>
            <a:custGeom>
              <a:rect b="b" l="l" r="r" t="t"/>
              <a:pathLst>
                <a:path extrusionOk="0" h="1017" w="1303">
                  <a:moveTo>
                    <a:pt x="18" y="1"/>
                  </a:moveTo>
                  <a:cubicBezTo>
                    <a:pt x="12" y="1"/>
                    <a:pt x="6" y="1"/>
                    <a:pt x="1" y="1"/>
                  </a:cubicBezTo>
                  <a:lnTo>
                    <a:pt x="35" y="1"/>
                  </a:lnTo>
                  <a:cubicBezTo>
                    <a:pt x="29" y="1"/>
                    <a:pt x="24" y="1"/>
                    <a:pt x="18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3" y="1017"/>
                    <a:pt x="34" y="1017"/>
                  </a:cubicBezTo>
                  <a:cubicBezTo>
                    <a:pt x="45" y="1017"/>
                    <a:pt x="56" y="1016"/>
                    <a:pt x="67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5" y="1"/>
                  </a:lnTo>
                  <a:cubicBezTo>
                    <a:pt x="307" y="10"/>
                    <a:pt x="537" y="233"/>
                    <a:pt x="537" y="508"/>
                  </a:cubicBezTo>
                  <a:cubicBezTo>
                    <a:pt x="537" y="782"/>
                    <a:pt x="325" y="998"/>
                    <a:pt x="67" y="1015"/>
                  </a:cubicBezTo>
                  <a:lnTo>
                    <a:pt x="766" y="1015"/>
                  </a:lnTo>
                  <a:cubicBezTo>
                    <a:pt x="777" y="1016"/>
                    <a:pt x="789" y="1017"/>
                    <a:pt x="800" y="1017"/>
                  </a:cubicBezTo>
                  <a:cubicBezTo>
                    <a:pt x="1072" y="1017"/>
                    <a:pt x="1302" y="793"/>
                    <a:pt x="1302" y="508"/>
                  </a:cubicBezTo>
                  <a:cubicBezTo>
                    <a:pt x="1302" y="227"/>
                    <a:pt x="106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48"/>
            <p:cNvSpPr/>
            <p:nvPr/>
          </p:nvSpPr>
          <p:spPr>
            <a:xfrm>
              <a:off x="1331688" y="3644640"/>
              <a:ext cx="58586" cy="26733"/>
            </a:xfrm>
            <a:custGeom>
              <a:rect b="b" l="l" r="r" t="t"/>
              <a:pathLst>
                <a:path extrusionOk="0" h="1018" w="2231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48"/>
            <p:cNvSpPr/>
            <p:nvPr/>
          </p:nvSpPr>
          <p:spPr>
            <a:xfrm>
              <a:off x="1356084" y="3644640"/>
              <a:ext cx="34191" cy="26733"/>
            </a:xfrm>
            <a:custGeom>
              <a:rect b="b" l="l" r="r" t="t"/>
              <a:pathLst>
                <a:path extrusionOk="0" h="1018" w="1302">
                  <a:moveTo>
                    <a:pt x="33" y="0"/>
                  </a:moveTo>
                  <a:cubicBezTo>
                    <a:pt x="22" y="0"/>
                    <a:pt x="11" y="1"/>
                    <a:pt x="0" y="2"/>
                  </a:cubicBezTo>
                  <a:lnTo>
                    <a:pt x="66" y="2"/>
                  </a:lnTo>
                  <a:cubicBezTo>
                    <a:pt x="55" y="1"/>
                    <a:pt x="44" y="0"/>
                    <a:pt x="33" y="0"/>
                  </a:cubicBezTo>
                  <a:close/>
                  <a:moveTo>
                    <a:pt x="0" y="1016"/>
                  </a:moveTo>
                  <a:cubicBezTo>
                    <a:pt x="11" y="1017"/>
                    <a:pt x="22" y="1017"/>
                    <a:pt x="33" y="1017"/>
                  </a:cubicBezTo>
                  <a:cubicBezTo>
                    <a:pt x="44" y="1017"/>
                    <a:pt x="55" y="1017"/>
                    <a:pt x="66" y="1016"/>
                  </a:cubicBezTo>
                  <a:close/>
                  <a:moveTo>
                    <a:pt x="799" y="0"/>
                  </a:moveTo>
                  <a:cubicBezTo>
                    <a:pt x="788" y="0"/>
                    <a:pt x="777" y="1"/>
                    <a:pt x="766" y="2"/>
                  </a:cubicBezTo>
                  <a:lnTo>
                    <a:pt x="66" y="2"/>
                  </a:lnTo>
                  <a:cubicBezTo>
                    <a:pt x="332" y="19"/>
                    <a:pt x="536" y="243"/>
                    <a:pt x="536" y="509"/>
                  </a:cubicBezTo>
                  <a:cubicBezTo>
                    <a:pt x="536" y="774"/>
                    <a:pt x="332" y="999"/>
                    <a:pt x="66" y="1016"/>
                  </a:cubicBezTo>
                  <a:lnTo>
                    <a:pt x="766" y="1016"/>
                  </a:lnTo>
                  <a:cubicBezTo>
                    <a:pt x="777" y="1017"/>
                    <a:pt x="788" y="1017"/>
                    <a:pt x="799" y="1017"/>
                  </a:cubicBezTo>
                  <a:cubicBezTo>
                    <a:pt x="1080" y="1017"/>
                    <a:pt x="1302" y="785"/>
                    <a:pt x="1302" y="509"/>
                  </a:cubicBezTo>
                  <a:cubicBezTo>
                    <a:pt x="1302" y="232"/>
                    <a:pt x="1080" y="0"/>
                    <a:pt x="799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48"/>
            <p:cNvSpPr/>
            <p:nvPr/>
          </p:nvSpPr>
          <p:spPr>
            <a:xfrm>
              <a:off x="1419397" y="3626310"/>
              <a:ext cx="133243" cy="9847"/>
            </a:xfrm>
            <a:custGeom>
              <a:rect b="b" l="l" r="r" t="t"/>
              <a:pathLst>
                <a:path extrusionOk="0" h="375" w="5074">
                  <a:moveTo>
                    <a:pt x="240" y="1"/>
                  </a:moveTo>
                  <a:cubicBezTo>
                    <a:pt x="1" y="1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1"/>
                    <a:pt x="482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48"/>
            <p:cNvSpPr/>
            <p:nvPr/>
          </p:nvSpPr>
          <p:spPr>
            <a:xfrm>
              <a:off x="1419397" y="3647686"/>
              <a:ext cx="133243" cy="9821"/>
            </a:xfrm>
            <a:custGeom>
              <a:rect b="b" l="l" r="r" t="t"/>
              <a:pathLst>
                <a:path extrusionOk="0" h="374" w="5074">
                  <a:moveTo>
                    <a:pt x="240" y="0"/>
                  </a:moveTo>
                  <a:cubicBezTo>
                    <a:pt x="1" y="0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0"/>
                    <a:pt x="482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48"/>
            <p:cNvSpPr/>
            <p:nvPr/>
          </p:nvSpPr>
          <p:spPr>
            <a:xfrm>
              <a:off x="1444527" y="3433063"/>
              <a:ext cx="68145" cy="169403"/>
            </a:xfrm>
            <a:custGeom>
              <a:rect b="b" l="l" r="r" t="t"/>
              <a:pathLst>
                <a:path extrusionOk="0" h="6451" w="2595">
                  <a:moveTo>
                    <a:pt x="1819" y="0"/>
                  </a:moveTo>
                  <a:lnTo>
                    <a:pt x="1819" y="10"/>
                  </a:lnTo>
                  <a:cubicBezTo>
                    <a:pt x="1398" y="10"/>
                    <a:pt x="1" y="469"/>
                    <a:pt x="1" y="2824"/>
                  </a:cubicBezTo>
                  <a:lnTo>
                    <a:pt x="1" y="3637"/>
                  </a:lnTo>
                  <a:cubicBezTo>
                    <a:pt x="1" y="5991"/>
                    <a:pt x="1398" y="6451"/>
                    <a:pt x="1819" y="6451"/>
                  </a:cubicBezTo>
                  <a:cubicBezTo>
                    <a:pt x="2039" y="6441"/>
                    <a:pt x="2250" y="6384"/>
                    <a:pt x="2451" y="6298"/>
                  </a:cubicBezTo>
                  <a:cubicBezTo>
                    <a:pt x="2537" y="6259"/>
                    <a:pt x="2594" y="6164"/>
                    <a:pt x="2575" y="6068"/>
                  </a:cubicBezTo>
                  <a:lnTo>
                    <a:pt x="2384" y="4948"/>
                  </a:lnTo>
                  <a:cubicBezTo>
                    <a:pt x="2375" y="4849"/>
                    <a:pt x="2281" y="4775"/>
                    <a:pt x="2174" y="4775"/>
                  </a:cubicBezTo>
                  <a:cubicBezTo>
                    <a:pt x="2167" y="4775"/>
                    <a:pt x="2161" y="4775"/>
                    <a:pt x="2154" y="4776"/>
                  </a:cubicBezTo>
                  <a:lnTo>
                    <a:pt x="1590" y="4853"/>
                  </a:lnTo>
                  <a:cubicBezTo>
                    <a:pt x="996" y="4824"/>
                    <a:pt x="853" y="4068"/>
                    <a:pt x="853" y="3618"/>
                  </a:cubicBezTo>
                  <a:lnTo>
                    <a:pt x="853" y="2843"/>
                  </a:lnTo>
                  <a:cubicBezTo>
                    <a:pt x="853" y="2383"/>
                    <a:pt x="996" y="1637"/>
                    <a:pt x="1590" y="1599"/>
                  </a:cubicBezTo>
                  <a:lnTo>
                    <a:pt x="2154" y="1675"/>
                  </a:lnTo>
                  <a:cubicBezTo>
                    <a:pt x="2166" y="1677"/>
                    <a:pt x="2178" y="1678"/>
                    <a:pt x="2189" y="1678"/>
                  </a:cubicBezTo>
                  <a:cubicBezTo>
                    <a:pt x="2290" y="1678"/>
                    <a:pt x="2375" y="1606"/>
                    <a:pt x="2384" y="1503"/>
                  </a:cubicBezTo>
                  <a:lnTo>
                    <a:pt x="2575" y="393"/>
                  </a:lnTo>
                  <a:cubicBezTo>
                    <a:pt x="2594" y="297"/>
                    <a:pt x="2537" y="201"/>
                    <a:pt x="2451" y="163"/>
                  </a:cubicBezTo>
                  <a:cubicBezTo>
                    <a:pt x="2250" y="77"/>
                    <a:pt x="2039" y="20"/>
                    <a:pt x="1819" y="0"/>
                  </a:cubicBez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4" name="Google Shape;4814;p48"/>
          <p:cNvGrpSpPr/>
          <p:nvPr/>
        </p:nvGrpSpPr>
        <p:grpSpPr>
          <a:xfrm>
            <a:off x="2650597" y="3381777"/>
            <a:ext cx="341511" cy="324994"/>
            <a:chOff x="2650597" y="3381777"/>
            <a:chExt cx="341511" cy="324994"/>
          </a:xfrm>
        </p:grpSpPr>
        <p:sp>
          <p:nvSpPr>
            <p:cNvPr id="4815" name="Google Shape;4815;p48"/>
            <p:cNvSpPr/>
            <p:nvPr/>
          </p:nvSpPr>
          <p:spPr>
            <a:xfrm>
              <a:off x="2672970" y="3644928"/>
              <a:ext cx="51811" cy="56800"/>
            </a:xfrm>
            <a:custGeom>
              <a:rect b="b" l="l" r="r" t="t"/>
              <a:pathLst>
                <a:path extrusionOk="0" h="2163" w="1973">
                  <a:moveTo>
                    <a:pt x="1" y="0"/>
                  </a:moveTo>
                  <a:lnTo>
                    <a:pt x="1" y="2163"/>
                  </a:lnTo>
                  <a:lnTo>
                    <a:pt x="1972" y="2163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48"/>
            <p:cNvSpPr/>
            <p:nvPr/>
          </p:nvSpPr>
          <p:spPr>
            <a:xfrm>
              <a:off x="2672970" y="3644928"/>
              <a:ext cx="51811" cy="15336"/>
            </a:xfrm>
            <a:custGeom>
              <a:rect b="b" l="l" r="r" t="t"/>
              <a:pathLst>
                <a:path extrusionOk="0" h="584" w="1973">
                  <a:moveTo>
                    <a:pt x="1" y="0"/>
                  </a:moveTo>
                  <a:lnTo>
                    <a:pt x="1" y="584"/>
                  </a:lnTo>
                  <a:lnTo>
                    <a:pt x="1972" y="58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48"/>
            <p:cNvSpPr/>
            <p:nvPr/>
          </p:nvSpPr>
          <p:spPr>
            <a:xfrm>
              <a:off x="2667955" y="3629330"/>
              <a:ext cx="56564" cy="20640"/>
            </a:xfrm>
            <a:custGeom>
              <a:rect b="b" l="l" r="r" t="t"/>
              <a:pathLst>
                <a:path extrusionOk="0" h="786" w="2154">
                  <a:moveTo>
                    <a:pt x="393" y="1"/>
                  </a:moveTo>
                  <a:cubicBezTo>
                    <a:pt x="172" y="1"/>
                    <a:pt x="0" y="173"/>
                    <a:pt x="0" y="393"/>
                  </a:cubicBezTo>
                  <a:cubicBezTo>
                    <a:pt x="0" y="613"/>
                    <a:pt x="172" y="786"/>
                    <a:pt x="393" y="786"/>
                  </a:cubicBezTo>
                  <a:lnTo>
                    <a:pt x="2153" y="78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48"/>
            <p:cNvSpPr/>
            <p:nvPr/>
          </p:nvSpPr>
          <p:spPr>
            <a:xfrm>
              <a:off x="2672970" y="3639650"/>
              <a:ext cx="51548" cy="10320"/>
            </a:xfrm>
            <a:custGeom>
              <a:rect b="b" l="l" r="r" t="t"/>
              <a:pathLst>
                <a:path extrusionOk="0" h="393" w="1963">
                  <a:moveTo>
                    <a:pt x="202" y="0"/>
                  </a:moveTo>
                  <a:cubicBezTo>
                    <a:pt x="87" y="0"/>
                    <a:pt x="1" y="86"/>
                    <a:pt x="1" y="201"/>
                  </a:cubicBezTo>
                  <a:cubicBezTo>
                    <a:pt x="1" y="306"/>
                    <a:pt x="87" y="393"/>
                    <a:pt x="202" y="393"/>
                  </a:cubicBezTo>
                  <a:lnTo>
                    <a:pt x="1962" y="393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48"/>
            <p:cNvSpPr/>
            <p:nvPr/>
          </p:nvSpPr>
          <p:spPr>
            <a:xfrm>
              <a:off x="2719477" y="3469249"/>
              <a:ext cx="41228" cy="232243"/>
            </a:xfrm>
            <a:custGeom>
              <a:rect b="b" l="l" r="r" t="t"/>
              <a:pathLst>
                <a:path extrusionOk="0" h="8844" w="1570">
                  <a:moveTo>
                    <a:pt x="392" y="1"/>
                  </a:moveTo>
                  <a:cubicBezTo>
                    <a:pt x="287" y="1"/>
                    <a:pt x="191" y="87"/>
                    <a:pt x="191" y="201"/>
                  </a:cubicBezTo>
                  <a:lnTo>
                    <a:pt x="0" y="8843"/>
                  </a:lnTo>
                  <a:lnTo>
                    <a:pt x="1570" y="8843"/>
                  </a:lnTo>
                  <a:lnTo>
                    <a:pt x="1378" y="201"/>
                  </a:lnTo>
                  <a:cubicBezTo>
                    <a:pt x="1378" y="87"/>
                    <a:pt x="1292" y="1"/>
                    <a:pt x="118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48"/>
            <p:cNvSpPr/>
            <p:nvPr/>
          </p:nvSpPr>
          <p:spPr>
            <a:xfrm>
              <a:off x="2781293" y="3526286"/>
              <a:ext cx="31197" cy="82456"/>
            </a:xfrm>
            <a:custGeom>
              <a:rect b="b" l="l" r="r" t="t"/>
              <a:pathLst>
                <a:path extrusionOk="0" h="3140" w="1188">
                  <a:moveTo>
                    <a:pt x="367" y="0"/>
                  </a:moveTo>
                  <a:cubicBezTo>
                    <a:pt x="269" y="0"/>
                    <a:pt x="192" y="83"/>
                    <a:pt x="192" y="183"/>
                  </a:cubicBezTo>
                  <a:lnTo>
                    <a:pt x="0" y="3140"/>
                  </a:lnTo>
                  <a:lnTo>
                    <a:pt x="1187" y="3140"/>
                  </a:lnTo>
                  <a:lnTo>
                    <a:pt x="996" y="183"/>
                  </a:lnTo>
                  <a:cubicBezTo>
                    <a:pt x="996" y="78"/>
                    <a:pt x="910" y="1"/>
                    <a:pt x="804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48"/>
            <p:cNvSpPr/>
            <p:nvPr/>
          </p:nvSpPr>
          <p:spPr>
            <a:xfrm>
              <a:off x="2724230" y="3469249"/>
              <a:ext cx="31696" cy="15598"/>
            </a:xfrm>
            <a:custGeom>
              <a:rect b="b" l="l" r="r" t="t"/>
              <a:pathLst>
                <a:path extrusionOk="0" h="594" w="1207">
                  <a:moveTo>
                    <a:pt x="211" y="1"/>
                  </a:moveTo>
                  <a:cubicBezTo>
                    <a:pt x="97" y="1"/>
                    <a:pt x="10" y="87"/>
                    <a:pt x="10" y="201"/>
                  </a:cubicBezTo>
                  <a:lnTo>
                    <a:pt x="1" y="594"/>
                  </a:lnTo>
                  <a:lnTo>
                    <a:pt x="1207" y="594"/>
                  </a:lnTo>
                  <a:lnTo>
                    <a:pt x="1197" y="201"/>
                  </a:lnTo>
                  <a:cubicBezTo>
                    <a:pt x="1197" y="87"/>
                    <a:pt x="1111" y="1"/>
                    <a:pt x="100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48"/>
            <p:cNvSpPr/>
            <p:nvPr/>
          </p:nvSpPr>
          <p:spPr>
            <a:xfrm>
              <a:off x="2785573" y="3526286"/>
              <a:ext cx="22636" cy="15362"/>
            </a:xfrm>
            <a:custGeom>
              <a:rect b="b" l="l" r="r" t="t"/>
              <a:pathLst>
                <a:path extrusionOk="0" h="585" w="862">
                  <a:moveTo>
                    <a:pt x="204" y="0"/>
                  </a:moveTo>
                  <a:cubicBezTo>
                    <a:pt x="106" y="0"/>
                    <a:pt x="29" y="83"/>
                    <a:pt x="29" y="183"/>
                  </a:cubicBezTo>
                  <a:lnTo>
                    <a:pt x="0" y="585"/>
                  </a:lnTo>
                  <a:lnTo>
                    <a:pt x="861" y="585"/>
                  </a:lnTo>
                  <a:lnTo>
                    <a:pt x="833" y="183"/>
                  </a:lnTo>
                  <a:cubicBezTo>
                    <a:pt x="833" y="83"/>
                    <a:pt x="755" y="0"/>
                    <a:pt x="657" y="0"/>
                  </a:cubicBezTo>
                  <a:cubicBezTo>
                    <a:pt x="652" y="0"/>
                    <a:pt x="647" y="0"/>
                    <a:pt x="641" y="1"/>
                  </a:cubicBezTo>
                  <a:lnTo>
                    <a:pt x="220" y="1"/>
                  </a:lnTo>
                  <a:cubicBezTo>
                    <a:pt x="215" y="0"/>
                    <a:pt x="209" y="0"/>
                    <a:pt x="20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48"/>
            <p:cNvSpPr/>
            <p:nvPr/>
          </p:nvSpPr>
          <p:spPr>
            <a:xfrm>
              <a:off x="2833051" y="3526286"/>
              <a:ext cx="30934" cy="82456"/>
            </a:xfrm>
            <a:custGeom>
              <a:rect b="b" l="l" r="r" t="t"/>
              <a:pathLst>
                <a:path extrusionOk="0" h="3140" w="1178">
                  <a:moveTo>
                    <a:pt x="368" y="0"/>
                  </a:moveTo>
                  <a:cubicBezTo>
                    <a:pt x="270" y="0"/>
                    <a:pt x="192" y="83"/>
                    <a:pt x="183" y="183"/>
                  </a:cubicBezTo>
                  <a:lnTo>
                    <a:pt x="1" y="3140"/>
                  </a:lnTo>
                  <a:lnTo>
                    <a:pt x="1178" y="3140"/>
                  </a:lnTo>
                  <a:lnTo>
                    <a:pt x="996" y="183"/>
                  </a:lnTo>
                  <a:cubicBezTo>
                    <a:pt x="987" y="83"/>
                    <a:pt x="909" y="0"/>
                    <a:pt x="811" y="0"/>
                  </a:cubicBezTo>
                  <a:cubicBezTo>
                    <a:pt x="806" y="0"/>
                    <a:pt x="801" y="0"/>
                    <a:pt x="795" y="1"/>
                  </a:cubicBezTo>
                  <a:lnTo>
                    <a:pt x="384" y="1"/>
                  </a:lnTo>
                  <a:cubicBezTo>
                    <a:pt x="378" y="0"/>
                    <a:pt x="373" y="0"/>
                    <a:pt x="368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48"/>
            <p:cNvSpPr/>
            <p:nvPr/>
          </p:nvSpPr>
          <p:spPr>
            <a:xfrm>
              <a:off x="2837069" y="3526286"/>
              <a:ext cx="22662" cy="15362"/>
            </a:xfrm>
            <a:custGeom>
              <a:rect b="b" l="l" r="r" t="t"/>
              <a:pathLst>
                <a:path extrusionOk="0" h="585" w="863">
                  <a:moveTo>
                    <a:pt x="215" y="0"/>
                  </a:moveTo>
                  <a:cubicBezTo>
                    <a:pt x="117" y="0"/>
                    <a:pt x="39" y="83"/>
                    <a:pt x="30" y="183"/>
                  </a:cubicBezTo>
                  <a:lnTo>
                    <a:pt x="1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6" y="0"/>
                    <a:pt x="658" y="0"/>
                  </a:cubicBezTo>
                  <a:cubicBezTo>
                    <a:pt x="653" y="0"/>
                    <a:pt x="648" y="0"/>
                    <a:pt x="642" y="1"/>
                  </a:cubicBezTo>
                  <a:lnTo>
                    <a:pt x="231" y="1"/>
                  </a:lnTo>
                  <a:cubicBezTo>
                    <a:pt x="225" y="0"/>
                    <a:pt x="220" y="0"/>
                    <a:pt x="21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48"/>
            <p:cNvSpPr/>
            <p:nvPr/>
          </p:nvSpPr>
          <p:spPr>
            <a:xfrm>
              <a:off x="2884836" y="3526286"/>
              <a:ext cx="30934" cy="82456"/>
            </a:xfrm>
            <a:custGeom>
              <a:rect b="b" l="l" r="r" t="t"/>
              <a:pathLst>
                <a:path extrusionOk="0" h="3140" w="1178">
                  <a:moveTo>
                    <a:pt x="367" y="0"/>
                  </a:moveTo>
                  <a:cubicBezTo>
                    <a:pt x="269" y="0"/>
                    <a:pt x="191" y="83"/>
                    <a:pt x="182" y="183"/>
                  </a:cubicBezTo>
                  <a:lnTo>
                    <a:pt x="0" y="3140"/>
                  </a:lnTo>
                  <a:lnTo>
                    <a:pt x="1177" y="3140"/>
                  </a:lnTo>
                  <a:lnTo>
                    <a:pt x="996" y="183"/>
                  </a:lnTo>
                  <a:cubicBezTo>
                    <a:pt x="987" y="83"/>
                    <a:pt x="908" y="0"/>
                    <a:pt x="811" y="0"/>
                  </a:cubicBezTo>
                  <a:cubicBezTo>
                    <a:pt x="805" y="0"/>
                    <a:pt x="800" y="0"/>
                    <a:pt x="795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48"/>
            <p:cNvSpPr/>
            <p:nvPr/>
          </p:nvSpPr>
          <p:spPr>
            <a:xfrm>
              <a:off x="2888854" y="3526286"/>
              <a:ext cx="22636" cy="15362"/>
            </a:xfrm>
            <a:custGeom>
              <a:rect b="b" l="l" r="r" t="t"/>
              <a:pathLst>
                <a:path extrusionOk="0" h="585" w="862">
                  <a:moveTo>
                    <a:pt x="214" y="0"/>
                  </a:moveTo>
                  <a:cubicBezTo>
                    <a:pt x="116" y="0"/>
                    <a:pt x="38" y="83"/>
                    <a:pt x="29" y="183"/>
                  </a:cubicBezTo>
                  <a:lnTo>
                    <a:pt x="0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5" y="0"/>
                    <a:pt x="658" y="0"/>
                  </a:cubicBezTo>
                  <a:cubicBezTo>
                    <a:pt x="652" y="0"/>
                    <a:pt x="647" y="0"/>
                    <a:pt x="642" y="1"/>
                  </a:cubicBezTo>
                  <a:lnTo>
                    <a:pt x="230" y="1"/>
                  </a:lnTo>
                  <a:cubicBezTo>
                    <a:pt x="225" y="0"/>
                    <a:pt x="219" y="0"/>
                    <a:pt x="21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48"/>
            <p:cNvSpPr/>
            <p:nvPr/>
          </p:nvSpPr>
          <p:spPr>
            <a:xfrm>
              <a:off x="2740065" y="3624052"/>
              <a:ext cx="216908" cy="77441"/>
            </a:xfrm>
            <a:custGeom>
              <a:rect b="b" l="l" r="r" t="t"/>
              <a:pathLst>
                <a:path extrusionOk="0" h="2949" w="8260">
                  <a:moveTo>
                    <a:pt x="1" y="1"/>
                  </a:moveTo>
                  <a:lnTo>
                    <a:pt x="1" y="2948"/>
                  </a:lnTo>
                  <a:lnTo>
                    <a:pt x="8260" y="2948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48"/>
            <p:cNvSpPr/>
            <p:nvPr/>
          </p:nvSpPr>
          <p:spPr>
            <a:xfrm>
              <a:off x="2740065" y="3624052"/>
              <a:ext cx="216908" cy="15625"/>
            </a:xfrm>
            <a:custGeom>
              <a:rect b="b" l="l" r="r" t="t"/>
              <a:pathLst>
                <a:path extrusionOk="0" h="595" w="8260">
                  <a:moveTo>
                    <a:pt x="1" y="1"/>
                  </a:moveTo>
                  <a:lnTo>
                    <a:pt x="1" y="594"/>
                  </a:lnTo>
                  <a:lnTo>
                    <a:pt x="8260" y="594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48"/>
            <p:cNvSpPr/>
            <p:nvPr/>
          </p:nvSpPr>
          <p:spPr>
            <a:xfrm>
              <a:off x="2770973" y="3644850"/>
              <a:ext cx="10583" cy="20693"/>
            </a:xfrm>
            <a:custGeom>
              <a:rect b="b" l="l" r="r" t="t"/>
              <a:pathLst>
                <a:path extrusionOk="0" h="788" w="403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48"/>
            <p:cNvSpPr/>
            <p:nvPr/>
          </p:nvSpPr>
          <p:spPr>
            <a:xfrm>
              <a:off x="2791849" y="3644850"/>
              <a:ext cx="10320" cy="20693"/>
            </a:xfrm>
            <a:custGeom>
              <a:rect b="b" l="l" r="r" t="t"/>
              <a:pathLst>
                <a:path extrusionOk="0" h="788" w="393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2" y="788"/>
                  </a:cubicBezTo>
                  <a:cubicBezTo>
                    <a:pt x="29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48"/>
            <p:cNvSpPr/>
            <p:nvPr/>
          </p:nvSpPr>
          <p:spPr>
            <a:xfrm>
              <a:off x="2812463" y="3644850"/>
              <a:ext cx="10320" cy="20693"/>
            </a:xfrm>
            <a:custGeom>
              <a:rect b="b" l="l" r="r" t="t"/>
              <a:pathLst>
                <a:path extrusionOk="0" h="788" w="393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48"/>
            <p:cNvSpPr/>
            <p:nvPr/>
          </p:nvSpPr>
          <p:spPr>
            <a:xfrm>
              <a:off x="2833051" y="3644850"/>
              <a:ext cx="10346" cy="20693"/>
            </a:xfrm>
            <a:custGeom>
              <a:rect b="b" l="l" r="r" t="t"/>
              <a:pathLst>
                <a:path extrusionOk="0" h="788" w="394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20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48"/>
            <p:cNvSpPr/>
            <p:nvPr/>
          </p:nvSpPr>
          <p:spPr>
            <a:xfrm>
              <a:off x="2853665" y="3644850"/>
              <a:ext cx="10320" cy="20693"/>
            </a:xfrm>
            <a:custGeom>
              <a:rect b="b" l="l" r="r" t="t"/>
              <a:pathLst>
                <a:path extrusionOk="0" h="788" w="393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19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48"/>
            <p:cNvSpPr/>
            <p:nvPr/>
          </p:nvSpPr>
          <p:spPr>
            <a:xfrm>
              <a:off x="2874279" y="3644850"/>
              <a:ext cx="10320" cy="20693"/>
            </a:xfrm>
            <a:custGeom>
              <a:rect b="b" l="l" r="r" t="t"/>
              <a:pathLst>
                <a:path extrusionOk="0" h="788" w="393">
                  <a:moveTo>
                    <a:pt x="197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48"/>
            <p:cNvSpPr/>
            <p:nvPr/>
          </p:nvSpPr>
          <p:spPr>
            <a:xfrm>
              <a:off x="2894893" y="3644850"/>
              <a:ext cx="10320" cy="20693"/>
            </a:xfrm>
            <a:custGeom>
              <a:rect b="b" l="l" r="r" t="t"/>
              <a:pathLst>
                <a:path extrusionOk="0" h="788" w="393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48"/>
            <p:cNvSpPr/>
            <p:nvPr/>
          </p:nvSpPr>
          <p:spPr>
            <a:xfrm>
              <a:off x="2915481" y="3644850"/>
              <a:ext cx="10583" cy="20693"/>
            </a:xfrm>
            <a:custGeom>
              <a:rect b="b" l="l" r="r" t="t"/>
              <a:pathLst>
                <a:path extrusionOk="0" h="788" w="403">
                  <a:moveTo>
                    <a:pt x="202" y="1"/>
                  </a:moveTo>
                  <a:cubicBezTo>
                    <a:pt x="101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403" y="587"/>
                  </a:cubicBezTo>
                  <a:lnTo>
                    <a:pt x="403" y="195"/>
                  </a:lnTo>
                  <a:cubicBezTo>
                    <a:pt x="403" y="65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48"/>
            <p:cNvSpPr/>
            <p:nvPr/>
          </p:nvSpPr>
          <p:spPr>
            <a:xfrm>
              <a:off x="2650597" y="3696451"/>
              <a:ext cx="333791" cy="10320"/>
            </a:xfrm>
            <a:custGeom>
              <a:rect b="b" l="l" r="r" t="t"/>
              <a:pathLst>
                <a:path extrusionOk="0" h="393" w="12711">
                  <a:moveTo>
                    <a:pt x="269" y="0"/>
                  </a:moveTo>
                  <a:cubicBezTo>
                    <a:pt x="1" y="0"/>
                    <a:pt x="1" y="392"/>
                    <a:pt x="269" y="392"/>
                  </a:cubicBezTo>
                  <a:lnTo>
                    <a:pt x="12452" y="392"/>
                  </a:lnTo>
                  <a:cubicBezTo>
                    <a:pt x="12710" y="392"/>
                    <a:pt x="12710" y="0"/>
                    <a:pt x="1245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48"/>
            <p:cNvSpPr/>
            <p:nvPr/>
          </p:nvSpPr>
          <p:spPr>
            <a:xfrm>
              <a:off x="2735049" y="3608742"/>
              <a:ext cx="226965" cy="20614"/>
            </a:xfrm>
            <a:custGeom>
              <a:rect b="b" l="l" r="r" t="t"/>
              <a:pathLst>
                <a:path extrusionOk="0" h="785" w="8643">
                  <a:moveTo>
                    <a:pt x="393" y="0"/>
                  </a:moveTo>
                  <a:cubicBezTo>
                    <a:pt x="173" y="0"/>
                    <a:pt x="0" y="172"/>
                    <a:pt x="0" y="392"/>
                  </a:cubicBezTo>
                  <a:cubicBezTo>
                    <a:pt x="0" y="612"/>
                    <a:pt x="173" y="785"/>
                    <a:pt x="393" y="785"/>
                  </a:cubicBezTo>
                  <a:lnTo>
                    <a:pt x="8250" y="785"/>
                  </a:lnTo>
                  <a:cubicBezTo>
                    <a:pt x="8470" y="785"/>
                    <a:pt x="8642" y="612"/>
                    <a:pt x="8642" y="392"/>
                  </a:cubicBezTo>
                  <a:cubicBezTo>
                    <a:pt x="8642" y="172"/>
                    <a:pt x="8470" y="0"/>
                    <a:pt x="8250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48"/>
            <p:cNvSpPr/>
            <p:nvPr/>
          </p:nvSpPr>
          <p:spPr>
            <a:xfrm>
              <a:off x="2740065" y="3619036"/>
              <a:ext cx="216908" cy="10320"/>
            </a:xfrm>
            <a:custGeom>
              <a:rect b="b" l="l" r="r" t="t"/>
              <a:pathLst>
                <a:path extrusionOk="0" h="393" w="8260">
                  <a:moveTo>
                    <a:pt x="202" y="0"/>
                  </a:moveTo>
                  <a:cubicBezTo>
                    <a:pt x="87" y="0"/>
                    <a:pt x="1" y="87"/>
                    <a:pt x="1" y="201"/>
                  </a:cubicBezTo>
                  <a:cubicBezTo>
                    <a:pt x="1" y="307"/>
                    <a:pt x="87" y="393"/>
                    <a:pt x="202" y="393"/>
                  </a:cubicBezTo>
                  <a:lnTo>
                    <a:pt x="8059" y="393"/>
                  </a:lnTo>
                  <a:cubicBezTo>
                    <a:pt x="8164" y="393"/>
                    <a:pt x="8260" y="307"/>
                    <a:pt x="8260" y="201"/>
                  </a:cubicBezTo>
                  <a:cubicBezTo>
                    <a:pt x="8260" y="87"/>
                    <a:pt x="8164" y="0"/>
                    <a:pt x="805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48"/>
            <p:cNvSpPr/>
            <p:nvPr/>
          </p:nvSpPr>
          <p:spPr>
            <a:xfrm>
              <a:off x="2770973" y="3644928"/>
              <a:ext cx="10583" cy="10320"/>
            </a:xfrm>
            <a:custGeom>
              <a:rect b="b" l="l" r="r" t="t"/>
              <a:pathLst>
                <a:path extrusionOk="0" h="393" w="403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48"/>
            <p:cNvSpPr/>
            <p:nvPr/>
          </p:nvSpPr>
          <p:spPr>
            <a:xfrm>
              <a:off x="2791849" y="3644928"/>
              <a:ext cx="10320" cy="10320"/>
            </a:xfrm>
            <a:custGeom>
              <a:rect b="b" l="l" r="r" t="t"/>
              <a:pathLst>
                <a:path extrusionOk="0" h="393" w="393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29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48"/>
            <p:cNvSpPr/>
            <p:nvPr/>
          </p:nvSpPr>
          <p:spPr>
            <a:xfrm>
              <a:off x="2812463" y="3644928"/>
              <a:ext cx="10320" cy="10320"/>
            </a:xfrm>
            <a:custGeom>
              <a:rect b="b" l="l" r="r" t="t"/>
              <a:pathLst>
                <a:path extrusionOk="0" h="393" w="393">
                  <a:moveTo>
                    <a:pt x="19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1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48"/>
            <p:cNvSpPr/>
            <p:nvPr/>
          </p:nvSpPr>
          <p:spPr>
            <a:xfrm>
              <a:off x="2833051" y="3644928"/>
              <a:ext cx="10346" cy="10320"/>
            </a:xfrm>
            <a:custGeom>
              <a:rect b="b" l="l" r="r" t="t"/>
              <a:pathLst>
                <a:path extrusionOk="0" h="393" w="394">
                  <a:moveTo>
                    <a:pt x="20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48"/>
            <p:cNvSpPr/>
            <p:nvPr/>
          </p:nvSpPr>
          <p:spPr>
            <a:xfrm>
              <a:off x="2853665" y="3644928"/>
              <a:ext cx="10320" cy="10320"/>
            </a:xfrm>
            <a:custGeom>
              <a:rect b="b" l="l" r="r" t="t"/>
              <a:pathLst>
                <a:path extrusionOk="0" h="393" w="393">
                  <a:moveTo>
                    <a:pt x="19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48"/>
            <p:cNvSpPr/>
            <p:nvPr/>
          </p:nvSpPr>
          <p:spPr>
            <a:xfrm>
              <a:off x="2874279" y="3644928"/>
              <a:ext cx="10320" cy="10320"/>
            </a:xfrm>
            <a:custGeom>
              <a:rect b="b" l="l" r="r" t="t"/>
              <a:pathLst>
                <a:path extrusionOk="0" h="393" w="393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48"/>
            <p:cNvSpPr/>
            <p:nvPr/>
          </p:nvSpPr>
          <p:spPr>
            <a:xfrm>
              <a:off x="2894893" y="3644928"/>
              <a:ext cx="10320" cy="10320"/>
            </a:xfrm>
            <a:custGeom>
              <a:rect b="b" l="l" r="r" t="t"/>
              <a:pathLst>
                <a:path extrusionOk="0" h="393" w="393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48"/>
            <p:cNvSpPr/>
            <p:nvPr/>
          </p:nvSpPr>
          <p:spPr>
            <a:xfrm>
              <a:off x="2915481" y="3644928"/>
              <a:ext cx="10583" cy="10320"/>
            </a:xfrm>
            <a:custGeom>
              <a:rect b="b" l="l" r="r" t="t"/>
              <a:pathLst>
                <a:path extrusionOk="0" h="393" w="403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403" y="392"/>
                  </a:lnTo>
                  <a:lnTo>
                    <a:pt x="40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48"/>
            <p:cNvSpPr/>
            <p:nvPr/>
          </p:nvSpPr>
          <p:spPr>
            <a:xfrm>
              <a:off x="2732081" y="3381777"/>
              <a:ext cx="260027" cy="113391"/>
            </a:xfrm>
            <a:custGeom>
              <a:rect b="b" l="l" r="r" t="t"/>
              <a:pathLst>
                <a:path extrusionOk="0" h="4318" w="9902">
                  <a:moveTo>
                    <a:pt x="7150" y="1"/>
                  </a:moveTo>
                  <a:cubicBezTo>
                    <a:pt x="6599" y="1"/>
                    <a:pt x="6077" y="220"/>
                    <a:pt x="5683" y="604"/>
                  </a:cubicBezTo>
                  <a:cubicBezTo>
                    <a:pt x="5383" y="330"/>
                    <a:pt x="5004" y="195"/>
                    <a:pt x="4627" y="195"/>
                  </a:cubicBezTo>
                  <a:cubicBezTo>
                    <a:pt x="4189" y="195"/>
                    <a:pt x="3753" y="378"/>
                    <a:pt x="3444" y="738"/>
                  </a:cubicBezTo>
                  <a:cubicBezTo>
                    <a:pt x="3260" y="633"/>
                    <a:pt x="3062" y="584"/>
                    <a:pt x="2868" y="584"/>
                  </a:cubicBezTo>
                  <a:cubicBezTo>
                    <a:pt x="2356" y="584"/>
                    <a:pt x="1870" y="924"/>
                    <a:pt x="1731" y="1465"/>
                  </a:cubicBezTo>
                  <a:cubicBezTo>
                    <a:pt x="1617" y="1400"/>
                    <a:pt x="1498" y="1370"/>
                    <a:pt x="1382" y="1370"/>
                  </a:cubicBezTo>
                  <a:cubicBezTo>
                    <a:pt x="1039" y="1370"/>
                    <a:pt x="728" y="1634"/>
                    <a:pt x="707" y="2020"/>
                  </a:cubicBezTo>
                  <a:cubicBezTo>
                    <a:pt x="649" y="1982"/>
                    <a:pt x="573" y="1963"/>
                    <a:pt x="506" y="1963"/>
                  </a:cubicBezTo>
                  <a:cubicBezTo>
                    <a:pt x="502" y="1963"/>
                    <a:pt x="497" y="1963"/>
                    <a:pt x="493" y="1963"/>
                  </a:cubicBezTo>
                  <a:cubicBezTo>
                    <a:pt x="185" y="1963"/>
                    <a:pt x="1" y="2311"/>
                    <a:pt x="171" y="2566"/>
                  </a:cubicBezTo>
                  <a:cubicBezTo>
                    <a:pt x="249" y="2687"/>
                    <a:pt x="374" y="2746"/>
                    <a:pt x="500" y="2746"/>
                  </a:cubicBezTo>
                  <a:cubicBezTo>
                    <a:pt x="651" y="2746"/>
                    <a:pt x="801" y="2661"/>
                    <a:pt x="869" y="2499"/>
                  </a:cubicBezTo>
                  <a:cubicBezTo>
                    <a:pt x="1005" y="2663"/>
                    <a:pt x="1198" y="2744"/>
                    <a:pt x="1391" y="2744"/>
                  </a:cubicBezTo>
                  <a:cubicBezTo>
                    <a:pt x="1591" y="2744"/>
                    <a:pt x="1790" y="2656"/>
                    <a:pt x="1922" y="2480"/>
                  </a:cubicBezTo>
                  <a:cubicBezTo>
                    <a:pt x="2155" y="2780"/>
                    <a:pt x="2503" y="2943"/>
                    <a:pt x="2858" y="2943"/>
                  </a:cubicBezTo>
                  <a:cubicBezTo>
                    <a:pt x="3057" y="2943"/>
                    <a:pt x="3258" y="2892"/>
                    <a:pt x="3444" y="2786"/>
                  </a:cubicBezTo>
                  <a:cubicBezTo>
                    <a:pt x="3750" y="3143"/>
                    <a:pt x="4184" y="3335"/>
                    <a:pt x="4629" y="3335"/>
                  </a:cubicBezTo>
                  <a:cubicBezTo>
                    <a:pt x="4852" y="3335"/>
                    <a:pt x="5077" y="3287"/>
                    <a:pt x="5291" y="3188"/>
                  </a:cubicBezTo>
                  <a:cubicBezTo>
                    <a:pt x="5701" y="3939"/>
                    <a:pt x="6447" y="4318"/>
                    <a:pt x="7193" y="4318"/>
                  </a:cubicBezTo>
                  <a:cubicBezTo>
                    <a:pt x="7911" y="4318"/>
                    <a:pt x="8630" y="3968"/>
                    <a:pt x="9052" y="3265"/>
                  </a:cubicBezTo>
                  <a:cubicBezTo>
                    <a:pt x="9902" y="1823"/>
                    <a:pt x="8866" y="1"/>
                    <a:pt x="7199" y="1"/>
                  </a:cubicBezTo>
                  <a:cubicBezTo>
                    <a:pt x="7195" y="1"/>
                    <a:pt x="7190" y="1"/>
                    <a:pt x="7186" y="1"/>
                  </a:cubicBezTo>
                  <a:cubicBezTo>
                    <a:pt x="7174" y="1"/>
                    <a:pt x="7162" y="1"/>
                    <a:pt x="7150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48"/>
            <p:cNvSpPr/>
            <p:nvPr/>
          </p:nvSpPr>
          <p:spPr>
            <a:xfrm>
              <a:off x="2731845" y="3397612"/>
              <a:ext cx="241487" cy="97320"/>
            </a:xfrm>
            <a:custGeom>
              <a:rect b="b" l="l" r="r" t="t"/>
              <a:pathLst>
                <a:path extrusionOk="0" h="3706" w="9196">
                  <a:moveTo>
                    <a:pt x="2668" y="1"/>
                  </a:moveTo>
                  <a:cubicBezTo>
                    <a:pt x="2209" y="78"/>
                    <a:pt x="1845" y="413"/>
                    <a:pt x="1721" y="853"/>
                  </a:cubicBezTo>
                  <a:cubicBezTo>
                    <a:pt x="1612" y="791"/>
                    <a:pt x="1497" y="763"/>
                    <a:pt x="1385" y="763"/>
                  </a:cubicBezTo>
                  <a:cubicBezTo>
                    <a:pt x="1043" y="763"/>
                    <a:pt x="728" y="1026"/>
                    <a:pt x="706" y="1408"/>
                  </a:cubicBezTo>
                  <a:cubicBezTo>
                    <a:pt x="649" y="1379"/>
                    <a:pt x="572" y="1360"/>
                    <a:pt x="505" y="1360"/>
                  </a:cubicBezTo>
                  <a:cubicBezTo>
                    <a:pt x="501" y="1360"/>
                    <a:pt x="497" y="1360"/>
                    <a:pt x="493" y="1360"/>
                  </a:cubicBezTo>
                  <a:cubicBezTo>
                    <a:pt x="184" y="1360"/>
                    <a:pt x="0" y="1708"/>
                    <a:pt x="170" y="1963"/>
                  </a:cubicBezTo>
                  <a:cubicBezTo>
                    <a:pt x="248" y="2084"/>
                    <a:pt x="374" y="2143"/>
                    <a:pt x="499" y="2143"/>
                  </a:cubicBezTo>
                  <a:cubicBezTo>
                    <a:pt x="650" y="2143"/>
                    <a:pt x="801" y="2058"/>
                    <a:pt x="869" y="1896"/>
                  </a:cubicBezTo>
                  <a:cubicBezTo>
                    <a:pt x="1005" y="2060"/>
                    <a:pt x="1198" y="2141"/>
                    <a:pt x="1390" y="2141"/>
                  </a:cubicBezTo>
                  <a:cubicBezTo>
                    <a:pt x="1590" y="2141"/>
                    <a:pt x="1790" y="2053"/>
                    <a:pt x="1922" y="1877"/>
                  </a:cubicBezTo>
                  <a:cubicBezTo>
                    <a:pt x="2154" y="2182"/>
                    <a:pt x="2502" y="2347"/>
                    <a:pt x="2859" y="2347"/>
                  </a:cubicBezTo>
                  <a:cubicBezTo>
                    <a:pt x="3061" y="2347"/>
                    <a:pt x="3266" y="2294"/>
                    <a:pt x="3453" y="2183"/>
                  </a:cubicBezTo>
                  <a:cubicBezTo>
                    <a:pt x="3759" y="2540"/>
                    <a:pt x="4193" y="2732"/>
                    <a:pt x="4638" y="2732"/>
                  </a:cubicBezTo>
                  <a:cubicBezTo>
                    <a:pt x="4861" y="2732"/>
                    <a:pt x="5086" y="2684"/>
                    <a:pt x="5300" y="2585"/>
                  </a:cubicBezTo>
                  <a:cubicBezTo>
                    <a:pt x="5715" y="3339"/>
                    <a:pt x="6454" y="3705"/>
                    <a:pt x="7190" y="3705"/>
                  </a:cubicBezTo>
                  <a:cubicBezTo>
                    <a:pt x="8015" y="3705"/>
                    <a:pt x="8836" y="3245"/>
                    <a:pt x="9195" y="2355"/>
                  </a:cubicBezTo>
                  <a:lnTo>
                    <a:pt x="9195" y="2355"/>
                  </a:lnTo>
                  <a:cubicBezTo>
                    <a:pt x="8841" y="2604"/>
                    <a:pt x="8410" y="2729"/>
                    <a:pt x="7980" y="2729"/>
                  </a:cubicBezTo>
                  <a:cubicBezTo>
                    <a:pt x="7214" y="2729"/>
                    <a:pt x="6506" y="2327"/>
                    <a:pt x="6113" y="1666"/>
                  </a:cubicBezTo>
                  <a:cubicBezTo>
                    <a:pt x="6101" y="1641"/>
                    <a:pt x="6079" y="1628"/>
                    <a:pt x="6055" y="1628"/>
                  </a:cubicBezTo>
                  <a:cubicBezTo>
                    <a:pt x="6043" y="1628"/>
                    <a:pt x="6030" y="1631"/>
                    <a:pt x="6018" y="1637"/>
                  </a:cubicBezTo>
                  <a:cubicBezTo>
                    <a:pt x="5823" y="1716"/>
                    <a:pt x="5621" y="1754"/>
                    <a:pt x="5422" y="1754"/>
                  </a:cubicBezTo>
                  <a:cubicBezTo>
                    <a:pt x="4868" y="1754"/>
                    <a:pt x="4337" y="1462"/>
                    <a:pt x="4056" y="948"/>
                  </a:cubicBezTo>
                  <a:cubicBezTo>
                    <a:pt x="4040" y="925"/>
                    <a:pt x="4005" y="908"/>
                    <a:pt x="3977" y="908"/>
                  </a:cubicBezTo>
                  <a:cubicBezTo>
                    <a:pt x="3971" y="908"/>
                    <a:pt x="3965" y="908"/>
                    <a:pt x="3960" y="910"/>
                  </a:cubicBezTo>
                  <a:cubicBezTo>
                    <a:pt x="3855" y="948"/>
                    <a:pt x="3759" y="958"/>
                    <a:pt x="3654" y="968"/>
                  </a:cubicBezTo>
                  <a:cubicBezTo>
                    <a:pt x="3118" y="958"/>
                    <a:pt x="2678" y="527"/>
                    <a:pt x="266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0" name="Google Shape;4850;p48"/>
          <p:cNvGrpSpPr/>
          <p:nvPr/>
        </p:nvGrpSpPr>
        <p:grpSpPr>
          <a:xfrm>
            <a:off x="1295502" y="2437362"/>
            <a:ext cx="402645" cy="323917"/>
            <a:chOff x="1295502" y="2437362"/>
            <a:chExt cx="402645" cy="323917"/>
          </a:xfrm>
        </p:grpSpPr>
        <p:sp>
          <p:nvSpPr>
            <p:cNvPr id="4851" name="Google Shape;4851;p48"/>
            <p:cNvSpPr/>
            <p:nvPr/>
          </p:nvSpPr>
          <p:spPr>
            <a:xfrm>
              <a:off x="1295502" y="2437362"/>
              <a:ext cx="402645" cy="278724"/>
            </a:xfrm>
            <a:custGeom>
              <a:rect b="b" l="l" r="r" t="t"/>
              <a:pathLst>
                <a:path extrusionOk="0" h="10614" w="15333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48"/>
            <p:cNvSpPr/>
            <p:nvPr/>
          </p:nvSpPr>
          <p:spPr>
            <a:xfrm>
              <a:off x="1295502" y="2437362"/>
              <a:ext cx="402645" cy="278724"/>
            </a:xfrm>
            <a:custGeom>
              <a:rect b="b" l="l" r="r" t="t"/>
              <a:pathLst>
                <a:path extrusionOk="0" h="10614" w="15333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48"/>
            <p:cNvSpPr/>
            <p:nvPr/>
          </p:nvSpPr>
          <p:spPr>
            <a:xfrm>
              <a:off x="1324651" y="2467771"/>
              <a:ext cx="344347" cy="217905"/>
            </a:xfrm>
            <a:custGeom>
              <a:rect b="b" l="l" r="r" t="t"/>
              <a:pathLst>
                <a:path extrusionOk="0" h="8298" w="13113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48"/>
            <p:cNvSpPr/>
            <p:nvPr/>
          </p:nvSpPr>
          <p:spPr>
            <a:xfrm>
              <a:off x="1600617" y="2467771"/>
              <a:ext cx="68381" cy="217905"/>
            </a:xfrm>
            <a:custGeom>
              <a:rect b="b" l="l" r="r" t="t"/>
              <a:pathLst>
                <a:path extrusionOk="0" h="8298" w="2604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48"/>
            <p:cNvSpPr/>
            <p:nvPr/>
          </p:nvSpPr>
          <p:spPr>
            <a:xfrm>
              <a:off x="1557445" y="2680871"/>
              <a:ext cx="66044" cy="80408"/>
            </a:xfrm>
            <a:custGeom>
              <a:rect b="b" l="l" r="r" t="t"/>
              <a:pathLst>
                <a:path extrusionOk="0" h="3062" w="2515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48"/>
            <p:cNvSpPr/>
            <p:nvPr/>
          </p:nvSpPr>
          <p:spPr>
            <a:xfrm>
              <a:off x="1607129" y="2680871"/>
              <a:ext cx="66070" cy="80408"/>
            </a:xfrm>
            <a:custGeom>
              <a:rect b="b" l="l" r="r" t="t"/>
              <a:pathLst>
                <a:path extrusionOk="0" h="3062" w="2516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48"/>
            <p:cNvSpPr/>
            <p:nvPr/>
          </p:nvSpPr>
          <p:spPr>
            <a:xfrm>
              <a:off x="1556631" y="2604927"/>
              <a:ext cx="117146" cy="115229"/>
            </a:xfrm>
            <a:custGeom>
              <a:rect b="b" l="l" r="r" t="t"/>
              <a:pathLst>
                <a:path extrusionOk="0" h="4388" w="4461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48"/>
            <p:cNvSpPr/>
            <p:nvPr/>
          </p:nvSpPr>
          <p:spPr>
            <a:xfrm>
              <a:off x="1595076" y="2714300"/>
              <a:ext cx="2048" cy="26"/>
            </a:xfrm>
            <a:custGeom>
              <a:rect b="b" l="l" r="r" t="t"/>
              <a:pathLst>
                <a:path extrusionOk="0" h="1" w="78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48"/>
            <p:cNvSpPr/>
            <p:nvPr/>
          </p:nvSpPr>
          <p:spPr>
            <a:xfrm>
              <a:off x="1595076" y="2610757"/>
              <a:ext cx="2048" cy="26"/>
            </a:xfrm>
            <a:custGeom>
              <a:rect b="b" l="l" r="r" t="t"/>
              <a:pathLst>
                <a:path extrusionOk="0" h="1" w="78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48"/>
            <p:cNvSpPr/>
            <p:nvPr/>
          </p:nvSpPr>
          <p:spPr>
            <a:xfrm>
              <a:off x="1598857" y="2604927"/>
              <a:ext cx="74920" cy="115176"/>
            </a:xfrm>
            <a:custGeom>
              <a:rect b="b" l="l" r="r" t="t"/>
              <a:pathLst>
                <a:path extrusionOk="0" h="4386" w="2853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48"/>
            <p:cNvSpPr/>
            <p:nvPr/>
          </p:nvSpPr>
          <p:spPr>
            <a:xfrm>
              <a:off x="1583023" y="2630872"/>
              <a:ext cx="63602" cy="63339"/>
            </a:xfrm>
            <a:custGeom>
              <a:rect b="b" l="l" r="r" t="t"/>
              <a:pathLst>
                <a:path extrusionOk="0" h="2412" w="2422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48"/>
            <p:cNvSpPr/>
            <p:nvPr/>
          </p:nvSpPr>
          <p:spPr>
            <a:xfrm>
              <a:off x="1595076" y="2630872"/>
              <a:ext cx="56827" cy="63287"/>
            </a:xfrm>
            <a:custGeom>
              <a:rect b="b" l="l" r="r" t="t"/>
              <a:pathLst>
                <a:path extrusionOk="0" h="2410" w="2164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48"/>
            <p:cNvSpPr/>
            <p:nvPr/>
          </p:nvSpPr>
          <p:spPr>
            <a:xfrm>
              <a:off x="1370054" y="2536074"/>
              <a:ext cx="253304" cy="12158"/>
            </a:xfrm>
            <a:custGeom>
              <a:rect b="b" l="l" r="r" t="t"/>
              <a:pathLst>
                <a:path extrusionOk="0" h="463" w="9646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48"/>
            <p:cNvSpPr/>
            <p:nvPr/>
          </p:nvSpPr>
          <p:spPr>
            <a:xfrm>
              <a:off x="1370054" y="2503170"/>
              <a:ext cx="253304" cy="12132"/>
            </a:xfrm>
            <a:custGeom>
              <a:rect b="b" l="l" r="r" t="t"/>
              <a:pathLst>
                <a:path extrusionOk="0" h="462" w="9646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48"/>
            <p:cNvSpPr/>
            <p:nvPr/>
          </p:nvSpPr>
          <p:spPr>
            <a:xfrm>
              <a:off x="1370133" y="2569266"/>
              <a:ext cx="253146" cy="12132"/>
            </a:xfrm>
            <a:custGeom>
              <a:rect b="b" l="l" r="r" t="t"/>
              <a:pathLst>
                <a:path extrusionOk="0" h="462" w="964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48"/>
            <p:cNvSpPr/>
            <p:nvPr/>
          </p:nvSpPr>
          <p:spPr>
            <a:xfrm>
              <a:off x="1447521" y="2612228"/>
              <a:ext cx="98344" cy="12158"/>
            </a:xfrm>
            <a:custGeom>
              <a:rect b="b" l="l" r="r" t="t"/>
              <a:pathLst>
                <a:path extrusionOk="0" h="463" w="3745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7" name="Google Shape;4867;p48"/>
          <p:cNvGrpSpPr/>
          <p:nvPr/>
        </p:nvGrpSpPr>
        <p:grpSpPr>
          <a:xfrm>
            <a:off x="882590" y="2438360"/>
            <a:ext cx="337310" cy="337047"/>
            <a:chOff x="882590" y="2438360"/>
            <a:chExt cx="337310" cy="337047"/>
          </a:xfrm>
        </p:grpSpPr>
        <p:sp>
          <p:nvSpPr>
            <p:cNvPr id="4868" name="Google Shape;4868;p48"/>
            <p:cNvSpPr/>
            <p:nvPr/>
          </p:nvSpPr>
          <p:spPr>
            <a:xfrm>
              <a:off x="992934" y="2438360"/>
              <a:ext cx="114625" cy="337047"/>
            </a:xfrm>
            <a:custGeom>
              <a:rect b="b" l="l" r="r" t="t"/>
              <a:pathLst>
                <a:path extrusionOk="0" h="12835" w="4365">
                  <a:moveTo>
                    <a:pt x="0" y="0"/>
                  </a:moveTo>
                  <a:lnTo>
                    <a:pt x="0" y="12834"/>
                  </a:lnTo>
                  <a:lnTo>
                    <a:pt x="4364" y="1283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48"/>
            <p:cNvSpPr/>
            <p:nvPr/>
          </p:nvSpPr>
          <p:spPr>
            <a:xfrm>
              <a:off x="1081640" y="2438360"/>
              <a:ext cx="25919" cy="337047"/>
            </a:xfrm>
            <a:custGeom>
              <a:rect b="b" l="l" r="r" t="t"/>
              <a:pathLst>
                <a:path extrusionOk="0" h="12835" w="987">
                  <a:moveTo>
                    <a:pt x="0" y="0"/>
                  </a:moveTo>
                  <a:lnTo>
                    <a:pt x="0" y="12834"/>
                  </a:lnTo>
                  <a:lnTo>
                    <a:pt x="986" y="1283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5D1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48"/>
            <p:cNvSpPr/>
            <p:nvPr/>
          </p:nvSpPr>
          <p:spPr>
            <a:xfrm>
              <a:off x="882590" y="2438360"/>
              <a:ext cx="112367" cy="337047"/>
            </a:xfrm>
            <a:custGeom>
              <a:rect b="b" l="l" r="r" t="t"/>
              <a:pathLst>
                <a:path extrusionOk="0" h="12835" w="4279">
                  <a:moveTo>
                    <a:pt x="986" y="0"/>
                  </a:moveTo>
                  <a:cubicBezTo>
                    <a:pt x="441" y="0"/>
                    <a:pt x="1" y="441"/>
                    <a:pt x="1" y="976"/>
                  </a:cubicBezTo>
                  <a:lnTo>
                    <a:pt x="1" y="11858"/>
                  </a:lnTo>
                  <a:cubicBezTo>
                    <a:pt x="1" y="12394"/>
                    <a:pt x="441" y="12834"/>
                    <a:pt x="986" y="12834"/>
                  </a:cubicBezTo>
                  <a:lnTo>
                    <a:pt x="4279" y="128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48"/>
            <p:cNvSpPr/>
            <p:nvPr/>
          </p:nvSpPr>
          <p:spPr>
            <a:xfrm>
              <a:off x="969799" y="2438360"/>
              <a:ext cx="25157" cy="337047"/>
            </a:xfrm>
            <a:custGeom>
              <a:rect b="b" l="l" r="r" t="t"/>
              <a:pathLst>
                <a:path extrusionOk="0" h="12835" w="958">
                  <a:moveTo>
                    <a:pt x="1" y="0"/>
                  </a:moveTo>
                  <a:lnTo>
                    <a:pt x="1" y="12834"/>
                  </a:lnTo>
                  <a:lnTo>
                    <a:pt x="958" y="1283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48"/>
            <p:cNvSpPr/>
            <p:nvPr/>
          </p:nvSpPr>
          <p:spPr>
            <a:xfrm>
              <a:off x="1106010" y="2438360"/>
              <a:ext cx="113890" cy="337047"/>
            </a:xfrm>
            <a:custGeom>
              <a:rect b="b" l="l" r="r" t="t"/>
              <a:pathLst>
                <a:path extrusionOk="0" h="12835" w="4337">
                  <a:moveTo>
                    <a:pt x="3358" y="0"/>
                  </a:moveTo>
                  <a:cubicBezTo>
                    <a:pt x="3352" y="0"/>
                    <a:pt x="3347" y="0"/>
                    <a:pt x="3341" y="0"/>
                  </a:cubicBezTo>
                  <a:lnTo>
                    <a:pt x="1" y="0"/>
                  </a:lnTo>
                  <a:lnTo>
                    <a:pt x="1" y="12834"/>
                  </a:lnTo>
                  <a:lnTo>
                    <a:pt x="3341" y="12834"/>
                  </a:lnTo>
                  <a:cubicBezTo>
                    <a:pt x="3886" y="12834"/>
                    <a:pt x="4326" y="12403"/>
                    <a:pt x="4336" y="11858"/>
                  </a:cubicBezTo>
                  <a:lnTo>
                    <a:pt x="4336" y="976"/>
                  </a:lnTo>
                  <a:cubicBezTo>
                    <a:pt x="4327" y="437"/>
                    <a:pt x="3896" y="0"/>
                    <a:pt x="3358" y="0"/>
                  </a:cubicBezTo>
                  <a:close/>
                </a:path>
              </a:pathLst>
            </a:custGeom>
            <a:solidFill>
              <a:srgbClr val="DFE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48"/>
            <p:cNvSpPr/>
            <p:nvPr/>
          </p:nvSpPr>
          <p:spPr>
            <a:xfrm>
              <a:off x="1167852" y="2438360"/>
              <a:ext cx="52047" cy="337047"/>
            </a:xfrm>
            <a:custGeom>
              <a:rect b="b" l="l" r="r" t="t"/>
              <a:pathLst>
                <a:path extrusionOk="0" h="12835" w="1982">
                  <a:moveTo>
                    <a:pt x="17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35" y="0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2834"/>
                  </a:moveTo>
                  <a:cubicBezTo>
                    <a:pt x="6" y="12834"/>
                    <a:pt x="12" y="12834"/>
                    <a:pt x="17" y="12834"/>
                  </a:cubicBezTo>
                  <a:cubicBezTo>
                    <a:pt x="23" y="12834"/>
                    <a:pt x="29" y="12834"/>
                    <a:pt x="35" y="12834"/>
                  </a:cubicBezTo>
                  <a:close/>
                  <a:moveTo>
                    <a:pt x="1003" y="0"/>
                  </a:moveTo>
                  <a:cubicBezTo>
                    <a:pt x="997" y="0"/>
                    <a:pt x="992" y="0"/>
                    <a:pt x="986" y="0"/>
                  </a:cubicBezTo>
                  <a:lnTo>
                    <a:pt x="35" y="0"/>
                  </a:lnTo>
                  <a:cubicBezTo>
                    <a:pt x="565" y="10"/>
                    <a:pt x="995" y="443"/>
                    <a:pt x="995" y="976"/>
                  </a:cubicBezTo>
                  <a:lnTo>
                    <a:pt x="995" y="11858"/>
                  </a:lnTo>
                  <a:cubicBezTo>
                    <a:pt x="995" y="12392"/>
                    <a:pt x="565" y="12825"/>
                    <a:pt x="35" y="12834"/>
                  </a:cubicBezTo>
                  <a:lnTo>
                    <a:pt x="986" y="12834"/>
                  </a:lnTo>
                  <a:cubicBezTo>
                    <a:pt x="992" y="12834"/>
                    <a:pt x="997" y="12834"/>
                    <a:pt x="1003" y="12834"/>
                  </a:cubicBezTo>
                  <a:cubicBezTo>
                    <a:pt x="1541" y="12834"/>
                    <a:pt x="1972" y="12398"/>
                    <a:pt x="1981" y="11858"/>
                  </a:cubicBezTo>
                  <a:lnTo>
                    <a:pt x="1981" y="976"/>
                  </a:lnTo>
                  <a:cubicBezTo>
                    <a:pt x="1972" y="437"/>
                    <a:pt x="1541" y="0"/>
                    <a:pt x="100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48"/>
            <p:cNvSpPr/>
            <p:nvPr/>
          </p:nvSpPr>
          <p:spPr>
            <a:xfrm>
              <a:off x="922058" y="2707525"/>
              <a:ext cx="33193" cy="33193"/>
            </a:xfrm>
            <a:custGeom>
              <a:rect b="b" l="l" r="r" t="t"/>
              <a:pathLst>
                <a:path extrusionOk="0" h="1264" w="1264">
                  <a:moveTo>
                    <a:pt x="632" y="0"/>
                  </a:moveTo>
                  <a:cubicBezTo>
                    <a:pt x="278" y="0"/>
                    <a:pt x="0" y="278"/>
                    <a:pt x="0" y="632"/>
                  </a:cubicBezTo>
                  <a:cubicBezTo>
                    <a:pt x="0" y="976"/>
                    <a:pt x="278" y="1263"/>
                    <a:pt x="632" y="1263"/>
                  </a:cubicBezTo>
                  <a:cubicBezTo>
                    <a:pt x="976" y="1263"/>
                    <a:pt x="1264" y="976"/>
                    <a:pt x="1264" y="632"/>
                  </a:cubicBezTo>
                  <a:cubicBezTo>
                    <a:pt x="1264" y="278"/>
                    <a:pt x="97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48"/>
            <p:cNvSpPr/>
            <p:nvPr/>
          </p:nvSpPr>
          <p:spPr>
            <a:xfrm>
              <a:off x="1034635" y="2707525"/>
              <a:ext cx="33219" cy="33193"/>
            </a:xfrm>
            <a:custGeom>
              <a:rect b="b" l="l" r="r" t="t"/>
              <a:pathLst>
                <a:path extrusionOk="0" h="1264" w="1265">
                  <a:moveTo>
                    <a:pt x="632" y="0"/>
                  </a:moveTo>
                  <a:cubicBezTo>
                    <a:pt x="278" y="0"/>
                    <a:pt x="1" y="278"/>
                    <a:pt x="1" y="632"/>
                  </a:cubicBezTo>
                  <a:cubicBezTo>
                    <a:pt x="1" y="976"/>
                    <a:pt x="278" y="1263"/>
                    <a:pt x="632" y="1263"/>
                  </a:cubicBezTo>
                  <a:cubicBezTo>
                    <a:pt x="986" y="1263"/>
                    <a:pt x="1264" y="976"/>
                    <a:pt x="1264" y="632"/>
                  </a:cubicBezTo>
                  <a:cubicBezTo>
                    <a:pt x="1264" y="278"/>
                    <a:pt x="98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48"/>
            <p:cNvSpPr/>
            <p:nvPr/>
          </p:nvSpPr>
          <p:spPr>
            <a:xfrm>
              <a:off x="1145715" y="2707525"/>
              <a:ext cx="33455" cy="33193"/>
            </a:xfrm>
            <a:custGeom>
              <a:rect b="b" l="l" r="r" t="t"/>
              <a:pathLst>
                <a:path extrusionOk="0" h="1264" w="1274">
                  <a:moveTo>
                    <a:pt x="642" y="0"/>
                  </a:moveTo>
                  <a:cubicBezTo>
                    <a:pt x="288" y="0"/>
                    <a:pt x="1" y="278"/>
                    <a:pt x="1" y="632"/>
                  </a:cubicBezTo>
                  <a:cubicBezTo>
                    <a:pt x="1" y="976"/>
                    <a:pt x="288" y="1263"/>
                    <a:pt x="642" y="1263"/>
                  </a:cubicBezTo>
                  <a:cubicBezTo>
                    <a:pt x="987" y="1263"/>
                    <a:pt x="1274" y="976"/>
                    <a:pt x="1274" y="632"/>
                  </a:cubicBezTo>
                  <a:cubicBezTo>
                    <a:pt x="1274" y="278"/>
                    <a:pt x="987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48"/>
            <p:cNvSpPr/>
            <p:nvPr/>
          </p:nvSpPr>
          <p:spPr>
            <a:xfrm>
              <a:off x="907484" y="2598441"/>
              <a:ext cx="62341" cy="41990"/>
            </a:xfrm>
            <a:custGeom>
              <a:rect b="b" l="l" r="r" t="t"/>
              <a:pathLst>
                <a:path extrusionOk="0" h="1599" w="2374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48"/>
            <p:cNvSpPr/>
            <p:nvPr/>
          </p:nvSpPr>
          <p:spPr>
            <a:xfrm>
              <a:off x="907484" y="2475045"/>
              <a:ext cx="62341" cy="123422"/>
            </a:xfrm>
            <a:custGeom>
              <a:rect b="b" l="l" r="r" t="t"/>
              <a:pathLst>
                <a:path extrusionOk="0" h="4700" w="2374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40"/>
                  </a:lnTo>
                  <a:cubicBezTo>
                    <a:pt x="2374" y="106"/>
                    <a:pt x="2268" y="1"/>
                    <a:pt x="2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48"/>
            <p:cNvSpPr/>
            <p:nvPr/>
          </p:nvSpPr>
          <p:spPr>
            <a:xfrm>
              <a:off x="1020061" y="2475045"/>
              <a:ext cx="62367" cy="123422"/>
            </a:xfrm>
            <a:custGeom>
              <a:rect b="b" l="l" r="r" t="t"/>
              <a:pathLst>
                <a:path extrusionOk="0" h="4700" w="2375">
                  <a:moveTo>
                    <a:pt x="259" y="1"/>
                  </a:moveTo>
                  <a:cubicBezTo>
                    <a:pt x="116" y="1"/>
                    <a:pt x="1" y="115"/>
                    <a:pt x="1" y="259"/>
                  </a:cubicBezTo>
                  <a:lnTo>
                    <a:pt x="1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48"/>
            <p:cNvSpPr/>
            <p:nvPr/>
          </p:nvSpPr>
          <p:spPr>
            <a:xfrm>
              <a:off x="1020061" y="2598441"/>
              <a:ext cx="62367" cy="41990"/>
            </a:xfrm>
            <a:custGeom>
              <a:rect b="b" l="l" r="r" t="t"/>
              <a:pathLst>
                <a:path extrusionOk="0" h="1599" w="2375">
                  <a:moveTo>
                    <a:pt x="1" y="1"/>
                  </a:moveTo>
                  <a:lnTo>
                    <a:pt x="1" y="1340"/>
                  </a:lnTo>
                  <a:cubicBezTo>
                    <a:pt x="1" y="1484"/>
                    <a:pt x="116" y="1599"/>
                    <a:pt x="259" y="1599"/>
                  </a:cubicBezTo>
                  <a:lnTo>
                    <a:pt x="2116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48"/>
            <p:cNvSpPr/>
            <p:nvPr/>
          </p:nvSpPr>
          <p:spPr>
            <a:xfrm>
              <a:off x="1131403" y="2475045"/>
              <a:ext cx="62341" cy="123422"/>
            </a:xfrm>
            <a:custGeom>
              <a:rect b="b" l="l" r="r" t="t"/>
              <a:pathLst>
                <a:path extrusionOk="0" h="4700" w="2374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48"/>
            <p:cNvSpPr/>
            <p:nvPr/>
          </p:nvSpPr>
          <p:spPr>
            <a:xfrm>
              <a:off x="1131403" y="2598441"/>
              <a:ext cx="62341" cy="41990"/>
            </a:xfrm>
            <a:custGeom>
              <a:rect b="b" l="l" r="r" t="t"/>
              <a:pathLst>
                <a:path extrusionOk="0" h="1599" w="2374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48"/>
            <p:cNvSpPr/>
            <p:nvPr/>
          </p:nvSpPr>
          <p:spPr>
            <a:xfrm>
              <a:off x="921560" y="2501437"/>
              <a:ext cx="33954" cy="10084"/>
            </a:xfrm>
            <a:custGeom>
              <a:rect b="b" l="l" r="r" t="t"/>
              <a:pathLst>
                <a:path extrusionOk="0" h="384" w="1293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48"/>
            <p:cNvSpPr/>
            <p:nvPr/>
          </p:nvSpPr>
          <p:spPr>
            <a:xfrm>
              <a:off x="921560" y="2531583"/>
              <a:ext cx="33954" cy="10084"/>
            </a:xfrm>
            <a:custGeom>
              <a:rect b="b" l="l" r="r" t="t"/>
              <a:pathLst>
                <a:path extrusionOk="0" h="384" w="1293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48"/>
            <p:cNvSpPr/>
            <p:nvPr/>
          </p:nvSpPr>
          <p:spPr>
            <a:xfrm>
              <a:off x="921560" y="2561756"/>
              <a:ext cx="33954" cy="10084"/>
            </a:xfrm>
            <a:custGeom>
              <a:rect b="b" l="l" r="r" t="t"/>
              <a:pathLst>
                <a:path extrusionOk="0" h="384" w="1293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48"/>
            <p:cNvSpPr/>
            <p:nvPr/>
          </p:nvSpPr>
          <p:spPr>
            <a:xfrm>
              <a:off x="1145479" y="2501437"/>
              <a:ext cx="33954" cy="10084"/>
            </a:xfrm>
            <a:custGeom>
              <a:rect b="b" l="l" r="r" t="t"/>
              <a:pathLst>
                <a:path extrusionOk="0" h="384" w="1293">
                  <a:moveTo>
                    <a:pt x="1043" y="0"/>
                  </a:moveTo>
                  <a:cubicBezTo>
                    <a:pt x="1040" y="0"/>
                    <a:pt x="1037" y="0"/>
                    <a:pt x="1034" y="0"/>
                  </a:cubicBezTo>
                  <a:lnTo>
                    <a:pt x="259" y="0"/>
                  </a:ln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9" y="383"/>
                    <a:pt x="1292" y="0"/>
                    <a:pt x="104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48"/>
            <p:cNvSpPr/>
            <p:nvPr/>
          </p:nvSpPr>
          <p:spPr>
            <a:xfrm>
              <a:off x="1145479" y="2531583"/>
              <a:ext cx="33954" cy="10084"/>
            </a:xfrm>
            <a:custGeom>
              <a:rect b="b" l="l" r="r" t="t"/>
              <a:pathLst>
                <a:path extrusionOk="0" h="384" w="1293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48"/>
            <p:cNvSpPr/>
            <p:nvPr/>
          </p:nvSpPr>
          <p:spPr>
            <a:xfrm>
              <a:off x="1145479" y="2561756"/>
              <a:ext cx="33954" cy="10084"/>
            </a:xfrm>
            <a:custGeom>
              <a:rect b="b" l="l" r="r" t="t"/>
              <a:pathLst>
                <a:path extrusionOk="0" h="384" w="1293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48"/>
            <p:cNvSpPr/>
            <p:nvPr/>
          </p:nvSpPr>
          <p:spPr>
            <a:xfrm>
              <a:off x="1034399" y="2501437"/>
              <a:ext cx="33692" cy="10084"/>
            </a:xfrm>
            <a:custGeom>
              <a:rect b="b" l="l" r="r" t="t"/>
              <a:pathLst>
                <a:path extrusionOk="0" h="384" w="1283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48"/>
            <p:cNvSpPr/>
            <p:nvPr/>
          </p:nvSpPr>
          <p:spPr>
            <a:xfrm>
              <a:off x="1034399" y="2531583"/>
              <a:ext cx="33692" cy="10084"/>
            </a:xfrm>
            <a:custGeom>
              <a:rect b="b" l="l" r="r" t="t"/>
              <a:pathLst>
                <a:path extrusionOk="0" h="384" w="1283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83" y="384"/>
                    <a:pt x="1283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48"/>
            <p:cNvSpPr/>
            <p:nvPr/>
          </p:nvSpPr>
          <p:spPr>
            <a:xfrm>
              <a:off x="1034399" y="2561756"/>
              <a:ext cx="33692" cy="10084"/>
            </a:xfrm>
            <a:custGeom>
              <a:rect b="b" l="l" r="r" t="t"/>
              <a:pathLst>
                <a:path extrusionOk="0" h="384" w="1283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2" name="Google Shape;4892;p48"/>
          <p:cNvGrpSpPr/>
          <p:nvPr/>
        </p:nvGrpSpPr>
        <p:grpSpPr>
          <a:xfrm>
            <a:off x="4885060" y="1518788"/>
            <a:ext cx="385786" cy="342588"/>
            <a:chOff x="4885060" y="1518788"/>
            <a:chExt cx="385786" cy="342588"/>
          </a:xfrm>
        </p:grpSpPr>
        <p:sp>
          <p:nvSpPr>
            <p:cNvPr id="4893" name="Google Shape;4893;p48"/>
            <p:cNvSpPr/>
            <p:nvPr/>
          </p:nvSpPr>
          <p:spPr>
            <a:xfrm>
              <a:off x="4953415" y="1537380"/>
              <a:ext cx="74920" cy="62367"/>
            </a:xfrm>
            <a:custGeom>
              <a:rect b="b" l="l" r="r" t="t"/>
              <a:pathLst>
                <a:path extrusionOk="0" h="2375" w="2853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48"/>
            <p:cNvSpPr/>
            <p:nvPr/>
          </p:nvSpPr>
          <p:spPr>
            <a:xfrm>
              <a:off x="4953415" y="1537380"/>
              <a:ext cx="50025" cy="62367"/>
            </a:xfrm>
            <a:custGeom>
              <a:rect b="b" l="l" r="r" t="t"/>
              <a:pathLst>
                <a:path extrusionOk="0" h="2375" w="1905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48"/>
            <p:cNvSpPr/>
            <p:nvPr/>
          </p:nvSpPr>
          <p:spPr>
            <a:xfrm>
              <a:off x="4909928" y="1568550"/>
              <a:ext cx="161893" cy="161867"/>
            </a:xfrm>
            <a:custGeom>
              <a:rect b="b" l="l" r="r" t="t"/>
              <a:pathLst>
                <a:path extrusionOk="0" h="6164" w="6165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48"/>
            <p:cNvSpPr/>
            <p:nvPr/>
          </p:nvSpPr>
          <p:spPr>
            <a:xfrm>
              <a:off x="4942596" y="1568577"/>
              <a:ext cx="129462" cy="161840"/>
            </a:xfrm>
            <a:custGeom>
              <a:rect b="b" l="l" r="r" t="t"/>
              <a:pathLst>
                <a:path extrusionOk="0" h="6163" w="493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48"/>
            <p:cNvSpPr/>
            <p:nvPr/>
          </p:nvSpPr>
          <p:spPr>
            <a:xfrm>
              <a:off x="4885060" y="1736693"/>
              <a:ext cx="211629" cy="124682"/>
            </a:xfrm>
            <a:custGeom>
              <a:rect b="b" l="l" r="r" t="t"/>
              <a:pathLst>
                <a:path extrusionOk="0" h="4748" w="8059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48"/>
            <p:cNvSpPr/>
            <p:nvPr/>
          </p:nvSpPr>
          <p:spPr>
            <a:xfrm>
              <a:off x="4885060" y="1781414"/>
              <a:ext cx="211892" cy="79962"/>
            </a:xfrm>
            <a:custGeom>
              <a:rect b="b" l="l" r="r" t="t"/>
              <a:pathLst>
                <a:path extrusionOk="0" h="3045" w="8069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48"/>
            <p:cNvSpPr/>
            <p:nvPr/>
          </p:nvSpPr>
          <p:spPr>
            <a:xfrm>
              <a:off x="4959691" y="1736693"/>
              <a:ext cx="62368" cy="24894"/>
            </a:xfrm>
            <a:custGeom>
              <a:rect b="b" l="l" r="r" t="t"/>
              <a:pathLst>
                <a:path extrusionOk="0" h="948" w="2375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48"/>
            <p:cNvSpPr/>
            <p:nvPr/>
          </p:nvSpPr>
          <p:spPr>
            <a:xfrm>
              <a:off x="4928520" y="1631994"/>
              <a:ext cx="124682" cy="117146"/>
            </a:xfrm>
            <a:custGeom>
              <a:rect b="b" l="l" r="r" t="t"/>
              <a:pathLst>
                <a:path extrusionOk="0" h="4461" w="4748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48"/>
            <p:cNvSpPr/>
            <p:nvPr/>
          </p:nvSpPr>
          <p:spPr>
            <a:xfrm>
              <a:off x="4928520" y="1632178"/>
              <a:ext cx="121925" cy="116594"/>
            </a:xfrm>
            <a:custGeom>
              <a:rect b="b" l="l" r="r" t="t"/>
              <a:pathLst>
                <a:path extrusionOk="0" h="4440" w="4643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48"/>
            <p:cNvSpPr/>
            <p:nvPr/>
          </p:nvSpPr>
          <p:spPr>
            <a:xfrm>
              <a:off x="4885060" y="1802028"/>
              <a:ext cx="43487" cy="59348"/>
            </a:xfrm>
            <a:custGeom>
              <a:rect b="b" l="l" r="r" t="t"/>
              <a:pathLst>
                <a:path extrusionOk="0" h="2260" w="1656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48"/>
            <p:cNvSpPr/>
            <p:nvPr/>
          </p:nvSpPr>
          <p:spPr>
            <a:xfrm>
              <a:off x="5053177" y="1802028"/>
              <a:ext cx="43775" cy="59348"/>
            </a:xfrm>
            <a:custGeom>
              <a:rect b="b" l="l" r="r" t="t"/>
              <a:pathLst>
                <a:path extrusionOk="0" h="2260" w="1667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48"/>
            <p:cNvSpPr/>
            <p:nvPr/>
          </p:nvSpPr>
          <p:spPr>
            <a:xfrm>
              <a:off x="5096663" y="1537642"/>
              <a:ext cx="174183" cy="181982"/>
            </a:xfrm>
            <a:custGeom>
              <a:rect b="b" l="l" r="r" t="t"/>
              <a:pathLst>
                <a:path extrusionOk="0" h="6930" w="6633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48"/>
            <p:cNvSpPr/>
            <p:nvPr/>
          </p:nvSpPr>
          <p:spPr>
            <a:xfrm>
              <a:off x="5121531" y="1537380"/>
              <a:ext cx="136499" cy="93407"/>
            </a:xfrm>
            <a:custGeom>
              <a:rect b="b" l="l" r="r" t="t"/>
              <a:pathLst>
                <a:path extrusionOk="0" h="3557" w="5198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48"/>
            <p:cNvSpPr/>
            <p:nvPr/>
          </p:nvSpPr>
          <p:spPr>
            <a:xfrm>
              <a:off x="5177596" y="1630681"/>
              <a:ext cx="12579" cy="25105"/>
            </a:xfrm>
            <a:custGeom>
              <a:rect b="b" l="l" r="r" t="t"/>
              <a:pathLst>
                <a:path extrusionOk="0" h="956" w="479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48"/>
            <p:cNvSpPr/>
            <p:nvPr/>
          </p:nvSpPr>
          <p:spPr>
            <a:xfrm>
              <a:off x="5134110" y="1518788"/>
              <a:ext cx="99552" cy="99552"/>
            </a:xfrm>
            <a:custGeom>
              <a:rect b="b" l="l" r="r" t="t"/>
              <a:pathLst>
                <a:path extrusionOk="0" h="3791" w="3791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48"/>
            <p:cNvSpPr/>
            <p:nvPr/>
          </p:nvSpPr>
          <p:spPr>
            <a:xfrm>
              <a:off x="5146426" y="1531366"/>
              <a:ext cx="74657" cy="74657"/>
            </a:xfrm>
            <a:custGeom>
              <a:rect b="b" l="l" r="r" t="t"/>
              <a:pathLst>
                <a:path extrusionOk="0" h="2843" w="2843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48"/>
            <p:cNvSpPr/>
            <p:nvPr/>
          </p:nvSpPr>
          <p:spPr>
            <a:xfrm>
              <a:off x="5158558" y="1562379"/>
              <a:ext cx="50708" cy="55960"/>
            </a:xfrm>
            <a:custGeom>
              <a:rect b="b" l="l" r="r" t="t"/>
              <a:pathLst>
                <a:path extrusionOk="0" h="2131" w="1931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48"/>
            <p:cNvSpPr/>
            <p:nvPr/>
          </p:nvSpPr>
          <p:spPr>
            <a:xfrm>
              <a:off x="5165281" y="1614794"/>
              <a:ext cx="37473" cy="28676"/>
            </a:xfrm>
            <a:custGeom>
              <a:rect b="b" l="l" r="r" t="t"/>
              <a:pathLst>
                <a:path extrusionOk="0" h="1092" w="1427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48"/>
            <p:cNvSpPr/>
            <p:nvPr/>
          </p:nvSpPr>
          <p:spPr>
            <a:xfrm>
              <a:off x="5165018" y="1614794"/>
              <a:ext cx="18881" cy="28676"/>
            </a:xfrm>
            <a:custGeom>
              <a:rect b="b" l="l" r="r" t="t"/>
              <a:pathLst>
                <a:path extrusionOk="0" h="1092" w="719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2" name="Google Shape;4912;p48"/>
          <p:cNvGrpSpPr/>
          <p:nvPr/>
        </p:nvGrpSpPr>
        <p:grpSpPr>
          <a:xfrm>
            <a:off x="5394478" y="1514533"/>
            <a:ext cx="249076" cy="351096"/>
            <a:chOff x="5394478" y="1514533"/>
            <a:chExt cx="249076" cy="351096"/>
          </a:xfrm>
        </p:grpSpPr>
        <p:sp>
          <p:nvSpPr>
            <p:cNvPr id="4913" name="Google Shape;4913;p48"/>
            <p:cNvSpPr/>
            <p:nvPr/>
          </p:nvSpPr>
          <p:spPr>
            <a:xfrm>
              <a:off x="5394478" y="1537143"/>
              <a:ext cx="249076" cy="328486"/>
            </a:xfrm>
            <a:custGeom>
              <a:rect b="b" l="l" r="r" t="t"/>
              <a:pathLst>
                <a:path extrusionOk="0" h="12509" w="9485">
                  <a:moveTo>
                    <a:pt x="651" y="0"/>
                  </a:moveTo>
                  <a:cubicBezTo>
                    <a:pt x="287" y="0"/>
                    <a:pt x="0" y="288"/>
                    <a:pt x="0" y="651"/>
                  </a:cubicBezTo>
                  <a:lnTo>
                    <a:pt x="0" y="11868"/>
                  </a:lnTo>
                  <a:cubicBezTo>
                    <a:pt x="0" y="12222"/>
                    <a:pt x="287" y="12509"/>
                    <a:pt x="651" y="12509"/>
                  </a:cubicBezTo>
                  <a:lnTo>
                    <a:pt x="8843" y="12509"/>
                  </a:lnTo>
                  <a:cubicBezTo>
                    <a:pt x="9197" y="12509"/>
                    <a:pt x="9484" y="12222"/>
                    <a:pt x="9484" y="11868"/>
                  </a:cubicBezTo>
                  <a:lnTo>
                    <a:pt x="9484" y="642"/>
                  </a:lnTo>
                  <a:cubicBezTo>
                    <a:pt x="9484" y="288"/>
                    <a:pt x="9197" y="0"/>
                    <a:pt x="8843" y="0"/>
                  </a:cubicBezTo>
                  <a:lnTo>
                    <a:pt x="5398" y="0"/>
                  </a:lnTo>
                  <a:cubicBezTo>
                    <a:pt x="5398" y="354"/>
                    <a:pt x="5101" y="642"/>
                    <a:pt x="4747" y="642"/>
                  </a:cubicBezTo>
                  <a:cubicBezTo>
                    <a:pt x="4393" y="642"/>
                    <a:pt x="4096" y="354"/>
                    <a:pt x="40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48"/>
            <p:cNvSpPr/>
            <p:nvPr/>
          </p:nvSpPr>
          <p:spPr>
            <a:xfrm>
              <a:off x="5405770" y="1537143"/>
              <a:ext cx="226729" cy="305876"/>
            </a:xfrm>
            <a:custGeom>
              <a:rect b="b" l="l" r="r" t="t"/>
              <a:pathLst>
                <a:path extrusionOk="0" h="11648" w="8634">
                  <a:moveTo>
                    <a:pt x="1944" y="0"/>
                  </a:moveTo>
                  <a:lnTo>
                    <a:pt x="1944" y="211"/>
                  </a:lnTo>
                  <a:cubicBezTo>
                    <a:pt x="1944" y="335"/>
                    <a:pt x="1848" y="431"/>
                    <a:pt x="1733" y="431"/>
                  </a:cubicBezTo>
                  <a:lnTo>
                    <a:pt x="432" y="431"/>
                  </a:lnTo>
                  <a:cubicBezTo>
                    <a:pt x="192" y="431"/>
                    <a:pt x="1" y="622"/>
                    <a:pt x="1" y="862"/>
                  </a:cubicBezTo>
                  <a:lnTo>
                    <a:pt x="1" y="11217"/>
                  </a:lnTo>
                  <a:cubicBezTo>
                    <a:pt x="1" y="11456"/>
                    <a:pt x="192" y="11647"/>
                    <a:pt x="432" y="11647"/>
                  </a:cubicBezTo>
                  <a:lnTo>
                    <a:pt x="8193" y="11647"/>
                  </a:lnTo>
                  <a:cubicBezTo>
                    <a:pt x="8432" y="11647"/>
                    <a:pt x="8633" y="11456"/>
                    <a:pt x="8633" y="11217"/>
                  </a:cubicBezTo>
                  <a:lnTo>
                    <a:pt x="8633" y="862"/>
                  </a:lnTo>
                  <a:cubicBezTo>
                    <a:pt x="8624" y="622"/>
                    <a:pt x="8432" y="431"/>
                    <a:pt x="8203" y="431"/>
                  </a:cubicBezTo>
                  <a:lnTo>
                    <a:pt x="6901" y="431"/>
                  </a:lnTo>
                  <a:cubicBezTo>
                    <a:pt x="6786" y="431"/>
                    <a:pt x="6691" y="335"/>
                    <a:pt x="6691" y="211"/>
                  </a:cubicBezTo>
                  <a:lnTo>
                    <a:pt x="6691" y="0"/>
                  </a:lnTo>
                  <a:lnTo>
                    <a:pt x="4968" y="0"/>
                  </a:lnTo>
                  <a:cubicBezTo>
                    <a:pt x="4968" y="354"/>
                    <a:pt x="4671" y="651"/>
                    <a:pt x="4317" y="651"/>
                  </a:cubicBezTo>
                  <a:cubicBezTo>
                    <a:pt x="3963" y="651"/>
                    <a:pt x="3666" y="354"/>
                    <a:pt x="366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48"/>
            <p:cNvSpPr/>
            <p:nvPr/>
          </p:nvSpPr>
          <p:spPr>
            <a:xfrm>
              <a:off x="5417088" y="1559753"/>
              <a:ext cx="203856" cy="271949"/>
            </a:xfrm>
            <a:custGeom>
              <a:rect b="b" l="l" r="r" t="t"/>
              <a:pathLst>
                <a:path extrusionOk="0" h="10356" w="7763">
                  <a:moveTo>
                    <a:pt x="211" y="1"/>
                  </a:moveTo>
                  <a:cubicBezTo>
                    <a:pt x="96" y="1"/>
                    <a:pt x="1" y="96"/>
                    <a:pt x="1" y="221"/>
                  </a:cubicBezTo>
                  <a:lnTo>
                    <a:pt x="1" y="10136"/>
                  </a:lnTo>
                  <a:cubicBezTo>
                    <a:pt x="1" y="10250"/>
                    <a:pt x="96" y="10356"/>
                    <a:pt x="211" y="10356"/>
                  </a:cubicBezTo>
                  <a:lnTo>
                    <a:pt x="7552" y="10356"/>
                  </a:lnTo>
                  <a:cubicBezTo>
                    <a:pt x="7666" y="10346"/>
                    <a:pt x="7762" y="10250"/>
                    <a:pt x="7762" y="10136"/>
                  </a:cubicBezTo>
                  <a:lnTo>
                    <a:pt x="7762" y="221"/>
                  </a:lnTo>
                  <a:cubicBezTo>
                    <a:pt x="7762" y="96"/>
                    <a:pt x="7666" y="1"/>
                    <a:pt x="7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48"/>
            <p:cNvSpPr/>
            <p:nvPr/>
          </p:nvSpPr>
          <p:spPr>
            <a:xfrm>
              <a:off x="5468111" y="1514533"/>
              <a:ext cx="101810" cy="50787"/>
            </a:xfrm>
            <a:custGeom>
              <a:rect b="b" l="l" r="r" t="t"/>
              <a:pathLst>
                <a:path extrusionOk="0" h="1934" w="3877">
                  <a:moveTo>
                    <a:pt x="1938" y="538"/>
                  </a:moveTo>
                  <a:cubicBezTo>
                    <a:pt x="2106" y="538"/>
                    <a:pt x="2269" y="667"/>
                    <a:pt x="2269" y="861"/>
                  </a:cubicBezTo>
                  <a:cubicBezTo>
                    <a:pt x="2269" y="1043"/>
                    <a:pt x="2115" y="1187"/>
                    <a:pt x="1943" y="1187"/>
                  </a:cubicBezTo>
                  <a:cubicBezTo>
                    <a:pt x="1656" y="1187"/>
                    <a:pt x="1513" y="833"/>
                    <a:pt x="1713" y="632"/>
                  </a:cubicBezTo>
                  <a:cubicBezTo>
                    <a:pt x="1778" y="567"/>
                    <a:pt x="1859" y="538"/>
                    <a:pt x="1938" y="538"/>
                  </a:cubicBezTo>
                  <a:close/>
                  <a:moveTo>
                    <a:pt x="1938" y="0"/>
                  </a:moveTo>
                  <a:cubicBezTo>
                    <a:pt x="1649" y="0"/>
                    <a:pt x="1359" y="144"/>
                    <a:pt x="1197" y="431"/>
                  </a:cubicBezTo>
                  <a:lnTo>
                    <a:pt x="431" y="431"/>
                  </a:lnTo>
                  <a:cubicBezTo>
                    <a:pt x="192" y="431"/>
                    <a:pt x="0" y="622"/>
                    <a:pt x="0" y="861"/>
                  </a:cubicBezTo>
                  <a:lnTo>
                    <a:pt x="0" y="1723"/>
                  </a:lnTo>
                  <a:cubicBezTo>
                    <a:pt x="0" y="1838"/>
                    <a:pt x="96" y="1933"/>
                    <a:pt x="211" y="1933"/>
                  </a:cubicBezTo>
                  <a:lnTo>
                    <a:pt x="3666" y="1933"/>
                  </a:lnTo>
                  <a:cubicBezTo>
                    <a:pt x="3781" y="1933"/>
                    <a:pt x="3876" y="1838"/>
                    <a:pt x="3876" y="1723"/>
                  </a:cubicBezTo>
                  <a:lnTo>
                    <a:pt x="3876" y="861"/>
                  </a:lnTo>
                  <a:cubicBezTo>
                    <a:pt x="3876" y="622"/>
                    <a:pt x="3685" y="431"/>
                    <a:pt x="3455" y="431"/>
                  </a:cubicBezTo>
                  <a:lnTo>
                    <a:pt x="2680" y="431"/>
                  </a:lnTo>
                  <a:cubicBezTo>
                    <a:pt x="2517" y="144"/>
                    <a:pt x="2228" y="0"/>
                    <a:pt x="19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48"/>
            <p:cNvSpPr/>
            <p:nvPr/>
          </p:nvSpPr>
          <p:spPr>
            <a:xfrm>
              <a:off x="5448258" y="1670098"/>
              <a:ext cx="28413" cy="28413"/>
            </a:xfrm>
            <a:custGeom>
              <a:rect b="b" l="l" r="r" t="t"/>
              <a:pathLst>
                <a:path extrusionOk="0" h="1082" w="1082">
                  <a:moveTo>
                    <a:pt x="546" y="0"/>
                  </a:moveTo>
                  <a:cubicBezTo>
                    <a:pt x="240" y="0"/>
                    <a:pt x="0" y="249"/>
                    <a:pt x="0" y="546"/>
                  </a:cubicBezTo>
                  <a:cubicBezTo>
                    <a:pt x="0" y="842"/>
                    <a:pt x="240" y="1082"/>
                    <a:pt x="546" y="1082"/>
                  </a:cubicBezTo>
                  <a:cubicBezTo>
                    <a:pt x="843" y="1082"/>
                    <a:pt x="1082" y="842"/>
                    <a:pt x="1082" y="546"/>
                  </a:cubicBezTo>
                  <a:cubicBezTo>
                    <a:pt x="1082" y="249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48"/>
            <p:cNvSpPr/>
            <p:nvPr/>
          </p:nvSpPr>
          <p:spPr>
            <a:xfrm>
              <a:off x="5448258" y="1721095"/>
              <a:ext cx="28413" cy="28440"/>
            </a:xfrm>
            <a:custGeom>
              <a:rect b="b" l="l" r="r" t="t"/>
              <a:pathLst>
                <a:path extrusionOk="0" h="1083" w="1082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43"/>
                    <a:pt x="240" y="1082"/>
                    <a:pt x="546" y="1082"/>
                  </a:cubicBezTo>
                  <a:cubicBezTo>
                    <a:pt x="843" y="1082"/>
                    <a:pt x="1082" y="84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48"/>
            <p:cNvSpPr/>
            <p:nvPr/>
          </p:nvSpPr>
          <p:spPr>
            <a:xfrm>
              <a:off x="5448258" y="1772118"/>
              <a:ext cx="28413" cy="28440"/>
            </a:xfrm>
            <a:custGeom>
              <a:rect b="b" l="l" r="r" t="t"/>
              <a:pathLst>
                <a:path extrusionOk="0" h="1083" w="1082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33"/>
                    <a:pt x="240" y="1082"/>
                    <a:pt x="546" y="1082"/>
                  </a:cubicBezTo>
                  <a:cubicBezTo>
                    <a:pt x="843" y="1082"/>
                    <a:pt x="1082" y="83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48"/>
            <p:cNvSpPr/>
            <p:nvPr/>
          </p:nvSpPr>
          <p:spPr>
            <a:xfrm>
              <a:off x="5488961" y="1667314"/>
              <a:ext cx="66123" cy="11344"/>
            </a:xfrm>
            <a:custGeom>
              <a:rect b="b" l="l" r="r" t="t"/>
              <a:pathLst>
                <a:path extrusionOk="0" h="432" w="2518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48"/>
            <p:cNvSpPr/>
            <p:nvPr/>
          </p:nvSpPr>
          <p:spPr>
            <a:xfrm>
              <a:off x="5488725" y="1689950"/>
              <a:ext cx="105828" cy="11318"/>
            </a:xfrm>
            <a:custGeom>
              <a:rect b="b" l="l" r="r" t="t"/>
              <a:pathLst>
                <a:path extrusionOk="0" h="431" w="4030">
                  <a:moveTo>
                    <a:pt x="297" y="0"/>
                  </a:moveTo>
                  <a:cubicBezTo>
                    <a:pt x="0" y="0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0"/>
                    <a:pt x="37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48"/>
            <p:cNvSpPr/>
            <p:nvPr/>
          </p:nvSpPr>
          <p:spPr>
            <a:xfrm>
              <a:off x="5488961" y="1718337"/>
              <a:ext cx="66123" cy="11344"/>
            </a:xfrm>
            <a:custGeom>
              <a:rect b="b" l="l" r="r" t="t"/>
              <a:pathLst>
                <a:path extrusionOk="0" h="432" w="2518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48"/>
            <p:cNvSpPr/>
            <p:nvPr/>
          </p:nvSpPr>
          <p:spPr>
            <a:xfrm>
              <a:off x="5488725" y="1740947"/>
              <a:ext cx="105828" cy="11344"/>
            </a:xfrm>
            <a:custGeom>
              <a:rect b="b" l="l" r="r" t="t"/>
              <a:pathLst>
                <a:path extrusionOk="0" h="432" w="4030">
                  <a:moveTo>
                    <a:pt x="297" y="1"/>
                  </a:moveTo>
                  <a:cubicBezTo>
                    <a:pt x="0" y="1"/>
                    <a:pt x="0" y="432"/>
                    <a:pt x="297" y="432"/>
                  </a:cubicBezTo>
                  <a:lnTo>
                    <a:pt x="3742" y="432"/>
                  </a:lnTo>
                  <a:cubicBezTo>
                    <a:pt x="4029" y="432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48"/>
            <p:cNvSpPr/>
            <p:nvPr/>
          </p:nvSpPr>
          <p:spPr>
            <a:xfrm>
              <a:off x="5488961" y="1769360"/>
              <a:ext cx="66123" cy="11318"/>
            </a:xfrm>
            <a:custGeom>
              <a:rect b="b" l="l" r="r" t="t"/>
              <a:pathLst>
                <a:path extrusionOk="0" h="431" w="2518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0"/>
                    <a:pt x="223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48"/>
            <p:cNvSpPr/>
            <p:nvPr/>
          </p:nvSpPr>
          <p:spPr>
            <a:xfrm>
              <a:off x="5488725" y="1791970"/>
              <a:ext cx="105828" cy="11344"/>
            </a:xfrm>
            <a:custGeom>
              <a:rect b="b" l="l" r="r" t="t"/>
              <a:pathLst>
                <a:path extrusionOk="0" h="432" w="4030">
                  <a:moveTo>
                    <a:pt x="297" y="1"/>
                  </a:moveTo>
                  <a:cubicBezTo>
                    <a:pt x="0" y="1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48"/>
            <p:cNvSpPr/>
            <p:nvPr/>
          </p:nvSpPr>
          <p:spPr>
            <a:xfrm>
              <a:off x="5488961" y="1582389"/>
              <a:ext cx="100051" cy="11318"/>
            </a:xfrm>
            <a:custGeom>
              <a:rect b="b" l="l" r="r" t="t"/>
              <a:pathLst>
                <a:path extrusionOk="0" h="431" w="381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3523" y="431"/>
                  </a:lnTo>
                  <a:cubicBezTo>
                    <a:pt x="3810" y="431"/>
                    <a:pt x="3810" y="0"/>
                    <a:pt x="35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48"/>
            <p:cNvSpPr/>
            <p:nvPr/>
          </p:nvSpPr>
          <p:spPr>
            <a:xfrm>
              <a:off x="5443479" y="1633386"/>
              <a:ext cx="151074" cy="11344"/>
            </a:xfrm>
            <a:custGeom>
              <a:rect b="b" l="l" r="r" t="t"/>
              <a:pathLst>
                <a:path extrusionOk="0" h="432" w="5753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5465" y="431"/>
                  </a:lnTo>
                  <a:cubicBezTo>
                    <a:pt x="5752" y="431"/>
                    <a:pt x="5752" y="1"/>
                    <a:pt x="546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48"/>
            <p:cNvSpPr/>
            <p:nvPr/>
          </p:nvSpPr>
          <p:spPr>
            <a:xfrm>
              <a:off x="5488961" y="1604999"/>
              <a:ext cx="26418" cy="11344"/>
            </a:xfrm>
            <a:custGeom>
              <a:rect b="b" l="l" r="r" t="t"/>
              <a:pathLst>
                <a:path extrusionOk="0" h="432" w="1006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719" y="431"/>
                  </a:lnTo>
                  <a:cubicBezTo>
                    <a:pt x="1006" y="431"/>
                    <a:pt x="1006" y="0"/>
                    <a:pt x="719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48"/>
            <p:cNvSpPr/>
            <p:nvPr/>
          </p:nvSpPr>
          <p:spPr>
            <a:xfrm>
              <a:off x="5522889" y="1604999"/>
              <a:ext cx="37736" cy="11344"/>
            </a:xfrm>
            <a:custGeom>
              <a:rect b="b" l="l" r="r" t="t"/>
              <a:pathLst>
                <a:path extrusionOk="0" h="432" w="1437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1149" y="431"/>
                  </a:lnTo>
                  <a:cubicBezTo>
                    <a:pt x="1436" y="431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48"/>
            <p:cNvSpPr/>
            <p:nvPr/>
          </p:nvSpPr>
          <p:spPr>
            <a:xfrm>
              <a:off x="5445501" y="1582389"/>
              <a:ext cx="34191" cy="33954"/>
            </a:xfrm>
            <a:custGeom>
              <a:rect b="b" l="l" r="r" t="t"/>
              <a:pathLst>
                <a:path extrusionOk="0" h="1293" w="1302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081"/>
                  </a:lnTo>
                  <a:cubicBezTo>
                    <a:pt x="0" y="1196"/>
                    <a:pt x="96" y="1292"/>
                    <a:pt x="220" y="1292"/>
                  </a:cubicBezTo>
                  <a:lnTo>
                    <a:pt x="1082" y="1292"/>
                  </a:lnTo>
                  <a:cubicBezTo>
                    <a:pt x="1196" y="1292"/>
                    <a:pt x="1302" y="1196"/>
                    <a:pt x="1302" y="1081"/>
                  </a:cubicBezTo>
                  <a:lnTo>
                    <a:pt x="1302" y="220"/>
                  </a:lnTo>
                  <a:cubicBezTo>
                    <a:pt x="1302" y="96"/>
                    <a:pt x="1196" y="0"/>
                    <a:pt x="10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48"/>
            <p:cNvSpPr/>
            <p:nvPr/>
          </p:nvSpPr>
          <p:spPr>
            <a:xfrm>
              <a:off x="5468347" y="1553976"/>
              <a:ext cx="101810" cy="11581"/>
            </a:xfrm>
            <a:custGeom>
              <a:rect b="b" l="l" r="r" t="t"/>
              <a:pathLst>
                <a:path extrusionOk="0" h="441" w="3877">
                  <a:moveTo>
                    <a:pt x="212" y="1"/>
                  </a:moveTo>
                  <a:cubicBezTo>
                    <a:pt x="97" y="1"/>
                    <a:pt x="1" y="106"/>
                    <a:pt x="1" y="221"/>
                  </a:cubicBezTo>
                  <a:cubicBezTo>
                    <a:pt x="1" y="336"/>
                    <a:pt x="97" y="441"/>
                    <a:pt x="212" y="441"/>
                  </a:cubicBezTo>
                  <a:lnTo>
                    <a:pt x="3657" y="441"/>
                  </a:lnTo>
                  <a:cubicBezTo>
                    <a:pt x="3781" y="441"/>
                    <a:pt x="3877" y="345"/>
                    <a:pt x="3877" y="221"/>
                  </a:cubicBezTo>
                  <a:cubicBezTo>
                    <a:pt x="3877" y="106"/>
                    <a:pt x="3781" y="10"/>
                    <a:pt x="36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48"/>
            <p:cNvSpPr/>
            <p:nvPr/>
          </p:nvSpPr>
          <p:spPr>
            <a:xfrm>
              <a:off x="5454036" y="1590924"/>
              <a:ext cx="16859" cy="16859"/>
            </a:xfrm>
            <a:custGeom>
              <a:rect b="b" l="l" r="r" t="t"/>
              <a:pathLst>
                <a:path extrusionOk="0" h="642" w="642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498"/>
                    <a:pt x="144" y="642"/>
                    <a:pt x="326" y="642"/>
                  </a:cubicBezTo>
                  <a:cubicBezTo>
                    <a:pt x="498" y="642"/>
                    <a:pt x="642" y="498"/>
                    <a:pt x="642" y="326"/>
                  </a:cubicBezTo>
                  <a:cubicBezTo>
                    <a:pt x="642" y="144"/>
                    <a:pt x="498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3" name="Google Shape;4933;p48"/>
          <p:cNvGrpSpPr/>
          <p:nvPr/>
        </p:nvGrpSpPr>
        <p:grpSpPr>
          <a:xfrm>
            <a:off x="5782259" y="1512012"/>
            <a:ext cx="356138" cy="356138"/>
            <a:chOff x="5782259" y="1512012"/>
            <a:chExt cx="356138" cy="356138"/>
          </a:xfrm>
        </p:grpSpPr>
        <p:sp>
          <p:nvSpPr>
            <p:cNvPr id="4934" name="Google Shape;4934;p48"/>
            <p:cNvSpPr/>
            <p:nvPr/>
          </p:nvSpPr>
          <p:spPr>
            <a:xfrm>
              <a:off x="5902635" y="1701505"/>
              <a:ext cx="114888" cy="97792"/>
            </a:xfrm>
            <a:custGeom>
              <a:rect b="b" l="l" r="r" t="t"/>
              <a:pathLst>
                <a:path extrusionOk="0" h="3724" w="4375">
                  <a:moveTo>
                    <a:pt x="1532" y="0"/>
                  </a:moveTo>
                  <a:lnTo>
                    <a:pt x="1532" y="297"/>
                  </a:lnTo>
                  <a:cubicBezTo>
                    <a:pt x="1532" y="383"/>
                    <a:pt x="1484" y="460"/>
                    <a:pt x="1398" y="498"/>
                  </a:cubicBezTo>
                  <a:lnTo>
                    <a:pt x="402" y="929"/>
                  </a:lnTo>
                  <a:cubicBezTo>
                    <a:pt x="163" y="1024"/>
                    <a:pt x="0" y="1264"/>
                    <a:pt x="0" y="1522"/>
                  </a:cubicBezTo>
                  <a:lnTo>
                    <a:pt x="0" y="3723"/>
                  </a:lnTo>
                  <a:lnTo>
                    <a:pt x="4374" y="3723"/>
                  </a:lnTo>
                  <a:lnTo>
                    <a:pt x="4374" y="1532"/>
                  </a:lnTo>
                  <a:cubicBezTo>
                    <a:pt x="4374" y="1264"/>
                    <a:pt x="4221" y="1024"/>
                    <a:pt x="3982" y="929"/>
                  </a:cubicBezTo>
                  <a:lnTo>
                    <a:pt x="2986" y="498"/>
                  </a:lnTo>
                  <a:cubicBezTo>
                    <a:pt x="2900" y="460"/>
                    <a:pt x="2852" y="383"/>
                    <a:pt x="2852" y="29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48"/>
            <p:cNvSpPr/>
            <p:nvPr/>
          </p:nvSpPr>
          <p:spPr>
            <a:xfrm>
              <a:off x="5940082" y="1701505"/>
              <a:ext cx="40230" cy="17358"/>
            </a:xfrm>
            <a:custGeom>
              <a:rect b="b" l="l" r="r" t="t"/>
              <a:pathLst>
                <a:path extrusionOk="0" h="661" w="1532">
                  <a:moveTo>
                    <a:pt x="106" y="0"/>
                  </a:moveTo>
                  <a:lnTo>
                    <a:pt x="106" y="297"/>
                  </a:lnTo>
                  <a:cubicBezTo>
                    <a:pt x="106" y="374"/>
                    <a:pt x="67" y="441"/>
                    <a:pt x="0" y="479"/>
                  </a:cubicBezTo>
                  <a:cubicBezTo>
                    <a:pt x="240" y="594"/>
                    <a:pt x="498" y="661"/>
                    <a:pt x="766" y="661"/>
                  </a:cubicBezTo>
                  <a:cubicBezTo>
                    <a:pt x="1034" y="651"/>
                    <a:pt x="1292" y="594"/>
                    <a:pt x="1532" y="479"/>
                  </a:cubicBezTo>
                  <a:cubicBezTo>
                    <a:pt x="1465" y="441"/>
                    <a:pt x="1426" y="374"/>
                    <a:pt x="1426" y="297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48"/>
            <p:cNvSpPr/>
            <p:nvPr/>
          </p:nvSpPr>
          <p:spPr>
            <a:xfrm>
              <a:off x="5902635" y="1716079"/>
              <a:ext cx="115124" cy="83218"/>
            </a:xfrm>
            <a:custGeom>
              <a:rect b="b" l="l" r="r" t="t"/>
              <a:pathLst>
                <a:path extrusionOk="0" h="3169" w="4384">
                  <a:moveTo>
                    <a:pt x="1254" y="0"/>
                  </a:moveTo>
                  <a:lnTo>
                    <a:pt x="402" y="374"/>
                  </a:lnTo>
                  <a:cubicBezTo>
                    <a:pt x="163" y="469"/>
                    <a:pt x="10" y="709"/>
                    <a:pt x="0" y="967"/>
                  </a:cubicBezTo>
                  <a:lnTo>
                    <a:pt x="0" y="3168"/>
                  </a:lnTo>
                  <a:lnTo>
                    <a:pt x="4374" y="3168"/>
                  </a:lnTo>
                  <a:lnTo>
                    <a:pt x="4374" y="977"/>
                  </a:lnTo>
                  <a:cubicBezTo>
                    <a:pt x="4384" y="709"/>
                    <a:pt x="4221" y="469"/>
                    <a:pt x="3982" y="374"/>
                  </a:cubicBezTo>
                  <a:lnTo>
                    <a:pt x="3130" y="0"/>
                  </a:lnTo>
                  <a:cubicBezTo>
                    <a:pt x="2919" y="359"/>
                    <a:pt x="2556" y="539"/>
                    <a:pt x="2192" y="539"/>
                  </a:cubicBezTo>
                  <a:cubicBezTo>
                    <a:pt x="1828" y="539"/>
                    <a:pt x="1465" y="359"/>
                    <a:pt x="125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48"/>
            <p:cNvSpPr/>
            <p:nvPr/>
          </p:nvSpPr>
          <p:spPr>
            <a:xfrm>
              <a:off x="5919967" y="1621070"/>
              <a:ext cx="28676" cy="63103"/>
            </a:xfrm>
            <a:custGeom>
              <a:rect b="b" l="l" r="r" t="t"/>
              <a:pathLst>
                <a:path extrusionOk="0" h="2403" w="1092">
                  <a:moveTo>
                    <a:pt x="661" y="1"/>
                  </a:moveTo>
                  <a:cubicBezTo>
                    <a:pt x="297" y="1"/>
                    <a:pt x="1" y="288"/>
                    <a:pt x="1" y="652"/>
                  </a:cubicBezTo>
                  <a:lnTo>
                    <a:pt x="1" y="805"/>
                  </a:lnTo>
                  <a:cubicBezTo>
                    <a:pt x="1" y="996"/>
                    <a:pt x="30" y="1178"/>
                    <a:pt x="87" y="1360"/>
                  </a:cubicBezTo>
                  <a:lnTo>
                    <a:pt x="441" y="2403"/>
                  </a:lnTo>
                  <a:lnTo>
                    <a:pt x="1092" y="240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48"/>
            <p:cNvSpPr/>
            <p:nvPr/>
          </p:nvSpPr>
          <p:spPr>
            <a:xfrm>
              <a:off x="5931547" y="1615293"/>
              <a:ext cx="69116" cy="68880"/>
            </a:xfrm>
            <a:custGeom>
              <a:rect b="b" l="l" r="r" t="t"/>
              <a:pathLst>
                <a:path extrusionOk="0" h="2623" w="2632">
                  <a:moveTo>
                    <a:pt x="660" y="1"/>
                  </a:moveTo>
                  <a:cubicBezTo>
                    <a:pt x="297" y="1"/>
                    <a:pt x="0" y="297"/>
                    <a:pt x="0" y="661"/>
                  </a:cubicBezTo>
                  <a:cubicBezTo>
                    <a:pt x="0" y="900"/>
                    <a:pt x="201" y="1092"/>
                    <a:pt x="440" y="1092"/>
                  </a:cubicBezTo>
                  <a:lnTo>
                    <a:pt x="2192" y="2623"/>
                  </a:lnTo>
                  <a:lnTo>
                    <a:pt x="2555" y="1331"/>
                  </a:lnTo>
                  <a:cubicBezTo>
                    <a:pt x="2603" y="1178"/>
                    <a:pt x="2622" y="1015"/>
                    <a:pt x="2632" y="853"/>
                  </a:cubicBezTo>
                  <a:lnTo>
                    <a:pt x="2632" y="441"/>
                  </a:lnTo>
                  <a:cubicBezTo>
                    <a:pt x="2632" y="192"/>
                    <a:pt x="2431" y="1"/>
                    <a:pt x="2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48"/>
            <p:cNvSpPr/>
            <p:nvPr/>
          </p:nvSpPr>
          <p:spPr>
            <a:xfrm>
              <a:off x="5925744" y="1644179"/>
              <a:ext cx="68906" cy="63129"/>
            </a:xfrm>
            <a:custGeom>
              <a:rect b="b" l="l" r="r" t="t"/>
              <a:pathLst>
                <a:path extrusionOk="0" h="2404" w="2624">
                  <a:moveTo>
                    <a:pt x="812" y="0"/>
                  </a:moveTo>
                  <a:cubicBezTo>
                    <a:pt x="699" y="0"/>
                    <a:pt x="597" y="47"/>
                    <a:pt x="518" y="126"/>
                  </a:cubicBezTo>
                  <a:lnTo>
                    <a:pt x="125" y="528"/>
                  </a:lnTo>
                  <a:cubicBezTo>
                    <a:pt x="39" y="604"/>
                    <a:pt x="1" y="719"/>
                    <a:pt x="1" y="834"/>
                  </a:cubicBezTo>
                  <a:lnTo>
                    <a:pt x="1" y="1092"/>
                  </a:lnTo>
                  <a:cubicBezTo>
                    <a:pt x="1" y="1810"/>
                    <a:pt x="585" y="2403"/>
                    <a:pt x="1312" y="2403"/>
                  </a:cubicBezTo>
                  <a:cubicBezTo>
                    <a:pt x="2039" y="2403"/>
                    <a:pt x="2623" y="1810"/>
                    <a:pt x="2623" y="1092"/>
                  </a:cubicBezTo>
                  <a:lnTo>
                    <a:pt x="2623" y="815"/>
                  </a:lnTo>
                  <a:cubicBezTo>
                    <a:pt x="2623" y="690"/>
                    <a:pt x="2575" y="585"/>
                    <a:pt x="2499" y="499"/>
                  </a:cubicBezTo>
                  <a:cubicBezTo>
                    <a:pt x="2154" y="174"/>
                    <a:pt x="1542" y="20"/>
                    <a:pt x="843" y="1"/>
                  </a:cubicBezTo>
                  <a:cubicBezTo>
                    <a:pt x="833" y="1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48"/>
            <p:cNvSpPr/>
            <p:nvPr/>
          </p:nvSpPr>
          <p:spPr>
            <a:xfrm>
              <a:off x="5925744" y="1644205"/>
              <a:ext cx="68906" cy="61606"/>
            </a:xfrm>
            <a:custGeom>
              <a:rect b="b" l="l" r="r" t="t"/>
              <a:pathLst>
                <a:path extrusionOk="0" h="2346" w="2624">
                  <a:moveTo>
                    <a:pt x="843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49" y="613"/>
                    <a:pt x="1" y="718"/>
                    <a:pt x="1" y="843"/>
                  </a:cubicBezTo>
                  <a:lnTo>
                    <a:pt x="1" y="1091"/>
                  </a:lnTo>
                  <a:cubicBezTo>
                    <a:pt x="1" y="1675"/>
                    <a:pt x="384" y="2182"/>
                    <a:pt x="948" y="2345"/>
                  </a:cubicBezTo>
                  <a:cubicBezTo>
                    <a:pt x="757" y="2115"/>
                    <a:pt x="652" y="1828"/>
                    <a:pt x="661" y="1522"/>
                  </a:cubicBezTo>
                  <a:lnTo>
                    <a:pt x="661" y="890"/>
                  </a:lnTo>
                  <a:cubicBezTo>
                    <a:pt x="652" y="643"/>
                    <a:pt x="853" y="449"/>
                    <a:pt x="1088" y="449"/>
                  </a:cubicBezTo>
                  <a:cubicBezTo>
                    <a:pt x="1099" y="449"/>
                    <a:pt x="1110" y="449"/>
                    <a:pt x="1121" y="450"/>
                  </a:cubicBezTo>
                  <a:cubicBezTo>
                    <a:pt x="1561" y="479"/>
                    <a:pt x="2221" y="555"/>
                    <a:pt x="2623" y="747"/>
                  </a:cubicBezTo>
                  <a:cubicBezTo>
                    <a:pt x="2604" y="651"/>
                    <a:pt x="2566" y="575"/>
                    <a:pt x="2499" y="508"/>
                  </a:cubicBezTo>
                  <a:cubicBezTo>
                    <a:pt x="2164" y="173"/>
                    <a:pt x="1542" y="29"/>
                    <a:pt x="84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48"/>
            <p:cNvSpPr/>
            <p:nvPr/>
          </p:nvSpPr>
          <p:spPr>
            <a:xfrm>
              <a:off x="5902898" y="1730916"/>
              <a:ext cx="22872" cy="68381"/>
            </a:xfrm>
            <a:custGeom>
              <a:rect b="b" l="l" r="r" t="t"/>
              <a:pathLst>
                <a:path extrusionOk="0" h="2604" w="871">
                  <a:moveTo>
                    <a:pt x="14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03"/>
                  </a:lnTo>
                  <a:lnTo>
                    <a:pt x="871" y="2603"/>
                  </a:lnTo>
                  <a:lnTo>
                    <a:pt x="871" y="995"/>
                  </a:lnTo>
                  <a:cubicBezTo>
                    <a:pt x="871" y="823"/>
                    <a:pt x="804" y="660"/>
                    <a:pt x="680" y="53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48"/>
            <p:cNvSpPr/>
            <p:nvPr/>
          </p:nvSpPr>
          <p:spPr>
            <a:xfrm>
              <a:off x="5994624" y="1730916"/>
              <a:ext cx="23135" cy="68381"/>
            </a:xfrm>
            <a:custGeom>
              <a:rect b="b" l="l" r="r" t="t"/>
              <a:pathLst>
                <a:path extrusionOk="0" h="2604" w="881">
                  <a:moveTo>
                    <a:pt x="728" y="0"/>
                  </a:moveTo>
                  <a:lnTo>
                    <a:pt x="192" y="536"/>
                  </a:lnTo>
                  <a:cubicBezTo>
                    <a:pt x="77" y="660"/>
                    <a:pt x="0" y="823"/>
                    <a:pt x="0" y="995"/>
                  </a:cubicBezTo>
                  <a:lnTo>
                    <a:pt x="0" y="2603"/>
                  </a:lnTo>
                  <a:lnTo>
                    <a:pt x="881" y="2603"/>
                  </a:lnTo>
                  <a:lnTo>
                    <a:pt x="881" y="412"/>
                  </a:lnTo>
                  <a:cubicBezTo>
                    <a:pt x="881" y="258"/>
                    <a:pt x="823" y="115"/>
                    <a:pt x="72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48"/>
            <p:cNvSpPr/>
            <p:nvPr/>
          </p:nvSpPr>
          <p:spPr>
            <a:xfrm>
              <a:off x="5782259" y="1512012"/>
              <a:ext cx="356138" cy="356138"/>
            </a:xfrm>
            <a:custGeom>
              <a:rect b="b" l="l" r="r" t="t"/>
              <a:pathLst>
                <a:path extrusionOk="0" h="13562" w="13562">
                  <a:moveTo>
                    <a:pt x="6777" y="2623"/>
                  </a:moveTo>
                  <a:cubicBezTo>
                    <a:pt x="7312" y="2623"/>
                    <a:pt x="7851" y="2726"/>
                    <a:pt x="8365" y="2938"/>
                  </a:cubicBezTo>
                  <a:cubicBezTo>
                    <a:pt x="9925" y="3580"/>
                    <a:pt x="10939" y="5101"/>
                    <a:pt x="10939" y="6776"/>
                  </a:cubicBezTo>
                  <a:cubicBezTo>
                    <a:pt x="10939" y="9073"/>
                    <a:pt x="9073" y="10939"/>
                    <a:pt x="6776" y="10939"/>
                  </a:cubicBezTo>
                  <a:cubicBezTo>
                    <a:pt x="5092" y="10939"/>
                    <a:pt x="3580" y="9925"/>
                    <a:pt x="2938" y="8365"/>
                  </a:cubicBezTo>
                  <a:cubicBezTo>
                    <a:pt x="2297" y="6814"/>
                    <a:pt x="2651" y="5025"/>
                    <a:pt x="3838" y="3838"/>
                  </a:cubicBezTo>
                  <a:cubicBezTo>
                    <a:pt x="4632" y="3044"/>
                    <a:pt x="5695" y="2623"/>
                    <a:pt x="6777" y="2623"/>
                  </a:cubicBezTo>
                  <a:close/>
                  <a:moveTo>
                    <a:pt x="5905" y="0"/>
                  </a:moveTo>
                  <a:cubicBezTo>
                    <a:pt x="5790" y="0"/>
                    <a:pt x="5685" y="96"/>
                    <a:pt x="5685" y="220"/>
                  </a:cubicBezTo>
                  <a:lnTo>
                    <a:pt x="5685" y="795"/>
                  </a:lnTo>
                  <a:cubicBezTo>
                    <a:pt x="5685" y="900"/>
                    <a:pt x="5618" y="986"/>
                    <a:pt x="5513" y="1015"/>
                  </a:cubicBezTo>
                  <a:cubicBezTo>
                    <a:pt x="4833" y="1158"/>
                    <a:pt x="4182" y="1426"/>
                    <a:pt x="3599" y="1800"/>
                  </a:cubicBezTo>
                  <a:cubicBezTo>
                    <a:pt x="3561" y="1825"/>
                    <a:pt x="3517" y="1837"/>
                    <a:pt x="3474" y="1837"/>
                  </a:cubicBezTo>
                  <a:cubicBezTo>
                    <a:pt x="3420" y="1837"/>
                    <a:pt x="3368" y="1818"/>
                    <a:pt x="3331" y="1780"/>
                  </a:cubicBezTo>
                  <a:lnTo>
                    <a:pt x="2919" y="1369"/>
                  </a:lnTo>
                  <a:cubicBezTo>
                    <a:pt x="2876" y="1326"/>
                    <a:pt x="2819" y="1304"/>
                    <a:pt x="2761" y="1304"/>
                  </a:cubicBezTo>
                  <a:cubicBezTo>
                    <a:pt x="2704" y="1304"/>
                    <a:pt x="2646" y="1326"/>
                    <a:pt x="2603" y="1369"/>
                  </a:cubicBezTo>
                  <a:lnTo>
                    <a:pt x="1369" y="2603"/>
                  </a:lnTo>
                  <a:cubicBezTo>
                    <a:pt x="1283" y="2690"/>
                    <a:pt x="1283" y="2824"/>
                    <a:pt x="1369" y="2910"/>
                  </a:cubicBezTo>
                  <a:lnTo>
                    <a:pt x="1780" y="3321"/>
                  </a:lnTo>
                  <a:cubicBezTo>
                    <a:pt x="1857" y="3398"/>
                    <a:pt x="1866" y="3513"/>
                    <a:pt x="1809" y="3599"/>
                  </a:cubicBezTo>
                  <a:cubicBezTo>
                    <a:pt x="1436" y="4183"/>
                    <a:pt x="1168" y="4833"/>
                    <a:pt x="1015" y="5513"/>
                  </a:cubicBezTo>
                  <a:cubicBezTo>
                    <a:pt x="996" y="5609"/>
                    <a:pt x="909" y="5685"/>
                    <a:pt x="804" y="5685"/>
                  </a:cubicBezTo>
                  <a:lnTo>
                    <a:pt x="220" y="5685"/>
                  </a:lnTo>
                  <a:cubicBezTo>
                    <a:pt x="96" y="5685"/>
                    <a:pt x="0" y="5781"/>
                    <a:pt x="0" y="5905"/>
                  </a:cubicBezTo>
                  <a:lnTo>
                    <a:pt x="0" y="7657"/>
                  </a:lnTo>
                  <a:cubicBezTo>
                    <a:pt x="0" y="7771"/>
                    <a:pt x="96" y="7877"/>
                    <a:pt x="220" y="7877"/>
                  </a:cubicBezTo>
                  <a:lnTo>
                    <a:pt x="804" y="7877"/>
                  </a:lnTo>
                  <a:cubicBezTo>
                    <a:pt x="909" y="7877"/>
                    <a:pt x="996" y="7944"/>
                    <a:pt x="1015" y="8049"/>
                  </a:cubicBezTo>
                  <a:cubicBezTo>
                    <a:pt x="1168" y="8728"/>
                    <a:pt x="1436" y="9379"/>
                    <a:pt x="1809" y="9963"/>
                  </a:cubicBezTo>
                  <a:cubicBezTo>
                    <a:pt x="1866" y="10049"/>
                    <a:pt x="1857" y="10164"/>
                    <a:pt x="1780" y="10231"/>
                  </a:cubicBezTo>
                  <a:lnTo>
                    <a:pt x="1369" y="10642"/>
                  </a:lnTo>
                  <a:cubicBezTo>
                    <a:pt x="1283" y="10729"/>
                    <a:pt x="1283" y="10872"/>
                    <a:pt x="1369" y="10958"/>
                  </a:cubicBezTo>
                  <a:lnTo>
                    <a:pt x="2603" y="12193"/>
                  </a:lnTo>
                  <a:cubicBezTo>
                    <a:pt x="2646" y="12236"/>
                    <a:pt x="2704" y="12257"/>
                    <a:pt x="2761" y="12257"/>
                  </a:cubicBezTo>
                  <a:cubicBezTo>
                    <a:pt x="2819" y="12257"/>
                    <a:pt x="2876" y="12236"/>
                    <a:pt x="2919" y="12193"/>
                  </a:cubicBezTo>
                  <a:lnTo>
                    <a:pt x="3331" y="11781"/>
                  </a:lnTo>
                  <a:cubicBezTo>
                    <a:pt x="3369" y="11738"/>
                    <a:pt x="3423" y="11716"/>
                    <a:pt x="3478" y="11716"/>
                  </a:cubicBezTo>
                  <a:cubicBezTo>
                    <a:pt x="3520" y="11716"/>
                    <a:pt x="3562" y="11728"/>
                    <a:pt x="3599" y="11753"/>
                  </a:cubicBezTo>
                  <a:cubicBezTo>
                    <a:pt x="4182" y="12126"/>
                    <a:pt x="4833" y="12394"/>
                    <a:pt x="5513" y="12547"/>
                  </a:cubicBezTo>
                  <a:cubicBezTo>
                    <a:pt x="5618" y="12566"/>
                    <a:pt x="5685" y="12652"/>
                    <a:pt x="5685" y="12758"/>
                  </a:cubicBezTo>
                  <a:lnTo>
                    <a:pt x="5685" y="13341"/>
                  </a:lnTo>
                  <a:cubicBezTo>
                    <a:pt x="5685" y="13466"/>
                    <a:pt x="5790" y="13561"/>
                    <a:pt x="5905" y="13561"/>
                  </a:cubicBezTo>
                  <a:lnTo>
                    <a:pt x="7657" y="13561"/>
                  </a:lnTo>
                  <a:cubicBezTo>
                    <a:pt x="7781" y="13561"/>
                    <a:pt x="7877" y="13466"/>
                    <a:pt x="7877" y="13341"/>
                  </a:cubicBezTo>
                  <a:lnTo>
                    <a:pt x="7877" y="12758"/>
                  </a:lnTo>
                  <a:cubicBezTo>
                    <a:pt x="7877" y="12652"/>
                    <a:pt x="7953" y="12566"/>
                    <a:pt x="8049" y="12547"/>
                  </a:cubicBezTo>
                  <a:cubicBezTo>
                    <a:pt x="8728" y="12394"/>
                    <a:pt x="9379" y="12126"/>
                    <a:pt x="9963" y="11753"/>
                  </a:cubicBezTo>
                  <a:cubicBezTo>
                    <a:pt x="10000" y="11728"/>
                    <a:pt x="10042" y="11716"/>
                    <a:pt x="10084" y="11716"/>
                  </a:cubicBezTo>
                  <a:cubicBezTo>
                    <a:pt x="10140" y="11716"/>
                    <a:pt x="10197" y="11738"/>
                    <a:pt x="10240" y="11781"/>
                  </a:cubicBezTo>
                  <a:lnTo>
                    <a:pt x="10652" y="12193"/>
                  </a:lnTo>
                  <a:cubicBezTo>
                    <a:pt x="10695" y="12236"/>
                    <a:pt x="10750" y="12257"/>
                    <a:pt x="10805" y="12257"/>
                  </a:cubicBezTo>
                  <a:cubicBezTo>
                    <a:pt x="10860" y="12257"/>
                    <a:pt x="10915" y="12236"/>
                    <a:pt x="10958" y="12193"/>
                  </a:cubicBezTo>
                  <a:lnTo>
                    <a:pt x="12193" y="10958"/>
                  </a:lnTo>
                  <a:cubicBezTo>
                    <a:pt x="12279" y="10872"/>
                    <a:pt x="12279" y="10729"/>
                    <a:pt x="12193" y="10642"/>
                  </a:cubicBezTo>
                  <a:lnTo>
                    <a:pt x="11781" y="10231"/>
                  </a:lnTo>
                  <a:cubicBezTo>
                    <a:pt x="11714" y="10164"/>
                    <a:pt x="11695" y="10049"/>
                    <a:pt x="11753" y="9963"/>
                  </a:cubicBezTo>
                  <a:cubicBezTo>
                    <a:pt x="12135" y="9379"/>
                    <a:pt x="12403" y="8728"/>
                    <a:pt x="12547" y="8049"/>
                  </a:cubicBezTo>
                  <a:cubicBezTo>
                    <a:pt x="12566" y="7944"/>
                    <a:pt x="12662" y="7877"/>
                    <a:pt x="12767" y="7877"/>
                  </a:cubicBezTo>
                  <a:lnTo>
                    <a:pt x="13341" y="7877"/>
                  </a:lnTo>
                  <a:cubicBezTo>
                    <a:pt x="13466" y="7877"/>
                    <a:pt x="13561" y="7781"/>
                    <a:pt x="13561" y="7657"/>
                  </a:cubicBezTo>
                  <a:lnTo>
                    <a:pt x="13561" y="5905"/>
                  </a:lnTo>
                  <a:cubicBezTo>
                    <a:pt x="13561" y="5781"/>
                    <a:pt x="13466" y="5685"/>
                    <a:pt x="13341" y="5685"/>
                  </a:cubicBezTo>
                  <a:lnTo>
                    <a:pt x="12757" y="5685"/>
                  </a:lnTo>
                  <a:cubicBezTo>
                    <a:pt x="12652" y="5685"/>
                    <a:pt x="12566" y="5609"/>
                    <a:pt x="12547" y="5513"/>
                  </a:cubicBezTo>
                  <a:cubicBezTo>
                    <a:pt x="12394" y="4833"/>
                    <a:pt x="12126" y="4183"/>
                    <a:pt x="11753" y="3599"/>
                  </a:cubicBezTo>
                  <a:cubicBezTo>
                    <a:pt x="11695" y="3513"/>
                    <a:pt x="11705" y="3398"/>
                    <a:pt x="11781" y="3321"/>
                  </a:cubicBezTo>
                  <a:lnTo>
                    <a:pt x="12193" y="2910"/>
                  </a:lnTo>
                  <a:cubicBezTo>
                    <a:pt x="12269" y="2824"/>
                    <a:pt x="12269" y="2690"/>
                    <a:pt x="12193" y="2603"/>
                  </a:cubicBezTo>
                  <a:lnTo>
                    <a:pt x="10949" y="1369"/>
                  </a:lnTo>
                  <a:cubicBezTo>
                    <a:pt x="10906" y="1326"/>
                    <a:pt x="10851" y="1304"/>
                    <a:pt x="10796" y="1304"/>
                  </a:cubicBezTo>
                  <a:cubicBezTo>
                    <a:pt x="10741" y="1304"/>
                    <a:pt x="10686" y="1326"/>
                    <a:pt x="10642" y="1369"/>
                  </a:cubicBezTo>
                  <a:lnTo>
                    <a:pt x="10231" y="1780"/>
                  </a:lnTo>
                  <a:cubicBezTo>
                    <a:pt x="10188" y="1818"/>
                    <a:pt x="10134" y="1837"/>
                    <a:pt x="10079" y="1837"/>
                  </a:cubicBezTo>
                  <a:cubicBezTo>
                    <a:pt x="10035" y="1837"/>
                    <a:pt x="9992" y="1825"/>
                    <a:pt x="9953" y="1800"/>
                  </a:cubicBezTo>
                  <a:cubicBezTo>
                    <a:pt x="9370" y="1426"/>
                    <a:pt x="8719" y="1158"/>
                    <a:pt x="8039" y="1015"/>
                  </a:cubicBezTo>
                  <a:cubicBezTo>
                    <a:pt x="7944" y="986"/>
                    <a:pt x="7877" y="900"/>
                    <a:pt x="7877" y="795"/>
                  </a:cubicBezTo>
                  <a:lnTo>
                    <a:pt x="7877" y="220"/>
                  </a:lnTo>
                  <a:cubicBezTo>
                    <a:pt x="7877" y="96"/>
                    <a:pt x="7781" y="0"/>
                    <a:pt x="7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48"/>
            <p:cNvSpPr/>
            <p:nvPr/>
          </p:nvSpPr>
          <p:spPr>
            <a:xfrm>
              <a:off x="5823724" y="1563535"/>
              <a:ext cx="262889" cy="252936"/>
            </a:xfrm>
            <a:custGeom>
              <a:rect b="b" l="l" r="r" t="t"/>
              <a:pathLst>
                <a:path extrusionOk="0" h="9632" w="10011">
                  <a:moveTo>
                    <a:pt x="5205" y="877"/>
                  </a:moveTo>
                  <a:cubicBezTo>
                    <a:pt x="5711" y="877"/>
                    <a:pt x="6222" y="975"/>
                    <a:pt x="6709" y="1177"/>
                  </a:cubicBezTo>
                  <a:cubicBezTo>
                    <a:pt x="8173" y="1790"/>
                    <a:pt x="9140" y="3225"/>
                    <a:pt x="9140" y="4814"/>
                  </a:cubicBezTo>
                  <a:cubicBezTo>
                    <a:pt x="9140" y="6996"/>
                    <a:pt x="7370" y="8757"/>
                    <a:pt x="5197" y="8757"/>
                  </a:cubicBezTo>
                  <a:cubicBezTo>
                    <a:pt x="3608" y="8757"/>
                    <a:pt x="2173" y="7790"/>
                    <a:pt x="1560" y="6326"/>
                  </a:cubicBezTo>
                  <a:cubicBezTo>
                    <a:pt x="948" y="4852"/>
                    <a:pt x="1283" y="3158"/>
                    <a:pt x="2412" y="2029"/>
                  </a:cubicBezTo>
                  <a:cubicBezTo>
                    <a:pt x="3168" y="1279"/>
                    <a:pt x="4178" y="877"/>
                    <a:pt x="5205" y="877"/>
                  </a:cubicBezTo>
                  <a:close/>
                  <a:moveTo>
                    <a:pt x="5197" y="0"/>
                  </a:moveTo>
                  <a:cubicBezTo>
                    <a:pt x="3254" y="0"/>
                    <a:pt x="1493" y="1177"/>
                    <a:pt x="747" y="2967"/>
                  </a:cubicBezTo>
                  <a:cubicBezTo>
                    <a:pt x="0" y="4766"/>
                    <a:pt x="412" y="6843"/>
                    <a:pt x="1790" y="8221"/>
                  </a:cubicBezTo>
                  <a:cubicBezTo>
                    <a:pt x="2711" y="9143"/>
                    <a:pt x="3941" y="9632"/>
                    <a:pt x="5192" y="9632"/>
                  </a:cubicBezTo>
                  <a:cubicBezTo>
                    <a:pt x="5813" y="9632"/>
                    <a:pt x="6438" y="9512"/>
                    <a:pt x="7035" y="9264"/>
                  </a:cubicBezTo>
                  <a:cubicBezTo>
                    <a:pt x="8834" y="8518"/>
                    <a:pt x="10001" y="6766"/>
                    <a:pt x="10011" y="4814"/>
                  </a:cubicBezTo>
                  <a:cubicBezTo>
                    <a:pt x="10011" y="2163"/>
                    <a:pt x="7858" y="10"/>
                    <a:pt x="519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5" name="Google Shape;4945;p48"/>
          <p:cNvGrpSpPr/>
          <p:nvPr/>
        </p:nvGrpSpPr>
        <p:grpSpPr>
          <a:xfrm>
            <a:off x="6229598" y="1518052"/>
            <a:ext cx="343560" cy="343822"/>
            <a:chOff x="6229598" y="1518052"/>
            <a:chExt cx="343560" cy="343822"/>
          </a:xfrm>
        </p:grpSpPr>
        <p:sp>
          <p:nvSpPr>
            <p:cNvPr id="4946" name="Google Shape;4946;p48"/>
            <p:cNvSpPr/>
            <p:nvPr/>
          </p:nvSpPr>
          <p:spPr>
            <a:xfrm>
              <a:off x="6229598" y="1518052"/>
              <a:ext cx="343560" cy="343822"/>
            </a:xfrm>
            <a:custGeom>
              <a:rect b="b" l="l" r="r" t="t"/>
              <a:pathLst>
                <a:path extrusionOk="0" h="13093" w="13083">
                  <a:moveTo>
                    <a:pt x="6537" y="0"/>
                  </a:moveTo>
                  <a:cubicBezTo>
                    <a:pt x="2929" y="0"/>
                    <a:pt x="0" y="2938"/>
                    <a:pt x="0" y="6546"/>
                  </a:cubicBezTo>
                  <a:cubicBezTo>
                    <a:pt x="0" y="10164"/>
                    <a:pt x="2929" y="13092"/>
                    <a:pt x="6537" y="13092"/>
                  </a:cubicBezTo>
                  <a:cubicBezTo>
                    <a:pt x="10154" y="13092"/>
                    <a:pt x="13083" y="10164"/>
                    <a:pt x="13083" y="6546"/>
                  </a:cubicBezTo>
                  <a:cubicBezTo>
                    <a:pt x="13083" y="2938"/>
                    <a:pt x="10154" y="0"/>
                    <a:pt x="653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48"/>
            <p:cNvSpPr/>
            <p:nvPr/>
          </p:nvSpPr>
          <p:spPr>
            <a:xfrm>
              <a:off x="6255228" y="1543918"/>
              <a:ext cx="292064" cy="292064"/>
            </a:xfrm>
            <a:custGeom>
              <a:rect b="b" l="l" r="r" t="t"/>
              <a:pathLst>
                <a:path extrusionOk="0" h="11122" w="11122">
                  <a:moveTo>
                    <a:pt x="5561" y="1"/>
                  </a:moveTo>
                  <a:cubicBezTo>
                    <a:pt x="2489" y="1"/>
                    <a:pt x="1" y="2489"/>
                    <a:pt x="1" y="5561"/>
                  </a:cubicBezTo>
                  <a:cubicBezTo>
                    <a:pt x="1" y="8633"/>
                    <a:pt x="2489" y="11121"/>
                    <a:pt x="5561" y="11121"/>
                  </a:cubicBezTo>
                  <a:cubicBezTo>
                    <a:pt x="8633" y="11121"/>
                    <a:pt x="11121" y="8633"/>
                    <a:pt x="11121" y="5561"/>
                  </a:cubicBezTo>
                  <a:cubicBezTo>
                    <a:pt x="11121" y="2489"/>
                    <a:pt x="8633" y="1"/>
                    <a:pt x="5561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48"/>
            <p:cNvSpPr/>
            <p:nvPr/>
          </p:nvSpPr>
          <p:spPr>
            <a:xfrm>
              <a:off x="6396218" y="1564034"/>
              <a:ext cx="10320" cy="131221"/>
            </a:xfrm>
            <a:custGeom>
              <a:rect b="b" l="l" r="r" t="t"/>
              <a:pathLst>
                <a:path extrusionOk="0" h="4997" w="393">
                  <a:moveTo>
                    <a:pt x="197" y="0"/>
                  </a:moveTo>
                  <a:cubicBezTo>
                    <a:pt x="99" y="0"/>
                    <a:pt x="1" y="67"/>
                    <a:pt x="1" y="201"/>
                  </a:cubicBezTo>
                  <a:lnTo>
                    <a:pt x="1" y="4795"/>
                  </a:lnTo>
                  <a:cubicBezTo>
                    <a:pt x="1" y="4910"/>
                    <a:pt x="87" y="4996"/>
                    <a:pt x="192" y="4996"/>
                  </a:cubicBezTo>
                  <a:cubicBezTo>
                    <a:pt x="307" y="4996"/>
                    <a:pt x="393" y="4910"/>
                    <a:pt x="393" y="4795"/>
                  </a:cubicBezTo>
                  <a:lnTo>
                    <a:pt x="393" y="201"/>
                  </a:lnTo>
                  <a:cubicBezTo>
                    <a:pt x="393" y="67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48"/>
            <p:cNvSpPr/>
            <p:nvPr/>
          </p:nvSpPr>
          <p:spPr>
            <a:xfrm>
              <a:off x="6394459" y="1684908"/>
              <a:ext cx="134477" cy="10346"/>
            </a:xfrm>
            <a:custGeom>
              <a:rect b="b" l="l" r="r" t="t"/>
              <a:pathLst>
                <a:path extrusionOk="0" h="394" w="5121">
                  <a:moveTo>
                    <a:pt x="259" y="1"/>
                  </a:moveTo>
                  <a:cubicBezTo>
                    <a:pt x="1" y="1"/>
                    <a:pt x="1" y="393"/>
                    <a:pt x="259" y="393"/>
                  </a:cubicBezTo>
                  <a:lnTo>
                    <a:pt x="4862" y="393"/>
                  </a:lnTo>
                  <a:cubicBezTo>
                    <a:pt x="5121" y="393"/>
                    <a:pt x="5121" y="1"/>
                    <a:pt x="48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48"/>
            <p:cNvSpPr/>
            <p:nvPr/>
          </p:nvSpPr>
          <p:spPr>
            <a:xfrm>
              <a:off x="6291178" y="1579868"/>
              <a:ext cx="272946" cy="256009"/>
            </a:xfrm>
            <a:custGeom>
              <a:rect b="b" l="l" r="r" t="t"/>
              <a:pathLst>
                <a:path extrusionOk="0" h="9749" w="10394">
                  <a:moveTo>
                    <a:pt x="7848" y="0"/>
                  </a:moveTo>
                  <a:lnTo>
                    <a:pt x="7848" y="0"/>
                  </a:lnTo>
                  <a:cubicBezTo>
                    <a:pt x="9781" y="2211"/>
                    <a:pt x="9666" y="5522"/>
                    <a:pt x="7599" y="7599"/>
                  </a:cubicBezTo>
                  <a:cubicBezTo>
                    <a:pt x="6518" y="8680"/>
                    <a:pt x="5095" y="9227"/>
                    <a:pt x="3667" y="9227"/>
                  </a:cubicBezTo>
                  <a:cubicBezTo>
                    <a:pt x="2363" y="9227"/>
                    <a:pt x="1055" y="8771"/>
                    <a:pt x="0" y="7848"/>
                  </a:cubicBezTo>
                  <a:lnTo>
                    <a:pt x="0" y="7848"/>
                  </a:lnTo>
                  <a:cubicBezTo>
                    <a:pt x="1108" y="9110"/>
                    <a:pt x="2650" y="9748"/>
                    <a:pt x="4196" y="9748"/>
                  </a:cubicBezTo>
                  <a:cubicBezTo>
                    <a:pt x="5614" y="9748"/>
                    <a:pt x="7035" y="9211"/>
                    <a:pt x="8125" y="8125"/>
                  </a:cubicBezTo>
                  <a:cubicBezTo>
                    <a:pt x="10393" y="5848"/>
                    <a:pt x="10269" y="2125"/>
                    <a:pt x="7848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48"/>
            <p:cNvSpPr/>
            <p:nvPr/>
          </p:nvSpPr>
          <p:spPr>
            <a:xfrm>
              <a:off x="6273584" y="1684908"/>
              <a:ext cx="21376" cy="10346"/>
            </a:xfrm>
            <a:custGeom>
              <a:rect b="b" l="l" r="r" t="t"/>
              <a:pathLst>
                <a:path extrusionOk="0" h="394" w="814">
                  <a:moveTo>
                    <a:pt x="268" y="1"/>
                  </a:moveTo>
                  <a:cubicBezTo>
                    <a:pt x="0" y="1"/>
                    <a:pt x="0" y="393"/>
                    <a:pt x="268" y="393"/>
                  </a:cubicBezTo>
                  <a:lnTo>
                    <a:pt x="555" y="393"/>
                  </a:lnTo>
                  <a:cubicBezTo>
                    <a:pt x="814" y="393"/>
                    <a:pt x="814" y="1"/>
                    <a:pt x="555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48"/>
            <p:cNvSpPr/>
            <p:nvPr/>
          </p:nvSpPr>
          <p:spPr>
            <a:xfrm>
              <a:off x="6396218" y="1798194"/>
              <a:ext cx="10320" cy="17673"/>
            </a:xfrm>
            <a:custGeom>
              <a:rect b="b" l="l" r="r" t="t"/>
              <a:pathLst>
                <a:path extrusionOk="0" h="673" w="393">
                  <a:moveTo>
                    <a:pt x="197" y="1"/>
                  </a:moveTo>
                  <a:cubicBezTo>
                    <a:pt x="99" y="1"/>
                    <a:pt x="1" y="65"/>
                    <a:pt x="1" y="194"/>
                  </a:cubicBezTo>
                  <a:lnTo>
                    <a:pt x="1" y="481"/>
                  </a:lnTo>
                  <a:cubicBezTo>
                    <a:pt x="1" y="587"/>
                    <a:pt x="87" y="673"/>
                    <a:pt x="192" y="673"/>
                  </a:cubicBezTo>
                  <a:cubicBezTo>
                    <a:pt x="307" y="673"/>
                    <a:pt x="393" y="587"/>
                    <a:pt x="393" y="481"/>
                  </a:cubicBezTo>
                  <a:lnTo>
                    <a:pt x="393" y="194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48"/>
            <p:cNvSpPr/>
            <p:nvPr/>
          </p:nvSpPr>
          <p:spPr>
            <a:xfrm>
              <a:off x="6308063" y="1599117"/>
              <a:ext cx="20036" cy="15966"/>
            </a:xfrm>
            <a:custGeom>
              <a:rect b="b" l="l" r="r" t="t"/>
              <a:pathLst>
                <a:path extrusionOk="0" h="608" w="763">
                  <a:moveTo>
                    <a:pt x="296" y="0"/>
                  </a:moveTo>
                  <a:cubicBezTo>
                    <a:pt x="140" y="0"/>
                    <a:pt x="1" y="210"/>
                    <a:pt x="161" y="349"/>
                  </a:cubicBezTo>
                  <a:lnTo>
                    <a:pt x="362" y="550"/>
                  </a:lnTo>
                  <a:cubicBezTo>
                    <a:pt x="399" y="587"/>
                    <a:pt x="445" y="606"/>
                    <a:pt x="501" y="607"/>
                  </a:cubicBezTo>
                  <a:lnTo>
                    <a:pt x="501" y="607"/>
                  </a:lnTo>
                  <a:cubicBezTo>
                    <a:pt x="679" y="604"/>
                    <a:pt x="763" y="396"/>
                    <a:pt x="640" y="272"/>
                  </a:cubicBezTo>
                  <a:lnTo>
                    <a:pt x="439" y="71"/>
                  </a:lnTo>
                  <a:cubicBezTo>
                    <a:pt x="395" y="21"/>
                    <a:pt x="344" y="0"/>
                    <a:pt x="296" y="0"/>
                  </a:cubicBezTo>
                  <a:close/>
                  <a:moveTo>
                    <a:pt x="501" y="607"/>
                  </a:moveTo>
                  <a:cubicBezTo>
                    <a:pt x="499" y="607"/>
                    <a:pt x="498" y="607"/>
                    <a:pt x="496" y="607"/>
                  </a:cubicBezTo>
                  <a:lnTo>
                    <a:pt x="506" y="607"/>
                  </a:lnTo>
                  <a:cubicBezTo>
                    <a:pt x="504" y="607"/>
                    <a:pt x="502" y="607"/>
                    <a:pt x="501" y="607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48"/>
            <p:cNvSpPr/>
            <p:nvPr/>
          </p:nvSpPr>
          <p:spPr>
            <a:xfrm>
              <a:off x="6473606" y="1764581"/>
              <a:ext cx="20141" cy="16097"/>
            </a:xfrm>
            <a:custGeom>
              <a:rect b="b" l="l" r="r" t="t"/>
              <a:pathLst>
                <a:path extrusionOk="0" h="613" w="767">
                  <a:moveTo>
                    <a:pt x="297" y="0"/>
                  </a:moveTo>
                  <a:cubicBezTo>
                    <a:pt x="138" y="0"/>
                    <a:pt x="1" y="208"/>
                    <a:pt x="154" y="355"/>
                  </a:cubicBezTo>
                  <a:lnTo>
                    <a:pt x="355" y="556"/>
                  </a:lnTo>
                  <a:cubicBezTo>
                    <a:pt x="394" y="584"/>
                    <a:pt x="451" y="613"/>
                    <a:pt x="499" y="613"/>
                  </a:cubicBezTo>
                  <a:cubicBezTo>
                    <a:pt x="671" y="613"/>
                    <a:pt x="767" y="402"/>
                    <a:pt x="642" y="278"/>
                  </a:cubicBezTo>
                  <a:lnTo>
                    <a:pt x="441" y="67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48"/>
            <p:cNvSpPr/>
            <p:nvPr/>
          </p:nvSpPr>
          <p:spPr>
            <a:xfrm>
              <a:off x="6474368" y="1599117"/>
              <a:ext cx="20141" cy="15966"/>
            </a:xfrm>
            <a:custGeom>
              <a:rect b="b" l="l" r="r" t="t"/>
              <a:pathLst>
                <a:path extrusionOk="0" h="608" w="767">
                  <a:moveTo>
                    <a:pt x="478" y="0"/>
                  </a:moveTo>
                  <a:cubicBezTo>
                    <a:pt x="429" y="0"/>
                    <a:pt x="379" y="21"/>
                    <a:pt x="336" y="71"/>
                  </a:cubicBezTo>
                  <a:lnTo>
                    <a:pt x="135" y="272"/>
                  </a:lnTo>
                  <a:cubicBezTo>
                    <a:pt x="1" y="397"/>
                    <a:pt x="97" y="607"/>
                    <a:pt x="269" y="607"/>
                  </a:cubicBezTo>
                  <a:cubicBezTo>
                    <a:pt x="326" y="607"/>
                    <a:pt x="374" y="588"/>
                    <a:pt x="412" y="550"/>
                  </a:cubicBezTo>
                  <a:lnTo>
                    <a:pt x="613" y="349"/>
                  </a:lnTo>
                  <a:cubicBezTo>
                    <a:pt x="766" y="210"/>
                    <a:pt x="631" y="0"/>
                    <a:pt x="478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48"/>
            <p:cNvSpPr/>
            <p:nvPr/>
          </p:nvSpPr>
          <p:spPr>
            <a:xfrm>
              <a:off x="6308772" y="1765001"/>
              <a:ext cx="19432" cy="15677"/>
            </a:xfrm>
            <a:custGeom>
              <a:rect b="b" l="l" r="r" t="t"/>
              <a:pathLst>
                <a:path extrusionOk="0" h="597" w="740">
                  <a:moveTo>
                    <a:pt x="457" y="0"/>
                  </a:moveTo>
                  <a:cubicBezTo>
                    <a:pt x="414" y="0"/>
                    <a:pt x="368" y="15"/>
                    <a:pt x="325" y="51"/>
                  </a:cubicBezTo>
                  <a:lnTo>
                    <a:pt x="124" y="252"/>
                  </a:lnTo>
                  <a:cubicBezTo>
                    <a:pt x="0" y="377"/>
                    <a:pt x="96" y="597"/>
                    <a:pt x="268" y="597"/>
                  </a:cubicBezTo>
                  <a:cubicBezTo>
                    <a:pt x="316" y="597"/>
                    <a:pt x="373" y="568"/>
                    <a:pt x="412" y="540"/>
                  </a:cubicBezTo>
                  <a:lnTo>
                    <a:pt x="613" y="339"/>
                  </a:lnTo>
                  <a:cubicBezTo>
                    <a:pt x="739" y="190"/>
                    <a:pt x="611" y="0"/>
                    <a:pt x="45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48"/>
            <p:cNvSpPr/>
            <p:nvPr/>
          </p:nvSpPr>
          <p:spPr>
            <a:xfrm>
              <a:off x="6283064" y="1637404"/>
              <a:ext cx="20693" cy="13366"/>
            </a:xfrm>
            <a:custGeom>
              <a:rect b="b" l="l" r="r" t="t"/>
              <a:pathLst>
                <a:path extrusionOk="0" h="509" w="788">
                  <a:moveTo>
                    <a:pt x="280" y="0"/>
                  </a:moveTo>
                  <a:cubicBezTo>
                    <a:pt x="118" y="0"/>
                    <a:pt x="0" y="333"/>
                    <a:pt x="194" y="384"/>
                  </a:cubicBezTo>
                  <a:lnTo>
                    <a:pt x="453" y="489"/>
                  </a:lnTo>
                  <a:cubicBezTo>
                    <a:pt x="472" y="499"/>
                    <a:pt x="501" y="508"/>
                    <a:pt x="529" y="508"/>
                  </a:cubicBezTo>
                  <a:cubicBezTo>
                    <a:pt x="730" y="499"/>
                    <a:pt x="788" y="221"/>
                    <a:pt x="606" y="135"/>
                  </a:cubicBezTo>
                  <a:lnTo>
                    <a:pt x="347" y="20"/>
                  </a:lnTo>
                  <a:cubicBezTo>
                    <a:pt x="325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48"/>
            <p:cNvSpPr/>
            <p:nvPr/>
          </p:nvSpPr>
          <p:spPr>
            <a:xfrm>
              <a:off x="6498947" y="1729445"/>
              <a:ext cx="20640" cy="13051"/>
            </a:xfrm>
            <a:custGeom>
              <a:rect b="b" l="l" r="r" t="t"/>
              <a:pathLst>
                <a:path extrusionOk="0" h="497" w="786">
                  <a:moveTo>
                    <a:pt x="273" y="1"/>
                  </a:moveTo>
                  <a:cubicBezTo>
                    <a:pt x="89" y="1"/>
                    <a:pt x="0" y="258"/>
                    <a:pt x="175" y="372"/>
                  </a:cubicBezTo>
                  <a:lnTo>
                    <a:pt x="433" y="477"/>
                  </a:lnTo>
                  <a:cubicBezTo>
                    <a:pt x="461" y="486"/>
                    <a:pt x="488" y="495"/>
                    <a:pt x="516" y="496"/>
                  </a:cubicBezTo>
                  <a:lnTo>
                    <a:pt x="516" y="496"/>
                  </a:lnTo>
                  <a:cubicBezTo>
                    <a:pt x="731" y="491"/>
                    <a:pt x="786" y="208"/>
                    <a:pt x="587" y="123"/>
                  </a:cubicBezTo>
                  <a:lnTo>
                    <a:pt x="328" y="8"/>
                  </a:lnTo>
                  <a:cubicBezTo>
                    <a:pt x="309" y="3"/>
                    <a:pt x="291" y="1"/>
                    <a:pt x="273" y="1"/>
                  </a:cubicBezTo>
                  <a:close/>
                  <a:moveTo>
                    <a:pt x="516" y="496"/>
                  </a:moveTo>
                  <a:cubicBezTo>
                    <a:pt x="514" y="496"/>
                    <a:pt x="512" y="496"/>
                    <a:pt x="510" y="496"/>
                  </a:cubicBezTo>
                  <a:lnTo>
                    <a:pt x="520" y="496"/>
                  </a:lnTo>
                  <a:cubicBezTo>
                    <a:pt x="518" y="496"/>
                    <a:pt x="517" y="496"/>
                    <a:pt x="516" y="496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48"/>
            <p:cNvSpPr/>
            <p:nvPr/>
          </p:nvSpPr>
          <p:spPr>
            <a:xfrm>
              <a:off x="6439442" y="1574511"/>
              <a:ext cx="14837" cy="16675"/>
            </a:xfrm>
            <a:custGeom>
              <a:rect b="b" l="l" r="r" t="t"/>
              <a:pathLst>
                <a:path extrusionOk="0" h="635" w="565">
                  <a:moveTo>
                    <a:pt x="331" y="0"/>
                  </a:moveTo>
                  <a:cubicBezTo>
                    <a:pt x="269" y="0"/>
                    <a:pt x="206" y="30"/>
                    <a:pt x="163" y="99"/>
                  </a:cubicBezTo>
                  <a:lnTo>
                    <a:pt x="58" y="357"/>
                  </a:lnTo>
                  <a:cubicBezTo>
                    <a:pt x="1" y="482"/>
                    <a:pt x="96" y="635"/>
                    <a:pt x="240" y="635"/>
                  </a:cubicBezTo>
                  <a:lnTo>
                    <a:pt x="230" y="625"/>
                  </a:lnTo>
                  <a:cubicBezTo>
                    <a:pt x="307" y="625"/>
                    <a:pt x="383" y="578"/>
                    <a:pt x="412" y="511"/>
                  </a:cubicBezTo>
                  <a:lnTo>
                    <a:pt x="527" y="252"/>
                  </a:lnTo>
                  <a:cubicBezTo>
                    <a:pt x="565" y="108"/>
                    <a:pt x="450" y="0"/>
                    <a:pt x="33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48"/>
            <p:cNvSpPr/>
            <p:nvPr/>
          </p:nvSpPr>
          <p:spPr>
            <a:xfrm>
              <a:off x="6347978" y="1789581"/>
              <a:ext cx="15861" cy="16754"/>
            </a:xfrm>
            <a:custGeom>
              <a:rect b="b" l="l" r="r" t="t"/>
              <a:pathLst>
                <a:path extrusionOk="0" h="638" w="604">
                  <a:moveTo>
                    <a:pt x="303" y="0"/>
                  </a:moveTo>
                  <a:cubicBezTo>
                    <a:pt x="239" y="0"/>
                    <a:pt x="181" y="30"/>
                    <a:pt x="163" y="101"/>
                  </a:cubicBezTo>
                  <a:lnTo>
                    <a:pt x="48" y="360"/>
                  </a:lnTo>
                  <a:cubicBezTo>
                    <a:pt x="0" y="494"/>
                    <a:pt x="96" y="637"/>
                    <a:pt x="230" y="637"/>
                  </a:cubicBezTo>
                  <a:cubicBezTo>
                    <a:pt x="306" y="637"/>
                    <a:pt x="383" y="589"/>
                    <a:pt x="412" y="513"/>
                  </a:cubicBezTo>
                  <a:lnTo>
                    <a:pt x="526" y="254"/>
                  </a:lnTo>
                  <a:cubicBezTo>
                    <a:pt x="604" y="125"/>
                    <a:pt x="438" y="0"/>
                    <a:pt x="303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48"/>
            <p:cNvSpPr/>
            <p:nvPr/>
          </p:nvSpPr>
          <p:spPr>
            <a:xfrm>
              <a:off x="6349633" y="1572883"/>
              <a:ext cx="15441" cy="17305"/>
            </a:xfrm>
            <a:custGeom>
              <a:rect b="b" l="l" r="r" t="t"/>
              <a:pathLst>
                <a:path extrusionOk="0" h="659" w="588">
                  <a:moveTo>
                    <a:pt x="254" y="0"/>
                  </a:moveTo>
                  <a:cubicBezTo>
                    <a:pt x="127" y="0"/>
                    <a:pt x="0" y="116"/>
                    <a:pt x="61" y="276"/>
                  </a:cubicBezTo>
                  <a:lnTo>
                    <a:pt x="176" y="534"/>
                  </a:lnTo>
                  <a:cubicBezTo>
                    <a:pt x="205" y="611"/>
                    <a:pt x="272" y="659"/>
                    <a:pt x="358" y="659"/>
                  </a:cubicBezTo>
                  <a:cubicBezTo>
                    <a:pt x="492" y="659"/>
                    <a:pt x="588" y="515"/>
                    <a:pt x="540" y="391"/>
                  </a:cubicBezTo>
                  <a:lnTo>
                    <a:pt x="435" y="123"/>
                  </a:lnTo>
                  <a:cubicBezTo>
                    <a:pt x="397" y="37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48"/>
            <p:cNvSpPr/>
            <p:nvPr/>
          </p:nvSpPr>
          <p:spPr>
            <a:xfrm>
              <a:off x="6437341" y="1789896"/>
              <a:ext cx="15441" cy="17437"/>
            </a:xfrm>
            <a:custGeom>
              <a:rect b="b" l="l" r="r" t="t"/>
              <a:pathLst>
                <a:path extrusionOk="0" h="664" w="588">
                  <a:moveTo>
                    <a:pt x="251" y="0"/>
                  </a:moveTo>
                  <a:cubicBezTo>
                    <a:pt x="127" y="0"/>
                    <a:pt x="0" y="118"/>
                    <a:pt x="61" y="271"/>
                  </a:cubicBezTo>
                  <a:lnTo>
                    <a:pt x="167" y="539"/>
                  </a:lnTo>
                  <a:cubicBezTo>
                    <a:pt x="195" y="616"/>
                    <a:pt x="272" y="654"/>
                    <a:pt x="349" y="654"/>
                  </a:cubicBezTo>
                  <a:lnTo>
                    <a:pt x="349" y="663"/>
                  </a:lnTo>
                  <a:cubicBezTo>
                    <a:pt x="492" y="663"/>
                    <a:pt x="588" y="520"/>
                    <a:pt x="530" y="386"/>
                  </a:cubicBezTo>
                  <a:lnTo>
                    <a:pt x="425" y="127"/>
                  </a:lnTo>
                  <a:cubicBezTo>
                    <a:pt x="391" y="38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48"/>
            <p:cNvSpPr/>
            <p:nvPr/>
          </p:nvSpPr>
          <p:spPr>
            <a:xfrm>
              <a:off x="6499262" y="1639505"/>
              <a:ext cx="21664" cy="13261"/>
            </a:xfrm>
            <a:custGeom>
              <a:rect b="b" l="l" r="r" t="t"/>
              <a:pathLst>
                <a:path extrusionOk="0" h="505" w="825">
                  <a:moveTo>
                    <a:pt x="541" y="1"/>
                  </a:moveTo>
                  <a:cubicBezTo>
                    <a:pt x="515" y="1"/>
                    <a:pt x="488" y="6"/>
                    <a:pt x="460" y="17"/>
                  </a:cubicBezTo>
                  <a:lnTo>
                    <a:pt x="201" y="131"/>
                  </a:lnTo>
                  <a:cubicBezTo>
                    <a:pt x="0" y="208"/>
                    <a:pt x="58" y="505"/>
                    <a:pt x="268" y="505"/>
                  </a:cubicBezTo>
                  <a:cubicBezTo>
                    <a:pt x="297" y="505"/>
                    <a:pt x="326" y="505"/>
                    <a:pt x="345" y="495"/>
                  </a:cubicBezTo>
                  <a:lnTo>
                    <a:pt x="613" y="390"/>
                  </a:lnTo>
                  <a:cubicBezTo>
                    <a:pt x="825" y="297"/>
                    <a:pt x="736" y="1"/>
                    <a:pt x="541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48"/>
            <p:cNvSpPr/>
            <p:nvPr/>
          </p:nvSpPr>
          <p:spPr>
            <a:xfrm>
              <a:off x="6282118" y="1727161"/>
              <a:ext cx="21638" cy="13314"/>
            </a:xfrm>
            <a:custGeom>
              <a:rect b="b" l="l" r="r" t="t"/>
              <a:pathLst>
                <a:path extrusionOk="0" h="507" w="824">
                  <a:moveTo>
                    <a:pt x="552" y="0"/>
                  </a:moveTo>
                  <a:cubicBezTo>
                    <a:pt x="526" y="0"/>
                    <a:pt x="499" y="6"/>
                    <a:pt x="470" y="19"/>
                  </a:cubicBezTo>
                  <a:lnTo>
                    <a:pt x="202" y="124"/>
                  </a:lnTo>
                  <a:cubicBezTo>
                    <a:pt x="1" y="200"/>
                    <a:pt x="58" y="507"/>
                    <a:pt x="278" y="507"/>
                  </a:cubicBezTo>
                  <a:cubicBezTo>
                    <a:pt x="297" y="507"/>
                    <a:pt x="326" y="497"/>
                    <a:pt x="355" y="488"/>
                  </a:cubicBezTo>
                  <a:lnTo>
                    <a:pt x="613" y="382"/>
                  </a:lnTo>
                  <a:cubicBezTo>
                    <a:pt x="823" y="298"/>
                    <a:pt x="738" y="0"/>
                    <a:pt x="552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5" name="Google Shape;4965;p48"/>
          <p:cNvGrpSpPr/>
          <p:nvPr/>
        </p:nvGrpSpPr>
        <p:grpSpPr>
          <a:xfrm>
            <a:off x="870773" y="3357985"/>
            <a:ext cx="342824" cy="351228"/>
            <a:chOff x="870773" y="3357985"/>
            <a:chExt cx="342824" cy="351228"/>
          </a:xfrm>
        </p:grpSpPr>
        <p:sp>
          <p:nvSpPr>
            <p:cNvPr id="4966" name="Google Shape;4966;p48"/>
            <p:cNvSpPr/>
            <p:nvPr/>
          </p:nvSpPr>
          <p:spPr>
            <a:xfrm>
              <a:off x="870773" y="3357985"/>
              <a:ext cx="342824" cy="351228"/>
            </a:xfrm>
            <a:custGeom>
              <a:rect b="b" l="l" r="r" t="t"/>
              <a:pathLst>
                <a:path extrusionOk="0" h="13375" w="13055">
                  <a:moveTo>
                    <a:pt x="6523" y="0"/>
                  </a:moveTo>
                  <a:cubicBezTo>
                    <a:pt x="6339" y="0"/>
                    <a:pt x="6155" y="89"/>
                    <a:pt x="6049" y="266"/>
                  </a:cubicBezTo>
                  <a:lnTo>
                    <a:pt x="5255" y="1606"/>
                  </a:lnTo>
                  <a:cubicBezTo>
                    <a:pt x="5152" y="1777"/>
                    <a:pt x="4972" y="1874"/>
                    <a:pt x="4786" y="1874"/>
                  </a:cubicBezTo>
                  <a:cubicBezTo>
                    <a:pt x="4712" y="1874"/>
                    <a:pt x="4637" y="1859"/>
                    <a:pt x="4566" y="1826"/>
                  </a:cubicBezTo>
                  <a:lnTo>
                    <a:pt x="3130" y="1213"/>
                  </a:lnTo>
                  <a:cubicBezTo>
                    <a:pt x="3059" y="1183"/>
                    <a:pt x="2986" y="1169"/>
                    <a:pt x="2915" y="1169"/>
                  </a:cubicBezTo>
                  <a:cubicBezTo>
                    <a:pt x="2606" y="1169"/>
                    <a:pt x="2334" y="1434"/>
                    <a:pt x="2365" y="1768"/>
                  </a:cubicBezTo>
                  <a:lnTo>
                    <a:pt x="2508" y="3328"/>
                  </a:lnTo>
                  <a:cubicBezTo>
                    <a:pt x="2527" y="3606"/>
                    <a:pt x="2346" y="3855"/>
                    <a:pt x="2078" y="3912"/>
                  </a:cubicBezTo>
                  <a:lnTo>
                    <a:pt x="566" y="4257"/>
                  </a:lnTo>
                  <a:cubicBezTo>
                    <a:pt x="154" y="4343"/>
                    <a:pt x="1" y="4840"/>
                    <a:pt x="278" y="5156"/>
                  </a:cubicBezTo>
                  <a:lnTo>
                    <a:pt x="1302" y="6324"/>
                  </a:lnTo>
                  <a:cubicBezTo>
                    <a:pt x="1484" y="6534"/>
                    <a:pt x="1484" y="6841"/>
                    <a:pt x="1302" y="7051"/>
                  </a:cubicBezTo>
                  <a:lnTo>
                    <a:pt x="278" y="8219"/>
                  </a:lnTo>
                  <a:cubicBezTo>
                    <a:pt x="1" y="8535"/>
                    <a:pt x="154" y="9023"/>
                    <a:pt x="566" y="9118"/>
                  </a:cubicBezTo>
                  <a:lnTo>
                    <a:pt x="2078" y="9463"/>
                  </a:lnTo>
                  <a:cubicBezTo>
                    <a:pt x="2355" y="9520"/>
                    <a:pt x="2537" y="9779"/>
                    <a:pt x="2508" y="10047"/>
                  </a:cubicBezTo>
                  <a:lnTo>
                    <a:pt x="2365" y="11607"/>
                  </a:lnTo>
                  <a:cubicBezTo>
                    <a:pt x="2334" y="11941"/>
                    <a:pt x="2606" y="12206"/>
                    <a:pt x="2915" y="12206"/>
                  </a:cubicBezTo>
                  <a:cubicBezTo>
                    <a:pt x="2986" y="12206"/>
                    <a:pt x="3059" y="12192"/>
                    <a:pt x="3130" y="12162"/>
                  </a:cubicBezTo>
                  <a:lnTo>
                    <a:pt x="4566" y="11549"/>
                  </a:lnTo>
                  <a:cubicBezTo>
                    <a:pt x="4637" y="11520"/>
                    <a:pt x="4711" y="11507"/>
                    <a:pt x="4783" y="11507"/>
                  </a:cubicBezTo>
                  <a:cubicBezTo>
                    <a:pt x="4975" y="11507"/>
                    <a:pt x="5158" y="11603"/>
                    <a:pt x="5255" y="11769"/>
                  </a:cubicBezTo>
                  <a:lnTo>
                    <a:pt x="6049" y="13109"/>
                  </a:lnTo>
                  <a:cubicBezTo>
                    <a:pt x="6155" y="13286"/>
                    <a:pt x="6339" y="13375"/>
                    <a:pt x="6523" y="13375"/>
                  </a:cubicBezTo>
                  <a:cubicBezTo>
                    <a:pt x="6707" y="13375"/>
                    <a:pt x="6892" y="13286"/>
                    <a:pt x="6997" y="13109"/>
                  </a:cubicBezTo>
                  <a:lnTo>
                    <a:pt x="7791" y="11769"/>
                  </a:lnTo>
                  <a:cubicBezTo>
                    <a:pt x="7894" y="11598"/>
                    <a:pt x="8076" y="11505"/>
                    <a:pt x="8262" y="11505"/>
                  </a:cubicBezTo>
                  <a:cubicBezTo>
                    <a:pt x="8336" y="11505"/>
                    <a:pt x="8410" y="11519"/>
                    <a:pt x="8480" y="11549"/>
                  </a:cubicBezTo>
                  <a:lnTo>
                    <a:pt x="9916" y="12162"/>
                  </a:lnTo>
                  <a:cubicBezTo>
                    <a:pt x="9987" y="12192"/>
                    <a:pt x="10060" y="12206"/>
                    <a:pt x="10131" y="12206"/>
                  </a:cubicBezTo>
                  <a:cubicBezTo>
                    <a:pt x="10440" y="12206"/>
                    <a:pt x="10712" y="11941"/>
                    <a:pt x="10681" y="11607"/>
                  </a:cubicBezTo>
                  <a:lnTo>
                    <a:pt x="10547" y="10056"/>
                  </a:lnTo>
                  <a:cubicBezTo>
                    <a:pt x="10519" y="9779"/>
                    <a:pt x="10701" y="9520"/>
                    <a:pt x="10968" y="9463"/>
                  </a:cubicBezTo>
                  <a:lnTo>
                    <a:pt x="12490" y="9118"/>
                  </a:lnTo>
                  <a:cubicBezTo>
                    <a:pt x="12892" y="9023"/>
                    <a:pt x="13055" y="8535"/>
                    <a:pt x="12777" y="8219"/>
                  </a:cubicBezTo>
                  <a:lnTo>
                    <a:pt x="11753" y="7051"/>
                  </a:lnTo>
                  <a:cubicBezTo>
                    <a:pt x="11571" y="6841"/>
                    <a:pt x="11571" y="6534"/>
                    <a:pt x="11753" y="6324"/>
                  </a:cubicBezTo>
                  <a:lnTo>
                    <a:pt x="12777" y="5156"/>
                  </a:lnTo>
                  <a:cubicBezTo>
                    <a:pt x="13055" y="4840"/>
                    <a:pt x="12892" y="4343"/>
                    <a:pt x="12481" y="4257"/>
                  </a:cubicBezTo>
                  <a:lnTo>
                    <a:pt x="10968" y="3912"/>
                  </a:lnTo>
                  <a:cubicBezTo>
                    <a:pt x="10701" y="3845"/>
                    <a:pt x="10519" y="3596"/>
                    <a:pt x="10538" y="3319"/>
                  </a:cubicBezTo>
                  <a:lnTo>
                    <a:pt x="10681" y="1768"/>
                  </a:lnTo>
                  <a:cubicBezTo>
                    <a:pt x="10712" y="1429"/>
                    <a:pt x="10445" y="1164"/>
                    <a:pt x="10140" y="1164"/>
                  </a:cubicBezTo>
                  <a:cubicBezTo>
                    <a:pt x="10066" y="1164"/>
                    <a:pt x="9990" y="1180"/>
                    <a:pt x="9916" y="1213"/>
                  </a:cubicBezTo>
                  <a:lnTo>
                    <a:pt x="8480" y="1826"/>
                  </a:lnTo>
                  <a:cubicBezTo>
                    <a:pt x="8410" y="1854"/>
                    <a:pt x="8337" y="1868"/>
                    <a:pt x="8264" y="1868"/>
                  </a:cubicBezTo>
                  <a:cubicBezTo>
                    <a:pt x="8072" y="1868"/>
                    <a:pt x="7889" y="1770"/>
                    <a:pt x="7791" y="1596"/>
                  </a:cubicBezTo>
                  <a:lnTo>
                    <a:pt x="6997" y="266"/>
                  </a:lnTo>
                  <a:cubicBezTo>
                    <a:pt x="6892" y="89"/>
                    <a:pt x="6707" y="0"/>
                    <a:pt x="6523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48"/>
            <p:cNvSpPr/>
            <p:nvPr/>
          </p:nvSpPr>
          <p:spPr>
            <a:xfrm>
              <a:off x="1024577" y="3357985"/>
              <a:ext cx="50288" cy="49238"/>
            </a:xfrm>
            <a:custGeom>
              <a:rect b="b" l="l" r="r" t="t"/>
              <a:pathLst>
                <a:path extrusionOk="0" h="1875" w="1915">
                  <a:moveTo>
                    <a:pt x="666" y="0"/>
                  </a:moveTo>
                  <a:cubicBezTo>
                    <a:pt x="482" y="0"/>
                    <a:pt x="298" y="89"/>
                    <a:pt x="192" y="266"/>
                  </a:cubicBezTo>
                  <a:lnTo>
                    <a:pt x="1" y="591"/>
                  </a:lnTo>
                  <a:lnTo>
                    <a:pt x="604" y="1606"/>
                  </a:lnTo>
                  <a:cubicBezTo>
                    <a:pt x="706" y="1777"/>
                    <a:pt x="887" y="1874"/>
                    <a:pt x="1073" y="1874"/>
                  </a:cubicBezTo>
                  <a:cubicBezTo>
                    <a:pt x="1147" y="1874"/>
                    <a:pt x="1222" y="1859"/>
                    <a:pt x="1293" y="1826"/>
                  </a:cubicBezTo>
                  <a:lnTo>
                    <a:pt x="1915" y="1567"/>
                  </a:lnTo>
                  <a:lnTo>
                    <a:pt x="1140" y="266"/>
                  </a:lnTo>
                  <a:cubicBezTo>
                    <a:pt x="1035" y="89"/>
                    <a:pt x="850" y="0"/>
                    <a:pt x="666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48"/>
            <p:cNvSpPr/>
            <p:nvPr/>
          </p:nvSpPr>
          <p:spPr>
            <a:xfrm>
              <a:off x="1111787" y="3388552"/>
              <a:ext cx="101810" cy="289832"/>
            </a:xfrm>
            <a:custGeom>
              <a:rect b="b" l="l" r="r" t="t"/>
              <a:pathLst>
                <a:path extrusionOk="0" h="11037" w="3877">
                  <a:moveTo>
                    <a:pt x="962" y="0"/>
                  </a:moveTo>
                  <a:cubicBezTo>
                    <a:pt x="888" y="0"/>
                    <a:pt x="812" y="16"/>
                    <a:pt x="738" y="49"/>
                  </a:cubicBezTo>
                  <a:lnTo>
                    <a:pt x="116" y="308"/>
                  </a:lnTo>
                  <a:cubicBezTo>
                    <a:pt x="164" y="403"/>
                    <a:pt x="183" y="499"/>
                    <a:pt x="173" y="604"/>
                  </a:cubicBezTo>
                  <a:lnTo>
                    <a:pt x="30" y="2155"/>
                  </a:lnTo>
                  <a:cubicBezTo>
                    <a:pt x="1" y="2432"/>
                    <a:pt x="183" y="2681"/>
                    <a:pt x="460" y="2748"/>
                  </a:cubicBezTo>
                  <a:lnTo>
                    <a:pt x="1972" y="3093"/>
                  </a:lnTo>
                  <a:cubicBezTo>
                    <a:pt x="2384" y="3179"/>
                    <a:pt x="2537" y="3676"/>
                    <a:pt x="2269" y="3992"/>
                  </a:cubicBezTo>
                  <a:lnTo>
                    <a:pt x="1245" y="5160"/>
                  </a:lnTo>
                  <a:cubicBezTo>
                    <a:pt x="1054" y="5361"/>
                    <a:pt x="1054" y="5677"/>
                    <a:pt x="1245" y="5887"/>
                  </a:cubicBezTo>
                  <a:lnTo>
                    <a:pt x="2269" y="7055"/>
                  </a:lnTo>
                  <a:cubicBezTo>
                    <a:pt x="2537" y="7371"/>
                    <a:pt x="2384" y="7859"/>
                    <a:pt x="1972" y="7954"/>
                  </a:cubicBezTo>
                  <a:lnTo>
                    <a:pt x="460" y="8299"/>
                  </a:lnTo>
                  <a:cubicBezTo>
                    <a:pt x="183" y="8356"/>
                    <a:pt x="1" y="8615"/>
                    <a:pt x="30" y="8883"/>
                  </a:cubicBezTo>
                  <a:lnTo>
                    <a:pt x="173" y="10433"/>
                  </a:lnTo>
                  <a:cubicBezTo>
                    <a:pt x="183" y="10538"/>
                    <a:pt x="164" y="10634"/>
                    <a:pt x="116" y="10730"/>
                  </a:cubicBezTo>
                  <a:lnTo>
                    <a:pt x="738" y="10988"/>
                  </a:lnTo>
                  <a:cubicBezTo>
                    <a:pt x="812" y="11022"/>
                    <a:pt x="888" y="11037"/>
                    <a:pt x="962" y="11037"/>
                  </a:cubicBezTo>
                  <a:cubicBezTo>
                    <a:pt x="1267" y="11037"/>
                    <a:pt x="1534" y="10772"/>
                    <a:pt x="1503" y="10433"/>
                  </a:cubicBezTo>
                  <a:lnTo>
                    <a:pt x="1360" y="8892"/>
                  </a:lnTo>
                  <a:cubicBezTo>
                    <a:pt x="1331" y="8615"/>
                    <a:pt x="1513" y="8356"/>
                    <a:pt x="1790" y="8299"/>
                  </a:cubicBezTo>
                  <a:lnTo>
                    <a:pt x="3303" y="7954"/>
                  </a:lnTo>
                  <a:cubicBezTo>
                    <a:pt x="3714" y="7859"/>
                    <a:pt x="3867" y="7371"/>
                    <a:pt x="3599" y="7055"/>
                  </a:cubicBezTo>
                  <a:lnTo>
                    <a:pt x="2575" y="5887"/>
                  </a:lnTo>
                  <a:cubicBezTo>
                    <a:pt x="2393" y="5677"/>
                    <a:pt x="2393" y="5370"/>
                    <a:pt x="2575" y="5160"/>
                  </a:cubicBezTo>
                  <a:lnTo>
                    <a:pt x="3599" y="3992"/>
                  </a:lnTo>
                  <a:cubicBezTo>
                    <a:pt x="3877" y="3676"/>
                    <a:pt x="3714" y="3179"/>
                    <a:pt x="3303" y="3093"/>
                  </a:cubicBezTo>
                  <a:lnTo>
                    <a:pt x="1790" y="2748"/>
                  </a:lnTo>
                  <a:cubicBezTo>
                    <a:pt x="1523" y="2681"/>
                    <a:pt x="1341" y="2432"/>
                    <a:pt x="1360" y="2155"/>
                  </a:cubicBezTo>
                  <a:lnTo>
                    <a:pt x="1503" y="604"/>
                  </a:lnTo>
                  <a:cubicBezTo>
                    <a:pt x="1534" y="265"/>
                    <a:pt x="1267" y="0"/>
                    <a:pt x="962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48"/>
            <p:cNvSpPr/>
            <p:nvPr/>
          </p:nvSpPr>
          <p:spPr>
            <a:xfrm>
              <a:off x="1024840" y="3660133"/>
              <a:ext cx="50025" cy="49080"/>
            </a:xfrm>
            <a:custGeom>
              <a:rect b="b" l="l" r="r" t="t"/>
              <a:pathLst>
                <a:path extrusionOk="0" h="1869" w="1905">
                  <a:moveTo>
                    <a:pt x="1071" y="1"/>
                  </a:moveTo>
                  <a:cubicBezTo>
                    <a:pt x="883" y="1"/>
                    <a:pt x="698" y="97"/>
                    <a:pt x="594" y="263"/>
                  </a:cubicBezTo>
                  <a:lnTo>
                    <a:pt x="0" y="1278"/>
                  </a:lnTo>
                  <a:lnTo>
                    <a:pt x="192" y="1603"/>
                  </a:lnTo>
                  <a:cubicBezTo>
                    <a:pt x="297" y="1780"/>
                    <a:pt x="479" y="1869"/>
                    <a:pt x="662" y="1869"/>
                  </a:cubicBezTo>
                  <a:cubicBezTo>
                    <a:pt x="845" y="1869"/>
                    <a:pt x="1029" y="1780"/>
                    <a:pt x="1139" y="1603"/>
                  </a:cubicBezTo>
                  <a:lnTo>
                    <a:pt x="1905" y="311"/>
                  </a:lnTo>
                  <a:lnTo>
                    <a:pt x="1283" y="43"/>
                  </a:lnTo>
                  <a:cubicBezTo>
                    <a:pt x="1215" y="14"/>
                    <a:pt x="1143" y="1"/>
                    <a:pt x="107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48"/>
            <p:cNvSpPr/>
            <p:nvPr/>
          </p:nvSpPr>
          <p:spPr>
            <a:xfrm>
              <a:off x="939390" y="3431067"/>
              <a:ext cx="211892" cy="205222"/>
            </a:xfrm>
            <a:custGeom>
              <a:rect b="b" l="l" r="r" t="t"/>
              <a:pathLst>
                <a:path extrusionOk="0" h="7815" w="8069">
                  <a:moveTo>
                    <a:pt x="3916" y="0"/>
                  </a:moveTo>
                  <a:cubicBezTo>
                    <a:pt x="1659" y="0"/>
                    <a:pt x="1" y="1823"/>
                    <a:pt x="1" y="3895"/>
                  </a:cubicBezTo>
                  <a:cubicBezTo>
                    <a:pt x="1" y="6224"/>
                    <a:pt x="1910" y="7814"/>
                    <a:pt x="3928" y="7814"/>
                  </a:cubicBezTo>
                  <a:cubicBezTo>
                    <a:pt x="4771" y="7814"/>
                    <a:pt x="5634" y="7537"/>
                    <a:pt x="6384" y="6919"/>
                  </a:cubicBezTo>
                  <a:cubicBezTo>
                    <a:pt x="7561" y="5962"/>
                    <a:pt x="8068" y="4421"/>
                    <a:pt x="7695" y="2947"/>
                  </a:cubicBezTo>
                  <a:cubicBezTo>
                    <a:pt x="7331" y="1483"/>
                    <a:pt x="6154" y="363"/>
                    <a:pt x="4671" y="67"/>
                  </a:cubicBezTo>
                  <a:cubicBezTo>
                    <a:pt x="4413" y="22"/>
                    <a:pt x="4161" y="0"/>
                    <a:pt x="3916" y="0"/>
                  </a:cubicBezTo>
                  <a:close/>
                </a:path>
              </a:pathLst>
            </a:custGeom>
            <a:solidFill>
              <a:srgbClr val="C1C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48"/>
            <p:cNvSpPr/>
            <p:nvPr/>
          </p:nvSpPr>
          <p:spPr>
            <a:xfrm>
              <a:off x="970561" y="3470641"/>
              <a:ext cx="60345" cy="51653"/>
            </a:xfrm>
            <a:custGeom>
              <a:rect b="b" l="l" r="r" t="t"/>
              <a:pathLst>
                <a:path extrusionOk="0" h="1967" w="2298">
                  <a:moveTo>
                    <a:pt x="1315" y="409"/>
                  </a:moveTo>
                  <a:cubicBezTo>
                    <a:pt x="1456" y="409"/>
                    <a:pt x="1599" y="461"/>
                    <a:pt x="1713" y="579"/>
                  </a:cubicBezTo>
                  <a:cubicBezTo>
                    <a:pt x="2077" y="943"/>
                    <a:pt x="1819" y="1555"/>
                    <a:pt x="1311" y="1555"/>
                  </a:cubicBezTo>
                  <a:cubicBezTo>
                    <a:pt x="996" y="1555"/>
                    <a:pt x="737" y="1297"/>
                    <a:pt x="737" y="981"/>
                  </a:cubicBezTo>
                  <a:cubicBezTo>
                    <a:pt x="737" y="638"/>
                    <a:pt x="1022" y="409"/>
                    <a:pt x="1315" y="409"/>
                  </a:cubicBezTo>
                  <a:close/>
                  <a:moveTo>
                    <a:pt x="1308" y="0"/>
                  </a:moveTo>
                  <a:cubicBezTo>
                    <a:pt x="1067" y="0"/>
                    <a:pt x="821" y="90"/>
                    <a:pt x="622" y="292"/>
                  </a:cubicBezTo>
                  <a:cubicBezTo>
                    <a:pt x="0" y="905"/>
                    <a:pt x="441" y="1967"/>
                    <a:pt x="1311" y="1967"/>
                  </a:cubicBezTo>
                  <a:cubicBezTo>
                    <a:pt x="1857" y="1967"/>
                    <a:pt x="2288" y="1527"/>
                    <a:pt x="2297" y="981"/>
                  </a:cubicBezTo>
                  <a:cubicBezTo>
                    <a:pt x="2297" y="392"/>
                    <a:pt x="1812" y="0"/>
                    <a:pt x="1308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48"/>
            <p:cNvSpPr/>
            <p:nvPr/>
          </p:nvSpPr>
          <p:spPr>
            <a:xfrm>
              <a:off x="1053332" y="3545140"/>
              <a:ext cx="60188" cy="51417"/>
            </a:xfrm>
            <a:custGeom>
              <a:rect b="b" l="l" r="r" t="t"/>
              <a:pathLst>
                <a:path extrusionOk="0" h="1958" w="2292">
                  <a:moveTo>
                    <a:pt x="983" y="393"/>
                  </a:moveTo>
                  <a:cubicBezTo>
                    <a:pt x="1299" y="403"/>
                    <a:pt x="1557" y="652"/>
                    <a:pt x="1557" y="967"/>
                  </a:cubicBezTo>
                  <a:cubicBezTo>
                    <a:pt x="1557" y="1317"/>
                    <a:pt x="1276" y="1549"/>
                    <a:pt x="982" y="1549"/>
                  </a:cubicBezTo>
                  <a:cubicBezTo>
                    <a:pt x="841" y="1549"/>
                    <a:pt x="698" y="1496"/>
                    <a:pt x="581" y="1379"/>
                  </a:cubicBezTo>
                  <a:cubicBezTo>
                    <a:pt x="217" y="1015"/>
                    <a:pt x="475" y="393"/>
                    <a:pt x="983" y="393"/>
                  </a:cubicBezTo>
                  <a:close/>
                  <a:moveTo>
                    <a:pt x="994" y="1"/>
                  </a:moveTo>
                  <a:cubicBezTo>
                    <a:pt x="991" y="1"/>
                    <a:pt x="987" y="1"/>
                    <a:pt x="983" y="1"/>
                  </a:cubicBezTo>
                  <a:cubicBezTo>
                    <a:pt x="437" y="1"/>
                    <a:pt x="7" y="431"/>
                    <a:pt x="7" y="967"/>
                  </a:cubicBezTo>
                  <a:cubicBezTo>
                    <a:pt x="0" y="1563"/>
                    <a:pt x="484" y="1957"/>
                    <a:pt x="991" y="1957"/>
                  </a:cubicBezTo>
                  <a:cubicBezTo>
                    <a:pt x="1233" y="1957"/>
                    <a:pt x="1480" y="1867"/>
                    <a:pt x="1681" y="1666"/>
                  </a:cubicBezTo>
                  <a:cubicBezTo>
                    <a:pt x="2291" y="1047"/>
                    <a:pt x="1858" y="1"/>
                    <a:pt x="994" y="1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48"/>
            <p:cNvSpPr/>
            <p:nvPr/>
          </p:nvSpPr>
          <p:spPr>
            <a:xfrm>
              <a:off x="992330" y="3479595"/>
              <a:ext cx="106090" cy="101836"/>
            </a:xfrm>
            <a:custGeom>
              <a:rect b="b" l="l" r="r" t="t"/>
              <a:pathLst>
                <a:path extrusionOk="0" h="3878" w="4040">
                  <a:moveTo>
                    <a:pt x="3742" y="0"/>
                  </a:moveTo>
                  <a:cubicBezTo>
                    <a:pt x="3692" y="0"/>
                    <a:pt x="3639" y="22"/>
                    <a:pt x="3593" y="75"/>
                  </a:cubicBezTo>
                  <a:lnTo>
                    <a:pt x="128" y="3540"/>
                  </a:lnTo>
                  <a:cubicBezTo>
                    <a:pt x="1" y="3682"/>
                    <a:pt x="132" y="3877"/>
                    <a:pt x="286" y="3877"/>
                  </a:cubicBezTo>
                  <a:cubicBezTo>
                    <a:pt x="329" y="3877"/>
                    <a:pt x="374" y="3862"/>
                    <a:pt x="415" y="3827"/>
                  </a:cubicBezTo>
                  <a:lnTo>
                    <a:pt x="3880" y="363"/>
                  </a:lnTo>
                  <a:cubicBezTo>
                    <a:pt x="4040" y="217"/>
                    <a:pt x="3902" y="0"/>
                    <a:pt x="3742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4" name="Google Shape;4974;p48"/>
          <p:cNvGrpSpPr/>
          <p:nvPr/>
        </p:nvGrpSpPr>
        <p:grpSpPr>
          <a:xfrm>
            <a:off x="2743084" y="4299590"/>
            <a:ext cx="159372" cy="308897"/>
            <a:chOff x="2743084" y="4299590"/>
            <a:chExt cx="159372" cy="308897"/>
          </a:xfrm>
        </p:grpSpPr>
        <p:sp>
          <p:nvSpPr>
            <p:cNvPr id="4975" name="Google Shape;4975;p48"/>
            <p:cNvSpPr/>
            <p:nvPr/>
          </p:nvSpPr>
          <p:spPr>
            <a:xfrm>
              <a:off x="2828534" y="4425428"/>
              <a:ext cx="9585" cy="105907"/>
            </a:xfrm>
            <a:custGeom>
              <a:rect b="b" l="l" r="r" t="t"/>
              <a:pathLst>
                <a:path extrusionOk="0" h="4033" w="365">
                  <a:moveTo>
                    <a:pt x="182" y="1"/>
                  </a:moveTo>
                  <a:cubicBezTo>
                    <a:pt x="96" y="1"/>
                    <a:pt x="10" y="56"/>
                    <a:pt x="1" y="166"/>
                  </a:cubicBezTo>
                  <a:lnTo>
                    <a:pt x="1" y="3841"/>
                  </a:lnTo>
                  <a:cubicBezTo>
                    <a:pt x="1" y="3946"/>
                    <a:pt x="77" y="4032"/>
                    <a:pt x="182" y="4032"/>
                  </a:cubicBezTo>
                  <a:cubicBezTo>
                    <a:pt x="288" y="4032"/>
                    <a:pt x="364" y="3946"/>
                    <a:pt x="364" y="3841"/>
                  </a:cubicBezTo>
                  <a:lnTo>
                    <a:pt x="364" y="166"/>
                  </a:lnTo>
                  <a:cubicBezTo>
                    <a:pt x="355" y="56"/>
                    <a:pt x="269" y="1"/>
                    <a:pt x="18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48"/>
            <p:cNvSpPr/>
            <p:nvPr/>
          </p:nvSpPr>
          <p:spPr>
            <a:xfrm>
              <a:off x="2743084" y="4299590"/>
              <a:ext cx="158111" cy="135239"/>
            </a:xfrm>
            <a:custGeom>
              <a:rect b="b" l="l" r="r" t="t"/>
              <a:pathLst>
                <a:path extrusionOk="0" h="5150" w="6021">
                  <a:moveTo>
                    <a:pt x="3454" y="1"/>
                  </a:moveTo>
                  <a:cubicBezTo>
                    <a:pt x="3448" y="1"/>
                    <a:pt x="3442" y="1"/>
                    <a:pt x="3436" y="1"/>
                  </a:cubicBezTo>
                  <a:cubicBezTo>
                    <a:pt x="1149" y="1"/>
                    <a:pt x="1" y="2776"/>
                    <a:pt x="1628" y="4393"/>
                  </a:cubicBezTo>
                  <a:cubicBezTo>
                    <a:pt x="2150" y="4916"/>
                    <a:pt x="2793" y="5150"/>
                    <a:pt x="3423" y="5150"/>
                  </a:cubicBezTo>
                  <a:cubicBezTo>
                    <a:pt x="4744" y="5150"/>
                    <a:pt x="6014" y="4123"/>
                    <a:pt x="6020" y="2575"/>
                  </a:cubicBezTo>
                  <a:cubicBezTo>
                    <a:pt x="6011" y="1155"/>
                    <a:pt x="4872" y="1"/>
                    <a:pt x="3454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48"/>
            <p:cNvSpPr/>
            <p:nvPr/>
          </p:nvSpPr>
          <p:spPr>
            <a:xfrm>
              <a:off x="2762438" y="4313928"/>
              <a:ext cx="123921" cy="106406"/>
            </a:xfrm>
            <a:custGeom>
              <a:rect b="b" l="l" r="r" t="t"/>
              <a:pathLst>
                <a:path extrusionOk="0" h="4052" w="4719">
                  <a:moveTo>
                    <a:pt x="2699" y="0"/>
                  </a:moveTo>
                  <a:cubicBezTo>
                    <a:pt x="900" y="0"/>
                    <a:pt x="1" y="2182"/>
                    <a:pt x="1273" y="3455"/>
                  </a:cubicBezTo>
                  <a:cubicBezTo>
                    <a:pt x="1685" y="3867"/>
                    <a:pt x="2192" y="4051"/>
                    <a:pt x="2688" y="4051"/>
                  </a:cubicBezTo>
                  <a:cubicBezTo>
                    <a:pt x="3725" y="4051"/>
                    <a:pt x="4719" y="3246"/>
                    <a:pt x="4719" y="2029"/>
                  </a:cubicBezTo>
                  <a:cubicBezTo>
                    <a:pt x="4719" y="909"/>
                    <a:pt x="3819" y="0"/>
                    <a:pt x="269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48"/>
            <p:cNvSpPr/>
            <p:nvPr/>
          </p:nvSpPr>
          <p:spPr>
            <a:xfrm>
              <a:off x="2809443" y="4314348"/>
              <a:ext cx="49526" cy="105460"/>
            </a:xfrm>
            <a:custGeom>
              <a:rect b="b" l="l" r="r" t="t"/>
              <a:pathLst>
                <a:path extrusionOk="0" h="4016" w="1886">
                  <a:moveTo>
                    <a:pt x="943" y="1"/>
                  </a:moveTo>
                  <a:cubicBezTo>
                    <a:pt x="854" y="1"/>
                    <a:pt x="766" y="56"/>
                    <a:pt x="756" y="166"/>
                  </a:cubicBezTo>
                  <a:lnTo>
                    <a:pt x="756" y="539"/>
                  </a:lnTo>
                  <a:cubicBezTo>
                    <a:pt x="326" y="587"/>
                    <a:pt x="0" y="970"/>
                    <a:pt x="19" y="1410"/>
                  </a:cubicBezTo>
                  <a:cubicBezTo>
                    <a:pt x="48" y="1850"/>
                    <a:pt x="412" y="2195"/>
                    <a:pt x="852" y="2195"/>
                  </a:cubicBezTo>
                  <a:lnTo>
                    <a:pt x="1034" y="2195"/>
                  </a:lnTo>
                  <a:cubicBezTo>
                    <a:pt x="1646" y="2195"/>
                    <a:pt x="1646" y="3114"/>
                    <a:pt x="1034" y="3114"/>
                  </a:cubicBezTo>
                  <a:lnTo>
                    <a:pt x="756" y="3114"/>
                  </a:lnTo>
                  <a:cubicBezTo>
                    <a:pt x="555" y="3114"/>
                    <a:pt x="393" y="2941"/>
                    <a:pt x="393" y="2740"/>
                  </a:cubicBezTo>
                  <a:cubicBezTo>
                    <a:pt x="402" y="2611"/>
                    <a:pt x="304" y="2547"/>
                    <a:pt x="207" y="2547"/>
                  </a:cubicBezTo>
                  <a:cubicBezTo>
                    <a:pt x="110" y="2547"/>
                    <a:pt x="15" y="2611"/>
                    <a:pt x="29" y="2740"/>
                  </a:cubicBezTo>
                  <a:cubicBezTo>
                    <a:pt x="29" y="3152"/>
                    <a:pt x="354" y="3477"/>
                    <a:pt x="756" y="3477"/>
                  </a:cubicBezTo>
                  <a:lnTo>
                    <a:pt x="756" y="3851"/>
                  </a:lnTo>
                  <a:cubicBezTo>
                    <a:pt x="766" y="3961"/>
                    <a:pt x="854" y="4016"/>
                    <a:pt x="943" y="4016"/>
                  </a:cubicBezTo>
                  <a:cubicBezTo>
                    <a:pt x="1031" y="4016"/>
                    <a:pt x="1120" y="3961"/>
                    <a:pt x="1129" y="3851"/>
                  </a:cubicBezTo>
                  <a:lnTo>
                    <a:pt x="1129" y="3477"/>
                  </a:lnTo>
                  <a:cubicBezTo>
                    <a:pt x="1570" y="3429"/>
                    <a:pt x="1886" y="3047"/>
                    <a:pt x="1866" y="2606"/>
                  </a:cubicBezTo>
                  <a:cubicBezTo>
                    <a:pt x="1838" y="2166"/>
                    <a:pt x="1474" y="1822"/>
                    <a:pt x="1034" y="1822"/>
                  </a:cubicBezTo>
                  <a:lnTo>
                    <a:pt x="852" y="1822"/>
                  </a:lnTo>
                  <a:cubicBezTo>
                    <a:pt x="239" y="1822"/>
                    <a:pt x="239" y="903"/>
                    <a:pt x="852" y="903"/>
                  </a:cubicBezTo>
                  <a:lnTo>
                    <a:pt x="1129" y="903"/>
                  </a:lnTo>
                  <a:cubicBezTo>
                    <a:pt x="1330" y="903"/>
                    <a:pt x="1493" y="1066"/>
                    <a:pt x="1493" y="1276"/>
                  </a:cubicBezTo>
                  <a:lnTo>
                    <a:pt x="1493" y="1458"/>
                  </a:lnTo>
                  <a:cubicBezTo>
                    <a:pt x="1493" y="1554"/>
                    <a:pt x="1579" y="1640"/>
                    <a:pt x="1675" y="1640"/>
                  </a:cubicBezTo>
                  <a:cubicBezTo>
                    <a:pt x="1780" y="1640"/>
                    <a:pt x="1866" y="1563"/>
                    <a:pt x="1866" y="1458"/>
                  </a:cubicBezTo>
                  <a:lnTo>
                    <a:pt x="1866" y="1276"/>
                  </a:lnTo>
                  <a:cubicBezTo>
                    <a:pt x="1857" y="865"/>
                    <a:pt x="1531" y="539"/>
                    <a:pt x="1129" y="539"/>
                  </a:cubicBezTo>
                  <a:lnTo>
                    <a:pt x="1129" y="166"/>
                  </a:lnTo>
                  <a:cubicBezTo>
                    <a:pt x="1120" y="56"/>
                    <a:pt x="1031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48"/>
            <p:cNvSpPr/>
            <p:nvPr/>
          </p:nvSpPr>
          <p:spPr>
            <a:xfrm>
              <a:off x="2780032" y="4521513"/>
              <a:ext cx="106589" cy="86973"/>
            </a:xfrm>
            <a:custGeom>
              <a:rect b="b" l="l" r="r" t="t"/>
              <a:pathLst>
                <a:path extrusionOk="0" h="3312" w="4059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374" y="3149"/>
                  </a:lnTo>
                  <a:cubicBezTo>
                    <a:pt x="393" y="3244"/>
                    <a:pt x="469" y="3311"/>
                    <a:pt x="556" y="3311"/>
                  </a:cubicBezTo>
                  <a:lnTo>
                    <a:pt x="3503" y="3311"/>
                  </a:lnTo>
                  <a:cubicBezTo>
                    <a:pt x="3589" y="3311"/>
                    <a:pt x="3666" y="3244"/>
                    <a:pt x="3685" y="3149"/>
                  </a:cubicBezTo>
                  <a:lnTo>
                    <a:pt x="4049" y="211"/>
                  </a:lnTo>
                  <a:cubicBezTo>
                    <a:pt x="4058" y="153"/>
                    <a:pt x="4039" y="105"/>
                    <a:pt x="4010" y="67"/>
                  </a:cubicBezTo>
                  <a:cubicBezTo>
                    <a:pt x="3972" y="29"/>
                    <a:pt x="3924" y="0"/>
                    <a:pt x="3876" y="0"/>
                  </a:cubicBez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48"/>
            <p:cNvSpPr/>
            <p:nvPr/>
          </p:nvSpPr>
          <p:spPr>
            <a:xfrm>
              <a:off x="2782553" y="4545620"/>
              <a:ext cx="20614" cy="48292"/>
            </a:xfrm>
            <a:custGeom>
              <a:rect b="b" l="l" r="r" t="t"/>
              <a:pathLst>
                <a:path extrusionOk="0" h="1839" w="785">
                  <a:moveTo>
                    <a:pt x="0" y="1"/>
                  </a:moveTo>
                  <a:lnTo>
                    <a:pt x="230" y="1838"/>
                  </a:lnTo>
                  <a:lnTo>
                    <a:pt x="785" y="1838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48"/>
            <p:cNvSpPr/>
            <p:nvPr/>
          </p:nvSpPr>
          <p:spPr>
            <a:xfrm>
              <a:off x="2780032" y="4521514"/>
              <a:ext cx="106826" cy="28912"/>
            </a:xfrm>
            <a:custGeom>
              <a:rect b="b" l="l" r="r" t="t"/>
              <a:pathLst>
                <a:path extrusionOk="0" h="1101" w="4068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125" y="1101"/>
                  </a:lnTo>
                  <a:lnTo>
                    <a:pt x="3943" y="1101"/>
                  </a:lnTo>
                  <a:lnTo>
                    <a:pt x="4049" y="211"/>
                  </a:lnTo>
                  <a:cubicBezTo>
                    <a:pt x="4068" y="96"/>
                    <a:pt x="3982" y="0"/>
                    <a:pt x="386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48"/>
            <p:cNvSpPr/>
            <p:nvPr/>
          </p:nvSpPr>
          <p:spPr>
            <a:xfrm>
              <a:off x="2788068" y="4589107"/>
              <a:ext cx="90518" cy="19380"/>
            </a:xfrm>
            <a:custGeom>
              <a:rect b="b" l="l" r="r" t="t"/>
              <a:pathLst>
                <a:path extrusionOk="0" h="738" w="3447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63" y="737"/>
                    <a:pt x="250" y="737"/>
                  </a:cubicBezTo>
                  <a:lnTo>
                    <a:pt x="3197" y="737"/>
                  </a:lnTo>
                  <a:cubicBezTo>
                    <a:pt x="3283" y="737"/>
                    <a:pt x="3360" y="670"/>
                    <a:pt x="3379" y="575"/>
                  </a:cubicBezTo>
                  <a:lnTo>
                    <a:pt x="3446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48"/>
            <p:cNvSpPr/>
            <p:nvPr/>
          </p:nvSpPr>
          <p:spPr>
            <a:xfrm>
              <a:off x="2780032" y="4521514"/>
              <a:ext cx="106589" cy="28912"/>
            </a:xfrm>
            <a:custGeom>
              <a:rect b="b" l="l" r="r" t="t"/>
              <a:pathLst>
                <a:path extrusionOk="0" h="1101" w="4059">
                  <a:moveTo>
                    <a:pt x="201" y="0"/>
                  </a:moveTo>
                  <a:cubicBezTo>
                    <a:pt x="163" y="0"/>
                    <a:pt x="134" y="10"/>
                    <a:pt x="106" y="19"/>
                  </a:cubicBezTo>
                  <a:cubicBezTo>
                    <a:pt x="39" y="58"/>
                    <a:pt x="0" y="134"/>
                    <a:pt x="10" y="201"/>
                  </a:cubicBezTo>
                  <a:lnTo>
                    <a:pt x="125" y="1101"/>
                  </a:lnTo>
                  <a:lnTo>
                    <a:pt x="670" y="1101"/>
                  </a:lnTo>
                  <a:lnTo>
                    <a:pt x="651" y="938"/>
                  </a:lnTo>
                  <a:cubicBezTo>
                    <a:pt x="642" y="833"/>
                    <a:pt x="728" y="737"/>
                    <a:pt x="833" y="737"/>
                  </a:cubicBezTo>
                  <a:lnTo>
                    <a:pt x="3982" y="737"/>
                  </a:lnTo>
                  <a:lnTo>
                    <a:pt x="4049" y="211"/>
                  </a:lnTo>
                  <a:cubicBezTo>
                    <a:pt x="4058" y="182"/>
                    <a:pt x="4049" y="144"/>
                    <a:pt x="4039" y="115"/>
                  </a:cubicBezTo>
                  <a:cubicBezTo>
                    <a:pt x="4010" y="48"/>
                    <a:pt x="3943" y="0"/>
                    <a:pt x="3867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48"/>
            <p:cNvSpPr/>
            <p:nvPr/>
          </p:nvSpPr>
          <p:spPr>
            <a:xfrm>
              <a:off x="2788068" y="4589107"/>
              <a:ext cx="21139" cy="19380"/>
            </a:xfrm>
            <a:custGeom>
              <a:rect b="b" l="l" r="r" t="t"/>
              <a:pathLst>
                <a:path extrusionOk="0" h="738" w="805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54" y="737"/>
                    <a:pt x="250" y="737"/>
                  </a:cubicBezTo>
                  <a:lnTo>
                    <a:pt x="805" y="737"/>
                  </a:lnTo>
                  <a:cubicBezTo>
                    <a:pt x="709" y="737"/>
                    <a:pt x="632" y="670"/>
                    <a:pt x="623" y="575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48"/>
            <p:cNvSpPr/>
            <p:nvPr/>
          </p:nvSpPr>
          <p:spPr>
            <a:xfrm>
              <a:off x="2838093" y="4439504"/>
              <a:ext cx="64363" cy="48161"/>
            </a:xfrm>
            <a:custGeom>
              <a:rect b="b" l="l" r="r" t="t"/>
              <a:pathLst>
                <a:path extrusionOk="0" h="1834" w="2451">
                  <a:moveTo>
                    <a:pt x="1229" y="1"/>
                  </a:moveTo>
                  <a:cubicBezTo>
                    <a:pt x="723" y="1"/>
                    <a:pt x="216" y="286"/>
                    <a:pt x="10" y="855"/>
                  </a:cubicBezTo>
                  <a:cubicBezTo>
                    <a:pt x="0" y="893"/>
                    <a:pt x="0" y="941"/>
                    <a:pt x="10" y="979"/>
                  </a:cubicBezTo>
                  <a:cubicBezTo>
                    <a:pt x="216" y="1549"/>
                    <a:pt x="723" y="1834"/>
                    <a:pt x="1229" y="1834"/>
                  </a:cubicBezTo>
                  <a:cubicBezTo>
                    <a:pt x="1735" y="1834"/>
                    <a:pt x="2240" y="1549"/>
                    <a:pt x="2441" y="979"/>
                  </a:cubicBezTo>
                  <a:cubicBezTo>
                    <a:pt x="2450" y="941"/>
                    <a:pt x="2450" y="893"/>
                    <a:pt x="2441" y="855"/>
                  </a:cubicBezTo>
                  <a:cubicBezTo>
                    <a:pt x="2240" y="286"/>
                    <a:pt x="1735" y="1"/>
                    <a:pt x="1229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48"/>
            <p:cNvSpPr/>
            <p:nvPr/>
          </p:nvSpPr>
          <p:spPr>
            <a:xfrm>
              <a:off x="2838093" y="4463715"/>
              <a:ext cx="64363" cy="23949"/>
            </a:xfrm>
            <a:custGeom>
              <a:rect b="b" l="l" r="r" t="t"/>
              <a:pathLst>
                <a:path extrusionOk="0" h="912" w="2451">
                  <a:moveTo>
                    <a:pt x="10" y="0"/>
                  </a:moveTo>
                  <a:cubicBezTo>
                    <a:pt x="0" y="19"/>
                    <a:pt x="10" y="38"/>
                    <a:pt x="10" y="57"/>
                  </a:cubicBezTo>
                  <a:cubicBezTo>
                    <a:pt x="216" y="627"/>
                    <a:pt x="720" y="912"/>
                    <a:pt x="1225" y="912"/>
                  </a:cubicBezTo>
                  <a:cubicBezTo>
                    <a:pt x="1730" y="912"/>
                    <a:pt x="2235" y="627"/>
                    <a:pt x="2441" y="57"/>
                  </a:cubicBezTo>
                  <a:cubicBezTo>
                    <a:pt x="2441" y="38"/>
                    <a:pt x="2450" y="19"/>
                    <a:pt x="2450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48"/>
            <p:cNvSpPr/>
            <p:nvPr/>
          </p:nvSpPr>
          <p:spPr>
            <a:xfrm>
              <a:off x="2764197" y="4439504"/>
              <a:ext cx="64363" cy="48161"/>
            </a:xfrm>
            <a:custGeom>
              <a:rect b="b" l="l" r="r" t="t"/>
              <a:pathLst>
                <a:path extrusionOk="0" h="1834" w="2451">
                  <a:moveTo>
                    <a:pt x="1226" y="1"/>
                  </a:moveTo>
                  <a:cubicBezTo>
                    <a:pt x="721" y="1"/>
                    <a:pt x="216" y="286"/>
                    <a:pt x="10" y="855"/>
                  </a:cubicBezTo>
                  <a:cubicBezTo>
                    <a:pt x="1" y="893"/>
                    <a:pt x="1" y="941"/>
                    <a:pt x="10" y="979"/>
                  </a:cubicBezTo>
                  <a:cubicBezTo>
                    <a:pt x="216" y="1549"/>
                    <a:pt x="721" y="1834"/>
                    <a:pt x="1226" y="1834"/>
                  </a:cubicBezTo>
                  <a:cubicBezTo>
                    <a:pt x="1730" y="1834"/>
                    <a:pt x="2235" y="1549"/>
                    <a:pt x="2441" y="979"/>
                  </a:cubicBezTo>
                  <a:cubicBezTo>
                    <a:pt x="2451" y="941"/>
                    <a:pt x="2451" y="893"/>
                    <a:pt x="2441" y="855"/>
                  </a:cubicBezTo>
                  <a:cubicBezTo>
                    <a:pt x="2235" y="286"/>
                    <a:pt x="1730" y="1"/>
                    <a:pt x="1226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48"/>
            <p:cNvSpPr/>
            <p:nvPr/>
          </p:nvSpPr>
          <p:spPr>
            <a:xfrm>
              <a:off x="2764197" y="4463715"/>
              <a:ext cx="64363" cy="23949"/>
            </a:xfrm>
            <a:custGeom>
              <a:rect b="b" l="l" r="r" t="t"/>
              <a:pathLst>
                <a:path extrusionOk="0" h="912" w="2451">
                  <a:moveTo>
                    <a:pt x="1" y="0"/>
                  </a:moveTo>
                  <a:cubicBezTo>
                    <a:pt x="1" y="19"/>
                    <a:pt x="1" y="38"/>
                    <a:pt x="10" y="57"/>
                  </a:cubicBezTo>
                  <a:cubicBezTo>
                    <a:pt x="211" y="627"/>
                    <a:pt x="716" y="912"/>
                    <a:pt x="1222" y="912"/>
                  </a:cubicBezTo>
                  <a:cubicBezTo>
                    <a:pt x="1728" y="912"/>
                    <a:pt x="2235" y="627"/>
                    <a:pt x="2441" y="57"/>
                  </a:cubicBezTo>
                  <a:cubicBezTo>
                    <a:pt x="2441" y="38"/>
                    <a:pt x="2451" y="19"/>
                    <a:pt x="2451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48"/>
            <p:cNvSpPr/>
            <p:nvPr/>
          </p:nvSpPr>
          <p:spPr>
            <a:xfrm>
              <a:off x="2765694" y="4502160"/>
              <a:ext cx="135239" cy="29175"/>
            </a:xfrm>
            <a:custGeom>
              <a:rect b="b" l="l" r="r" t="t"/>
              <a:pathLst>
                <a:path extrusionOk="0" h="1111" w="5150">
                  <a:moveTo>
                    <a:pt x="183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929"/>
                  </a:lnTo>
                  <a:cubicBezTo>
                    <a:pt x="1" y="1024"/>
                    <a:pt x="87" y="1110"/>
                    <a:pt x="183" y="1110"/>
                  </a:cubicBezTo>
                  <a:lnTo>
                    <a:pt x="4968" y="1110"/>
                  </a:lnTo>
                  <a:cubicBezTo>
                    <a:pt x="5064" y="1110"/>
                    <a:pt x="5150" y="1024"/>
                    <a:pt x="5150" y="929"/>
                  </a:cubicBezTo>
                  <a:lnTo>
                    <a:pt x="5150" y="192"/>
                  </a:lnTo>
                  <a:cubicBezTo>
                    <a:pt x="5150" y="86"/>
                    <a:pt x="5064" y="0"/>
                    <a:pt x="496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0" name="Google Shape;4990;p48"/>
          <p:cNvGrpSpPr/>
          <p:nvPr/>
        </p:nvGrpSpPr>
        <p:grpSpPr>
          <a:xfrm>
            <a:off x="1293506" y="2939716"/>
            <a:ext cx="374730" cy="272212"/>
            <a:chOff x="1293506" y="2939716"/>
            <a:chExt cx="374730" cy="272212"/>
          </a:xfrm>
        </p:grpSpPr>
        <p:sp>
          <p:nvSpPr>
            <p:cNvPr id="4991" name="Google Shape;4991;p48"/>
            <p:cNvSpPr/>
            <p:nvPr/>
          </p:nvSpPr>
          <p:spPr>
            <a:xfrm>
              <a:off x="1311599" y="2939716"/>
              <a:ext cx="338544" cy="248078"/>
            </a:xfrm>
            <a:custGeom>
              <a:rect b="b" l="l" r="r" t="t"/>
              <a:pathLst>
                <a:path extrusionOk="0" h="9447" w="12892">
                  <a:moveTo>
                    <a:pt x="460" y="1"/>
                  </a:moveTo>
                  <a:cubicBezTo>
                    <a:pt x="211" y="1"/>
                    <a:pt x="0" y="212"/>
                    <a:pt x="0" y="460"/>
                  </a:cubicBezTo>
                  <a:lnTo>
                    <a:pt x="0" y="9447"/>
                  </a:lnTo>
                  <a:lnTo>
                    <a:pt x="12891" y="9447"/>
                  </a:lnTo>
                  <a:lnTo>
                    <a:pt x="12891" y="460"/>
                  </a:lnTo>
                  <a:cubicBezTo>
                    <a:pt x="12891" y="212"/>
                    <a:pt x="12690" y="11"/>
                    <a:pt x="124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48"/>
            <p:cNvSpPr/>
            <p:nvPr/>
          </p:nvSpPr>
          <p:spPr>
            <a:xfrm>
              <a:off x="1335706" y="2964112"/>
              <a:ext cx="290304" cy="193274"/>
            </a:xfrm>
            <a:custGeom>
              <a:rect b="b" l="l" r="r" t="t"/>
              <a:pathLst>
                <a:path extrusionOk="0" h="7360" w="11055">
                  <a:moveTo>
                    <a:pt x="231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7130"/>
                  </a:lnTo>
                  <a:cubicBezTo>
                    <a:pt x="1" y="7264"/>
                    <a:pt x="106" y="7360"/>
                    <a:pt x="231" y="7360"/>
                  </a:cubicBezTo>
                  <a:lnTo>
                    <a:pt x="10825" y="7360"/>
                  </a:lnTo>
                  <a:cubicBezTo>
                    <a:pt x="10949" y="7360"/>
                    <a:pt x="11055" y="7255"/>
                    <a:pt x="11055" y="7130"/>
                  </a:cubicBezTo>
                  <a:lnTo>
                    <a:pt x="11055" y="230"/>
                  </a:lnTo>
                  <a:cubicBezTo>
                    <a:pt x="11055" y="106"/>
                    <a:pt x="10949" y="0"/>
                    <a:pt x="10825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48"/>
            <p:cNvSpPr/>
            <p:nvPr/>
          </p:nvSpPr>
          <p:spPr>
            <a:xfrm>
              <a:off x="1335706" y="3121173"/>
              <a:ext cx="169430" cy="36213"/>
            </a:xfrm>
            <a:custGeom>
              <a:rect b="b" l="l" r="r" t="t"/>
              <a:pathLst>
                <a:path extrusionOk="0" h="1379" w="6452">
                  <a:moveTo>
                    <a:pt x="1" y="1"/>
                  </a:moveTo>
                  <a:lnTo>
                    <a:pt x="1" y="1149"/>
                  </a:lnTo>
                  <a:cubicBezTo>
                    <a:pt x="1" y="1274"/>
                    <a:pt x="106" y="1379"/>
                    <a:pt x="231" y="1379"/>
                  </a:cubicBezTo>
                  <a:lnTo>
                    <a:pt x="6451" y="1379"/>
                  </a:lnTo>
                  <a:lnTo>
                    <a:pt x="6451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48"/>
            <p:cNvSpPr/>
            <p:nvPr/>
          </p:nvSpPr>
          <p:spPr>
            <a:xfrm>
              <a:off x="1505109" y="2964112"/>
              <a:ext cx="120901" cy="96532"/>
            </a:xfrm>
            <a:custGeom>
              <a:rect b="b" l="l" r="r" t="t"/>
              <a:pathLst>
                <a:path extrusionOk="0" h="3676" w="4604">
                  <a:moveTo>
                    <a:pt x="0" y="0"/>
                  </a:moveTo>
                  <a:lnTo>
                    <a:pt x="0" y="3675"/>
                  </a:lnTo>
                  <a:lnTo>
                    <a:pt x="4604" y="3675"/>
                  </a:lnTo>
                  <a:lnTo>
                    <a:pt x="4604" y="230"/>
                  </a:lnTo>
                  <a:cubicBezTo>
                    <a:pt x="4604" y="106"/>
                    <a:pt x="4498" y="0"/>
                    <a:pt x="4374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48"/>
            <p:cNvSpPr/>
            <p:nvPr/>
          </p:nvSpPr>
          <p:spPr>
            <a:xfrm>
              <a:off x="1505109" y="3060617"/>
              <a:ext cx="120901" cy="96768"/>
            </a:xfrm>
            <a:custGeom>
              <a:rect b="b" l="l" r="r" t="t"/>
              <a:pathLst>
                <a:path extrusionOk="0" h="3685" w="4604">
                  <a:moveTo>
                    <a:pt x="0" y="0"/>
                  </a:moveTo>
                  <a:lnTo>
                    <a:pt x="0" y="3685"/>
                  </a:lnTo>
                  <a:lnTo>
                    <a:pt x="4374" y="3685"/>
                  </a:lnTo>
                  <a:cubicBezTo>
                    <a:pt x="4498" y="3685"/>
                    <a:pt x="4604" y="3589"/>
                    <a:pt x="4604" y="3455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48"/>
            <p:cNvSpPr/>
            <p:nvPr/>
          </p:nvSpPr>
          <p:spPr>
            <a:xfrm>
              <a:off x="1293506" y="3181755"/>
              <a:ext cx="374730" cy="30173"/>
            </a:xfrm>
            <a:custGeom>
              <a:rect b="b" l="l" r="r" t="t"/>
              <a:pathLst>
                <a:path extrusionOk="0" h="1149" w="1427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689"/>
                  </a:lnTo>
                  <a:cubicBezTo>
                    <a:pt x="0" y="938"/>
                    <a:pt x="201" y="1149"/>
                    <a:pt x="460" y="1149"/>
                  </a:cubicBezTo>
                  <a:lnTo>
                    <a:pt x="13810" y="1149"/>
                  </a:lnTo>
                  <a:cubicBezTo>
                    <a:pt x="14068" y="1149"/>
                    <a:pt x="14269" y="938"/>
                    <a:pt x="14269" y="689"/>
                  </a:cubicBez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48"/>
            <p:cNvSpPr/>
            <p:nvPr/>
          </p:nvSpPr>
          <p:spPr>
            <a:xfrm>
              <a:off x="1293506" y="3181755"/>
              <a:ext cx="374730" cy="12080"/>
            </a:xfrm>
            <a:custGeom>
              <a:rect b="b" l="l" r="r" t="t"/>
              <a:pathLst>
                <a:path extrusionOk="0" h="460" w="1427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460"/>
                  </a:lnTo>
                  <a:lnTo>
                    <a:pt x="14269" y="460"/>
                  </a:ln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48"/>
            <p:cNvSpPr/>
            <p:nvPr/>
          </p:nvSpPr>
          <p:spPr>
            <a:xfrm>
              <a:off x="1444527" y="3181755"/>
              <a:ext cx="72661" cy="18119"/>
            </a:xfrm>
            <a:custGeom>
              <a:rect b="b" l="l" r="r" t="t"/>
              <a:pathLst>
                <a:path extrusionOk="0" h="690" w="2767">
                  <a:moveTo>
                    <a:pt x="1" y="0"/>
                  </a:moveTo>
                  <a:lnTo>
                    <a:pt x="326" y="479"/>
                  </a:lnTo>
                  <a:cubicBezTo>
                    <a:pt x="412" y="613"/>
                    <a:pt x="556" y="689"/>
                    <a:pt x="709" y="689"/>
                  </a:cubicBezTo>
                  <a:lnTo>
                    <a:pt x="2059" y="689"/>
                  </a:lnTo>
                  <a:cubicBezTo>
                    <a:pt x="2212" y="689"/>
                    <a:pt x="2355" y="613"/>
                    <a:pt x="2441" y="479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48"/>
            <p:cNvSpPr/>
            <p:nvPr/>
          </p:nvSpPr>
          <p:spPr>
            <a:xfrm>
              <a:off x="1535256" y="3036484"/>
              <a:ext cx="60345" cy="24159"/>
            </a:xfrm>
            <a:custGeom>
              <a:rect b="b" l="l" r="r" t="t"/>
              <a:pathLst>
                <a:path extrusionOk="0" h="920" w="2298">
                  <a:moveTo>
                    <a:pt x="690" y="1"/>
                  </a:moveTo>
                  <a:lnTo>
                    <a:pt x="317" y="125"/>
                  </a:lnTo>
                  <a:cubicBezTo>
                    <a:pt x="125" y="182"/>
                    <a:pt x="1" y="364"/>
                    <a:pt x="1" y="556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6"/>
                  </a:lnTo>
                  <a:cubicBezTo>
                    <a:pt x="2298" y="364"/>
                    <a:pt x="2173" y="182"/>
                    <a:pt x="1991" y="125"/>
                  </a:cubicBezTo>
                  <a:lnTo>
                    <a:pt x="1609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48"/>
            <p:cNvSpPr/>
            <p:nvPr/>
          </p:nvSpPr>
          <p:spPr>
            <a:xfrm>
              <a:off x="1553349" y="3018391"/>
              <a:ext cx="24422" cy="30435"/>
            </a:xfrm>
            <a:custGeom>
              <a:rect b="b" l="l" r="r" t="t"/>
              <a:pathLst>
                <a:path extrusionOk="0" h="1159" w="930">
                  <a:moveTo>
                    <a:pt x="1" y="0"/>
                  </a:moveTo>
                  <a:lnTo>
                    <a:pt x="1" y="690"/>
                  </a:lnTo>
                  <a:cubicBezTo>
                    <a:pt x="1" y="948"/>
                    <a:pt x="211" y="1158"/>
                    <a:pt x="460" y="1158"/>
                  </a:cubicBezTo>
                  <a:cubicBezTo>
                    <a:pt x="719" y="1158"/>
                    <a:pt x="929" y="948"/>
                    <a:pt x="929" y="690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48"/>
            <p:cNvSpPr/>
            <p:nvPr/>
          </p:nvSpPr>
          <p:spPr>
            <a:xfrm>
              <a:off x="1547335" y="2988245"/>
              <a:ext cx="36449" cy="42226"/>
            </a:xfrm>
            <a:custGeom>
              <a:rect b="b" l="l" r="r" t="t"/>
              <a:pathLst>
                <a:path extrusionOk="0" h="1608" w="1388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2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48"/>
            <p:cNvSpPr/>
            <p:nvPr/>
          </p:nvSpPr>
          <p:spPr>
            <a:xfrm>
              <a:off x="1547335" y="2988245"/>
              <a:ext cx="24133" cy="42331"/>
            </a:xfrm>
            <a:custGeom>
              <a:rect b="b" l="l" r="r" t="t"/>
              <a:pathLst>
                <a:path extrusionOk="0" h="1612" w="919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14"/>
                    <a:pt x="320" y="1611"/>
                    <a:pt x="685" y="1611"/>
                  </a:cubicBezTo>
                  <a:cubicBezTo>
                    <a:pt x="762" y="1611"/>
                    <a:pt x="841" y="1598"/>
                    <a:pt x="919" y="1570"/>
                  </a:cubicBezTo>
                  <a:cubicBezTo>
                    <a:pt x="651" y="1474"/>
                    <a:pt x="460" y="1206"/>
                    <a:pt x="460" y="919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48"/>
            <p:cNvSpPr/>
            <p:nvPr/>
          </p:nvSpPr>
          <p:spPr>
            <a:xfrm>
              <a:off x="1547335" y="2988245"/>
              <a:ext cx="36449" cy="17857"/>
            </a:xfrm>
            <a:custGeom>
              <a:rect b="b" l="l" r="r" t="t"/>
              <a:pathLst>
                <a:path extrusionOk="0" h="680" w="1388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450" y="593"/>
                    <a:pt x="919" y="670"/>
                    <a:pt x="1388" y="680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48"/>
            <p:cNvSpPr/>
            <p:nvPr/>
          </p:nvSpPr>
          <p:spPr>
            <a:xfrm>
              <a:off x="1547335" y="2988245"/>
              <a:ext cx="24133" cy="15099"/>
            </a:xfrm>
            <a:custGeom>
              <a:rect b="b" l="l" r="r" t="t"/>
              <a:pathLst>
                <a:path extrusionOk="0" h="575" w="919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153" y="507"/>
                    <a:pt x="306" y="546"/>
                    <a:pt x="460" y="574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48"/>
            <p:cNvSpPr/>
            <p:nvPr/>
          </p:nvSpPr>
          <p:spPr>
            <a:xfrm>
              <a:off x="1535256" y="3133252"/>
              <a:ext cx="60345" cy="24133"/>
            </a:xfrm>
            <a:custGeom>
              <a:rect b="b" l="l" r="r" t="t"/>
              <a:pathLst>
                <a:path extrusionOk="0" h="919" w="2298">
                  <a:moveTo>
                    <a:pt x="690" y="0"/>
                  </a:moveTo>
                  <a:lnTo>
                    <a:pt x="317" y="115"/>
                  </a:lnTo>
                  <a:cubicBezTo>
                    <a:pt x="125" y="182"/>
                    <a:pt x="1" y="354"/>
                    <a:pt x="1" y="555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5"/>
                  </a:lnTo>
                  <a:cubicBezTo>
                    <a:pt x="2298" y="354"/>
                    <a:pt x="2173" y="182"/>
                    <a:pt x="1991" y="11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48"/>
            <p:cNvSpPr/>
            <p:nvPr/>
          </p:nvSpPr>
          <p:spPr>
            <a:xfrm>
              <a:off x="1553349" y="3115159"/>
              <a:ext cx="24422" cy="30173"/>
            </a:xfrm>
            <a:custGeom>
              <a:rect b="b" l="l" r="r" t="t"/>
              <a:pathLst>
                <a:path extrusionOk="0" h="1149" w="930">
                  <a:moveTo>
                    <a:pt x="1" y="0"/>
                  </a:moveTo>
                  <a:lnTo>
                    <a:pt x="1" y="689"/>
                  </a:lnTo>
                  <a:cubicBezTo>
                    <a:pt x="1" y="947"/>
                    <a:pt x="211" y="1148"/>
                    <a:pt x="460" y="1148"/>
                  </a:cubicBezTo>
                  <a:cubicBezTo>
                    <a:pt x="719" y="1148"/>
                    <a:pt x="929" y="947"/>
                    <a:pt x="929" y="689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48"/>
            <p:cNvSpPr/>
            <p:nvPr/>
          </p:nvSpPr>
          <p:spPr>
            <a:xfrm>
              <a:off x="1547335" y="3084986"/>
              <a:ext cx="36449" cy="42252"/>
            </a:xfrm>
            <a:custGeom>
              <a:rect b="b" l="l" r="r" t="t"/>
              <a:pathLst>
                <a:path extrusionOk="0" h="1609" w="1388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48"/>
            <p:cNvSpPr/>
            <p:nvPr/>
          </p:nvSpPr>
          <p:spPr>
            <a:xfrm>
              <a:off x="1547335" y="3084986"/>
              <a:ext cx="24133" cy="42331"/>
            </a:xfrm>
            <a:custGeom>
              <a:rect b="b" l="l" r="r" t="t"/>
              <a:pathLst>
                <a:path extrusionOk="0" h="1612" w="919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14"/>
                    <a:pt x="320" y="1612"/>
                    <a:pt x="685" y="1612"/>
                  </a:cubicBezTo>
                  <a:cubicBezTo>
                    <a:pt x="762" y="1612"/>
                    <a:pt x="841" y="1598"/>
                    <a:pt x="919" y="1570"/>
                  </a:cubicBezTo>
                  <a:cubicBezTo>
                    <a:pt x="651" y="1465"/>
                    <a:pt x="460" y="1206"/>
                    <a:pt x="460" y="919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48"/>
            <p:cNvSpPr/>
            <p:nvPr/>
          </p:nvSpPr>
          <p:spPr>
            <a:xfrm>
              <a:off x="1547335" y="3084986"/>
              <a:ext cx="36449" cy="17883"/>
            </a:xfrm>
            <a:custGeom>
              <a:rect b="b" l="l" r="r" t="t"/>
              <a:pathLst>
                <a:path extrusionOk="0" h="681" w="1388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450" y="594"/>
                    <a:pt x="919" y="671"/>
                    <a:pt x="1388" y="680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48"/>
            <p:cNvSpPr/>
            <p:nvPr/>
          </p:nvSpPr>
          <p:spPr>
            <a:xfrm>
              <a:off x="1547335" y="3084986"/>
              <a:ext cx="24133" cy="15099"/>
            </a:xfrm>
            <a:custGeom>
              <a:rect b="b" l="l" r="r" t="t"/>
              <a:pathLst>
                <a:path extrusionOk="0" h="575" w="919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153" y="508"/>
                    <a:pt x="306" y="546"/>
                    <a:pt x="460" y="575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48"/>
            <p:cNvSpPr/>
            <p:nvPr/>
          </p:nvSpPr>
          <p:spPr>
            <a:xfrm>
              <a:off x="1384234" y="3042524"/>
              <a:ext cx="72399" cy="90755"/>
            </a:xfrm>
            <a:custGeom>
              <a:rect b="b" l="l" r="r" t="t"/>
              <a:pathLst>
                <a:path extrusionOk="0" h="3456" w="2757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4" y="670"/>
                  </a:cubicBezTo>
                  <a:lnTo>
                    <a:pt x="249" y="938"/>
                  </a:lnTo>
                  <a:cubicBezTo>
                    <a:pt x="96" y="1015"/>
                    <a:pt x="0" y="1177"/>
                    <a:pt x="0" y="1350"/>
                  </a:cubicBezTo>
                  <a:lnTo>
                    <a:pt x="0" y="3225"/>
                  </a:lnTo>
                  <a:cubicBezTo>
                    <a:pt x="0" y="3350"/>
                    <a:pt x="96" y="3455"/>
                    <a:pt x="230" y="3455"/>
                  </a:cubicBezTo>
                  <a:lnTo>
                    <a:pt x="2527" y="3455"/>
                  </a:lnTo>
                  <a:cubicBezTo>
                    <a:pt x="2661" y="3455"/>
                    <a:pt x="2756" y="3350"/>
                    <a:pt x="2756" y="3225"/>
                  </a:cubicBezTo>
                  <a:lnTo>
                    <a:pt x="2756" y="1350"/>
                  </a:lnTo>
                  <a:cubicBezTo>
                    <a:pt x="2756" y="1177"/>
                    <a:pt x="2661" y="1015"/>
                    <a:pt x="2507" y="938"/>
                  </a:cubicBezTo>
                  <a:lnTo>
                    <a:pt x="1962" y="670"/>
                  </a:lnTo>
                  <a:cubicBezTo>
                    <a:pt x="1885" y="632"/>
                    <a:pt x="1838" y="546"/>
                    <a:pt x="1838" y="46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48"/>
            <p:cNvSpPr/>
            <p:nvPr/>
          </p:nvSpPr>
          <p:spPr>
            <a:xfrm>
              <a:off x="1407081" y="3042524"/>
              <a:ext cx="26680" cy="18251"/>
            </a:xfrm>
            <a:custGeom>
              <a:rect b="b" l="l" r="r" t="t"/>
              <a:pathLst>
                <a:path extrusionOk="0" h="695" w="1016">
                  <a:moveTo>
                    <a:pt x="49" y="0"/>
                  </a:moveTo>
                  <a:lnTo>
                    <a:pt x="49" y="460"/>
                  </a:lnTo>
                  <a:cubicBezTo>
                    <a:pt x="49" y="507"/>
                    <a:pt x="30" y="555"/>
                    <a:pt x="1" y="594"/>
                  </a:cubicBezTo>
                  <a:cubicBezTo>
                    <a:pt x="164" y="661"/>
                    <a:pt x="336" y="694"/>
                    <a:pt x="508" y="694"/>
                  </a:cubicBezTo>
                  <a:cubicBezTo>
                    <a:pt x="680" y="694"/>
                    <a:pt x="853" y="661"/>
                    <a:pt x="1015" y="594"/>
                  </a:cubicBezTo>
                  <a:cubicBezTo>
                    <a:pt x="987" y="555"/>
                    <a:pt x="968" y="507"/>
                    <a:pt x="968" y="46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48"/>
            <p:cNvSpPr/>
            <p:nvPr/>
          </p:nvSpPr>
          <p:spPr>
            <a:xfrm>
              <a:off x="1384234" y="3061615"/>
              <a:ext cx="72399" cy="71664"/>
            </a:xfrm>
            <a:custGeom>
              <a:rect b="b" l="l" r="r" t="t"/>
              <a:pathLst>
                <a:path extrusionOk="0" h="2729" w="2757">
                  <a:moveTo>
                    <a:pt x="670" y="1"/>
                  </a:moveTo>
                  <a:lnTo>
                    <a:pt x="249" y="211"/>
                  </a:lnTo>
                  <a:cubicBezTo>
                    <a:pt x="96" y="288"/>
                    <a:pt x="0" y="450"/>
                    <a:pt x="0" y="623"/>
                  </a:cubicBezTo>
                  <a:lnTo>
                    <a:pt x="0" y="2498"/>
                  </a:lnTo>
                  <a:cubicBezTo>
                    <a:pt x="0" y="2623"/>
                    <a:pt x="96" y="2728"/>
                    <a:pt x="230" y="2728"/>
                  </a:cubicBezTo>
                  <a:lnTo>
                    <a:pt x="2527" y="2728"/>
                  </a:lnTo>
                  <a:cubicBezTo>
                    <a:pt x="2661" y="2728"/>
                    <a:pt x="2756" y="2623"/>
                    <a:pt x="2756" y="2498"/>
                  </a:cubicBezTo>
                  <a:lnTo>
                    <a:pt x="2756" y="623"/>
                  </a:lnTo>
                  <a:cubicBezTo>
                    <a:pt x="2756" y="450"/>
                    <a:pt x="2661" y="288"/>
                    <a:pt x="2507" y="211"/>
                  </a:cubicBezTo>
                  <a:lnTo>
                    <a:pt x="2086" y="1"/>
                  </a:lnTo>
                  <a:cubicBezTo>
                    <a:pt x="1905" y="225"/>
                    <a:pt x="1641" y="338"/>
                    <a:pt x="1378" y="338"/>
                  </a:cubicBezTo>
                  <a:cubicBezTo>
                    <a:pt x="1115" y="338"/>
                    <a:pt x="852" y="225"/>
                    <a:pt x="6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48"/>
            <p:cNvSpPr/>
            <p:nvPr/>
          </p:nvSpPr>
          <p:spPr>
            <a:xfrm>
              <a:off x="1396288" y="2994258"/>
              <a:ext cx="48266" cy="54568"/>
            </a:xfrm>
            <a:custGeom>
              <a:rect b="b" l="l" r="r" t="t"/>
              <a:pathLst>
                <a:path extrusionOk="0" h="2078" w="1838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lnTo>
                    <a:pt x="0" y="1149"/>
                  </a:lnTo>
                  <a:cubicBezTo>
                    <a:pt x="0" y="1656"/>
                    <a:pt x="412" y="2077"/>
                    <a:pt x="919" y="2077"/>
                  </a:cubicBezTo>
                  <a:cubicBezTo>
                    <a:pt x="1426" y="2068"/>
                    <a:pt x="1838" y="1656"/>
                    <a:pt x="1838" y="1149"/>
                  </a:cubicBezTo>
                  <a:lnTo>
                    <a:pt x="1838" y="690"/>
                  </a:lnTo>
                  <a:cubicBezTo>
                    <a:pt x="1838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48"/>
            <p:cNvSpPr/>
            <p:nvPr/>
          </p:nvSpPr>
          <p:spPr>
            <a:xfrm>
              <a:off x="1396025" y="2994258"/>
              <a:ext cx="33455" cy="54384"/>
            </a:xfrm>
            <a:custGeom>
              <a:rect b="b" l="l" r="r" t="t"/>
              <a:pathLst>
                <a:path extrusionOk="0" h="2071" w="1274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76"/>
                    <a:pt x="433" y="2070"/>
                    <a:pt x="922" y="2070"/>
                  </a:cubicBezTo>
                  <a:cubicBezTo>
                    <a:pt x="1038" y="2070"/>
                    <a:pt x="1157" y="2048"/>
                    <a:pt x="1274" y="2001"/>
                  </a:cubicBezTo>
                  <a:cubicBezTo>
                    <a:pt x="929" y="1857"/>
                    <a:pt x="699" y="1522"/>
                    <a:pt x="699" y="1149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48"/>
            <p:cNvSpPr/>
            <p:nvPr/>
          </p:nvSpPr>
          <p:spPr>
            <a:xfrm>
              <a:off x="1396288" y="2994258"/>
              <a:ext cx="48528" cy="24159"/>
            </a:xfrm>
            <a:custGeom>
              <a:rect b="b" l="l" r="r" t="t"/>
              <a:pathLst>
                <a:path extrusionOk="0" h="920" w="1848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cubicBezTo>
                    <a:pt x="0" y="690"/>
                    <a:pt x="689" y="919"/>
                    <a:pt x="1847" y="919"/>
                  </a:cubicBezTo>
                  <a:lnTo>
                    <a:pt x="1847" y="690"/>
                  </a:lnTo>
                  <a:cubicBezTo>
                    <a:pt x="1847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48"/>
            <p:cNvSpPr/>
            <p:nvPr/>
          </p:nvSpPr>
          <p:spPr>
            <a:xfrm>
              <a:off x="1396025" y="2994258"/>
              <a:ext cx="33455" cy="21901"/>
            </a:xfrm>
            <a:custGeom>
              <a:rect b="b" l="l" r="r" t="t"/>
              <a:pathLst>
                <a:path extrusionOk="0" h="834" w="1274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231" y="757"/>
                    <a:pt x="460" y="805"/>
                    <a:pt x="699" y="833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48"/>
            <p:cNvSpPr/>
            <p:nvPr/>
          </p:nvSpPr>
          <p:spPr>
            <a:xfrm>
              <a:off x="1384234" y="3072434"/>
              <a:ext cx="30173" cy="60844"/>
            </a:xfrm>
            <a:custGeom>
              <a:rect b="b" l="l" r="r" t="t"/>
              <a:pathLst>
                <a:path extrusionOk="0" h="2317" w="1149">
                  <a:moveTo>
                    <a:pt x="57" y="0"/>
                  </a:moveTo>
                  <a:cubicBezTo>
                    <a:pt x="19" y="67"/>
                    <a:pt x="0" y="134"/>
                    <a:pt x="0" y="211"/>
                  </a:cubicBezTo>
                  <a:lnTo>
                    <a:pt x="0" y="2086"/>
                  </a:lnTo>
                  <a:cubicBezTo>
                    <a:pt x="0" y="2211"/>
                    <a:pt x="96" y="2316"/>
                    <a:pt x="230" y="2316"/>
                  </a:cubicBezTo>
                  <a:lnTo>
                    <a:pt x="1148" y="2316"/>
                  </a:lnTo>
                  <a:lnTo>
                    <a:pt x="1148" y="1857"/>
                  </a:lnTo>
                  <a:lnTo>
                    <a:pt x="919" y="1857"/>
                  </a:lnTo>
                  <a:cubicBezTo>
                    <a:pt x="794" y="1857"/>
                    <a:pt x="689" y="1751"/>
                    <a:pt x="689" y="1627"/>
                  </a:cubicBezTo>
                  <a:lnTo>
                    <a:pt x="689" y="708"/>
                  </a:lnTo>
                  <a:cubicBezTo>
                    <a:pt x="689" y="555"/>
                    <a:pt x="622" y="421"/>
                    <a:pt x="507" y="33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48"/>
            <p:cNvSpPr/>
            <p:nvPr/>
          </p:nvSpPr>
          <p:spPr>
            <a:xfrm>
              <a:off x="1426434" y="3072434"/>
              <a:ext cx="30199" cy="60844"/>
            </a:xfrm>
            <a:custGeom>
              <a:rect b="b" l="l" r="r" t="t"/>
              <a:pathLst>
                <a:path extrusionOk="0" h="2317" w="1150">
                  <a:moveTo>
                    <a:pt x="1101" y="0"/>
                  </a:moveTo>
                  <a:lnTo>
                    <a:pt x="652" y="335"/>
                  </a:lnTo>
                  <a:cubicBezTo>
                    <a:pt x="527" y="421"/>
                    <a:pt x="460" y="555"/>
                    <a:pt x="460" y="708"/>
                  </a:cubicBezTo>
                  <a:lnTo>
                    <a:pt x="460" y="1627"/>
                  </a:lnTo>
                  <a:cubicBezTo>
                    <a:pt x="460" y="1751"/>
                    <a:pt x="365" y="1857"/>
                    <a:pt x="231" y="1857"/>
                  </a:cubicBezTo>
                  <a:lnTo>
                    <a:pt x="1" y="1857"/>
                  </a:lnTo>
                  <a:lnTo>
                    <a:pt x="1" y="2316"/>
                  </a:lnTo>
                  <a:lnTo>
                    <a:pt x="920" y="2316"/>
                  </a:lnTo>
                  <a:cubicBezTo>
                    <a:pt x="1054" y="2316"/>
                    <a:pt x="1149" y="2211"/>
                    <a:pt x="1149" y="2086"/>
                  </a:cubicBezTo>
                  <a:lnTo>
                    <a:pt x="1149" y="211"/>
                  </a:lnTo>
                  <a:cubicBezTo>
                    <a:pt x="1149" y="134"/>
                    <a:pt x="1130" y="67"/>
                    <a:pt x="110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48"/>
            <p:cNvSpPr/>
            <p:nvPr/>
          </p:nvSpPr>
          <p:spPr>
            <a:xfrm>
              <a:off x="1408341" y="3121173"/>
              <a:ext cx="24159" cy="12106"/>
            </a:xfrm>
            <a:custGeom>
              <a:rect b="b" l="l" r="r" t="t"/>
              <a:pathLst>
                <a:path extrusionOk="0" h="461" w="920">
                  <a:moveTo>
                    <a:pt x="1" y="1"/>
                  </a:moveTo>
                  <a:lnTo>
                    <a:pt x="1" y="460"/>
                  </a:lnTo>
                  <a:lnTo>
                    <a:pt x="920" y="46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1" name="Google Shape;5021;p48"/>
          <p:cNvGrpSpPr/>
          <p:nvPr/>
        </p:nvGrpSpPr>
        <p:grpSpPr>
          <a:xfrm>
            <a:off x="6669900" y="1505474"/>
            <a:ext cx="345083" cy="369215"/>
            <a:chOff x="6669900" y="1505474"/>
            <a:chExt cx="345083" cy="369215"/>
          </a:xfrm>
        </p:grpSpPr>
        <p:sp>
          <p:nvSpPr>
            <p:cNvPr id="5022" name="Google Shape;5022;p48"/>
            <p:cNvSpPr/>
            <p:nvPr/>
          </p:nvSpPr>
          <p:spPr>
            <a:xfrm>
              <a:off x="6700309" y="1505474"/>
              <a:ext cx="48292" cy="42252"/>
            </a:xfrm>
            <a:custGeom>
              <a:rect b="b" l="l" r="r" t="t"/>
              <a:pathLst>
                <a:path extrusionOk="0" h="1609" w="1839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48"/>
            <p:cNvSpPr/>
            <p:nvPr/>
          </p:nvSpPr>
          <p:spPr>
            <a:xfrm>
              <a:off x="6700309" y="1505474"/>
              <a:ext cx="33455" cy="42252"/>
            </a:xfrm>
            <a:custGeom>
              <a:rect b="b" l="l" r="r" t="t"/>
              <a:pathLst>
                <a:path extrusionOk="0" h="1609" w="1274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48"/>
            <p:cNvSpPr/>
            <p:nvPr/>
          </p:nvSpPr>
          <p:spPr>
            <a:xfrm>
              <a:off x="6669900" y="1608255"/>
              <a:ext cx="109110" cy="84715"/>
            </a:xfrm>
            <a:custGeom>
              <a:rect b="b" l="l" r="r" t="t"/>
              <a:pathLst>
                <a:path extrusionOk="0" h="3226" w="4155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48"/>
            <p:cNvSpPr/>
            <p:nvPr/>
          </p:nvSpPr>
          <p:spPr>
            <a:xfrm>
              <a:off x="6706086" y="1608255"/>
              <a:ext cx="36974" cy="24422"/>
            </a:xfrm>
            <a:custGeom>
              <a:rect b="b" l="l" r="r" t="t"/>
              <a:pathLst>
                <a:path extrusionOk="0" h="930" w="1408">
                  <a:moveTo>
                    <a:pt x="10" y="1"/>
                  </a:moveTo>
                  <a:lnTo>
                    <a:pt x="10" y="690"/>
                  </a:lnTo>
                  <a:cubicBezTo>
                    <a:pt x="10" y="719"/>
                    <a:pt x="1" y="757"/>
                    <a:pt x="1" y="786"/>
                  </a:cubicBezTo>
                  <a:cubicBezTo>
                    <a:pt x="221" y="872"/>
                    <a:pt x="460" y="920"/>
                    <a:pt x="699" y="929"/>
                  </a:cubicBezTo>
                  <a:cubicBezTo>
                    <a:pt x="939" y="920"/>
                    <a:pt x="1187" y="872"/>
                    <a:pt x="1408" y="786"/>
                  </a:cubicBezTo>
                  <a:cubicBezTo>
                    <a:pt x="1398" y="747"/>
                    <a:pt x="1398" y="719"/>
                    <a:pt x="1398" y="690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48"/>
            <p:cNvSpPr/>
            <p:nvPr/>
          </p:nvSpPr>
          <p:spPr>
            <a:xfrm>
              <a:off x="6669900" y="1640188"/>
              <a:ext cx="109110" cy="52783"/>
            </a:xfrm>
            <a:custGeom>
              <a:rect b="b" l="l" r="r" t="t"/>
              <a:pathLst>
                <a:path extrusionOk="0" h="2010" w="4155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48"/>
            <p:cNvSpPr/>
            <p:nvPr/>
          </p:nvSpPr>
          <p:spPr>
            <a:xfrm>
              <a:off x="6681953" y="1523567"/>
              <a:ext cx="84741" cy="84715"/>
            </a:xfrm>
            <a:custGeom>
              <a:rect b="b" l="l" r="r" t="t"/>
              <a:pathLst>
                <a:path extrusionOk="0" h="3226" w="3227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48"/>
            <p:cNvSpPr/>
            <p:nvPr/>
          </p:nvSpPr>
          <p:spPr>
            <a:xfrm>
              <a:off x="6697552" y="1523567"/>
              <a:ext cx="70902" cy="76180"/>
            </a:xfrm>
            <a:custGeom>
              <a:rect b="b" l="l" r="r" t="t"/>
              <a:pathLst>
                <a:path extrusionOk="0" h="2901" w="270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48"/>
            <p:cNvSpPr/>
            <p:nvPr/>
          </p:nvSpPr>
          <p:spPr>
            <a:xfrm>
              <a:off x="6687993" y="1560909"/>
              <a:ext cx="72661" cy="59453"/>
            </a:xfrm>
            <a:custGeom>
              <a:rect b="b" l="l" r="r" t="t"/>
              <a:pathLst>
                <a:path extrusionOk="0" h="2264" w="2767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48"/>
            <p:cNvSpPr/>
            <p:nvPr/>
          </p:nvSpPr>
          <p:spPr>
            <a:xfrm>
              <a:off x="6688256" y="1560909"/>
              <a:ext cx="72661" cy="58954"/>
            </a:xfrm>
            <a:custGeom>
              <a:rect b="b" l="l" r="r" t="t"/>
              <a:pathLst>
                <a:path extrusionOk="0" h="2245" w="2767">
                  <a:moveTo>
                    <a:pt x="1064" y="0"/>
                  </a:moveTo>
                  <a:cubicBezTo>
                    <a:pt x="976" y="0"/>
                    <a:pt x="893" y="47"/>
                    <a:pt x="852" y="129"/>
                  </a:cubicBezTo>
                  <a:cubicBezTo>
                    <a:pt x="795" y="244"/>
                    <a:pt x="728" y="349"/>
                    <a:pt x="641" y="445"/>
                  </a:cubicBezTo>
                  <a:cubicBezTo>
                    <a:pt x="613" y="474"/>
                    <a:pt x="574" y="512"/>
                    <a:pt x="536" y="550"/>
                  </a:cubicBezTo>
                  <a:cubicBezTo>
                    <a:pt x="412" y="655"/>
                    <a:pt x="278" y="751"/>
                    <a:pt x="134" y="818"/>
                  </a:cubicBezTo>
                  <a:cubicBezTo>
                    <a:pt x="48" y="866"/>
                    <a:pt x="0" y="962"/>
                    <a:pt x="10" y="1057"/>
                  </a:cubicBezTo>
                  <a:cubicBezTo>
                    <a:pt x="96" y="1670"/>
                    <a:pt x="565" y="2148"/>
                    <a:pt x="1177" y="2244"/>
                  </a:cubicBezTo>
                  <a:cubicBezTo>
                    <a:pt x="862" y="2053"/>
                    <a:pt x="680" y="1708"/>
                    <a:pt x="699" y="1344"/>
                  </a:cubicBezTo>
                  <a:lnTo>
                    <a:pt x="699" y="1019"/>
                  </a:lnTo>
                  <a:cubicBezTo>
                    <a:pt x="747" y="981"/>
                    <a:pt x="804" y="942"/>
                    <a:pt x="852" y="895"/>
                  </a:cubicBezTo>
                  <a:cubicBezTo>
                    <a:pt x="976" y="780"/>
                    <a:pt x="1091" y="655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1" y="1201"/>
                    <a:pt x="2527" y="1297"/>
                    <a:pt x="2661" y="1421"/>
                  </a:cubicBezTo>
                  <a:cubicBezTo>
                    <a:pt x="2709" y="1287"/>
                    <a:pt x="2747" y="1143"/>
                    <a:pt x="2756" y="1000"/>
                  </a:cubicBezTo>
                  <a:cubicBezTo>
                    <a:pt x="2766" y="923"/>
                    <a:pt x="2737" y="856"/>
                    <a:pt x="2680" y="808"/>
                  </a:cubicBezTo>
                  <a:cubicBezTo>
                    <a:pt x="2221" y="426"/>
                    <a:pt x="1685" y="148"/>
                    <a:pt x="1110" y="5"/>
                  </a:cubicBezTo>
                  <a:cubicBezTo>
                    <a:pt x="1095" y="2"/>
                    <a:pt x="1080" y="0"/>
                    <a:pt x="106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48"/>
            <p:cNvSpPr/>
            <p:nvPr/>
          </p:nvSpPr>
          <p:spPr>
            <a:xfrm>
              <a:off x="6669900" y="1652503"/>
              <a:ext cx="24396" cy="40467"/>
            </a:xfrm>
            <a:custGeom>
              <a:rect b="b" l="l" r="r" t="t"/>
              <a:pathLst>
                <a:path extrusionOk="0" h="1541" w="929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48"/>
            <p:cNvSpPr/>
            <p:nvPr/>
          </p:nvSpPr>
          <p:spPr>
            <a:xfrm>
              <a:off x="6754588" y="1652503"/>
              <a:ext cx="24422" cy="40467"/>
            </a:xfrm>
            <a:custGeom>
              <a:rect b="b" l="l" r="r" t="t"/>
              <a:pathLst>
                <a:path extrusionOk="0" h="1541" w="93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48"/>
            <p:cNvSpPr/>
            <p:nvPr/>
          </p:nvSpPr>
          <p:spPr>
            <a:xfrm>
              <a:off x="6767797" y="1578004"/>
              <a:ext cx="201440" cy="110791"/>
            </a:xfrm>
            <a:custGeom>
              <a:rect b="b" l="l" r="r" t="t"/>
              <a:pathLst>
                <a:path extrusionOk="0" h="4219" w="7671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48"/>
            <p:cNvSpPr/>
            <p:nvPr/>
          </p:nvSpPr>
          <p:spPr>
            <a:xfrm>
              <a:off x="6711128" y="1710617"/>
              <a:ext cx="199917" cy="109557"/>
            </a:xfrm>
            <a:custGeom>
              <a:rect b="b" l="l" r="r" t="t"/>
              <a:pathLst>
                <a:path extrusionOk="0" h="4172" w="7613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48"/>
            <p:cNvSpPr/>
            <p:nvPr/>
          </p:nvSpPr>
          <p:spPr>
            <a:xfrm>
              <a:off x="6893819" y="1795988"/>
              <a:ext cx="121164" cy="78701"/>
            </a:xfrm>
            <a:custGeom>
              <a:rect b="b" l="l" r="r" t="t"/>
              <a:pathLst>
                <a:path extrusionOk="0" h="2997" w="4614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48"/>
            <p:cNvSpPr/>
            <p:nvPr/>
          </p:nvSpPr>
          <p:spPr>
            <a:xfrm>
              <a:off x="6893819" y="1812584"/>
              <a:ext cx="121164" cy="62105"/>
            </a:xfrm>
            <a:custGeom>
              <a:rect b="b" l="l" r="r" t="t"/>
              <a:pathLst>
                <a:path extrusionOk="0" h="2365" w="4614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48"/>
            <p:cNvSpPr/>
            <p:nvPr/>
          </p:nvSpPr>
          <p:spPr>
            <a:xfrm>
              <a:off x="6912175" y="1711063"/>
              <a:ext cx="30173" cy="66622"/>
            </a:xfrm>
            <a:custGeom>
              <a:rect b="b" l="l" r="r" t="t"/>
              <a:pathLst>
                <a:path extrusionOk="0" h="2537" w="1149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48"/>
            <p:cNvSpPr/>
            <p:nvPr/>
          </p:nvSpPr>
          <p:spPr>
            <a:xfrm>
              <a:off x="6924228" y="1705260"/>
              <a:ext cx="72661" cy="72425"/>
            </a:xfrm>
            <a:custGeom>
              <a:rect b="b" l="l" r="r" t="t"/>
              <a:pathLst>
                <a:path extrusionOk="0" h="2758" w="2767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48"/>
            <p:cNvSpPr/>
            <p:nvPr/>
          </p:nvSpPr>
          <p:spPr>
            <a:xfrm>
              <a:off x="6936307" y="1795988"/>
              <a:ext cx="36213" cy="14679"/>
            </a:xfrm>
            <a:custGeom>
              <a:rect b="b" l="l" r="r" t="t"/>
              <a:pathLst>
                <a:path extrusionOk="0" h="559" w="1379">
                  <a:moveTo>
                    <a:pt x="0" y="1"/>
                  </a:moveTo>
                  <a:lnTo>
                    <a:pt x="0" y="422"/>
                  </a:lnTo>
                  <a:cubicBezTo>
                    <a:pt x="220" y="513"/>
                    <a:pt x="455" y="558"/>
                    <a:pt x="689" y="558"/>
                  </a:cubicBezTo>
                  <a:cubicBezTo>
                    <a:pt x="924" y="558"/>
                    <a:pt x="1158" y="513"/>
                    <a:pt x="1378" y="422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48"/>
            <p:cNvSpPr/>
            <p:nvPr/>
          </p:nvSpPr>
          <p:spPr>
            <a:xfrm>
              <a:off x="6918214" y="1735433"/>
              <a:ext cx="72635" cy="66622"/>
            </a:xfrm>
            <a:custGeom>
              <a:rect b="b" l="l" r="r" t="t"/>
              <a:pathLst>
                <a:path extrusionOk="0" h="2537" w="2766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48"/>
            <p:cNvSpPr/>
            <p:nvPr/>
          </p:nvSpPr>
          <p:spPr>
            <a:xfrm>
              <a:off x="6917952" y="1735433"/>
              <a:ext cx="72661" cy="65125"/>
            </a:xfrm>
            <a:custGeom>
              <a:rect b="b" l="l" r="r" t="t"/>
              <a:pathLst>
                <a:path extrusionOk="0" h="2480" w="2767">
                  <a:moveTo>
                    <a:pt x="890" y="0"/>
                  </a:moveTo>
                  <a:cubicBezTo>
                    <a:pt x="766" y="0"/>
                    <a:pt x="642" y="48"/>
                    <a:pt x="556" y="134"/>
                  </a:cubicBezTo>
                  <a:lnTo>
                    <a:pt x="14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761"/>
                    <a:pt x="412" y="2307"/>
                    <a:pt x="1005" y="2479"/>
                  </a:cubicBezTo>
                  <a:cubicBezTo>
                    <a:pt x="804" y="2230"/>
                    <a:pt x="699" y="1924"/>
                    <a:pt x="699" y="1608"/>
                  </a:cubicBezTo>
                  <a:lnTo>
                    <a:pt x="699" y="938"/>
                  </a:lnTo>
                  <a:cubicBezTo>
                    <a:pt x="699" y="682"/>
                    <a:pt x="901" y="478"/>
                    <a:pt x="1153" y="478"/>
                  </a:cubicBezTo>
                  <a:cubicBezTo>
                    <a:pt x="1165" y="478"/>
                    <a:pt x="1176" y="478"/>
                    <a:pt x="1187" y="479"/>
                  </a:cubicBezTo>
                  <a:cubicBezTo>
                    <a:pt x="1647" y="508"/>
                    <a:pt x="2345" y="584"/>
                    <a:pt x="2766" y="785"/>
                  </a:cubicBezTo>
                  <a:cubicBezTo>
                    <a:pt x="2747" y="689"/>
                    <a:pt x="2709" y="603"/>
                    <a:pt x="2642" y="527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48"/>
            <p:cNvSpPr/>
            <p:nvPr/>
          </p:nvSpPr>
          <p:spPr>
            <a:xfrm>
              <a:off x="6893819" y="1825898"/>
              <a:ext cx="24422" cy="48528"/>
            </a:xfrm>
            <a:custGeom>
              <a:rect b="b" l="l" r="r" t="t"/>
              <a:pathLst>
                <a:path extrusionOk="0" h="1848" w="93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48"/>
            <p:cNvSpPr/>
            <p:nvPr/>
          </p:nvSpPr>
          <p:spPr>
            <a:xfrm>
              <a:off x="6990587" y="1825898"/>
              <a:ext cx="24396" cy="48528"/>
            </a:xfrm>
            <a:custGeom>
              <a:rect b="b" l="l" r="r" t="t"/>
              <a:pathLst>
                <a:path extrusionOk="0" h="1848" w="929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4" name="Google Shape;5044;p48"/>
          <p:cNvGrpSpPr/>
          <p:nvPr/>
        </p:nvGrpSpPr>
        <p:grpSpPr>
          <a:xfrm>
            <a:off x="7117003" y="1518000"/>
            <a:ext cx="333002" cy="344085"/>
            <a:chOff x="7117003" y="1518000"/>
            <a:chExt cx="333002" cy="344085"/>
          </a:xfrm>
        </p:grpSpPr>
        <p:sp>
          <p:nvSpPr>
            <p:cNvPr id="5045" name="Google Shape;5045;p48"/>
            <p:cNvSpPr/>
            <p:nvPr/>
          </p:nvSpPr>
          <p:spPr>
            <a:xfrm>
              <a:off x="7161645" y="1518000"/>
              <a:ext cx="241119" cy="57116"/>
            </a:xfrm>
            <a:custGeom>
              <a:rect b="b" l="l" r="r" t="t"/>
              <a:pathLst>
                <a:path extrusionOk="0" h="2175" w="9182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48"/>
            <p:cNvSpPr/>
            <p:nvPr/>
          </p:nvSpPr>
          <p:spPr>
            <a:xfrm>
              <a:off x="7168525" y="1808068"/>
              <a:ext cx="232217" cy="54017"/>
            </a:xfrm>
            <a:custGeom>
              <a:rect b="b" l="l" r="r" t="t"/>
              <a:pathLst>
                <a:path extrusionOk="0" h="2057" w="8843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48"/>
            <p:cNvSpPr/>
            <p:nvPr/>
          </p:nvSpPr>
          <p:spPr>
            <a:xfrm>
              <a:off x="7174801" y="1735931"/>
              <a:ext cx="25157" cy="20141"/>
            </a:xfrm>
            <a:custGeom>
              <a:rect b="b" l="l" r="r" t="t"/>
              <a:pathLst>
                <a:path extrusionOk="0" h="767" w="958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48"/>
            <p:cNvSpPr/>
            <p:nvPr/>
          </p:nvSpPr>
          <p:spPr>
            <a:xfrm>
              <a:off x="7173803" y="1756047"/>
              <a:ext cx="27652" cy="35714"/>
            </a:xfrm>
            <a:custGeom>
              <a:rect b="b" l="l" r="r" t="t"/>
              <a:pathLst>
                <a:path extrusionOk="0" h="1360" w="1053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48"/>
            <p:cNvSpPr/>
            <p:nvPr/>
          </p:nvSpPr>
          <p:spPr>
            <a:xfrm>
              <a:off x="7159964" y="1726373"/>
              <a:ext cx="23161" cy="65387"/>
            </a:xfrm>
            <a:custGeom>
              <a:rect b="b" l="l" r="r" t="t"/>
              <a:pathLst>
                <a:path extrusionOk="0" h="2490" w="882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48"/>
            <p:cNvSpPr/>
            <p:nvPr/>
          </p:nvSpPr>
          <p:spPr>
            <a:xfrm>
              <a:off x="7192132" y="1725874"/>
              <a:ext cx="23398" cy="65886"/>
            </a:xfrm>
            <a:custGeom>
              <a:rect b="b" l="l" r="r" t="t"/>
              <a:pathLst>
                <a:path extrusionOk="0" h="2509" w="891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48"/>
            <p:cNvSpPr/>
            <p:nvPr/>
          </p:nvSpPr>
          <p:spPr>
            <a:xfrm>
              <a:off x="7155447" y="1714057"/>
              <a:ext cx="63864" cy="37368"/>
            </a:xfrm>
            <a:custGeom>
              <a:rect b="b" l="l" r="r" t="t"/>
              <a:pathLst>
                <a:path extrusionOk="0" h="1423" w="2432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48"/>
            <p:cNvSpPr/>
            <p:nvPr/>
          </p:nvSpPr>
          <p:spPr>
            <a:xfrm>
              <a:off x="7142133" y="1596202"/>
              <a:ext cx="90755" cy="64101"/>
            </a:xfrm>
            <a:custGeom>
              <a:rect b="b" l="l" r="r" t="t"/>
              <a:pathLst>
                <a:path extrusionOk="0" h="2441" w="3456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48"/>
            <p:cNvSpPr/>
            <p:nvPr/>
          </p:nvSpPr>
          <p:spPr>
            <a:xfrm>
              <a:off x="7142133" y="1596202"/>
              <a:ext cx="49264" cy="64101"/>
            </a:xfrm>
            <a:custGeom>
              <a:rect b="b" l="l" r="r" t="t"/>
              <a:pathLst>
                <a:path extrusionOk="0" h="2441" w="1876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48"/>
            <p:cNvSpPr/>
            <p:nvPr/>
          </p:nvSpPr>
          <p:spPr>
            <a:xfrm>
              <a:off x="7220546" y="1653685"/>
              <a:ext cx="19879" cy="26733"/>
            </a:xfrm>
            <a:custGeom>
              <a:rect b="b" l="l" r="r" t="t"/>
              <a:pathLst>
                <a:path extrusionOk="0" h="1018" w="757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48"/>
            <p:cNvSpPr/>
            <p:nvPr/>
          </p:nvSpPr>
          <p:spPr>
            <a:xfrm>
              <a:off x="7134833" y="1653738"/>
              <a:ext cx="19879" cy="26628"/>
            </a:xfrm>
            <a:custGeom>
              <a:rect b="b" l="l" r="r" t="t"/>
              <a:pathLst>
                <a:path extrusionOk="0" h="1014" w="757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48"/>
            <p:cNvSpPr/>
            <p:nvPr/>
          </p:nvSpPr>
          <p:spPr>
            <a:xfrm>
              <a:off x="7171019" y="1700349"/>
              <a:ext cx="33219" cy="38130"/>
            </a:xfrm>
            <a:custGeom>
              <a:rect b="b" l="l" r="r" t="t"/>
              <a:pathLst>
                <a:path extrusionOk="0" h="1452" w="1265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48"/>
            <p:cNvSpPr/>
            <p:nvPr/>
          </p:nvSpPr>
          <p:spPr>
            <a:xfrm>
              <a:off x="7171019" y="1700428"/>
              <a:ext cx="20378" cy="38051"/>
            </a:xfrm>
            <a:custGeom>
              <a:rect b="b" l="l" r="r" t="t"/>
              <a:pathLst>
                <a:path extrusionOk="0" h="1449" w="776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48"/>
            <p:cNvSpPr/>
            <p:nvPr/>
          </p:nvSpPr>
          <p:spPr>
            <a:xfrm>
              <a:off x="7151928" y="1633728"/>
              <a:ext cx="71401" cy="76338"/>
            </a:xfrm>
            <a:custGeom>
              <a:rect b="b" l="l" r="r" t="t"/>
              <a:pathLst>
                <a:path extrusionOk="0" h="2907" w="2719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48"/>
            <p:cNvSpPr/>
            <p:nvPr/>
          </p:nvSpPr>
          <p:spPr>
            <a:xfrm>
              <a:off x="7151928" y="1633728"/>
              <a:ext cx="51785" cy="76338"/>
            </a:xfrm>
            <a:custGeom>
              <a:rect b="b" l="l" r="r" t="t"/>
              <a:pathLst>
                <a:path extrusionOk="0" h="2907" w="1972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48"/>
            <p:cNvSpPr/>
            <p:nvPr/>
          </p:nvSpPr>
          <p:spPr>
            <a:xfrm>
              <a:off x="7117003" y="1723353"/>
              <a:ext cx="61081" cy="68407"/>
            </a:xfrm>
            <a:custGeom>
              <a:rect b="b" l="l" r="r" t="t"/>
              <a:pathLst>
                <a:path extrusionOk="0" h="2605" w="2326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48"/>
            <p:cNvSpPr/>
            <p:nvPr/>
          </p:nvSpPr>
          <p:spPr>
            <a:xfrm>
              <a:off x="7197174" y="1723616"/>
              <a:ext cx="60319" cy="68145"/>
            </a:xfrm>
            <a:custGeom>
              <a:rect b="b" l="l" r="r" t="t"/>
              <a:pathLst>
                <a:path extrusionOk="0" h="2595" w="2297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48"/>
            <p:cNvSpPr/>
            <p:nvPr/>
          </p:nvSpPr>
          <p:spPr>
            <a:xfrm>
              <a:off x="7136094" y="1759303"/>
              <a:ext cx="11082" cy="32457"/>
            </a:xfrm>
            <a:custGeom>
              <a:rect b="b" l="l" r="r" t="t"/>
              <a:pathLst>
                <a:path extrusionOk="0" h="1236" w="422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48"/>
            <p:cNvSpPr/>
            <p:nvPr/>
          </p:nvSpPr>
          <p:spPr>
            <a:xfrm>
              <a:off x="7227583" y="1759303"/>
              <a:ext cx="11082" cy="32457"/>
            </a:xfrm>
            <a:custGeom>
              <a:rect b="b" l="l" r="r" t="t"/>
              <a:pathLst>
                <a:path extrusionOk="0" h="1236" w="422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48"/>
            <p:cNvSpPr/>
            <p:nvPr/>
          </p:nvSpPr>
          <p:spPr>
            <a:xfrm>
              <a:off x="7117003" y="1723353"/>
              <a:ext cx="42988" cy="68407"/>
            </a:xfrm>
            <a:custGeom>
              <a:rect b="b" l="l" r="r" t="t"/>
              <a:pathLst>
                <a:path extrusionOk="0" h="2605" w="1637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48"/>
            <p:cNvSpPr/>
            <p:nvPr/>
          </p:nvSpPr>
          <p:spPr>
            <a:xfrm>
              <a:off x="7367313" y="1735931"/>
              <a:ext cx="25393" cy="20141"/>
            </a:xfrm>
            <a:custGeom>
              <a:rect b="b" l="l" r="r" t="t"/>
              <a:pathLst>
                <a:path extrusionOk="0" h="767" w="967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48"/>
            <p:cNvSpPr/>
            <p:nvPr/>
          </p:nvSpPr>
          <p:spPr>
            <a:xfrm>
              <a:off x="7366551" y="1756047"/>
              <a:ext cx="27415" cy="35714"/>
            </a:xfrm>
            <a:custGeom>
              <a:rect b="b" l="l" r="r" t="t"/>
              <a:pathLst>
                <a:path extrusionOk="0" h="1360" w="1044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48"/>
            <p:cNvSpPr/>
            <p:nvPr/>
          </p:nvSpPr>
          <p:spPr>
            <a:xfrm>
              <a:off x="7352476" y="1726373"/>
              <a:ext cx="23398" cy="65387"/>
            </a:xfrm>
            <a:custGeom>
              <a:rect b="b" l="l" r="r" t="t"/>
              <a:pathLst>
                <a:path extrusionOk="0" h="2490" w="891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48"/>
            <p:cNvSpPr/>
            <p:nvPr/>
          </p:nvSpPr>
          <p:spPr>
            <a:xfrm>
              <a:off x="7384907" y="1725874"/>
              <a:ext cx="23398" cy="65886"/>
            </a:xfrm>
            <a:custGeom>
              <a:rect b="b" l="l" r="r" t="t"/>
              <a:pathLst>
                <a:path extrusionOk="0" h="2509" w="891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48"/>
            <p:cNvSpPr/>
            <p:nvPr/>
          </p:nvSpPr>
          <p:spPr>
            <a:xfrm>
              <a:off x="7348196" y="1714057"/>
              <a:ext cx="63628" cy="37368"/>
            </a:xfrm>
            <a:custGeom>
              <a:rect b="b" l="l" r="r" t="t"/>
              <a:pathLst>
                <a:path extrusionOk="0" h="1423" w="2423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48"/>
            <p:cNvSpPr/>
            <p:nvPr/>
          </p:nvSpPr>
          <p:spPr>
            <a:xfrm>
              <a:off x="7334882" y="1596202"/>
              <a:ext cx="90755" cy="64101"/>
            </a:xfrm>
            <a:custGeom>
              <a:rect b="b" l="l" r="r" t="t"/>
              <a:pathLst>
                <a:path extrusionOk="0" h="2441" w="3456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48"/>
            <p:cNvSpPr/>
            <p:nvPr/>
          </p:nvSpPr>
          <p:spPr>
            <a:xfrm>
              <a:off x="7334645" y="1596202"/>
              <a:ext cx="49264" cy="64101"/>
            </a:xfrm>
            <a:custGeom>
              <a:rect b="b" l="l" r="r" t="t"/>
              <a:pathLst>
                <a:path extrusionOk="0" h="2441" w="1876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48"/>
            <p:cNvSpPr/>
            <p:nvPr/>
          </p:nvSpPr>
          <p:spPr>
            <a:xfrm>
              <a:off x="7413294" y="1653685"/>
              <a:ext cx="19879" cy="26733"/>
            </a:xfrm>
            <a:custGeom>
              <a:rect b="b" l="l" r="r" t="t"/>
              <a:pathLst>
                <a:path extrusionOk="0" h="1018" w="757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48"/>
            <p:cNvSpPr/>
            <p:nvPr/>
          </p:nvSpPr>
          <p:spPr>
            <a:xfrm>
              <a:off x="7327345" y="1653738"/>
              <a:ext cx="20141" cy="26628"/>
            </a:xfrm>
            <a:custGeom>
              <a:rect b="b" l="l" r="r" t="t"/>
              <a:pathLst>
                <a:path extrusionOk="0" h="1014" w="767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48"/>
            <p:cNvSpPr/>
            <p:nvPr/>
          </p:nvSpPr>
          <p:spPr>
            <a:xfrm>
              <a:off x="7363794" y="1700349"/>
              <a:ext cx="33193" cy="38130"/>
            </a:xfrm>
            <a:custGeom>
              <a:rect b="b" l="l" r="r" t="t"/>
              <a:pathLst>
                <a:path extrusionOk="0" h="1452" w="1264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48"/>
            <p:cNvSpPr/>
            <p:nvPr/>
          </p:nvSpPr>
          <p:spPr>
            <a:xfrm>
              <a:off x="7363531" y="1700428"/>
              <a:ext cx="20640" cy="38051"/>
            </a:xfrm>
            <a:custGeom>
              <a:rect b="b" l="l" r="r" t="t"/>
              <a:pathLst>
                <a:path extrusionOk="0" h="1449" w="786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48"/>
            <p:cNvSpPr/>
            <p:nvPr/>
          </p:nvSpPr>
          <p:spPr>
            <a:xfrm>
              <a:off x="7344677" y="1633728"/>
              <a:ext cx="71401" cy="76338"/>
            </a:xfrm>
            <a:custGeom>
              <a:rect b="b" l="l" r="r" t="t"/>
              <a:pathLst>
                <a:path extrusionOk="0" h="2907" w="2719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48"/>
            <p:cNvSpPr/>
            <p:nvPr/>
          </p:nvSpPr>
          <p:spPr>
            <a:xfrm>
              <a:off x="7344677" y="1633728"/>
              <a:ext cx="51811" cy="76338"/>
            </a:xfrm>
            <a:custGeom>
              <a:rect b="b" l="l" r="r" t="t"/>
              <a:pathLst>
                <a:path extrusionOk="0" h="2907" w="1973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48"/>
            <p:cNvSpPr/>
            <p:nvPr/>
          </p:nvSpPr>
          <p:spPr>
            <a:xfrm>
              <a:off x="7309751" y="1723353"/>
              <a:ext cx="61107" cy="68407"/>
            </a:xfrm>
            <a:custGeom>
              <a:rect b="b" l="l" r="r" t="t"/>
              <a:pathLst>
                <a:path extrusionOk="0" h="2605" w="2327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48"/>
            <p:cNvSpPr/>
            <p:nvPr/>
          </p:nvSpPr>
          <p:spPr>
            <a:xfrm>
              <a:off x="7389660" y="1723616"/>
              <a:ext cx="60345" cy="68145"/>
            </a:xfrm>
            <a:custGeom>
              <a:rect b="b" l="l" r="r" t="t"/>
              <a:pathLst>
                <a:path extrusionOk="0" h="2595" w="2298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48"/>
            <p:cNvSpPr/>
            <p:nvPr/>
          </p:nvSpPr>
          <p:spPr>
            <a:xfrm>
              <a:off x="7328842" y="1759303"/>
              <a:ext cx="10845" cy="32457"/>
            </a:xfrm>
            <a:custGeom>
              <a:rect b="b" l="l" r="r" t="t"/>
              <a:pathLst>
                <a:path extrusionOk="0" h="1236" w="413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48"/>
            <p:cNvSpPr/>
            <p:nvPr/>
          </p:nvSpPr>
          <p:spPr>
            <a:xfrm>
              <a:off x="7420332" y="1759303"/>
              <a:ext cx="11082" cy="32457"/>
            </a:xfrm>
            <a:custGeom>
              <a:rect b="b" l="l" r="r" t="t"/>
              <a:pathLst>
                <a:path extrusionOk="0" h="1236" w="422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48"/>
            <p:cNvSpPr/>
            <p:nvPr/>
          </p:nvSpPr>
          <p:spPr>
            <a:xfrm>
              <a:off x="7309751" y="1723353"/>
              <a:ext cx="42751" cy="68407"/>
            </a:xfrm>
            <a:custGeom>
              <a:rect b="b" l="l" r="r" t="t"/>
              <a:pathLst>
                <a:path extrusionOk="0" h="2605" w="1628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3" name="Google Shape;5083;p48"/>
          <p:cNvGrpSpPr/>
          <p:nvPr/>
        </p:nvGrpSpPr>
        <p:grpSpPr>
          <a:xfrm>
            <a:off x="2200238" y="4289165"/>
            <a:ext cx="374756" cy="329301"/>
            <a:chOff x="2200238" y="4289165"/>
            <a:chExt cx="374756" cy="329301"/>
          </a:xfrm>
        </p:grpSpPr>
        <p:sp>
          <p:nvSpPr>
            <p:cNvPr id="5084" name="Google Shape;5084;p48"/>
            <p:cNvSpPr/>
            <p:nvPr/>
          </p:nvSpPr>
          <p:spPr>
            <a:xfrm>
              <a:off x="2437733" y="4289165"/>
              <a:ext cx="54568" cy="65991"/>
            </a:xfrm>
            <a:custGeom>
              <a:rect b="b" l="l" r="r" t="t"/>
              <a:pathLst>
                <a:path extrusionOk="0" h="2513" w="2078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48"/>
            <p:cNvSpPr/>
            <p:nvPr/>
          </p:nvSpPr>
          <p:spPr>
            <a:xfrm>
              <a:off x="2448552" y="4306575"/>
              <a:ext cx="40493" cy="48844"/>
            </a:xfrm>
            <a:custGeom>
              <a:rect b="b" l="l" r="r" t="t"/>
              <a:pathLst>
                <a:path extrusionOk="0" h="1860" w="1542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48"/>
            <p:cNvSpPr/>
            <p:nvPr/>
          </p:nvSpPr>
          <p:spPr>
            <a:xfrm>
              <a:off x="2282930" y="4552658"/>
              <a:ext cx="54805" cy="65808"/>
            </a:xfrm>
            <a:custGeom>
              <a:rect b="b" l="l" r="r" t="t"/>
              <a:pathLst>
                <a:path extrusionOk="0" h="2506" w="2087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48"/>
            <p:cNvSpPr/>
            <p:nvPr/>
          </p:nvSpPr>
          <p:spPr>
            <a:xfrm>
              <a:off x="2300026" y="4558960"/>
              <a:ext cx="37709" cy="54542"/>
            </a:xfrm>
            <a:custGeom>
              <a:rect b="b" l="l" r="r" t="t"/>
              <a:pathLst>
                <a:path extrusionOk="0" h="2077" w="1436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48"/>
            <p:cNvSpPr/>
            <p:nvPr/>
          </p:nvSpPr>
          <p:spPr>
            <a:xfrm>
              <a:off x="2282930" y="4289349"/>
              <a:ext cx="54805" cy="66070"/>
            </a:xfrm>
            <a:custGeom>
              <a:rect b="b" l="l" r="r" t="t"/>
              <a:pathLst>
                <a:path extrusionOk="0" h="2516" w="2087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48"/>
            <p:cNvSpPr/>
            <p:nvPr/>
          </p:nvSpPr>
          <p:spPr>
            <a:xfrm>
              <a:off x="2300026" y="4294312"/>
              <a:ext cx="37709" cy="54805"/>
            </a:xfrm>
            <a:custGeom>
              <a:rect b="b" l="l" r="r" t="t"/>
              <a:pathLst>
                <a:path extrusionOk="0" h="2087" w="1436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48"/>
            <p:cNvSpPr/>
            <p:nvPr/>
          </p:nvSpPr>
          <p:spPr>
            <a:xfrm>
              <a:off x="2437497" y="4552658"/>
              <a:ext cx="54542" cy="65808"/>
            </a:xfrm>
            <a:custGeom>
              <a:rect b="b" l="l" r="r" t="t"/>
              <a:pathLst>
                <a:path extrusionOk="0" h="2506" w="2077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48"/>
            <p:cNvSpPr/>
            <p:nvPr/>
          </p:nvSpPr>
          <p:spPr>
            <a:xfrm>
              <a:off x="2448552" y="4552658"/>
              <a:ext cx="40493" cy="48791"/>
            </a:xfrm>
            <a:custGeom>
              <a:rect b="b" l="l" r="r" t="t"/>
              <a:pathLst>
                <a:path extrusionOk="0" h="1858" w="1542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48"/>
            <p:cNvSpPr/>
            <p:nvPr/>
          </p:nvSpPr>
          <p:spPr>
            <a:xfrm>
              <a:off x="2200238" y="4437482"/>
              <a:ext cx="66385" cy="33088"/>
            </a:xfrm>
            <a:custGeom>
              <a:rect b="b" l="l" r="r" t="t"/>
              <a:pathLst>
                <a:path extrusionOk="0" h="1260" w="2528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48"/>
            <p:cNvSpPr/>
            <p:nvPr/>
          </p:nvSpPr>
          <p:spPr>
            <a:xfrm>
              <a:off x="2212317" y="4437455"/>
              <a:ext cx="54306" cy="19537"/>
            </a:xfrm>
            <a:custGeom>
              <a:rect b="b" l="l" r="r" t="t"/>
              <a:pathLst>
                <a:path extrusionOk="0" h="744" w="2068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48"/>
            <p:cNvSpPr/>
            <p:nvPr/>
          </p:nvSpPr>
          <p:spPr>
            <a:xfrm>
              <a:off x="2508346" y="4437482"/>
              <a:ext cx="66648" cy="33088"/>
            </a:xfrm>
            <a:custGeom>
              <a:rect b="b" l="l" r="r" t="t"/>
              <a:pathLst>
                <a:path extrusionOk="0" h="1260" w="2538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48"/>
            <p:cNvSpPr/>
            <p:nvPr/>
          </p:nvSpPr>
          <p:spPr>
            <a:xfrm>
              <a:off x="2508346" y="4437455"/>
              <a:ext cx="54568" cy="19537"/>
            </a:xfrm>
            <a:custGeom>
              <a:rect b="b" l="l" r="r" t="t"/>
              <a:pathLst>
                <a:path extrusionOk="0" h="744" w="2078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48"/>
            <p:cNvSpPr/>
            <p:nvPr/>
          </p:nvSpPr>
          <p:spPr>
            <a:xfrm>
              <a:off x="2250762" y="4326979"/>
              <a:ext cx="263913" cy="253960"/>
            </a:xfrm>
            <a:custGeom>
              <a:rect b="b" l="l" r="r" t="t"/>
              <a:pathLst>
                <a:path extrusionOk="0" h="9671" w="1005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48"/>
            <p:cNvSpPr/>
            <p:nvPr/>
          </p:nvSpPr>
          <p:spPr>
            <a:xfrm>
              <a:off x="2270116" y="4345073"/>
              <a:ext cx="226204" cy="217669"/>
            </a:xfrm>
            <a:custGeom>
              <a:rect b="b" l="l" r="r" t="t"/>
              <a:pathLst>
                <a:path extrusionOk="0" h="8289" w="8614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48"/>
            <p:cNvSpPr/>
            <p:nvPr/>
          </p:nvSpPr>
          <p:spPr>
            <a:xfrm>
              <a:off x="2390990" y="4408412"/>
              <a:ext cx="28177" cy="30934"/>
            </a:xfrm>
            <a:custGeom>
              <a:rect b="b" l="l" r="r" t="t"/>
              <a:pathLst>
                <a:path extrusionOk="0" h="1178" w="1073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48"/>
            <p:cNvSpPr/>
            <p:nvPr/>
          </p:nvSpPr>
          <p:spPr>
            <a:xfrm>
              <a:off x="2390990" y="4468731"/>
              <a:ext cx="28177" cy="30934"/>
            </a:xfrm>
            <a:custGeom>
              <a:rect b="b" l="l" r="r" t="t"/>
              <a:pathLst>
                <a:path extrusionOk="0" h="1178" w="1073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48"/>
            <p:cNvSpPr/>
            <p:nvPr/>
          </p:nvSpPr>
          <p:spPr>
            <a:xfrm>
              <a:off x="2410081" y="4444861"/>
              <a:ext cx="26181" cy="18119"/>
            </a:xfrm>
            <a:custGeom>
              <a:rect b="b" l="l" r="r" t="t"/>
              <a:pathLst>
                <a:path extrusionOk="0" h="690" w="997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48"/>
            <p:cNvSpPr/>
            <p:nvPr/>
          </p:nvSpPr>
          <p:spPr>
            <a:xfrm>
              <a:off x="2338969" y="4444861"/>
              <a:ext cx="26155" cy="18119"/>
            </a:xfrm>
            <a:custGeom>
              <a:rect b="b" l="l" r="r" t="t"/>
              <a:pathLst>
                <a:path extrusionOk="0" h="690" w="996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48"/>
            <p:cNvSpPr/>
            <p:nvPr/>
          </p:nvSpPr>
          <p:spPr>
            <a:xfrm>
              <a:off x="2356065" y="4408412"/>
              <a:ext cx="28177" cy="30934"/>
            </a:xfrm>
            <a:custGeom>
              <a:rect b="b" l="l" r="r" t="t"/>
              <a:pathLst>
                <a:path extrusionOk="0" h="1178" w="1073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48"/>
            <p:cNvSpPr/>
            <p:nvPr/>
          </p:nvSpPr>
          <p:spPr>
            <a:xfrm>
              <a:off x="2356065" y="4468731"/>
              <a:ext cx="28177" cy="30934"/>
            </a:xfrm>
            <a:custGeom>
              <a:rect b="b" l="l" r="r" t="t"/>
              <a:pathLst>
                <a:path extrusionOk="0" h="1178" w="1073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48"/>
            <p:cNvSpPr/>
            <p:nvPr/>
          </p:nvSpPr>
          <p:spPr>
            <a:xfrm>
              <a:off x="2338969" y="4417708"/>
              <a:ext cx="84977" cy="72583"/>
            </a:xfrm>
            <a:custGeom>
              <a:rect b="b" l="l" r="r" t="t"/>
              <a:pathLst>
                <a:path extrusionOk="0" h="2764" w="3236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48"/>
            <p:cNvSpPr/>
            <p:nvPr/>
          </p:nvSpPr>
          <p:spPr>
            <a:xfrm>
              <a:off x="2355303" y="4429787"/>
              <a:ext cx="56564" cy="48423"/>
            </a:xfrm>
            <a:custGeom>
              <a:rect b="b" l="l" r="r" t="t"/>
              <a:pathLst>
                <a:path extrusionOk="0" h="1844" w="2154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6" name="Google Shape;5106;p48"/>
          <p:cNvGrpSpPr/>
          <p:nvPr/>
        </p:nvGrpSpPr>
        <p:grpSpPr>
          <a:xfrm>
            <a:off x="7556043" y="1499959"/>
            <a:ext cx="337284" cy="380192"/>
            <a:chOff x="7556043" y="1499959"/>
            <a:chExt cx="337284" cy="380192"/>
          </a:xfrm>
        </p:grpSpPr>
        <p:sp>
          <p:nvSpPr>
            <p:cNvPr id="5107" name="Google Shape;5107;p48"/>
            <p:cNvSpPr/>
            <p:nvPr/>
          </p:nvSpPr>
          <p:spPr>
            <a:xfrm>
              <a:off x="7556043" y="1499959"/>
              <a:ext cx="337283" cy="380140"/>
            </a:xfrm>
            <a:custGeom>
              <a:rect b="b" l="l" r="r" t="t"/>
              <a:pathLst>
                <a:path extrusionOk="0" h="14476" w="12844">
                  <a:moveTo>
                    <a:pt x="6423" y="0"/>
                  </a:moveTo>
                  <a:cubicBezTo>
                    <a:pt x="6386" y="0"/>
                    <a:pt x="6350" y="10"/>
                    <a:pt x="6317" y="29"/>
                  </a:cubicBezTo>
                  <a:cubicBezTo>
                    <a:pt x="6279" y="48"/>
                    <a:pt x="2948" y="2038"/>
                    <a:pt x="431" y="2038"/>
                  </a:cubicBezTo>
                  <a:cubicBezTo>
                    <a:pt x="326" y="2038"/>
                    <a:pt x="240" y="2105"/>
                    <a:pt x="221" y="2211"/>
                  </a:cubicBezTo>
                  <a:cubicBezTo>
                    <a:pt x="0" y="3933"/>
                    <a:pt x="67" y="5666"/>
                    <a:pt x="412" y="7369"/>
                  </a:cubicBezTo>
                  <a:cubicBezTo>
                    <a:pt x="747" y="8958"/>
                    <a:pt x="1331" y="10336"/>
                    <a:pt x="2154" y="11465"/>
                  </a:cubicBezTo>
                  <a:cubicBezTo>
                    <a:pt x="3197" y="12872"/>
                    <a:pt x="4604" y="13886"/>
                    <a:pt x="6355" y="14461"/>
                  </a:cubicBezTo>
                  <a:cubicBezTo>
                    <a:pt x="6379" y="14470"/>
                    <a:pt x="6403" y="14475"/>
                    <a:pt x="6426" y="14475"/>
                  </a:cubicBezTo>
                  <a:cubicBezTo>
                    <a:pt x="6448" y="14475"/>
                    <a:pt x="6470" y="14470"/>
                    <a:pt x="6489" y="14461"/>
                  </a:cubicBezTo>
                  <a:cubicBezTo>
                    <a:pt x="8240" y="13886"/>
                    <a:pt x="9657" y="12872"/>
                    <a:pt x="10690" y="11465"/>
                  </a:cubicBezTo>
                  <a:cubicBezTo>
                    <a:pt x="11514" y="10336"/>
                    <a:pt x="12097" y="8958"/>
                    <a:pt x="12432" y="7369"/>
                  </a:cubicBezTo>
                  <a:cubicBezTo>
                    <a:pt x="12777" y="5666"/>
                    <a:pt x="12844" y="3933"/>
                    <a:pt x="12624" y="2211"/>
                  </a:cubicBezTo>
                  <a:cubicBezTo>
                    <a:pt x="12605" y="2105"/>
                    <a:pt x="12518" y="2038"/>
                    <a:pt x="12413" y="2038"/>
                  </a:cubicBezTo>
                  <a:cubicBezTo>
                    <a:pt x="9896" y="2038"/>
                    <a:pt x="6566" y="48"/>
                    <a:pt x="6537" y="29"/>
                  </a:cubicBezTo>
                  <a:cubicBezTo>
                    <a:pt x="6499" y="10"/>
                    <a:pt x="6460" y="0"/>
                    <a:pt x="6423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48"/>
            <p:cNvSpPr/>
            <p:nvPr/>
          </p:nvSpPr>
          <p:spPr>
            <a:xfrm>
              <a:off x="7714628" y="1552479"/>
              <a:ext cx="178699" cy="327672"/>
            </a:xfrm>
            <a:custGeom>
              <a:rect b="b" l="l" r="r" t="t"/>
              <a:pathLst>
                <a:path extrusionOk="0" h="12478" w="6805">
                  <a:moveTo>
                    <a:pt x="5800" y="0"/>
                  </a:moveTo>
                  <a:lnTo>
                    <a:pt x="5800" y="0"/>
                  </a:lnTo>
                  <a:cubicBezTo>
                    <a:pt x="5991" y="1732"/>
                    <a:pt x="5924" y="3493"/>
                    <a:pt x="5580" y="5206"/>
                  </a:cubicBezTo>
                  <a:cubicBezTo>
                    <a:pt x="5235" y="6862"/>
                    <a:pt x="4623" y="8288"/>
                    <a:pt x="3761" y="9456"/>
                  </a:cubicBezTo>
                  <a:cubicBezTo>
                    <a:pt x="2814" y="10757"/>
                    <a:pt x="1503" y="11762"/>
                    <a:pt x="0" y="12355"/>
                  </a:cubicBezTo>
                  <a:cubicBezTo>
                    <a:pt x="106" y="12394"/>
                    <a:pt x="211" y="12432"/>
                    <a:pt x="316" y="12470"/>
                  </a:cubicBezTo>
                  <a:cubicBezTo>
                    <a:pt x="340" y="12475"/>
                    <a:pt x="362" y="12477"/>
                    <a:pt x="383" y="12477"/>
                  </a:cubicBezTo>
                  <a:cubicBezTo>
                    <a:pt x="405" y="12477"/>
                    <a:pt x="426" y="12475"/>
                    <a:pt x="450" y="12470"/>
                  </a:cubicBezTo>
                  <a:cubicBezTo>
                    <a:pt x="2201" y="11886"/>
                    <a:pt x="3618" y="10872"/>
                    <a:pt x="4651" y="9465"/>
                  </a:cubicBezTo>
                  <a:cubicBezTo>
                    <a:pt x="5475" y="8336"/>
                    <a:pt x="6058" y="6958"/>
                    <a:pt x="6393" y="5369"/>
                  </a:cubicBezTo>
                  <a:cubicBezTo>
                    <a:pt x="6738" y="3666"/>
                    <a:pt x="6805" y="1933"/>
                    <a:pt x="6585" y="211"/>
                  </a:cubicBezTo>
                  <a:cubicBezTo>
                    <a:pt x="6566" y="105"/>
                    <a:pt x="6479" y="38"/>
                    <a:pt x="6374" y="38"/>
                  </a:cubicBezTo>
                  <a:cubicBezTo>
                    <a:pt x="6183" y="29"/>
                    <a:pt x="5991" y="19"/>
                    <a:pt x="580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48"/>
            <p:cNvSpPr/>
            <p:nvPr/>
          </p:nvSpPr>
          <p:spPr>
            <a:xfrm>
              <a:off x="7588974" y="1536382"/>
              <a:ext cx="271450" cy="305824"/>
            </a:xfrm>
            <a:custGeom>
              <a:rect b="b" l="l" r="r" t="t"/>
              <a:pathLst>
                <a:path extrusionOk="0" h="11646" w="10337">
                  <a:moveTo>
                    <a:pt x="5168" y="1"/>
                  </a:moveTo>
                  <a:cubicBezTo>
                    <a:pt x="5132" y="1"/>
                    <a:pt x="5096" y="10"/>
                    <a:pt x="5063" y="29"/>
                  </a:cubicBezTo>
                  <a:cubicBezTo>
                    <a:pt x="5034" y="39"/>
                    <a:pt x="2383" y="1618"/>
                    <a:pt x="383" y="1618"/>
                  </a:cubicBezTo>
                  <a:cubicBezTo>
                    <a:pt x="278" y="1618"/>
                    <a:pt x="192" y="1695"/>
                    <a:pt x="172" y="1800"/>
                  </a:cubicBezTo>
                  <a:cubicBezTo>
                    <a:pt x="0" y="3178"/>
                    <a:pt x="48" y="4575"/>
                    <a:pt x="326" y="5934"/>
                  </a:cubicBezTo>
                  <a:cubicBezTo>
                    <a:pt x="594" y="7207"/>
                    <a:pt x="1062" y="8317"/>
                    <a:pt x="1723" y="9217"/>
                  </a:cubicBezTo>
                  <a:cubicBezTo>
                    <a:pt x="2565" y="10356"/>
                    <a:pt x="3752" y="11207"/>
                    <a:pt x="5101" y="11638"/>
                  </a:cubicBezTo>
                  <a:cubicBezTo>
                    <a:pt x="5125" y="11643"/>
                    <a:pt x="5147" y="11645"/>
                    <a:pt x="5168" y="11645"/>
                  </a:cubicBezTo>
                  <a:cubicBezTo>
                    <a:pt x="5190" y="11645"/>
                    <a:pt x="5211" y="11643"/>
                    <a:pt x="5235" y="11638"/>
                  </a:cubicBezTo>
                  <a:cubicBezTo>
                    <a:pt x="6585" y="11207"/>
                    <a:pt x="7771" y="10356"/>
                    <a:pt x="8613" y="9217"/>
                  </a:cubicBezTo>
                  <a:cubicBezTo>
                    <a:pt x="9274" y="8317"/>
                    <a:pt x="9743" y="7207"/>
                    <a:pt x="10011" y="5934"/>
                  </a:cubicBezTo>
                  <a:cubicBezTo>
                    <a:pt x="10288" y="4575"/>
                    <a:pt x="10336" y="3178"/>
                    <a:pt x="10164" y="1800"/>
                  </a:cubicBezTo>
                  <a:cubicBezTo>
                    <a:pt x="10145" y="1695"/>
                    <a:pt x="10059" y="1618"/>
                    <a:pt x="9953" y="1618"/>
                  </a:cubicBezTo>
                  <a:cubicBezTo>
                    <a:pt x="7953" y="1618"/>
                    <a:pt x="5302" y="39"/>
                    <a:pt x="5273" y="29"/>
                  </a:cubicBezTo>
                  <a:cubicBezTo>
                    <a:pt x="5240" y="10"/>
                    <a:pt x="5204" y="1"/>
                    <a:pt x="516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48"/>
            <p:cNvSpPr/>
            <p:nvPr/>
          </p:nvSpPr>
          <p:spPr>
            <a:xfrm>
              <a:off x="7719906" y="1577846"/>
              <a:ext cx="140517" cy="264281"/>
            </a:xfrm>
            <a:custGeom>
              <a:rect b="b" l="l" r="r" t="t"/>
              <a:pathLst>
                <a:path extrusionOk="0" h="10064" w="5351">
                  <a:moveTo>
                    <a:pt x="4393" y="1"/>
                  </a:moveTo>
                  <a:lnTo>
                    <a:pt x="4393" y="1"/>
                  </a:lnTo>
                  <a:cubicBezTo>
                    <a:pt x="4537" y="1408"/>
                    <a:pt x="4470" y="2834"/>
                    <a:pt x="4192" y="4221"/>
                  </a:cubicBezTo>
                  <a:cubicBezTo>
                    <a:pt x="3905" y="5609"/>
                    <a:pt x="3388" y="6815"/>
                    <a:pt x="2670" y="7791"/>
                  </a:cubicBezTo>
                  <a:cubicBezTo>
                    <a:pt x="1972" y="8738"/>
                    <a:pt x="1063" y="9504"/>
                    <a:pt x="0" y="10011"/>
                  </a:cubicBezTo>
                  <a:lnTo>
                    <a:pt x="115" y="10050"/>
                  </a:lnTo>
                  <a:cubicBezTo>
                    <a:pt x="139" y="10059"/>
                    <a:pt x="163" y="10064"/>
                    <a:pt x="186" y="10064"/>
                  </a:cubicBezTo>
                  <a:cubicBezTo>
                    <a:pt x="208" y="10064"/>
                    <a:pt x="230" y="10059"/>
                    <a:pt x="249" y="10050"/>
                  </a:cubicBezTo>
                  <a:cubicBezTo>
                    <a:pt x="1599" y="9628"/>
                    <a:pt x="2785" y="8777"/>
                    <a:pt x="3627" y="7638"/>
                  </a:cubicBezTo>
                  <a:cubicBezTo>
                    <a:pt x="4288" y="6738"/>
                    <a:pt x="4757" y="5628"/>
                    <a:pt x="5025" y="4355"/>
                  </a:cubicBezTo>
                  <a:cubicBezTo>
                    <a:pt x="5302" y="2987"/>
                    <a:pt x="5350" y="1599"/>
                    <a:pt x="5178" y="221"/>
                  </a:cubicBezTo>
                  <a:cubicBezTo>
                    <a:pt x="5159" y="116"/>
                    <a:pt x="5073" y="39"/>
                    <a:pt x="4967" y="39"/>
                  </a:cubicBezTo>
                  <a:cubicBezTo>
                    <a:pt x="4776" y="39"/>
                    <a:pt x="4584" y="29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48"/>
            <p:cNvSpPr/>
            <p:nvPr/>
          </p:nvSpPr>
          <p:spPr>
            <a:xfrm>
              <a:off x="7657565" y="1674352"/>
              <a:ext cx="134477" cy="90518"/>
            </a:xfrm>
            <a:custGeom>
              <a:rect b="b" l="l" r="r" t="t"/>
              <a:pathLst>
                <a:path extrusionOk="0" h="3447" w="5121">
                  <a:moveTo>
                    <a:pt x="2556" y="1"/>
                  </a:moveTo>
                  <a:cubicBezTo>
                    <a:pt x="1178" y="20"/>
                    <a:pt x="1" y="1159"/>
                    <a:pt x="1" y="2479"/>
                  </a:cubicBezTo>
                  <a:lnTo>
                    <a:pt x="1" y="3236"/>
                  </a:lnTo>
                  <a:cubicBezTo>
                    <a:pt x="1" y="3350"/>
                    <a:pt x="97" y="3446"/>
                    <a:pt x="221" y="3446"/>
                  </a:cubicBezTo>
                  <a:lnTo>
                    <a:pt x="4910" y="3446"/>
                  </a:lnTo>
                  <a:cubicBezTo>
                    <a:pt x="5025" y="3446"/>
                    <a:pt x="5121" y="3350"/>
                    <a:pt x="5121" y="3236"/>
                  </a:cubicBezTo>
                  <a:lnTo>
                    <a:pt x="5121" y="2479"/>
                  </a:lnTo>
                  <a:cubicBezTo>
                    <a:pt x="5111" y="1159"/>
                    <a:pt x="3944" y="20"/>
                    <a:pt x="255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48"/>
            <p:cNvSpPr/>
            <p:nvPr/>
          </p:nvSpPr>
          <p:spPr>
            <a:xfrm>
              <a:off x="7714365" y="1674352"/>
              <a:ext cx="77677" cy="90518"/>
            </a:xfrm>
            <a:custGeom>
              <a:rect b="b" l="l" r="r" t="t"/>
              <a:pathLst>
                <a:path extrusionOk="0" h="3447" w="2958">
                  <a:moveTo>
                    <a:pt x="393" y="1"/>
                  </a:moveTo>
                  <a:cubicBezTo>
                    <a:pt x="259" y="1"/>
                    <a:pt x="135" y="20"/>
                    <a:pt x="1" y="39"/>
                  </a:cubicBezTo>
                  <a:cubicBezTo>
                    <a:pt x="1207" y="240"/>
                    <a:pt x="2164" y="1283"/>
                    <a:pt x="2164" y="2479"/>
                  </a:cubicBezTo>
                  <a:lnTo>
                    <a:pt x="2164" y="3236"/>
                  </a:lnTo>
                  <a:cubicBezTo>
                    <a:pt x="2164" y="3350"/>
                    <a:pt x="2068" y="3446"/>
                    <a:pt x="1953" y="3446"/>
                  </a:cubicBezTo>
                  <a:lnTo>
                    <a:pt x="2747" y="3446"/>
                  </a:lnTo>
                  <a:cubicBezTo>
                    <a:pt x="2862" y="3446"/>
                    <a:pt x="2958" y="3350"/>
                    <a:pt x="2958" y="3236"/>
                  </a:cubicBezTo>
                  <a:lnTo>
                    <a:pt x="2958" y="2479"/>
                  </a:lnTo>
                  <a:cubicBezTo>
                    <a:pt x="2948" y="1159"/>
                    <a:pt x="1781" y="20"/>
                    <a:pt x="3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48"/>
            <p:cNvSpPr/>
            <p:nvPr/>
          </p:nvSpPr>
          <p:spPr>
            <a:xfrm>
              <a:off x="7709586" y="1680076"/>
              <a:ext cx="30199" cy="17437"/>
            </a:xfrm>
            <a:custGeom>
              <a:rect b="b" l="l" r="r" t="t"/>
              <a:pathLst>
                <a:path extrusionOk="0" h="664" w="1150">
                  <a:moveTo>
                    <a:pt x="575" y="0"/>
                  </a:moveTo>
                  <a:cubicBezTo>
                    <a:pt x="381" y="0"/>
                    <a:pt x="188" y="27"/>
                    <a:pt x="1" y="79"/>
                  </a:cubicBezTo>
                  <a:lnTo>
                    <a:pt x="307" y="663"/>
                  </a:lnTo>
                  <a:lnTo>
                    <a:pt x="843" y="663"/>
                  </a:lnTo>
                  <a:lnTo>
                    <a:pt x="1149" y="79"/>
                  </a:lnTo>
                  <a:cubicBezTo>
                    <a:pt x="963" y="27"/>
                    <a:pt x="769" y="0"/>
                    <a:pt x="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48"/>
            <p:cNvSpPr/>
            <p:nvPr/>
          </p:nvSpPr>
          <p:spPr>
            <a:xfrm>
              <a:off x="7702811" y="1690686"/>
              <a:ext cx="43749" cy="62866"/>
            </a:xfrm>
            <a:custGeom>
              <a:rect b="b" l="l" r="r" t="t"/>
              <a:pathLst>
                <a:path extrusionOk="0" h="2394" w="1666">
                  <a:moveTo>
                    <a:pt x="556" y="1"/>
                  </a:moveTo>
                  <a:cubicBezTo>
                    <a:pt x="450" y="1"/>
                    <a:pt x="364" y="77"/>
                    <a:pt x="335" y="173"/>
                  </a:cubicBezTo>
                  <a:lnTo>
                    <a:pt x="20" y="1580"/>
                  </a:lnTo>
                  <a:cubicBezTo>
                    <a:pt x="1" y="1656"/>
                    <a:pt x="20" y="1733"/>
                    <a:pt x="87" y="1790"/>
                  </a:cubicBezTo>
                  <a:lnTo>
                    <a:pt x="680" y="2336"/>
                  </a:lnTo>
                  <a:cubicBezTo>
                    <a:pt x="723" y="2374"/>
                    <a:pt x="776" y="2393"/>
                    <a:pt x="828" y="2393"/>
                  </a:cubicBezTo>
                  <a:cubicBezTo>
                    <a:pt x="881" y="2393"/>
                    <a:pt x="934" y="2374"/>
                    <a:pt x="977" y="2336"/>
                  </a:cubicBezTo>
                  <a:lnTo>
                    <a:pt x="1580" y="1790"/>
                  </a:lnTo>
                  <a:cubicBezTo>
                    <a:pt x="1637" y="1733"/>
                    <a:pt x="1666" y="1656"/>
                    <a:pt x="1647" y="1580"/>
                  </a:cubicBezTo>
                  <a:lnTo>
                    <a:pt x="1321" y="173"/>
                  </a:lnTo>
                  <a:cubicBezTo>
                    <a:pt x="1302" y="77"/>
                    <a:pt x="1216" y="1"/>
                    <a:pt x="1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48"/>
            <p:cNvSpPr/>
            <p:nvPr/>
          </p:nvSpPr>
          <p:spPr>
            <a:xfrm>
              <a:off x="7714365" y="1690922"/>
              <a:ext cx="31958" cy="62630"/>
            </a:xfrm>
            <a:custGeom>
              <a:rect b="b" l="l" r="r" t="t"/>
              <a:pathLst>
                <a:path extrusionOk="0" h="2385" w="1217">
                  <a:moveTo>
                    <a:pt x="688" y="1"/>
                  </a:moveTo>
                  <a:cubicBezTo>
                    <a:pt x="683" y="1"/>
                    <a:pt x="677" y="1"/>
                    <a:pt x="671" y="1"/>
                  </a:cubicBezTo>
                  <a:lnTo>
                    <a:pt x="364" y="1"/>
                  </a:lnTo>
                  <a:lnTo>
                    <a:pt x="240" y="250"/>
                  </a:lnTo>
                  <a:lnTo>
                    <a:pt x="546" y="1600"/>
                  </a:lnTo>
                  <a:lnTo>
                    <a:pt x="1" y="2107"/>
                  </a:lnTo>
                  <a:lnTo>
                    <a:pt x="240" y="2327"/>
                  </a:lnTo>
                  <a:cubicBezTo>
                    <a:pt x="283" y="2365"/>
                    <a:pt x="336" y="2384"/>
                    <a:pt x="388" y="2384"/>
                  </a:cubicBezTo>
                  <a:cubicBezTo>
                    <a:pt x="441" y="2384"/>
                    <a:pt x="494" y="2365"/>
                    <a:pt x="537" y="2327"/>
                  </a:cubicBezTo>
                  <a:lnTo>
                    <a:pt x="1140" y="1781"/>
                  </a:lnTo>
                  <a:cubicBezTo>
                    <a:pt x="1197" y="1724"/>
                    <a:pt x="1216" y="1647"/>
                    <a:pt x="1207" y="1571"/>
                  </a:cubicBezTo>
                  <a:lnTo>
                    <a:pt x="881" y="164"/>
                  </a:lnTo>
                  <a:cubicBezTo>
                    <a:pt x="863" y="74"/>
                    <a:pt x="786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48"/>
            <p:cNvSpPr/>
            <p:nvPr/>
          </p:nvSpPr>
          <p:spPr>
            <a:xfrm>
              <a:off x="7701813" y="1674352"/>
              <a:ext cx="45745" cy="23161"/>
            </a:xfrm>
            <a:custGeom>
              <a:rect b="b" l="l" r="r" t="t"/>
              <a:pathLst>
                <a:path extrusionOk="0" h="882" w="1742">
                  <a:moveTo>
                    <a:pt x="871" y="1"/>
                  </a:moveTo>
                  <a:cubicBezTo>
                    <a:pt x="574" y="10"/>
                    <a:pt x="278" y="58"/>
                    <a:pt x="0" y="163"/>
                  </a:cubicBezTo>
                  <a:lnTo>
                    <a:pt x="373" y="881"/>
                  </a:lnTo>
                  <a:lnTo>
                    <a:pt x="1388" y="881"/>
                  </a:lnTo>
                  <a:lnTo>
                    <a:pt x="1742" y="163"/>
                  </a:lnTo>
                  <a:cubicBezTo>
                    <a:pt x="1464" y="58"/>
                    <a:pt x="1168" y="1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48"/>
            <p:cNvSpPr/>
            <p:nvPr/>
          </p:nvSpPr>
          <p:spPr>
            <a:xfrm>
              <a:off x="7720667" y="1674851"/>
              <a:ext cx="26890" cy="22662"/>
            </a:xfrm>
            <a:custGeom>
              <a:rect b="b" l="l" r="r" t="t"/>
              <a:pathLst>
                <a:path extrusionOk="0" h="863" w="1024">
                  <a:moveTo>
                    <a:pt x="431" y="1"/>
                  </a:moveTo>
                  <a:lnTo>
                    <a:pt x="0" y="862"/>
                  </a:lnTo>
                  <a:lnTo>
                    <a:pt x="660" y="862"/>
                  </a:lnTo>
                  <a:lnTo>
                    <a:pt x="1024" y="144"/>
                  </a:lnTo>
                  <a:cubicBezTo>
                    <a:pt x="833" y="68"/>
                    <a:pt x="632" y="30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48"/>
            <p:cNvSpPr/>
            <p:nvPr/>
          </p:nvSpPr>
          <p:spPr>
            <a:xfrm>
              <a:off x="7689733" y="1590162"/>
              <a:ext cx="69904" cy="95534"/>
            </a:xfrm>
            <a:custGeom>
              <a:rect b="b" l="l" r="r" t="t"/>
              <a:pathLst>
                <a:path extrusionOk="0" h="3638" w="2662">
                  <a:moveTo>
                    <a:pt x="1331" y="1"/>
                  </a:moveTo>
                  <a:cubicBezTo>
                    <a:pt x="594" y="1"/>
                    <a:pt x="1" y="604"/>
                    <a:pt x="1" y="1341"/>
                  </a:cubicBezTo>
                  <a:lnTo>
                    <a:pt x="1" y="2307"/>
                  </a:lnTo>
                  <a:cubicBezTo>
                    <a:pt x="1" y="3044"/>
                    <a:pt x="594" y="3637"/>
                    <a:pt x="1331" y="3637"/>
                  </a:cubicBezTo>
                  <a:cubicBezTo>
                    <a:pt x="2068" y="3637"/>
                    <a:pt x="2661" y="3044"/>
                    <a:pt x="2661" y="2307"/>
                  </a:cubicBezTo>
                  <a:lnTo>
                    <a:pt x="2661" y="1341"/>
                  </a:lnTo>
                  <a:cubicBezTo>
                    <a:pt x="2661" y="604"/>
                    <a:pt x="2068" y="1"/>
                    <a:pt x="1331" y="1"/>
                  </a:cubicBezTo>
                  <a:close/>
                </a:path>
              </a:pathLst>
            </a:custGeom>
            <a:solidFill>
              <a:srgbClr val="CC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48"/>
            <p:cNvSpPr/>
            <p:nvPr/>
          </p:nvSpPr>
          <p:spPr>
            <a:xfrm>
              <a:off x="7714365" y="1590162"/>
              <a:ext cx="45272" cy="95534"/>
            </a:xfrm>
            <a:custGeom>
              <a:rect b="b" l="l" r="r" t="t"/>
              <a:pathLst>
                <a:path extrusionOk="0" h="3638" w="1724">
                  <a:moveTo>
                    <a:pt x="393" y="1"/>
                  </a:moveTo>
                  <a:cubicBezTo>
                    <a:pt x="259" y="1"/>
                    <a:pt x="125" y="20"/>
                    <a:pt x="1" y="58"/>
                  </a:cubicBezTo>
                  <a:cubicBezTo>
                    <a:pt x="565" y="230"/>
                    <a:pt x="939" y="747"/>
                    <a:pt x="948" y="1331"/>
                  </a:cubicBezTo>
                  <a:lnTo>
                    <a:pt x="948" y="2307"/>
                  </a:lnTo>
                  <a:cubicBezTo>
                    <a:pt x="939" y="2891"/>
                    <a:pt x="565" y="3408"/>
                    <a:pt x="1" y="3580"/>
                  </a:cubicBezTo>
                  <a:cubicBezTo>
                    <a:pt x="125" y="3618"/>
                    <a:pt x="259" y="3637"/>
                    <a:pt x="393" y="3637"/>
                  </a:cubicBezTo>
                  <a:cubicBezTo>
                    <a:pt x="1130" y="3637"/>
                    <a:pt x="1723" y="3044"/>
                    <a:pt x="1723" y="2307"/>
                  </a:cubicBezTo>
                  <a:lnTo>
                    <a:pt x="1723" y="1341"/>
                  </a:lnTo>
                  <a:cubicBezTo>
                    <a:pt x="1723" y="604"/>
                    <a:pt x="1130" y="1"/>
                    <a:pt x="393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48"/>
            <p:cNvSpPr/>
            <p:nvPr/>
          </p:nvSpPr>
          <p:spPr>
            <a:xfrm>
              <a:off x="7689733" y="1591423"/>
              <a:ext cx="69904" cy="46533"/>
            </a:xfrm>
            <a:custGeom>
              <a:rect b="b" l="l" r="r" t="t"/>
              <a:pathLst>
                <a:path extrusionOk="0" h="1772" w="2662">
                  <a:moveTo>
                    <a:pt x="1331" y="1"/>
                  </a:moveTo>
                  <a:cubicBezTo>
                    <a:pt x="613" y="1"/>
                    <a:pt x="20" y="575"/>
                    <a:pt x="1" y="1293"/>
                  </a:cubicBezTo>
                  <a:lnTo>
                    <a:pt x="1" y="1771"/>
                  </a:lnTo>
                  <a:lnTo>
                    <a:pt x="211" y="1771"/>
                  </a:lnTo>
                  <a:cubicBezTo>
                    <a:pt x="1188" y="1771"/>
                    <a:pt x="1551" y="1111"/>
                    <a:pt x="1551" y="1111"/>
                  </a:cubicBezTo>
                  <a:cubicBezTo>
                    <a:pt x="1551" y="1111"/>
                    <a:pt x="1800" y="1771"/>
                    <a:pt x="2451" y="1771"/>
                  </a:cubicBezTo>
                  <a:lnTo>
                    <a:pt x="2661" y="1771"/>
                  </a:lnTo>
                  <a:lnTo>
                    <a:pt x="2661" y="1293"/>
                  </a:lnTo>
                  <a:cubicBezTo>
                    <a:pt x="2642" y="575"/>
                    <a:pt x="2049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1" name="Google Shape;5121;p48"/>
          <p:cNvGrpSpPr/>
          <p:nvPr/>
        </p:nvGrpSpPr>
        <p:grpSpPr>
          <a:xfrm>
            <a:off x="7992826" y="1517790"/>
            <a:ext cx="317431" cy="344584"/>
            <a:chOff x="7992826" y="1517790"/>
            <a:chExt cx="317431" cy="344584"/>
          </a:xfrm>
        </p:grpSpPr>
        <p:sp>
          <p:nvSpPr>
            <p:cNvPr id="5122" name="Google Shape;5122;p48"/>
            <p:cNvSpPr/>
            <p:nvPr/>
          </p:nvSpPr>
          <p:spPr>
            <a:xfrm>
              <a:off x="8021239" y="1517790"/>
              <a:ext cx="289018" cy="289044"/>
            </a:xfrm>
            <a:custGeom>
              <a:rect b="b" l="l" r="r" t="t"/>
              <a:pathLst>
                <a:path extrusionOk="0" h="11007" w="11006">
                  <a:moveTo>
                    <a:pt x="5503" y="0"/>
                  </a:moveTo>
                  <a:cubicBezTo>
                    <a:pt x="2469" y="0"/>
                    <a:pt x="0" y="2460"/>
                    <a:pt x="0" y="5503"/>
                  </a:cubicBezTo>
                  <a:cubicBezTo>
                    <a:pt x="0" y="8537"/>
                    <a:pt x="2469" y="11006"/>
                    <a:pt x="5503" y="11006"/>
                  </a:cubicBezTo>
                  <a:cubicBezTo>
                    <a:pt x="8546" y="11006"/>
                    <a:pt x="11006" y="8537"/>
                    <a:pt x="11006" y="5503"/>
                  </a:cubicBezTo>
                  <a:cubicBezTo>
                    <a:pt x="11006" y="2460"/>
                    <a:pt x="8546" y="0"/>
                    <a:pt x="5503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48"/>
            <p:cNvSpPr/>
            <p:nvPr/>
          </p:nvSpPr>
          <p:spPr>
            <a:xfrm>
              <a:off x="7992826" y="1520810"/>
              <a:ext cx="274706" cy="285866"/>
            </a:xfrm>
            <a:custGeom>
              <a:rect b="b" l="l" r="r" t="t"/>
              <a:pathLst>
                <a:path extrusionOk="0" h="10886" w="10461">
                  <a:moveTo>
                    <a:pt x="5465" y="0"/>
                  </a:moveTo>
                  <a:cubicBezTo>
                    <a:pt x="1857" y="747"/>
                    <a:pt x="1" y="4757"/>
                    <a:pt x="1742" y="7991"/>
                  </a:cubicBezTo>
                  <a:cubicBezTo>
                    <a:pt x="2758" y="9878"/>
                    <a:pt x="4665" y="10885"/>
                    <a:pt x="6597" y="10885"/>
                  </a:cubicBezTo>
                  <a:cubicBezTo>
                    <a:pt x="7978" y="10885"/>
                    <a:pt x="9372" y="10370"/>
                    <a:pt x="10461" y="9293"/>
                  </a:cubicBezTo>
                  <a:lnTo>
                    <a:pt x="10461" y="9293"/>
                  </a:lnTo>
                  <a:cubicBezTo>
                    <a:pt x="10088" y="9370"/>
                    <a:pt x="9714" y="9408"/>
                    <a:pt x="9341" y="9408"/>
                  </a:cubicBezTo>
                  <a:cubicBezTo>
                    <a:pt x="7111" y="9408"/>
                    <a:pt x="5102" y="8058"/>
                    <a:pt x="4250" y="6001"/>
                  </a:cubicBezTo>
                  <a:cubicBezTo>
                    <a:pt x="3398" y="3934"/>
                    <a:pt x="3877" y="1570"/>
                    <a:pt x="546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48"/>
            <p:cNvSpPr/>
            <p:nvPr/>
          </p:nvSpPr>
          <p:spPr>
            <a:xfrm>
              <a:off x="8021476" y="1517790"/>
              <a:ext cx="288781" cy="288781"/>
            </a:xfrm>
            <a:custGeom>
              <a:rect b="b" l="l" r="r" t="t"/>
              <a:pathLst>
                <a:path extrusionOk="0" h="10997" w="10997">
                  <a:moveTo>
                    <a:pt x="5283" y="10"/>
                  </a:moveTo>
                  <a:lnTo>
                    <a:pt x="5283" y="2326"/>
                  </a:lnTo>
                  <a:lnTo>
                    <a:pt x="2728" y="2326"/>
                  </a:lnTo>
                  <a:cubicBezTo>
                    <a:pt x="3312" y="1005"/>
                    <a:pt x="4231" y="115"/>
                    <a:pt x="5283" y="10"/>
                  </a:cubicBezTo>
                  <a:close/>
                  <a:moveTo>
                    <a:pt x="5705" y="10"/>
                  </a:moveTo>
                  <a:cubicBezTo>
                    <a:pt x="6757" y="115"/>
                    <a:pt x="7686" y="1005"/>
                    <a:pt x="8260" y="2326"/>
                  </a:cubicBezTo>
                  <a:lnTo>
                    <a:pt x="5705" y="2326"/>
                  </a:lnTo>
                  <a:lnTo>
                    <a:pt x="5705" y="10"/>
                  </a:lnTo>
                  <a:close/>
                  <a:moveTo>
                    <a:pt x="5283" y="2747"/>
                  </a:moveTo>
                  <a:lnTo>
                    <a:pt x="5283" y="5293"/>
                  </a:lnTo>
                  <a:lnTo>
                    <a:pt x="2116" y="5293"/>
                  </a:lnTo>
                  <a:cubicBezTo>
                    <a:pt x="2125" y="4422"/>
                    <a:pt x="2278" y="3570"/>
                    <a:pt x="2565" y="2747"/>
                  </a:cubicBezTo>
                  <a:close/>
                  <a:moveTo>
                    <a:pt x="8423" y="2747"/>
                  </a:moveTo>
                  <a:cubicBezTo>
                    <a:pt x="8710" y="3570"/>
                    <a:pt x="8863" y="4422"/>
                    <a:pt x="8882" y="5293"/>
                  </a:cubicBezTo>
                  <a:lnTo>
                    <a:pt x="5705" y="5293"/>
                  </a:lnTo>
                  <a:lnTo>
                    <a:pt x="5705" y="2747"/>
                  </a:lnTo>
                  <a:close/>
                  <a:moveTo>
                    <a:pt x="5283" y="5714"/>
                  </a:moveTo>
                  <a:lnTo>
                    <a:pt x="5283" y="8250"/>
                  </a:lnTo>
                  <a:lnTo>
                    <a:pt x="2565" y="8250"/>
                  </a:lnTo>
                  <a:cubicBezTo>
                    <a:pt x="2278" y="7437"/>
                    <a:pt x="2125" y="6575"/>
                    <a:pt x="2116" y="5714"/>
                  </a:cubicBezTo>
                  <a:close/>
                  <a:moveTo>
                    <a:pt x="8882" y="5714"/>
                  </a:moveTo>
                  <a:cubicBezTo>
                    <a:pt x="8863" y="6575"/>
                    <a:pt x="8710" y="7437"/>
                    <a:pt x="8423" y="8250"/>
                  </a:cubicBezTo>
                  <a:lnTo>
                    <a:pt x="5705" y="8250"/>
                  </a:lnTo>
                  <a:lnTo>
                    <a:pt x="5705" y="5714"/>
                  </a:lnTo>
                  <a:close/>
                  <a:moveTo>
                    <a:pt x="5283" y="0"/>
                  </a:moveTo>
                  <a:cubicBezTo>
                    <a:pt x="4728" y="29"/>
                    <a:pt x="4183" y="125"/>
                    <a:pt x="3657" y="316"/>
                  </a:cubicBezTo>
                  <a:cubicBezTo>
                    <a:pt x="3092" y="795"/>
                    <a:pt x="2623" y="1493"/>
                    <a:pt x="2278" y="2326"/>
                  </a:cubicBezTo>
                  <a:lnTo>
                    <a:pt x="1006" y="2326"/>
                  </a:lnTo>
                  <a:cubicBezTo>
                    <a:pt x="910" y="2460"/>
                    <a:pt x="814" y="2604"/>
                    <a:pt x="728" y="2747"/>
                  </a:cubicBezTo>
                  <a:lnTo>
                    <a:pt x="2125" y="2747"/>
                  </a:lnTo>
                  <a:cubicBezTo>
                    <a:pt x="1848" y="3570"/>
                    <a:pt x="1704" y="4422"/>
                    <a:pt x="1695" y="5293"/>
                  </a:cubicBezTo>
                  <a:lnTo>
                    <a:pt x="1" y="5293"/>
                  </a:lnTo>
                  <a:lnTo>
                    <a:pt x="1" y="5503"/>
                  </a:lnTo>
                  <a:lnTo>
                    <a:pt x="1" y="5714"/>
                  </a:lnTo>
                  <a:lnTo>
                    <a:pt x="1695" y="5714"/>
                  </a:lnTo>
                  <a:cubicBezTo>
                    <a:pt x="1704" y="6575"/>
                    <a:pt x="1848" y="7427"/>
                    <a:pt x="2125" y="8250"/>
                  </a:cubicBezTo>
                  <a:lnTo>
                    <a:pt x="728" y="8250"/>
                  </a:lnTo>
                  <a:cubicBezTo>
                    <a:pt x="814" y="8394"/>
                    <a:pt x="910" y="8537"/>
                    <a:pt x="1006" y="8671"/>
                  </a:cubicBezTo>
                  <a:lnTo>
                    <a:pt x="2278" y="8671"/>
                  </a:lnTo>
                  <a:cubicBezTo>
                    <a:pt x="2623" y="9513"/>
                    <a:pt x="3092" y="10202"/>
                    <a:pt x="3647" y="10690"/>
                  </a:cubicBezTo>
                  <a:cubicBezTo>
                    <a:pt x="4173" y="10872"/>
                    <a:pt x="4728" y="10978"/>
                    <a:pt x="5283" y="10997"/>
                  </a:cubicBezTo>
                  <a:cubicBezTo>
                    <a:pt x="4231" y="10882"/>
                    <a:pt x="3312" y="9992"/>
                    <a:pt x="2728" y="8671"/>
                  </a:cubicBezTo>
                  <a:lnTo>
                    <a:pt x="5283" y="8671"/>
                  </a:lnTo>
                  <a:lnTo>
                    <a:pt x="5283" y="10997"/>
                  </a:lnTo>
                  <a:lnTo>
                    <a:pt x="5705" y="10997"/>
                  </a:lnTo>
                  <a:lnTo>
                    <a:pt x="5705" y="10987"/>
                  </a:lnTo>
                  <a:lnTo>
                    <a:pt x="5705" y="8671"/>
                  </a:lnTo>
                  <a:lnTo>
                    <a:pt x="8260" y="8671"/>
                  </a:lnTo>
                  <a:cubicBezTo>
                    <a:pt x="7686" y="9992"/>
                    <a:pt x="6757" y="10882"/>
                    <a:pt x="5705" y="10997"/>
                  </a:cubicBezTo>
                  <a:cubicBezTo>
                    <a:pt x="6260" y="10978"/>
                    <a:pt x="6815" y="10872"/>
                    <a:pt x="7341" y="10690"/>
                  </a:cubicBezTo>
                  <a:cubicBezTo>
                    <a:pt x="7896" y="10212"/>
                    <a:pt x="8365" y="9513"/>
                    <a:pt x="8710" y="8671"/>
                  </a:cubicBezTo>
                  <a:lnTo>
                    <a:pt x="9992" y="8671"/>
                  </a:lnTo>
                  <a:cubicBezTo>
                    <a:pt x="10088" y="8537"/>
                    <a:pt x="10174" y="8394"/>
                    <a:pt x="10260" y="8250"/>
                  </a:cubicBezTo>
                  <a:lnTo>
                    <a:pt x="8872" y="8250"/>
                  </a:lnTo>
                  <a:cubicBezTo>
                    <a:pt x="9140" y="7427"/>
                    <a:pt x="9284" y="6575"/>
                    <a:pt x="9303" y="5714"/>
                  </a:cubicBezTo>
                  <a:lnTo>
                    <a:pt x="10997" y="5714"/>
                  </a:lnTo>
                  <a:lnTo>
                    <a:pt x="10997" y="5503"/>
                  </a:lnTo>
                  <a:lnTo>
                    <a:pt x="10997" y="5293"/>
                  </a:lnTo>
                  <a:lnTo>
                    <a:pt x="9303" y="5293"/>
                  </a:lnTo>
                  <a:cubicBezTo>
                    <a:pt x="9284" y="4422"/>
                    <a:pt x="9140" y="3570"/>
                    <a:pt x="8872" y="2747"/>
                  </a:cubicBezTo>
                  <a:lnTo>
                    <a:pt x="10260" y="2747"/>
                  </a:lnTo>
                  <a:cubicBezTo>
                    <a:pt x="10174" y="2604"/>
                    <a:pt x="10088" y="2460"/>
                    <a:pt x="9992" y="2326"/>
                  </a:cubicBezTo>
                  <a:lnTo>
                    <a:pt x="8710" y="2326"/>
                  </a:lnTo>
                  <a:cubicBezTo>
                    <a:pt x="8365" y="1484"/>
                    <a:pt x="7896" y="795"/>
                    <a:pt x="7341" y="316"/>
                  </a:cubicBezTo>
                  <a:cubicBezTo>
                    <a:pt x="6815" y="125"/>
                    <a:pt x="6260" y="29"/>
                    <a:pt x="5705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48"/>
            <p:cNvSpPr/>
            <p:nvPr/>
          </p:nvSpPr>
          <p:spPr>
            <a:xfrm>
              <a:off x="8021476" y="1520810"/>
              <a:ext cx="217932" cy="285761"/>
            </a:xfrm>
            <a:custGeom>
              <a:rect b="b" l="l" r="r" t="t"/>
              <a:pathLst>
                <a:path extrusionOk="0" h="10882" w="8299">
                  <a:moveTo>
                    <a:pt x="4365" y="0"/>
                  </a:moveTo>
                  <a:cubicBezTo>
                    <a:pt x="4125" y="48"/>
                    <a:pt x="3886" y="115"/>
                    <a:pt x="3657" y="201"/>
                  </a:cubicBezTo>
                  <a:cubicBezTo>
                    <a:pt x="3101" y="680"/>
                    <a:pt x="2632" y="1378"/>
                    <a:pt x="2288" y="2211"/>
                  </a:cubicBezTo>
                  <a:lnTo>
                    <a:pt x="1006" y="2211"/>
                  </a:lnTo>
                  <a:cubicBezTo>
                    <a:pt x="910" y="2345"/>
                    <a:pt x="814" y="2489"/>
                    <a:pt x="738" y="2632"/>
                  </a:cubicBezTo>
                  <a:lnTo>
                    <a:pt x="2125" y="2632"/>
                  </a:lnTo>
                  <a:cubicBezTo>
                    <a:pt x="1857" y="3455"/>
                    <a:pt x="1704" y="4307"/>
                    <a:pt x="1695" y="5178"/>
                  </a:cubicBezTo>
                  <a:lnTo>
                    <a:pt x="1" y="5178"/>
                  </a:lnTo>
                  <a:lnTo>
                    <a:pt x="1" y="5388"/>
                  </a:lnTo>
                  <a:lnTo>
                    <a:pt x="1" y="5599"/>
                  </a:lnTo>
                  <a:lnTo>
                    <a:pt x="1695" y="5599"/>
                  </a:lnTo>
                  <a:cubicBezTo>
                    <a:pt x="1704" y="6460"/>
                    <a:pt x="1857" y="7322"/>
                    <a:pt x="2125" y="8135"/>
                  </a:cubicBezTo>
                  <a:lnTo>
                    <a:pt x="738" y="8135"/>
                  </a:lnTo>
                  <a:cubicBezTo>
                    <a:pt x="814" y="8279"/>
                    <a:pt x="910" y="8422"/>
                    <a:pt x="1006" y="8566"/>
                  </a:cubicBezTo>
                  <a:lnTo>
                    <a:pt x="2278" y="8566"/>
                  </a:lnTo>
                  <a:cubicBezTo>
                    <a:pt x="2623" y="9398"/>
                    <a:pt x="3092" y="10087"/>
                    <a:pt x="3647" y="10575"/>
                  </a:cubicBezTo>
                  <a:cubicBezTo>
                    <a:pt x="4173" y="10757"/>
                    <a:pt x="4728" y="10863"/>
                    <a:pt x="5283" y="10882"/>
                  </a:cubicBezTo>
                  <a:cubicBezTo>
                    <a:pt x="4231" y="10767"/>
                    <a:pt x="3312" y="9877"/>
                    <a:pt x="2728" y="8566"/>
                  </a:cubicBezTo>
                  <a:lnTo>
                    <a:pt x="5283" y="8566"/>
                  </a:lnTo>
                  <a:lnTo>
                    <a:pt x="5283" y="10882"/>
                  </a:lnTo>
                  <a:lnTo>
                    <a:pt x="5705" y="10882"/>
                  </a:lnTo>
                  <a:cubicBezTo>
                    <a:pt x="6260" y="10863"/>
                    <a:pt x="6815" y="10757"/>
                    <a:pt x="7341" y="10575"/>
                  </a:cubicBezTo>
                  <a:cubicBezTo>
                    <a:pt x="7714" y="10241"/>
                    <a:pt x="8040" y="9839"/>
                    <a:pt x="8298" y="9408"/>
                  </a:cubicBezTo>
                  <a:lnTo>
                    <a:pt x="8250" y="9408"/>
                  </a:lnTo>
                  <a:cubicBezTo>
                    <a:pt x="8097" y="9408"/>
                    <a:pt x="7954" y="9398"/>
                    <a:pt x="7810" y="9389"/>
                  </a:cubicBezTo>
                  <a:cubicBezTo>
                    <a:pt x="7255" y="10241"/>
                    <a:pt x="6518" y="10796"/>
                    <a:pt x="5705" y="10872"/>
                  </a:cubicBezTo>
                  <a:lnTo>
                    <a:pt x="5705" y="8786"/>
                  </a:lnTo>
                  <a:cubicBezTo>
                    <a:pt x="5360" y="8604"/>
                    <a:pt x="5035" y="8384"/>
                    <a:pt x="4728" y="8135"/>
                  </a:cubicBezTo>
                  <a:lnTo>
                    <a:pt x="2565" y="8135"/>
                  </a:lnTo>
                  <a:cubicBezTo>
                    <a:pt x="2278" y="7322"/>
                    <a:pt x="2125" y="6460"/>
                    <a:pt x="2116" y="5599"/>
                  </a:cubicBezTo>
                  <a:lnTo>
                    <a:pt x="3015" y="5599"/>
                  </a:lnTo>
                  <a:cubicBezTo>
                    <a:pt x="2967" y="5455"/>
                    <a:pt x="2929" y="5312"/>
                    <a:pt x="2891" y="5168"/>
                  </a:cubicBezTo>
                  <a:lnTo>
                    <a:pt x="2116" y="5168"/>
                  </a:lnTo>
                  <a:cubicBezTo>
                    <a:pt x="2125" y="4307"/>
                    <a:pt x="2278" y="3455"/>
                    <a:pt x="2565" y="2632"/>
                  </a:cubicBezTo>
                  <a:lnTo>
                    <a:pt x="2891" y="2632"/>
                  </a:lnTo>
                  <a:cubicBezTo>
                    <a:pt x="2929" y="2489"/>
                    <a:pt x="2967" y="2345"/>
                    <a:pt x="3015" y="2211"/>
                  </a:cubicBezTo>
                  <a:lnTo>
                    <a:pt x="2728" y="2211"/>
                  </a:lnTo>
                  <a:cubicBezTo>
                    <a:pt x="2996" y="1579"/>
                    <a:pt x="3389" y="1015"/>
                    <a:pt x="3886" y="546"/>
                  </a:cubicBezTo>
                  <a:cubicBezTo>
                    <a:pt x="4039" y="354"/>
                    <a:pt x="4192" y="173"/>
                    <a:pt x="436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48"/>
            <p:cNvSpPr/>
            <p:nvPr/>
          </p:nvSpPr>
          <p:spPr>
            <a:xfrm>
              <a:off x="8071238" y="1795752"/>
              <a:ext cx="189019" cy="66622"/>
            </a:xfrm>
            <a:custGeom>
              <a:rect b="b" l="l" r="r" t="t"/>
              <a:pathLst>
                <a:path extrusionOk="0" h="2537" w="7198">
                  <a:moveTo>
                    <a:pt x="2326" y="0"/>
                  </a:moveTo>
                  <a:lnTo>
                    <a:pt x="556" y="641"/>
                  </a:lnTo>
                  <a:cubicBezTo>
                    <a:pt x="221" y="756"/>
                    <a:pt x="1" y="1082"/>
                    <a:pt x="1" y="1436"/>
                  </a:cubicBezTo>
                  <a:lnTo>
                    <a:pt x="1" y="2326"/>
                  </a:lnTo>
                  <a:cubicBezTo>
                    <a:pt x="1" y="2441"/>
                    <a:pt x="96" y="2536"/>
                    <a:pt x="211" y="2536"/>
                  </a:cubicBezTo>
                  <a:lnTo>
                    <a:pt x="6987" y="2536"/>
                  </a:lnTo>
                  <a:cubicBezTo>
                    <a:pt x="7102" y="2536"/>
                    <a:pt x="7197" y="2441"/>
                    <a:pt x="7197" y="2326"/>
                  </a:cubicBezTo>
                  <a:lnTo>
                    <a:pt x="7197" y="1436"/>
                  </a:lnTo>
                  <a:cubicBezTo>
                    <a:pt x="7197" y="1082"/>
                    <a:pt x="6977" y="756"/>
                    <a:pt x="6642" y="641"/>
                  </a:cubicBezTo>
                  <a:lnTo>
                    <a:pt x="4872" y="0"/>
                  </a:lnTo>
                  <a:lnTo>
                    <a:pt x="3599" y="421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48"/>
            <p:cNvSpPr/>
            <p:nvPr/>
          </p:nvSpPr>
          <p:spPr>
            <a:xfrm>
              <a:off x="8154666" y="1817863"/>
              <a:ext cx="22163" cy="44511"/>
            </a:xfrm>
            <a:custGeom>
              <a:rect b="b" l="l" r="r" t="t"/>
              <a:pathLst>
                <a:path extrusionOk="0" h="1695" w="844">
                  <a:moveTo>
                    <a:pt x="202" y="0"/>
                  </a:moveTo>
                  <a:lnTo>
                    <a:pt x="1" y="1694"/>
                  </a:lnTo>
                  <a:lnTo>
                    <a:pt x="843" y="16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48"/>
            <p:cNvSpPr/>
            <p:nvPr/>
          </p:nvSpPr>
          <p:spPr>
            <a:xfrm>
              <a:off x="8155927" y="1806807"/>
              <a:ext cx="19642" cy="18618"/>
            </a:xfrm>
            <a:custGeom>
              <a:rect b="b" l="l" r="r" t="t"/>
              <a:pathLst>
                <a:path extrusionOk="0" h="709" w="748">
                  <a:moveTo>
                    <a:pt x="1" y="0"/>
                  </a:moveTo>
                  <a:lnTo>
                    <a:pt x="1" y="565"/>
                  </a:lnTo>
                  <a:cubicBezTo>
                    <a:pt x="1" y="641"/>
                    <a:pt x="68" y="708"/>
                    <a:pt x="154" y="708"/>
                  </a:cubicBezTo>
                  <a:lnTo>
                    <a:pt x="594" y="708"/>
                  </a:lnTo>
                  <a:cubicBezTo>
                    <a:pt x="680" y="708"/>
                    <a:pt x="747" y="641"/>
                    <a:pt x="747" y="565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48"/>
            <p:cNvSpPr/>
            <p:nvPr/>
          </p:nvSpPr>
          <p:spPr>
            <a:xfrm>
              <a:off x="8226803" y="1818362"/>
              <a:ext cx="33455" cy="44012"/>
            </a:xfrm>
            <a:custGeom>
              <a:rect b="b" l="l" r="r" t="t"/>
              <a:pathLst>
                <a:path extrusionOk="0" h="1676" w="1274">
                  <a:moveTo>
                    <a:pt x="1044" y="1"/>
                  </a:moveTo>
                  <a:lnTo>
                    <a:pt x="249" y="795"/>
                  </a:lnTo>
                  <a:cubicBezTo>
                    <a:pt x="96" y="958"/>
                    <a:pt x="1" y="1168"/>
                    <a:pt x="1" y="1398"/>
                  </a:cubicBezTo>
                  <a:lnTo>
                    <a:pt x="1" y="1675"/>
                  </a:lnTo>
                  <a:lnTo>
                    <a:pt x="1063" y="1675"/>
                  </a:lnTo>
                  <a:cubicBezTo>
                    <a:pt x="1178" y="1675"/>
                    <a:pt x="1273" y="1580"/>
                    <a:pt x="1273" y="1465"/>
                  </a:cubicBezTo>
                  <a:lnTo>
                    <a:pt x="1273" y="575"/>
                  </a:lnTo>
                  <a:cubicBezTo>
                    <a:pt x="1273" y="364"/>
                    <a:pt x="1197" y="154"/>
                    <a:pt x="104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48"/>
            <p:cNvSpPr/>
            <p:nvPr/>
          </p:nvSpPr>
          <p:spPr>
            <a:xfrm>
              <a:off x="8104667" y="1623329"/>
              <a:ext cx="122162" cy="88995"/>
            </a:xfrm>
            <a:custGeom>
              <a:rect b="b" l="l" r="r" t="t"/>
              <a:pathLst>
                <a:path extrusionOk="0" h="3389" w="4652">
                  <a:moveTo>
                    <a:pt x="1694" y="1"/>
                  </a:moveTo>
                  <a:cubicBezTo>
                    <a:pt x="756" y="1"/>
                    <a:pt x="0" y="757"/>
                    <a:pt x="0" y="1695"/>
                  </a:cubicBezTo>
                  <a:lnTo>
                    <a:pt x="0" y="2193"/>
                  </a:lnTo>
                  <a:cubicBezTo>
                    <a:pt x="0" y="2422"/>
                    <a:pt x="39" y="2652"/>
                    <a:pt x="106" y="2863"/>
                  </a:cubicBezTo>
                  <a:lnTo>
                    <a:pt x="182" y="3073"/>
                  </a:lnTo>
                  <a:cubicBezTo>
                    <a:pt x="201" y="3140"/>
                    <a:pt x="211" y="3207"/>
                    <a:pt x="211" y="3274"/>
                  </a:cubicBezTo>
                  <a:lnTo>
                    <a:pt x="211" y="3389"/>
                  </a:lnTo>
                  <a:lnTo>
                    <a:pt x="4441" y="3389"/>
                  </a:lnTo>
                  <a:lnTo>
                    <a:pt x="4441" y="3274"/>
                  </a:lnTo>
                  <a:cubicBezTo>
                    <a:pt x="4441" y="3207"/>
                    <a:pt x="4460" y="3140"/>
                    <a:pt x="4479" y="3073"/>
                  </a:cubicBezTo>
                  <a:lnTo>
                    <a:pt x="4546" y="2863"/>
                  </a:lnTo>
                  <a:cubicBezTo>
                    <a:pt x="4623" y="2652"/>
                    <a:pt x="4652" y="2422"/>
                    <a:pt x="4652" y="2193"/>
                  </a:cubicBezTo>
                  <a:lnTo>
                    <a:pt x="4652" y="422"/>
                  </a:lnTo>
                  <a:cubicBezTo>
                    <a:pt x="4652" y="192"/>
                    <a:pt x="4470" y="1"/>
                    <a:pt x="4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48"/>
            <p:cNvSpPr/>
            <p:nvPr/>
          </p:nvSpPr>
          <p:spPr>
            <a:xfrm>
              <a:off x="8132319" y="1623329"/>
              <a:ext cx="94772" cy="88995"/>
            </a:xfrm>
            <a:custGeom>
              <a:rect b="b" l="l" r="r" t="t"/>
              <a:pathLst>
                <a:path extrusionOk="0" h="3389" w="3609">
                  <a:moveTo>
                    <a:pt x="871" y="1"/>
                  </a:moveTo>
                  <a:cubicBezTo>
                    <a:pt x="393" y="1"/>
                    <a:pt x="0" y="384"/>
                    <a:pt x="10" y="862"/>
                  </a:cubicBezTo>
                  <a:cubicBezTo>
                    <a:pt x="10" y="1331"/>
                    <a:pt x="393" y="1724"/>
                    <a:pt x="861" y="1724"/>
                  </a:cubicBezTo>
                  <a:lnTo>
                    <a:pt x="986" y="1724"/>
                  </a:lnTo>
                  <a:lnTo>
                    <a:pt x="1043" y="3389"/>
                  </a:lnTo>
                  <a:lnTo>
                    <a:pt x="3398" y="3389"/>
                  </a:lnTo>
                  <a:lnTo>
                    <a:pt x="3398" y="3274"/>
                  </a:lnTo>
                  <a:cubicBezTo>
                    <a:pt x="3388" y="3207"/>
                    <a:pt x="3407" y="3140"/>
                    <a:pt x="3426" y="3073"/>
                  </a:cubicBezTo>
                  <a:lnTo>
                    <a:pt x="3493" y="2863"/>
                  </a:lnTo>
                  <a:cubicBezTo>
                    <a:pt x="3570" y="2652"/>
                    <a:pt x="3608" y="2422"/>
                    <a:pt x="3608" y="2193"/>
                  </a:cubicBezTo>
                  <a:lnTo>
                    <a:pt x="3608" y="422"/>
                  </a:lnTo>
                  <a:cubicBezTo>
                    <a:pt x="3608" y="192"/>
                    <a:pt x="3417" y="1"/>
                    <a:pt x="3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48"/>
            <p:cNvSpPr/>
            <p:nvPr/>
          </p:nvSpPr>
          <p:spPr>
            <a:xfrm>
              <a:off x="8132556" y="1756782"/>
              <a:ext cx="66622" cy="50052"/>
            </a:xfrm>
            <a:custGeom>
              <a:rect b="b" l="l" r="r" t="t"/>
              <a:pathLst>
                <a:path extrusionOk="0" h="1906" w="2537">
                  <a:moveTo>
                    <a:pt x="1" y="1"/>
                  </a:moveTo>
                  <a:lnTo>
                    <a:pt x="1" y="1905"/>
                  </a:lnTo>
                  <a:lnTo>
                    <a:pt x="2537" y="1905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48"/>
            <p:cNvSpPr/>
            <p:nvPr/>
          </p:nvSpPr>
          <p:spPr>
            <a:xfrm>
              <a:off x="8132556" y="1756546"/>
              <a:ext cx="66622" cy="27914"/>
            </a:xfrm>
            <a:custGeom>
              <a:rect b="b" l="l" r="r" t="t"/>
              <a:pathLst>
                <a:path extrusionOk="0" h="1063" w="2537">
                  <a:moveTo>
                    <a:pt x="1" y="0"/>
                  </a:moveTo>
                  <a:lnTo>
                    <a:pt x="1" y="718"/>
                  </a:lnTo>
                  <a:cubicBezTo>
                    <a:pt x="393" y="948"/>
                    <a:pt x="831" y="1063"/>
                    <a:pt x="1269" y="1063"/>
                  </a:cubicBezTo>
                  <a:cubicBezTo>
                    <a:pt x="1707" y="1063"/>
                    <a:pt x="2144" y="948"/>
                    <a:pt x="2537" y="718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48"/>
            <p:cNvSpPr/>
            <p:nvPr/>
          </p:nvSpPr>
          <p:spPr>
            <a:xfrm>
              <a:off x="8121264" y="1786324"/>
              <a:ext cx="44484" cy="39836"/>
            </a:xfrm>
            <a:custGeom>
              <a:rect b="b" l="l" r="r" t="t"/>
              <a:pathLst>
                <a:path extrusionOk="0" h="1517" w="1694">
                  <a:moveTo>
                    <a:pt x="375" y="1"/>
                  </a:moveTo>
                  <a:cubicBezTo>
                    <a:pt x="297" y="1"/>
                    <a:pt x="220" y="43"/>
                    <a:pt x="182" y="120"/>
                  </a:cubicBezTo>
                  <a:lnTo>
                    <a:pt x="0" y="512"/>
                  </a:lnTo>
                  <a:lnTo>
                    <a:pt x="699" y="1431"/>
                  </a:lnTo>
                  <a:cubicBezTo>
                    <a:pt x="740" y="1487"/>
                    <a:pt x="803" y="1516"/>
                    <a:pt x="867" y="1516"/>
                  </a:cubicBezTo>
                  <a:cubicBezTo>
                    <a:pt x="923" y="1516"/>
                    <a:pt x="980" y="1495"/>
                    <a:pt x="1024" y="1450"/>
                  </a:cubicBezTo>
                  <a:lnTo>
                    <a:pt x="1694" y="780"/>
                  </a:lnTo>
                  <a:lnTo>
                    <a:pt x="488" y="34"/>
                  </a:lnTo>
                  <a:cubicBezTo>
                    <a:pt x="453" y="11"/>
                    <a:pt x="414" y="1"/>
                    <a:pt x="37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48"/>
            <p:cNvSpPr/>
            <p:nvPr/>
          </p:nvSpPr>
          <p:spPr>
            <a:xfrm>
              <a:off x="8165748" y="1786324"/>
              <a:ext cx="44484" cy="39836"/>
            </a:xfrm>
            <a:custGeom>
              <a:rect b="b" l="l" r="r" t="t"/>
              <a:pathLst>
                <a:path extrusionOk="0" h="1517" w="1694">
                  <a:moveTo>
                    <a:pt x="1319" y="1"/>
                  </a:moveTo>
                  <a:cubicBezTo>
                    <a:pt x="1280" y="1"/>
                    <a:pt x="1241" y="11"/>
                    <a:pt x="1206" y="34"/>
                  </a:cubicBezTo>
                  <a:lnTo>
                    <a:pt x="0" y="780"/>
                  </a:lnTo>
                  <a:lnTo>
                    <a:pt x="679" y="1450"/>
                  </a:lnTo>
                  <a:cubicBezTo>
                    <a:pt x="719" y="1495"/>
                    <a:pt x="774" y="1516"/>
                    <a:pt x="828" y="1516"/>
                  </a:cubicBezTo>
                  <a:cubicBezTo>
                    <a:pt x="891" y="1516"/>
                    <a:pt x="954" y="1487"/>
                    <a:pt x="995" y="1431"/>
                  </a:cubicBezTo>
                  <a:lnTo>
                    <a:pt x="1694" y="512"/>
                  </a:lnTo>
                  <a:lnTo>
                    <a:pt x="1512" y="120"/>
                  </a:lnTo>
                  <a:cubicBezTo>
                    <a:pt x="1474" y="43"/>
                    <a:pt x="1397" y="1"/>
                    <a:pt x="1319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48"/>
            <p:cNvSpPr/>
            <p:nvPr/>
          </p:nvSpPr>
          <p:spPr>
            <a:xfrm>
              <a:off x="8110182" y="1668365"/>
              <a:ext cx="110870" cy="105040"/>
            </a:xfrm>
            <a:custGeom>
              <a:rect b="b" l="l" r="r" t="t"/>
              <a:pathLst>
                <a:path extrusionOk="0" h="4000" w="4222">
                  <a:moveTo>
                    <a:pt x="1827" y="0"/>
                  </a:moveTo>
                  <a:cubicBezTo>
                    <a:pt x="1282" y="0"/>
                    <a:pt x="810" y="93"/>
                    <a:pt x="575" y="152"/>
                  </a:cubicBezTo>
                  <a:cubicBezTo>
                    <a:pt x="479" y="171"/>
                    <a:pt x="412" y="257"/>
                    <a:pt x="412" y="353"/>
                  </a:cubicBezTo>
                  <a:lnTo>
                    <a:pt x="412" y="860"/>
                  </a:lnTo>
                  <a:cubicBezTo>
                    <a:pt x="412" y="975"/>
                    <a:pt x="374" y="1081"/>
                    <a:pt x="298" y="1157"/>
                  </a:cubicBezTo>
                  <a:lnTo>
                    <a:pt x="116" y="1339"/>
                  </a:lnTo>
                  <a:cubicBezTo>
                    <a:pt x="39" y="1415"/>
                    <a:pt x="1" y="1521"/>
                    <a:pt x="1" y="1636"/>
                  </a:cubicBezTo>
                  <a:lnTo>
                    <a:pt x="1" y="1875"/>
                  </a:lnTo>
                  <a:cubicBezTo>
                    <a:pt x="1" y="3042"/>
                    <a:pt x="948" y="3990"/>
                    <a:pt x="2116" y="3999"/>
                  </a:cubicBezTo>
                  <a:cubicBezTo>
                    <a:pt x="3274" y="3990"/>
                    <a:pt x="4212" y="3042"/>
                    <a:pt x="4221" y="1884"/>
                  </a:cubicBezTo>
                  <a:lnTo>
                    <a:pt x="4221" y="1636"/>
                  </a:lnTo>
                  <a:cubicBezTo>
                    <a:pt x="4221" y="1521"/>
                    <a:pt x="4174" y="1415"/>
                    <a:pt x="4097" y="1339"/>
                  </a:cubicBezTo>
                  <a:lnTo>
                    <a:pt x="3925" y="1157"/>
                  </a:lnTo>
                  <a:cubicBezTo>
                    <a:pt x="3848" y="1081"/>
                    <a:pt x="3800" y="975"/>
                    <a:pt x="3800" y="860"/>
                  </a:cubicBezTo>
                  <a:lnTo>
                    <a:pt x="3800" y="746"/>
                  </a:lnTo>
                  <a:cubicBezTo>
                    <a:pt x="3800" y="659"/>
                    <a:pt x="3762" y="583"/>
                    <a:pt x="3695" y="525"/>
                  </a:cubicBezTo>
                  <a:cubicBezTo>
                    <a:pt x="3135" y="116"/>
                    <a:pt x="2436" y="0"/>
                    <a:pt x="18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48"/>
            <p:cNvSpPr/>
            <p:nvPr/>
          </p:nvSpPr>
          <p:spPr>
            <a:xfrm>
              <a:off x="8110445" y="1668259"/>
              <a:ext cx="100051" cy="104646"/>
            </a:xfrm>
            <a:custGeom>
              <a:rect b="b" l="l" r="r" t="t"/>
              <a:pathLst>
                <a:path extrusionOk="0" h="3985" w="3810">
                  <a:moveTo>
                    <a:pt x="1823" y="1"/>
                  </a:moveTo>
                  <a:cubicBezTo>
                    <a:pt x="1624" y="1"/>
                    <a:pt x="1435" y="13"/>
                    <a:pt x="1264" y="32"/>
                  </a:cubicBezTo>
                  <a:cubicBezTo>
                    <a:pt x="1034" y="60"/>
                    <a:pt x="804" y="99"/>
                    <a:pt x="575" y="156"/>
                  </a:cubicBezTo>
                  <a:cubicBezTo>
                    <a:pt x="479" y="175"/>
                    <a:pt x="412" y="261"/>
                    <a:pt x="412" y="357"/>
                  </a:cubicBezTo>
                  <a:lnTo>
                    <a:pt x="412" y="864"/>
                  </a:lnTo>
                  <a:cubicBezTo>
                    <a:pt x="412" y="979"/>
                    <a:pt x="374" y="1085"/>
                    <a:pt x="297" y="1161"/>
                  </a:cubicBezTo>
                  <a:lnTo>
                    <a:pt x="115" y="1343"/>
                  </a:lnTo>
                  <a:cubicBezTo>
                    <a:pt x="39" y="1419"/>
                    <a:pt x="1" y="1525"/>
                    <a:pt x="1" y="1640"/>
                  </a:cubicBezTo>
                  <a:lnTo>
                    <a:pt x="1" y="1888"/>
                  </a:lnTo>
                  <a:cubicBezTo>
                    <a:pt x="1" y="2951"/>
                    <a:pt x="795" y="3860"/>
                    <a:pt x="1857" y="3984"/>
                  </a:cubicBezTo>
                  <a:cubicBezTo>
                    <a:pt x="1474" y="3592"/>
                    <a:pt x="1264" y="3066"/>
                    <a:pt x="1264" y="2520"/>
                  </a:cubicBezTo>
                  <a:lnTo>
                    <a:pt x="1264" y="979"/>
                  </a:lnTo>
                  <a:cubicBezTo>
                    <a:pt x="1264" y="759"/>
                    <a:pt x="1427" y="577"/>
                    <a:pt x="1637" y="558"/>
                  </a:cubicBezTo>
                  <a:cubicBezTo>
                    <a:pt x="1808" y="536"/>
                    <a:pt x="2026" y="516"/>
                    <a:pt x="2269" y="516"/>
                  </a:cubicBezTo>
                  <a:cubicBezTo>
                    <a:pt x="2747" y="516"/>
                    <a:pt x="3321" y="591"/>
                    <a:pt x="3810" y="864"/>
                  </a:cubicBezTo>
                  <a:lnTo>
                    <a:pt x="3810" y="750"/>
                  </a:lnTo>
                  <a:cubicBezTo>
                    <a:pt x="3810" y="663"/>
                    <a:pt x="3762" y="577"/>
                    <a:pt x="3695" y="529"/>
                  </a:cubicBezTo>
                  <a:cubicBezTo>
                    <a:pt x="3132" y="118"/>
                    <a:pt x="2432" y="1"/>
                    <a:pt x="182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48"/>
            <p:cNvSpPr/>
            <p:nvPr/>
          </p:nvSpPr>
          <p:spPr>
            <a:xfrm>
              <a:off x="8071238" y="1818362"/>
              <a:ext cx="33455" cy="44012"/>
            </a:xfrm>
            <a:custGeom>
              <a:rect b="b" l="l" r="r" t="t"/>
              <a:pathLst>
                <a:path extrusionOk="0" h="1676" w="1274">
                  <a:moveTo>
                    <a:pt x="230" y="1"/>
                  </a:moveTo>
                  <a:cubicBezTo>
                    <a:pt x="87" y="154"/>
                    <a:pt x="1" y="364"/>
                    <a:pt x="1" y="575"/>
                  </a:cubicBezTo>
                  <a:lnTo>
                    <a:pt x="1" y="1465"/>
                  </a:lnTo>
                  <a:cubicBezTo>
                    <a:pt x="1" y="1580"/>
                    <a:pt x="96" y="1675"/>
                    <a:pt x="211" y="1675"/>
                  </a:cubicBezTo>
                  <a:lnTo>
                    <a:pt x="1273" y="1675"/>
                  </a:lnTo>
                  <a:lnTo>
                    <a:pt x="1273" y="1398"/>
                  </a:lnTo>
                  <a:cubicBezTo>
                    <a:pt x="1273" y="1168"/>
                    <a:pt x="1187" y="958"/>
                    <a:pt x="1025" y="795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9" name="Google Shape;5139;p48"/>
          <p:cNvGrpSpPr/>
          <p:nvPr/>
        </p:nvGrpSpPr>
        <p:grpSpPr>
          <a:xfrm>
            <a:off x="4864446" y="3340207"/>
            <a:ext cx="395607" cy="387415"/>
            <a:chOff x="4864446" y="3340207"/>
            <a:chExt cx="395607" cy="387415"/>
          </a:xfrm>
        </p:grpSpPr>
        <p:sp>
          <p:nvSpPr>
            <p:cNvPr id="5140" name="Google Shape;5140;p48"/>
            <p:cNvSpPr/>
            <p:nvPr/>
          </p:nvSpPr>
          <p:spPr>
            <a:xfrm>
              <a:off x="4939077" y="3412948"/>
              <a:ext cx="246581" cy="246581"/>
            </a:xfrm>
            <a:custGeom>
              <a:rect b="b" l="l" r="r" t="t"/>
              <a:pathLst>
                <a:path extrusionOk="0" h="9390" w="9390">
                  <a:moveTo>
                    <a:pt x="4690" y="1"/>
                  </a:moveTo>
                  <a:cubicBezTo>
                    <a:pt x="2097" y="1"/>
                    <a:pt x="1" y="2106"/>
                    <a:pt x="1" y="4700"/>
                  </a:cubicBezTo>
                  <a:cubicBezTo>
                    <a:pt x="1" y="7293"/>
                    <a:pt x="2097" y="9389"/>
                    <a:pt x="4690" y="9389"/>
                  </a:cubicBezTo>
                  <a:cubicBezTo>
                    <a:pt x="7284" y="9389"/>
                    <a:pt x="9389" y="7293"/>
                    <a:pt x="9389" y="4700"/>
                  </a:cubicBezTo>
                  <a:cubicBezTo>
                    <a:pt x="9389" y="2106"/>
                    <a:pt x="7284" y="1"/>
                    <a:pt x="4690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48"/>
            <p:cNvSpPr/>
            <p:nvPr/>
          </p:nvSpPr>
          <p:spPr>
            <a:xfrm>
              <a:off x="4988341" y="3499159"/>
              <a:ext cx="148054" cy="148054"/>
            </a:xfrm>
            <a:custGeom>
              <a:rect b="b" l="l" r="r" t="t"/>
              <a:pathLst>
                <a:path extrusionOk="0" h="5638" w="5638">
                  <a:moveTo>
                    <a:pt x="2814" y="0"/>
                  </a:moveTo>
                  <a:cubicBezTo>
                    <a:pt x="1264" y="0"/>
                    <a:pt x="1" y="1264"/>
                    <a:pt x="1" y="2824"/>
                  </a:cubicBezTo>
                  <a:cubicBezTo>
                    <a:pt x="1" y="4374"/>
                    <a:pt x="1264" y="5637"/>
                    <a:pt x="2814" y="5637"/>
                  </a:cubicBezTo>
                  <a:cubicBezTo>
                    <a:pt x="4374" y="5637"/>
                    <a:pt x="5638" y="4374"/>
                    <a:pt x="5638" y="2824"/>
                  </a:cubicBezTo>
                  <a:cubicBezTo>
                    <a:pt x="5638" y="1264"/>
                    <a:pt x="4374" y="0"/>
                    <a:pt x="2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48"/>
            <p:cNvSpPr/>
            <p:nvPr/>
          </p:nvSpPr>
          <p:spPr>
            <a:xfrm>
              <a:off x="4864446" y="3530067"/>
              <a:ext cx="56564" cy="12342"/>
            </a:xfrm>
            <a:custGeom>
              <a:rect b="b" l="l" r="r" t="t"/>
              <a:pathLst>
                <a:path extrusionOk="0" h="470" w="2154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48"/>
            <p:cNvSpPr/>
            <p:nvPr/>
          </p:nvSpPr>
          <p:spPr>
            <a:xfrm>
              <a:off x="5203463" y="3530067"/>
              <a:ext cx="56590" cy="12342"/>
            </a:xfrm>
            <a:custGeom>
              <a:rect b="b" l="l" r="r" t="t"/>
              <a:pathLst>
                <a:path extrusionOk="0" h="470" w="2155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48"/>
            <p:cNvSpPr/>
            <p:nvPr/>
          </p:nvSpPr>
          <p:spPr>
            <a:xfrm>
              <a:off x="5056197" y="3340207"/>
              <a:ext cx="12342" cy="54437"/>
            </a:xfrm>
            <a:custGeom>
              <a:rect b="b" l="l" r="r" t="t"/>
              <a:pathLst>
                <a:path extrusionOk="0" h="2073" w="470">
                  <a:moveTo>
                    <a:pt x="232" y="0"/>
                  </a:moveTo>
                  <a:cubicBezTo>
                    <a:pt x="127" y="0"/>
                    <a:pt x="25" y="62"/>
                    <a:pt x="1" y="187"/>
                  </a:cubicBezTo>
                  <a:lnTo>
                    <a:pt x="1" y="1833"/>
                  </a:lnTo>
                  <a:cubicBezTo>
                    <a:pt x="1" y="1957"/>
                    <a:pt x="106" y="2072"/>
                    <a:pt x="240" y="2072"/>
                  </a:cubicBezTo>
                  <a:cubicBezTo>
                    <a:pt x="364" y="2063"/>
                    <a:pt x="460" y="1957"/>
                    <a:pt x="470" y="1833"/>
                  </a:cubicBezTo>
                  <a:lnTo>
                    <a:pt x="470" y="187"/>
                  </a:lnTo>
                  <a:cubicBezTo>
                    <a:pt x="441" y="62"/>
                    <a:pt x="336" y="0"/>
                    <a:pt x="23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48"/>
            <p:cNvSpPr/>
            <p:nvPr/>
          </p:nvSpPr>
          <p:spPr>
            <a:xfrm>
              <a:off x="4968488" y="3658557"/>
              <a:ext cx="28597" cy="33376"/>
            </a:xfrm>
            <a:custGeom>
              <a:rect b="b" l="l" r="r" t="t"/>
              <a:pathLst>
                <a:path extrusionOk="0" h="1271" w="1089">
                  <a:moveTo>
                    <a:pt x="707" y="1"/>
                  </a:moveTo>
                  <a:cubicBezTo>
                    <a:pt x="641" y="1"/>
                    <a:pt x="583" y="30"/>
                    <a:pt x="556" y="103"/>
                  </a:cubicBezTo>
                  <a:lnTo>
                    <a:pt x="87" y="917"/>
                  </a:lnTo>
                  <a:cubicBezTo>
                    <a:pt x="1" y="1070"/>
                    <a:pt x="106" y="1261"/>
                    <a:pt x="288" y="1271"/>
                  </a:cubicBezTo>
                  <a:cubicBezTo>
                    <a:pt x="374" y="1271"/>
                    <a:pt x="450" y="1223"/>
                    <a:pt x="489" y="1156"/>
                  </a:cubicBezTo>
                  <a:lnTo>
                    <a:pt x="958" y="342"/>
                  </a:lnTo>
                  <a:cubicBezTo>
                    <a:pt x="1088" y="191"/>
                    <a:pt x="874" y="1"/>
                    <a:pt x="707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48"/>
            <p:cNvSpPr/>
            <p:nvPr/>
          </p:nvSpPr>
          <p:spPr>
            <a:xfrm>
              <a:off x="5128832" y="3381068"/>
              <a:ext cx="28387" cy="33166"/>
            </a:xfrm>
            <a:custGeom>
              <a:rect b="b" l="l" r="r" t="t"/>
              <a:pathLst>
                <a:path extrusionOk="0" h="1263" w="1081">
                  <a:moveTo>
                    <a:pt x="704" y="1"/>
                  </a:moveTo>
                  <a:cubicBezTo>
                    <a:pt x="637" y="1"/>
                    <a:pt x="576" y="31"/>
                    <a:pt x="546" y="105"/>
                  </a:cubicBezTo>
                  <a:lnTo>
                    <a:pt x="77" y="918"/>
                  </a:lnTo>
                  <a:cubicBezTo>
                    <a:pt x="0" y="1071"/>
                    <a:pt x="106" y="1263"/>
                    <a:pt x="288" y="1263"/>
                  </a:cubicBezTo>
                  <a:cubicBezTo>
                    <a:pt x="364" y="1263"/>
                    <a:pt x="441" y="1224"/>
                    <a:pt x="489" y="1157"/>
                  </a:cubicBezTo>
                  <a:lnTo>
                    <a:pt x="958" y="344"/>
                  </a:lnTo>
                  <a:cubicBezTo>
                    <a:pt x="1080" y="187"/>
                    <a:pt x="872" y="1"/>
                    <a:pt x="7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48"/>
            <p:cNvSpPr/>
            <p:nvPr/>
          </p:nvSpPr>
          <p:spPr>
            <a:xfrm>
              <a:off x="4903915" y="3443646"/>
              <a:ext cx="38471" cy="24868"/>
            </a:xfrm>
            <a:custGeom>
              <a:rect b="b" l="l" r="r" t="t"/>
              <a:pathLst>
                <a:path extrusionOk="0" h="947" w="1465">
                  <a:moveTo>
                    <a:pt x="362" y="1"/>
                  </a:moveTo>
                  <a:cubicBezTo>
                    <a:pt x="175" y="1"/>
                    <a:pt x="1" y="360"/>
                    <a:pt x="220" y="449"/>
                  </a:cubicBezTo>
                  <a:lnTo>
                    <a:pt x="1034" y="918"/>
                  </a:lnTo>
                  <a:cubicBezTo>
                    <a:pt x="1072" y="937"/>
                    <a:pt x="1110" y="947"/>
                    <a:pt x="1158" y="947"/>
                  </a:cubicBezTo>
                  <a:cubicBezTo>
                    <a:pt x="1378" y="937"/>
                    <a:pt x="1464" y="631"/>
                    <a:pt x="1273" y="507"/>
                  </a:cubicBezTo>
                  <a:lnTo>
                    <a:pt x="459" y="38"/>
                  </a:lnTo>
                  <a:cubicBezTo>
                    <a:pt x="428" y="12"/>
                    <a:pt x="395" y="1"/>
                    <a:pt x="36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48"/>
            <p:cNvSpPr/>
            <p:nvPr/>
          </p:nvSpPr>
          <p:spPr>
            <a:xfrm>
              <a:off x="5181641" y="3603910"/>
              <a:ext cx="38445" cy="24947"/>
            </a:xfrm>
            <a:custGeom>
              <a:rect b="b" l="l" r="r" t="t"/>
              <a:pathLst>
                <a:path extrusionOk="0" h="950" w="1464">
                  <a:moveTo>
                    <a:pt x="355" y="0"/>
                  </a:moveTo>
                  <a:cubicBezTo>
                    <a:pt x="165" y="0"/>
                    <a:pt x="1" y="362"/>
                    <a:pt x="219" y="442"/>
                  </a:cubicBezTo>
                  <a:lnTo>
                    <a:pt x="1033" y="911"/>
                  </a:lnTo>
                  <a:cubicBezTo>
                    <a:pt x="1062" y="930"/>
                    <a:pt x="1109" y="950"/>
                    <a:pt x="1148" y="950"/>
                  </a:cubicBezTo>
                  <a:cubicBezTo>
                    <a:pt x="1377" y="930"/>
                    <a:pt x="1464" y="634"/>
                    <a:pt x="1272" y="509"/>
                  </a:cubicBezTo>
                  <a:lnTo>
                    <a:pt x="459" y="40"/>
                  </a:lnTo>
                  <a:cubicBezTo>
                    <a:pt x="425" y="12"/>
                    <a:pt x="389" y="0"/>
                    <a:pt x="355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48"/>
            <p:cNvSpPr/>
            <p:nvPr/>
          </p:nvSpPr>
          <p:spPr>
            <a:xfrm>
              <a:off x="5127676" y="3658321"/>
              <a:ext cx="28571" cy="33613"/>
            </a:xfrm>
            <a:custGeom>
              <a:rect b="b" l="l" r="r" t="t"/>
              <a:pathLst>
                <a:path extrusionOk="0" h="1280" w="1088">
                  <a:moveTo>
                    <a:pt x="382" y="0"/>
                  </a:moveTo>
                  <a:cubicBezTo>
                    <a:pt x="215" y="0"/>
                    <a:pt x="0" y="191"/>
                    <a:pt x="131" y="342"/>
                  </a:cubicBezTo>
                  <a:lnTo>
                    <a:pt x="600" y="1155"/>
                  </a:lnTo>
                  <a:cubicBezTo>
                    <a:pt x="638" y="1232"/>
                    <a:pt x="714" y="1280"/>
                    <a:pt x="801" y="1280"/>
                  </a:cubicBezTo>
                  <a:lnTo>
                    <a:pt x="801" y="1270"/>
                  </a:lnTo>
                  <a:cubicBezTo>
                    <a:pt x="973" y="1270"/>
                    <a:pt x="1088" y="1079"/>
                    <a:pt x="1002" y="916"/>
                  </a:cubicBezTo>
                  <a:lnTo>
                    <a:pt x="533" y="103"/>
                  </a:lnTo>
                  <a:cubicBezTo>
                    <a:pt x="506" y="30"/>
                    <a:pt x="447" y="0"/>
                    <a:pt x="38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48"/>
            <p:cNvSpPr/>
            <p:nvPr/>
          </p:nvSpPr>
          <p:spPr>
            <a:xfrm>
              <a:off x="4967333" y="3380858"/>
              <a:ext cx="28571" cy="33376"/>
            </a:xfrm>
            <a:custGeom>
              <a:rect b="b" l="l" r="r" t="t"/>
              <a:pathLst>
                <a:path extrusionOk="0" h="1271" w="1088">
                  <a:moveTo>
                    <a:pt x="382" y="1"/>
                  </a:moveTo>
                  <a:cubicBezTo>
                    <a:pt x="215" y="1"/>
                    <a:pt x="0" y="191"/>
                    <a:pt x="131" y="342"/>
                  </a:cubicBezTo>
                  <a:lnTo>
                    <a:pt x="600" y="1156"/>
                  </a:lnTo>
                  <a:cubicBezTo>
                    <a:pt x="638" y="1223"/>
                    <a:pt x="715" y="1271"/>
                    <a:pt x="801" y="1271"/>
                  </a:cubicBezTo>
                  <a:cubicBezTo>
                    <a:pt x="983" y="1261"/>
                    <a:pt x="1088" y="1070"/>
                    <a:pt x="1002" y="917"/>
                  </a:cubicBezTo>
                  <a:lnTo>
                    <a:pt x="533" y="103"/>
                  </a:lnTo>
                  <a:cubicBezTo>
                    <a:pt x="506" y="30"/>
                    <a:pt x="447" y="1"/>
                    <a:pt x="38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48"/>
            <p:cNvSpPr/>
            <p:nvPr/>
          </p:nvSpPr>
          <p:spPr>
            <a:xfrm>
              <a:off x="5182350" y="3443646"/>
              <a:ext cx="38471" cy="24868"/>
            </a:xfrm>
            <a:custGeom>
              <a:rect b="b" l="l" r="r" t="t"/>
              <a:pathLst>
                <a:path extrusionOk="0" h="947" w="1465">
                  <a:moveTo>
                    <a:pt x="1104" y="1"/>
                  </a:moveTo>
                  <a:cubicBezTo>
                    <a:pt x="1071" y="1"/>
                    <a:pt x="1037" y="12"/>
                    <a:pt x="1006" y="38"/>
                  </a:cubicBezTo>
                  <a:lnTo>
                    <a:pt x="192" y="507"/>
                  </a:lnTo>
                  <a:cubicBezTo>
                    <a:pt x="1" y="631"/>
                    <a:pt x="78" y="937"/>
                    <a:pt x="307" y="947"/>
                  </a:cubicBezTo>
                  <a:cubicBezTo>
                    <a:pt x="355" y="947"/>
                    <a:pt x="393" y="937"/>
                    <a:pt x="432" y="918"/>
                  </a:cubicBezTo>
                  <a:lnTo>
                    <a:pt x="1245" y="449"/>
                  </a:lnTo>
                  <a:cubicBezTo>
                    <a:pt x="1465" y="360"/>
                    <a:pt x="1290" y="1"/>
                    <a:pt x="11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48"/>
            <p:cNvSpPr/>
            <p:nvPr/>
          </p:nvSpPr>
          <p:spPr>
            <a:xfrm>
              <a:off x="4904650" y="3603910"/>
              <a:ext cx="38445" cy="24947"/>
            </a:xfrm>
            <a:custGeom>
              <a:rect b="b" l="l" r="r" t="t"/>
              <a:pathLst>
                <a:path extrusionOk="0" h="950" w="1464">
                  <a:moveTo>
                    <a:pt x="1107" y="0"/>
                  </a:moveTo>
                  <a:cubicBezTo>
                    <a:pt x="1073" y="0"/>
                    <a:pt x="1038" y="12"/>
                    <a:pt x="1006" y="40"/>
                  </a:cubicBezTo>
                  <a:lnTo>
                    <a:pt x="192" y="509"/>
                  </a:lnTo>
                  <a:cubicBezTo>
                    <a:pt x="1" y="634"/>
                    <a:pt x="87" y="930"/>
                    <a:pt x="317" y="950"/>
                  </a:cubicBezTo>
                  <a:cubicBezTo>
                    <a:pt x="355" y="950"/>
                    <a:pt x="393" y="930"/>
                    <a:pt x="431" y="911"/>
                  </a:cubicBezTo>
                  <a:lnTo>
                    <a:pt x="1245" y="442"/>
                  </a:lnTo>
                  <a:cubicBezTo>
                    <a:pt x="1463" y="362"/>
                    <a:pt x="1292" y="0"/>
                    <a:pt x="1107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48"/>
            <p:cNvSpPr/>
            <p:nvPr/>
          </p:nvSpPr>
          <p:spPr>
            <a:xfrm>
              <a:off x="5075839" y="3433037"/>
              <a:ext cx="87209" cy="73948"/>
            </a:xfrm>
            <a:custGeom>
              <a:rect b="b" l="l" r="r" t="t"/>
              <a:pathLst>
                <a:path extrusionOk="0" h="2816" w="3321">
                  <a:moveTo>
                    <a:pt x="414" y="0"/>
                  </a:moveTo>
                  <a:cubicBezTo>
                    <a:pt x="103" y="0"/>
                    <a:pt x="0" y="487"/>
                    <a:pt x="353" y="576"/>
                  </a:cubicBezTo>
                  <a:cubicBezTo>
                    <a:pt x="1416" y="853"/>
                    <a:pt x="2286" y="1619"/>
                    <a:pt x="2698" y="2633"/>
                  </a:cubicBezTo>
                  <a:cubicBezTo>
                    <a:pt x="2746" y="2748"/>
                    <a:pt x="2851" y="2815"/>
                    <a:pt x="2966" y="2815"/>
                  </a:cubicBezTo>
                  <a:cubicBezTo>
                    <a:pt x="3177" y="2815"/>
                    <a:pt x="3320" y="2605"/>
                    <a:pt x="3243" y="2413"/>
                  </a:cubicBezTo>
                  <a:cubicBezTo>
                    <a:pt x="2755" y="1226"/>
                    <a:pt x="1741" y="336"/>
                    <a:pt x="497" y="11"/>
                  </a:cubicBezTo>
                  <a:cubicBezTo>
                    <a:pt x="468" y="4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48"/>
            <p:cNvSpPr/>
            <p:nvPr/>
          </p:nvSpPr>
          <p:spPr>
            <a:xfrm>
              <a:off x="5025288" y="3585607"/>
              <a:ext cx="74158" cy="111106"/>
            </a:xfrm>
            <a:custGeom>
              <a:rect b="b" l="l" r="r" t="t"/>
              <a:pathLst>
                <a:path extrusionOk="0" h="4231" w="2824">
                  <a:moveTo>
                    <a:pt x="938" y="1"/>
                  </a:moveTo>
                  <a:lnTo>
                    <a:pt x="938" y="450"/>
                  </a:lnTo>
                  <a:cubicBezTo>
                    <a:pt x="938" y="536"/>
                    <a:pt x="891" y="613"/>
                    <a:pt x="814" y="661"/>
                  </a:cubicBezTo>
                  <a:lnTo>
                    <a:pt x="259" y="948"/>
                  </a:lnTo>
                  <a:cubicBezTo>
                    <a:pt x="96" y="1034"/>
                    <a:pt x="1" y="1197"/>
                    <a:pt x="1" y="1369"/>
                  </a:cubicBezTo>
                  <a:lnTo>
                    <a:pt x="1" y="2738"/>
                  </a:lnTo>
                  <a:cubicBezTo>
                    <a:pt x="1" y="3245"/>
                    <a:pt x="154" y="3752"/>
                    <a:pt x="441" y="4173"/>
                  </a:cubicBezTo>
                  <a:lnTo>
                    <a:pt x="479" y="4231"/>
                  </a:lnTo>
                  <a:lnTo>
                    <a:pt x="2355" y="4231"/>
                  </a:lnTo>
                  <a:lnTo>
                    <a:pt x="2393" y="4173"/>
                  </a:lnTo>
                  <a:cubicBezTo>
                    <a:pt x="2671" y="3752"/>
                    <a:pt x="2824" y="3245"/>
                    <a:pt x="2824" y="2738"/>
                  </a:cubicBezTo>
                  <a:lnTo>
                    <a:pt x="2824" y="1369"/>
                  </a:lnTo>
                  <a:cubicBezTo>
                    <a:pt x="2824" y="1187"/>
                    <a:pt x="2728" y="1034"/>
                    <a:pt x="2565" y="948"/>
                  </a:cubicBezTo>
                  <a:lnTo>
                    <a:pt x="2010" y="661"/>
                  </a:lnTo>
                  <a:cubicBezTo>
                    <a:pt x="1934" y="613"/>
                    <a:pt x="1886" y="536"/>
                    <a:pt x="1886" y="450"/>
                  </a:cubicBezTo>
                  <a:lnTo>
                    <a:pt x="188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48"/>
            <p:cNvSpPr/>
            <p:nvPr/>
          </p:nvSpPr>
          <p:spPr>
            <a:xfrm>
              <a:off x="5025288" y="3606458"/>
              <a:ext cx="74158" cy="90256"/>
            </a:xfrm>
            <a:custGeom>
              <a:rect b="b" l="l" r="r" t="t"/>
              <a:pathLst>
                <a:path extrusionOk="0" h="3437" w="2824">
                  <a:moveTo>
                    <a:pt x="556" y="1"/>
                  </a:moveTo>
                  <a:lnTo>
                    <a:pt x="249" y="154"/>
                  </a:lnTo>
                  <a:cubicBezTo>
                    <a:pt x="96" y="240"/>
                    <a:pt x="1" y="403"/>
                    <a:pt x="1" y="575"/>
                  </a:cubicBezTo>
                  <a:lnTo>
                    <a:pt x="1" y="1944"/>
                  </a:lnTo>
                  <a:cubicBezTo>
                    <a:pt x="1" y="2451"/>
                    <a:pt x="154" y="2958"/>
                    <a:pt x="441" y="3379"/>
                  </a:cubicBezTo>
                  <a:lnTo>
                    <a:pt x="469" y="3437"/>
                  </a:lnTo>
                  <a:lnTo>
                    <a:pt x="2355" y="3437"/>
                  </a:lnTo>
                  <a:lnTo>
                    <a:pt x="2384" y="3379"/>
                  </a:lnTo>
                  <a:cubicBezTo>
                    <a:pt x="2671" y="2958"/>
                    <a:pt x="2824" y="2451"/>
                    <a:pt x="2824" y="1944"/>
                  </a:cubicBezTo>
                  <a:lnTo>
                    <a:pt x="2824" y="575"/>
                  </a:lnTo>
                  <a:cubicBezTo>
                    <a:pt x="2824" y="403"/>
                    <a:pt x="2718" y="240"/>
                    <a:pt x="2565" y="154"/>
                  </a:cubicBezTo>
                  <a:lnTo>
                    <a:pt x="2269" y="1"/>
                  </a:lnTo>
                  <a:cubicBezTo>
                    <a:pt x="2039" y="254"/>
                    <a:pt x="1726" y="381"/>
                    <a:pt x="1412" y="381"/>
                  </a:cubicBezTo>
                  <a:cubicBezTo>
                    <a:pt x="1099" y="381"/>
                    <a:pt x="785" y="254"/>
                    <a:pt x="5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48"/>
            <p:cNvSpPr/>
            <p:nvPr/>
          </p:nvSpPr>
          <p:spPr>
            <a:xfrm>
              <a:off x="5048660" y="3585607"/>
              <a:ext cx="27678" cy="18382"/>
            </a:xfrm>
            <a:custGeom>
              <a:rect b="b" l="l" r="r" t="t"/>
              <a:pathLst>
                <a:path extrusionOk="0" h="700" w="1054">
                  <a:moveTo>
                    <a:pt x="58" y="1"/>
                  </a:moveTo>
                  <a:lnTo>
                    <a:pt x="58" y="450"/>
                  </a:lnTo>
                  <a:cubicBezTo>
                    <a:pt x="48" y="508"/>
                    <a:pt x="29" y="556"/>
                    <a:pt x="1" y="603"/>
                  </a:cubicBezTo>
                  <a:cubicBezTo>
                    <a:pt x="163" y="670"/>
                    <a:pt x="345" y="699"/>
                    <a:pt x="527" y="699"/>
                  </a:cubicBezTo>
                  <a:cubicBezTo>
                    <a:pt x="699" y="699"/>
                    <a:pt x="881" y="670"/>
                    <a:pt x="1053" y="603"/>
                  </a:cubicBezTo>
                  <a:cubicBezTo>
                    <a:pt x="1015" y="556"/>
                    <a:pt x="996" y="508"/>
                    <a:pt x="996" y="450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48"/>
            <p:cNvSpPr/>
            <p:nvPr/>
          </p:nvSpPr>
          <p:spPr>
            <a:xfrm>
              <a:off x="5037604" y="3536343"/>
              <a:ext cx="49526" cy="55330"/>
            </a:xfrm>
            <a:custGeom>
              <a:rect b="b" l="l" r="r" t="t"/>
              <a:pathLst>
                <a:path extrusionOk="0" h="2107" w="1886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85"/>
                    <a:pt x="422" y="2106"/>
                    <a:pt x="948" y="2106"/>
                  </a:cubicBezTo>
                  <a:cubicBezTo>
                    <a:pt x="954" y="2106"/>
                    <a:pt x="959" y="2106"/>
                    <a:pt x="965" y="2106"/>
                  </a:cubicBezTo>
                  <a:cubicBezTo>
                    <a:pt x="1474" y="2106"/>
                    <a:pt x="1886" y="1679"/>
                    <a:pt x="1886" y="1168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48"/>
            <p:cNvSpPr/>
            <p:nvPr/>
          </p:nvSpPr>
          <p:spPr>
            <a:xfrm>
              <a:off x="5037604" y="3536343"/>
              <a:ext cx="33954" cy="55382"/>
            </a:xfrm>
            <a:custGeom>
              <a:rect b="b" l="l" r="r" t="t"/>
              <a:pathLst>
                <a:path extrusionOk="0" h="2109" w="1293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711"/>
                    <a:pt x="439" y="2109"/>
                    <a:pt x="937" y="2109"/>
                  </a:cubicBezTo>
                  <a:cubicBezTo>
                    <a:pt x="1054" y="2109"/>
                    <a:pt x="1174" y="2087"/>
                    <a:pt x="1292" y="2039"/>
                  </a:cubicBezTo>
                  <a:cubicBezTo>
                    <a:pt x="938" y="1896"/>
                    <a:pt x="699" y="1551"/>
                    <a:pt x="709" y="1168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48"/>
            <p:cNvSpPr/>
            <p:nvPr/>
          </p:nvSpPr>
          <p:spPr>
            <a:xfrm>
              <a:off x="5037604" y="3696451"/>
              <a:ext cx="49526" cy="31171"/>
            </a:xfrm>
            <a:custGeom>
              <a:rect b="b" l="l" r="r" t="t"/>
              <a:pathLst>
                <a:path extrusionOk="0" h="1187" w="1886">
                  <a:moveTo>
                    <a:pt x="0" y="0"/>
                  </a:moveTo>
                  <a:lnTo>
                    <a:pt x="0" y="947"/>
                  </a:lnTo>
                  <a:cubicBezTo>
                    <a:pt x="0" y="1072"/>
                    <a:pt x="106" y="1187"/>
                    <a:pt x="240" y="1187"/>
                  </a:cubicBezTo>
                  <a:lnTo>
                    <a:pt x="1647" y="1187"/>
                  </a:lnTo>
                  <a:cubicBezTo>
                    <a:pt x="1781" y="1187"/>
                    <a:pt x="1886" y="1072"/>
                    <a:pt x="1886" y="947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48"/>
            <p:cNvSpPr/>
            <p:nvPr/>
          </p:nvSpPr>
          <p:spPr>
            <a:xfrm>
              <a:off x="5025288" y="3615255"/>
              <a:ext cx="12342" cy="81222"/>
            </a:xfrm>
            <a:custGeom>
              <a:rect b="b" l="l" r="r" t="t"/>
              <a:pathLst>
                <a:path extrusionOk="0" h="3093" w="470">
                  <a:moveTo>
                    <a:pt x="77" y="1"/>
                  </a:moveTo>
                  <a:cubicBezTo>
                    <a:pt x="29" y="68"/>
                    <a:pt x="1" y="154"/>
                    <a:pt x="1" y="250"/>
                  </a:cubicBezTo>
                  <a:lnTo>
                    <a:pt x="1" y="1609"/>
                  </a:lnTo>
                  <a:cubicBezTo>
                    <a:pt x="1" y="2125"/>
                    <a:pt x="154" y="2623"/>
                    <a:pt x="441" y="3044"/>
                  </a:cubicBezTo>
                  <a:lnTo>
                    <a:pt x="469" y="3092"/>
                  </a:lnTo>
                  <a:lnTo>
                    <a:pt x="469" y="527"/>
                  </a:lnTo>
                  <a:cubicBezTo>
                    <a:pt x="469" y="384"/>
                    <a:pt x="402" y="240"/>
                    <a:pt x="288" y="15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48"/>
            <p:cNvSpPr/>
            <p:nvPr/>
          </p:nvSpPr>
          <p:spPr>
            <a:xfrm>
              <a:off x="5086868" y="3615255"/>
              <a:ext cx="12579" cy="81222"/>
            </a:xfrm>
            <a:custGeom>
              <a:rect b="b" l="l" r="r" t="t"/>
              <a:pathLst>
                <a:path extrusionOk="0" h="3093" w="479">
                  <a:moveTo>
                    <a:pt x="402" y="1"/>
                  </a:moveTo>
                  <a:lnTo>
                    <a:pt x="192" y="154"/>
                  </a:lnTo>
                  <a:cubicBezTo>
                    <a:pt x="77" y="240"/>
                    <a:pt x="0" y="384"/>
                    <a:pt x="10" y="527"/>
                  </a:cubicBezTo>
                  <a:lnTo>
                    <a:pt x="10" y="3092"/>
                  </a:lnTo>
                  <a:lnTo>
                    <a:pt x="39" y="3044"/>
                  </a:lnTo>
                  <a:cubicBezTo>
                    <a:pt x="326" y="2623"/>
                    <a:pt x="479" y="2125"/>
                    <a:pt x="479" y="1609"/>
                  </a:cubicBezTo>
                  <a:lnTo>
                    <a:pt x="479" y="250"/>
                  </a:lnTo>
                  <a:cubicBezTo>
                    <a:pt x="479" y="154"/>
                    <a:pt x="450" y="68"/>
                    <a:pt x="4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48"/>
            <p:cNvSpPr/>
            <p:nvPr/>
          </p:nvSpPr>
          <p:spPr>
            <a:xfrm>
              <a:off x="5059216" y="3708740"/>
              <a:ext cx="6302" cy="18645"/>
            </a:xfrm>
            <a:custGeom>
              <a:rect b="b" l="l" r="r" t="t"/>
              <a:pathLst>
                <a:path extrusionOk="0" h="710" w="240">
                  <a:moveTo>
                    <a:pt x="125" y="1"/>
                  </a:moveTo>
                  <a:cubicBezTo>
                    <a:pt x="58" y="1"/>
                    <a:pt x="1" y="58"/>
                    <a:pt x="1" y="125"/>
                  </a:cubicBezTo>
                  <a:lnTo>
                    <a:pt x="1" y="709"/>
                  </a:lnTo>
                  <a:lnTo>
                    <a:pt x="240" y="709"/>
                  </a:lnTo>
                  <a:lnTo>
                    <a:pt x="240" y="116"/>
                  </a:lnTo>
                  <a:cubicBezTo>
                    <a:pt x="240" y="58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48"/>
            <p:cNvSpPr/>
            <p:nvPr/>
          </p:nvSpPr>
          <p:spPr>
            <a:xfrm>
              <a:off x="5037604" y="3536343"/>
              <a:ext cx="49526" cy="24658"/>
            </a:xfrm>
            <a:custGeom>
              <a:rect b="b" l="l" r="r" t="t"/>
              <a:pathLst>
                <a:path extrusionOk="0" h="939" w="1886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0" y="699"/>
                    <a:pt x="709" y="939"/>
                    <a:pt x="1886" y="939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48"/>
            <p:cNvSpPr/>
            <p:nvPr/>
          </p:nvSpPr>
          <p:spPr>
            <a:xfrm>
              <a:off x="5037604" y="3536343"/>
              <a:ext cx="33954" cy="22400"/>
            </a:xfrm>
            <a:custGeom>
              <a:rect b="b" l="l" r="r" t="t"/>
              <a:pathLst>
                <a:path extrusionOk="0" h="853" w="1293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9" y="824"/>
                    <a:pt x="709" y="853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5" name="Google Shape;5165;p48"/>
          <p:cNvGrpSpPr/>
          <p:nvPr/>
        </p:nvGrpSpPr>
        <p:grpSpPr>
          <a:xfrm>
            <a:off x="3130367" y="4324485"/>
            <a:ext cx="297342" cy="258871"/>
            <a:chOff x="3130367" y="4324485"/>
            <a:chExt cx="297342" cy="258871"/>
          </a:xfrm>
        </p:grpSpPr>
        <p:sp>
          <p:nvSpPr>
            <p:cNvPr id="5166" name="Google Shape;5166;p48"/>
            <p:cNvSpPr/>
            <p:nvPr/>
          </p:nvSpPr>
          <p:spPr>
            <a:xfrm>
              <a:off x="3130367" y="4391579"/>
              <a:ext cx="297342" cy="191777"/>
            </a:xfrm>
            <a:custGeom>
              <a:rect b="b" l="l" r="r" t="t"/>
              <a:pathLst>
                <a:path extrusionOk="0" h="7303" w="11323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6939"/>
                  </a:lnTo>
                  <a:cubicBezTo>
                    <a:pt x="0" y="7140"/>
                    <a:pt x="163" y="7302"/>
                    <a:pt x="364" y="7302"/>
                  </a:cubicBezTo>
                  <a:lnTo>
                    <a:pt x="10958" y="7302"/>
                  </a:lnTo>
                  <a:cubicBezTo>
                    <a:pt x="11159" y="7302"/>
                    <a:pt x="11322" y="7140"/>
                    <a:pt x="11322" y="6939"/>
                  </a:cubicBez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48"/>
            <p:cNvSpPr/>
            <p:nvPr/>
          </p:nvSpPr>
          <p:spPr>
            <a:xfrm>
              <a:off x="3130367" y="4391579"/>
              <a:ext cx="297342" cy="14601"/>
            </a:xfrm>
            <a:custGeom>
              <a:rect b="b" l="l" r="r" t="t"/>
              <a:pathLst>
                <a:path extrusionOk="0" h="556" w="11323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555"/>
                  </a:lnTo>
                  <a:lnTo>
                    <a:pt x="11322" y="555"/>
                  </a:ln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48"/>
            <p:cNvSpPr/>
            <p:nvPr/>
          </p:nvSpPr>
          <p:spPr>
            <a:xfrm>
              <a:off x="3159279" y="4430024"/>
              <a:ext cx="95770" cy="124682"/>
            </a:xfrm>
            <a:custGeom>
              <a:rect b="b" l="l" r="r" t="t"/>
              <a:pathLst>
                <a:path extrusionOk="0" h="4748" w="3647">
                  <a:moveTo>
                    <a:pt x="182" y="1"/>
                  </a:moveTo>
                  <a:cubicBezTo>
                    <a:pt x="77" y="1"/>
                    <a:pt x="0" y="77"/>
                    <a:pt x="0" y="182"/>
                  </a:cubicBezTo>
                  <a:lnTo>
                    <a:pt x="0" y="4566"/>
                  </a:lnTo>
                  <a:cubicBezTo>
                    <a:pt x="0" y="4661"/>
                    <a:pt x="77" y="4747"/>
                    <a:pt x="182" y="4747"/>
                  </a:cubicBezTo>
                  <a:lnTo>
                    <a:pt x="3465" y="4747"/>
                  </a:lnTo>
                  <a:cubicBezTo>
                    <a:pt x="3570" y="4747"/>
                    <a:pt x="3646" y="4661"/>
                    <a:pt x="3646" y="4566"/>
                  </a:cubicBezTo>
                  <a:lnTo>
                    <a:pt x="3646" y="182"/>
                  </a:lnTo>
                  <a:cubicBezTo>
                    <a:pt x="3646" y="77"/>
                    <a:pt x="3570" y="1"/>
                    <a:pt x="3465" y="1"/>
                  </a:cubicBez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48"/>
            <p:cNvSpPr/>
            <p:nvPr/>
          </p:nvSpPr>
          <p:spPr>
            <a:xfrm>
              <a:off x="3279156" y="4430024"/>
              <a:ext cx="119903" cy="23897"/>
            </a:xfrm>
            <a:custGeom>
              <a:rect b="b" l="l" r="r" t="t"/>
              <a:pathLst>
                <a:path extrusionOk="0" h="910" w="4566">
                  <a:moveTo>
                    <a:pt x="182" y="1"/>
                  </a:moveTo>
                  <a:cubicBezTo>
                    <a:pt x="86" y="1"/>
                    <a:pt x="0" y="77"/>
                    <a:pt x="0" y="182"/>
                  </a:cubicBezTo>
                  <a:lnTo>
                    <a:pt x="0" y="728"/>
                  </a:lnTo>
                  <a:cubicBezTo>
                    <a:pt x="0" y="833"/>
                    <a:pt x="86" y="910"/>
                    <a:pt x="182" y="910"/>
                  </a:cubicBezTo>
                  <a:lnTo>
                    <a:pt x="4383" y="910"/>
                  </a:lnTo>
                  <a:cubicBezTo>
                    <a:pt x="4489" y="910"/>
                    <a:pt x="4565" y="833"/>
                    <a:pt x="4565" y="728"/>
                  </a:cubicBezTo>
                  <a:lnTo>
                    <a:pt x="4565" y="182"/>
                  </a:lnTo>
                  <a:cubicBezTo>
                    <a:pt x="4565" y="77"/>
                    <a:pt x="4489" y="1"/>
                    <a:pt x="4383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48"/>
            <p:cNvSpPr/>
            <p:nvPr/>
          </p:nvSpPr>
          <p:spPr>
            <a:xfrm>
              <a:off x="3279156" y="4468232"/>
              <a:ext cx="90991" cy="19380"/>
            </a:xfrm>
            <a:custGeom>
              <a:rect b="b" l="l" r="r" t="t"/>
              <a:pathLst>
                <a:path extrusionOk="0" h="738" w="3465">
                  <a:moveTo>
                    <a:pt x="18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546"/>
                  </a:lnTo>
                  <a:cubicBezTo>
                    <a:pt x="0" y="651"/>
                    <a:pt x="77" y="737"/>
                    <a:pt x="182" y="737"/>
                  </a:cubicBezTo>
                  <a:lnTo>
                    <a:pt x="3283" y="737"/>
                  </a:lnTo>
                  <a:cubicBezTo>
                    <a:pt x="3388" y="737"/>
                    <a:pt x="3465" y="651"/>
                    <a:pt x="3465" y="546"/>
                  </a:cubicBezTo>
                  <a:lnTo>
                    <a:pt x="3465" y="182"/>
                  </a:lnTo>
                  <a:cubicBezTo>
                    <a:pt x="3465" y="86"/>
                    <a:pt x="3388" y="0"/>
                    <a:pt x="328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48"/>
            <p:cNvSpPr/>
            <p:nvPr/>
          </p:nvSpPr>
          <p:spPr>
            <a:xfrm>
              <a:off x="3277896" y="4501897"/>
              <a:ext cx="60687" cy="9585"/>
            </a:xfrm>
            <a:custGeom>
              <a:rect b="b" l="l" r="r" t="t"/>
              <a:pathLst>
                <a:path extrusionOk="0" h="365" w="2311">
                  <a:moveTo>
                    <a:pt x="2067" y="0"/>
                  </a:moveTo>
                  <a:cubicBezTo>
                    <a:pt x="2061" y="0"/>
                    <a:pt x="2055" y="0"/>
                    <a:pt x="2048" y="1"/>
                  </a:cubicBezTo>
                  <a:lnTo>
                    <a:pt x="230" y="1"/>
                  </a:lnTo>
                  <a:cubicBezTo>
                    <a:pt x="0" y="20"/>
                    <a:pt x="0" y="345"/>
                    <a:pt x="230" y="364"/>
                  </a:cubicBezTo>
                  <a:lnTo>
                    <a:pt x="2048" y="364"/>
                  </a:lnTo>
                  <a:cubicBezTo>
                    <a:pt x="2055" y="365"/>
                    <a:pt x="2061" y="365"/>
                    <a:pt x="2067" y="365"/>
                  </a:cubicBezTo>
                  <a:cubicBezTo>
                    <a:pt x="2310" y="365"/>
                    <a:pt x="2310" y="0"/>
                    <a:pt x="2067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48"/>
            <p:cNvSpPr/>
            <p:nvPr/>
          </p:nvSpPr>
          <p:spPr>
            <a:xfrm>
              <a:off x="3344150" y="4501897"/>
              <a:ext cx="32878" cy="9585"/>
            </a:xfrm>
            <a:custGeom>
              <a:rect b="b" l="l" r="r" t="t"/>
              <a:pathLst>
                <a:path extrusionOk="0" h="365" w="1252">
                  <a:moveTo>
                    <a:pt x="244" y="0"/>
                  </a:moveTo>
                  <a:cubicBezTo>
                    <a:pt x="0" y="0"/>
                    <a:pt x="0" y="365"/>
                    <a:pt x="244" y="365"/>
                  </a:cubicBezTo>
                  <a:cubicBezTo>
                    <a:pt x="250" y="365"/>
                    <a:pt x="256" y="365"/>
                    <a:pt x="262" y="364"/>
                  </a:cubicBezTo>
                  <a:lnTo>
                    <a:pt x="990" y="364"/>
                  </a:lnTo>
                  <a:cubicBezTo>
                    <a:pt x="996" y="365"/>
                    <a:pt x="1002" y="365"/>
                    <a:pt x="1008" y="365"/>
                  </a:cubicBezTo>
                  <a:cubicBezTo>
                    <a:pt x="1251" y="365"/>
                    <a:pt x="1251" y="0"/>
                    <a:pt x="1008" y="0"/>
                  </a:cubicBezTo>
                  <a:cubicBezTo>
                    <a:pt x="1002" y="0"/>
                    <a:pt x="996" y="0"/>
                    <a:pt x="990" y="1"/>
                  </a:cubicBezTo>
                  <a:lnTo>
                    <a:pt x="262" y="1"/>
                  </a:lnTo>
                  <a:cubicBezTo>
                    <a:pt x="256" y="0"/>
                    <a:pt x="250" y="0"/>
                    <a:pt x="244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48"/>
            <p:cNvSpPr/>
            <p:nvPr/>
          </p:nvSpPr>
          <p:spPr>
            <a:xfrm>
              <a:off x="3277896" y="4530810"/>
              <a:ext cx="21376" cy="9559"/>
            </a:xfrm>
            <a:custGeom>
              <a:rect b="b" l="l" r="r" t="t"/>
              <a:pathLst>
                <a:path extrusionOk="0" h="364" w="814">
                  <a:moveTo>
                    <a:pt x="230" y="0"/>
                  </a:moveTo>
                  <a:cubicBezTo>
                    <a:pt x="0" y="19"/>
                    <a:pt x="0" y="345"/>
                    <a:pt x="230" y="364"/>
                  </a:cubicBezTo>
                  <a:lnTo>
                    <a:pt x="594" y="364"/>
                  </a:lnTo>
                  <a:cubicBezTo>
                    <a:pt x="814" y="345"/>
                    <a:pt x="814" y="19"/>
                    <a:pt x="59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48"/>
            <p:cNvSpPr/>
            <p:nvPr/>
          </p:nvSpPr>
          <p:spPr>
            <a:xfrm>
              <a:off x="3306782" y="4530757"/>
              <a:ext cx="50892" cy="9637"/>
            </a:xfrm>
            <a:custGeom>
              <a:rect b="b" l="l" r="r" t="t"/>
              <a:pathLst>
                <a:path extrusionOk="0" h="367" w="1938">
                  <a:moveTo>
                    <a:pt x="1710" y="1"/>
                  </a:moveTo>
                  <a:cubicBezTo>
                    <a:pt x="1702" y="1"/>
                    <a:pt x="1694" y="1"/>
                    <a:pt x="1685" y="2"/>
                  </a:cubicBezTo>
                  <a:lnTo>
                    <a:pt x="221" y="2"/>
                  </a:lnTo>
                  <a:cubicBezTo>
                    <a:pt x="1" y="21"/>
                    <a:pt x="1" y="347"/>
                    <a:pt x="221" y="366"/>
                  </a:cubicBezTo>
                  <a:lnTo>
                    <a:pt x="1685" y="366"/>
                  </a:lnTo>
                  <a:cubicBezTo>
                    <a:pt x="1691" y="366"/>
                    <a:pt x="1697" y="367"/>
                    <a:pt x="1702" y="367"/>
                  </a:cubicBezTo>
                  <a:cubicBezTo>
                    <a:pt x="1935" y="367"/>
                    <a:pt x="1938" y="1"/>
                    <a:pt x="1710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48"/>
            <p:cNvSpPr/>
            <p:nvPr/>
          </p:nvSpPr>
          <p:spPr>
            <a:xfrm>
              <a:off x="3277055" y="4549874"/>
              <a:ext cx="23083" cy="9611"/>
            </a:xfrm>
            <a:custGeom>
              <a:rect b="b" l="l" r="r" t="t"/>
              <a:pathLst>
                <a:path extrusionOk="0" h="366" w="879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626" y="365"/>
                  </a:lnTo>
                  <a:cubicBezTo>
                    <a:pt x="632" y="366"/>
                    <a:pt x="637" y="366"/>
                    <a:pt x="643" y="366"/>
                  </a:cubicBezTo>
                  <a:cubicBezTo>
                    <a:pt x="878" y="366"/>
                    <a:pt x="878" y="1"/>
                    <a:pt x="643" y="1"/>
                  </a:cubicBezTo>
                  <a:cubicBezTo>
                    <a:pt x="637" y="1"/>
                    <a:pt x="632" y="1"/>
                    <a:pt x="6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48"/>
            <p:cNvSpPr/>
            <p:nvPr/>
          </p:nvSpPr>
          <p:spPr>
            <a:xfrm>
              <a:off x="3305705" y="4549874"/>
              <a:ext cx="51969" cy="9611"/>
            </a:xfrm>
            <a:custGeom>
              <a:rect b="b" l="l" r="r" t="t"/>
              <a:pathLst>
                <a:path extrusionOk="0" h="366" w="1979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1726" y="365"/>
                  </a:lnTo>
                  <a:cubicBezTo>
                    <a:pt x="1732" y="366"/>
                    <a:pt x="1738" y="366"/>
                    <a:pt x="1744" y="366"/>
                  </a:cubicBezTo>
                  <a:cubicBezTo>
                    <a:pt x="1979" y="366"/>
                    <a:pt x="1979" y="1"/>
                    <a:pt x="1744" y="1"/>
                  </a:cubicBezTo>
                  <a:cubicBezTo>
                    <a:pt x="1738" y="1"/>
                    <a:pt x="1732" y="1"/>
                    <a:pt x="17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48"/>
            <p:cNvSpPr/>
            <p:nvPr/>
          </p:nvSpPr>
          <p:spPr>
            <a:xfrm>
              <a:off x="3255259" y="4324485"/>
              <a:ext cx="47531" cy="86474"/>
            </a:xfrm>
            <a:custGeom>
              <a:rect b="b" l="l" r="r" t="t"/>
              <a:pathLst>
                <a:path extrusionOk="0" h="3293" w="1810">
                  <a:moveTo>
                    <a:pt x="202" y="0"/>
                  </a:moveTo>
                  <a:cubicBezTo>
                    <a:pt x="87" y="0"/>
                    <a:pt x="1" y="96"/>
                    <a:pt x="20" y="201"/>
                  </a:cubicBezTo>
                  <a:lnTo>
                    <a:pt x="336" y="3130"/>
                  </a:lnTo>
                  <a:cubicBezTo>
                    <a:pt x="345" y="3216"/>
                    <a:pt x="432" y="3292"/>
                    <a:pt x="518" y="3292"/>
                  </a:cubicBezTo>
                  <a:lnTo>
                    <a:pt x="1293" y="3292"/>
                  </a:lnTo>
                  <a:cubicBezTo>
                    <a:pt x="1379" y="3292"/>
                    <a:pt x="1465" y="3216"/>
                    <a:pt x="1475" y="3130"/>
                  </a:cubicBezTo>
                  <a:lnTo>
                    <a:pt x="1800" y="201"/>
                  </a:lnTo>
                  <a:cubicBezTo>
                    <a:pt x="1810" y="96"/>
                    <a:pt x="1724" y="0"/>
                    <a:pt x="1618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48"/>
            <p:cNvSpPr/>
            <p:nvPr/>
          </p:nvSpPr>
          <p:spPr>
            <a:xfrm>
              <a:off x="3178370" y="4492365"/>
              <a:ext cx="57562" cy="62341"/>
            </a:xfrm>
            <a:custGeom>
              <a:rect b="b" l="l" r="r" t="t"/>
              <a:pathLst>
                <a:path extrusionOk="0" h="2374" w="2192">
                  <a:moveTo>
                    <a:pt x="728" y="0"/>
                  </a:moveTo>
                  <a:lnTo>
                    <a:pt x="728" y="364"/>
                  </a:lnTo>
                  <a:cubicBezTo>
                    <a:pt x="728" y="440"/>
                    <a:pt x="689" y="498"/>
                    <a:pt x="632" y="536"/>
                  </a:cubicBezTo>
                  <a:lnTo>
                    <a:pt x="211" y="746"/>
                  </a:lnTo>
                  <a:cubicBezTo>
                    <a:pt x="87" y="804"/>
                    <a:pt x="0" y="928"/>
                    <a:pt x="0" y="1072"/>
                  </a:cubicBezTo>
                  <a:lnTo>
                    <a:pt x="0" y="2373"/>
                  </a:lnTo>
                  <a:lnTo>
                    <a:pt x="2192" y="2373"/>
                  </a:lnTo>
                  <a:lnTo>
                    <a:pt x="2192" y="1072"/>
                  </a:lnTo>
                  <a:cubicBezTo>
                    <a:pt x="2192" y="928"/>
                    <a:pt x="2115" y="804"/>
                    <a:pt x="1991" y="746"/>
                  </a:cubicBezTo>
                  <a:lnTo>
                    <a:pt x="1560" y="536"/>
                  </a:lnTo>
                  <a:cubicBezTo>
                    <a:pt x="1503" y="498"/>
                    <a:pt x="1465" y="440"/>
                    <a:pt x="1465" y="364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48"/>
            <p:cNvSpPr/>
            <p:nvPr/>
          </p:nvSpPr>
          <p:spPr>
            <a:xfrm>
              <a:off x="3196726" y="4492365"/>
              <a:ext cx="20877" cy="14390"/>
            </a:xfrm>
            <a:custGeom>
              <a:rect b="b" l="l" r="r" t="t"/>
              <a:pathLst>
                <a:path extrusionOk="0" h="548" w="795">
                  <a:moveTo>
                    <a:pt x="29" y="0"/>
                  </a:moveTo>
                  <a:lnTo>
                    <a:pt x="29" y="364"/>
                  </a:lnTo>
                  <a:cubicBezTo>
                    <a:pt x="29" y="402"/>
                    <a:pt x="19" y="440"/>
                    <a:pt x="0" y="469"/>
                  </a:cubicBezTo>
                  <a:cubicBezTo>
                    <a:pt x="124" y="522"/>
                    <a:pt x="258" y="548"/>
                    <a:pt x="394" y="548"/>
                  </a:cubicBezTo>
                  <a:cubicBezTo>
                    <a:pt x="529" y="548"/>
                    <a:pt x="665" y="522"/>
                    <a:pt x="794" y="469"/>
                  </a:cubicBezTo>
                  <a:cubicBezTo>
                    <a:pt x="775" y="440"/>
                    <a:pt x="766" y="402"/>
                    <a:pt x="766" y="364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48"/>
            <p:cNvSpPr/>
            <p:nvPr/>
          </p:nvSpPr>
          <p:spPr>
            <a:xfrm>
              <a:off x="3178370" y="4507438"/>
              <a:ext cx="57562" cy="47268"/>
            </a:xfrm>
            <a:custGeom>
              <a:rect b="b" l="l" r="r" t="t"/>
              <a:pathLst>
                <a:path extrusionOk="0" h="1800" w="2192">
                  <a:moveTo>
                    <a:pt x="536" y="0"/>
                  </a:moveTo>
                  <a:lnTo>
                    <a:pt x="211" y="172"/>
                  </a:lnTo>
                  <a:cubicBezTo>
                    <a:pt x="87" y="230"/>
                    <a:pt x="0" y="354"/>
                    <a:pt x="0" y="498"/>
                  </a:cubicBezTo>
                  <a:lnTo>
                    <a:pt x="0" y="1799"/>
                  </a:lnTo>
                  <a:lnTo>
                    <a:pt x="2192" y="1799"/>
                  </a:lnTo>
                  <a:lnTo>
                    <a:pt x="2192" y="498"/>
                  </a:lnTo>
                  <a:cubicBezTo>
                    <a:pt x="2192" y="354"/>
                    <a:pt x="2115" y="230"/>
                    <a:pt x="1991" y="172"/>
                  </a:cubicBezTo>
                  <a:lnTo>
                    <a:pt x="1656" y="0"/>
                  </a:lnTo>
                  <a:cubicBezTo>
                    <a:pt x="1513" y="182"/>
                    <a:pt x="1304" y="273"/>
                    <a:pt x="1096" y="273"/>
                  </a:cubicBezTo>
                  <a:cubicBezTo>
                    <a:pt x="888" y="273"/>
                    <a:pt x="680" y="182"/>
                    <a:pt x="536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48"/>
            <p:cNvSpPr/>
            <p:nvPr/>
          </p:nvSpPr>
          <p:spPr>
            <a:xfrm>
              <a:off x="3178370" y="4515973"/>
              <a:ext cx="14338" cy="38733"/>
            </a:xfrm>
            <a:custGeom>
              <a:rect b="b" l="l" r="r" t="t"/>
              <a:pathLst>
                <a:path extrusionOk="0" h="1475" w="546">
                  <a:moveTo>
                    <a:pt x="39" y="1"/>
                  </a:moveTo>
                  <a:cubicBezTo>
                    <a:pt x="10" y="48"/>
                    <a:pt x="0" y="106"/>
                    <a:pt x="0" y="173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565"/>
                  </a:lnTo>
                  <a:cubicBezTo>
                    <a:pt x="546" y="441"/>
                    <a:pt x="488" y="336"/>
                    <a:pt x="402" y="26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48"/>
            <p:cNvSpPr/>
            <p:nvPr/>
          </p:nvSpPr>
          <p:spPr>
            <a:xfrm>
              <a:off x="3221594" y="4515973"/>
              <a:ext cx="14338" cy="38733"/>
            </a:xfrm>
            <a:custGeom>
              <a:rect b="b" l="l" r="r" t="t"/>
              <a:pathLst>
                <a:path extrusionOk="0" h="1475" w="546">
                  <a:moveTo>
                    <a:pt x="498" y="1"/>
                  </a:moveTo>
                  <a:lnTo>
                    <a:pt x="144" y="269"/>
                  </a:lnTo>
                  <a:cubicBezTo>
                    <a:pt x="48" y="336"/>
                    <a:pt x="0" y="441"/>
                    <a:pt x="0" y="565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173"/>
                  </a:lnTo>
                  <a:cubicBezTo>
                    <a:pt x="546" y="106"/>
                    <a:pt x="527" y="48"/>
                    <a:pt x="498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48"/>
            <p:cNvSpPr/>
            <p:nvPr/>
          </p:nvSpPr>
          <p:spPr>
            <a:xfrm>
              <a:off x="3187929" y="4453894"/>
              <a:ext cx="38471" cy="43250"/>
            </a:xfrm>
            <a:custGeom>
              <a:rect b="b" l="l" r="r" t="t"/>
              <a:pathLst>
                <a:path extrusionOk="0" h="1647" w="1465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lnTo>
                    <a:pt x="0" y="920"/>
                  </a:lnTo>
                  <a:cubicBezTo>
                    <a:pt x="0" y="1321"/>
                    <a:pt x="325" y="1647"/>
                    <a:pt x="727" y="1647"/>
                  </a:cubicBezTo>
                  <a:cubicBezTo>
                    <a:pt x="1139" y="1647"/>
                    <a:pt x="1464" y="1321"/>
                    <a:pt x="1464" y="920"/>
                  </a:cubicBezTo>
                  <a:lnTo>
                    <a:pt x="1464" y="556"/>
                  </a:lnTo>
                  <a:cubicBezTo>
                    <a:pt x="1464" y="250"/>
                    <a:pt x="1225" y="1"/>
                    <a:pt x="919" y="1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48"/>
            <p:cNvSpPr/>
            <p:nvPr/>
          </p:nvSpPr>
          <p:spPr>
            <a:xfrm>
              <a:off x="3187929" y="4454157"/>
              <a:ext cx="26391" cy="43119"/>
            </a:xfrm>
            <a:custGeom>
              <a:rect b="b" l="l" r="r" t="t"/>
              <a:pathLst>
                <a:path extrusionOk="0" h="1642" w="1005">
                  <a:moveTo>
                    <a:pt x="555" y="0"/>
                  </a:moveTo>
                  <a:cubicBezTo>
                    <a:pt x="249" y="0"/>
                    <a:pt x="0" y="240"/>
                    <a:pt x="0" y="546"/>
                  </a:cubicBezTo>
                  <a:lnTo>
                    <a:pt x="0" y="910"/>
                  </a:lnTo>
                  <a:cubicBezTo>
                    <a:pt x="0" y="1329"/>
                    <a:pt x="347" y="1642"/>
                    <a:pt x="734" y="1642"/>
                  </a:cubicBezTo>
                  <a:cubicBezTo>
                    <a:pt x="824" y="1642"/>
                    <a:pt x="915" y="1625"/>
                    <a:pt x="1005" y="1589"/>
                  </a:cubicBezTo>
                  <a:cubicBezTo>
                    <a:pt x="727" y="1474"/>
                    <a:pt x="546" y="1206"/>
                    <a:pt x="546" y="910"/>
                  </a:cubicBezTo>
                  <a:lnTo>
                    <a:pt x="546" y="546"/>
                  </a:lnTo>
                  <a:cubicBezTo>
                    <a:pt x="546" y="278"/>
                    <a:pt x="747" y="48"/>
                    <a:pt x="1005" y="10"/>
                  </a:cubicBezTo>
                  <a:cubicBezTo>
                    <a:pt x="976" y="0"/>
                    <a:pt x="948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48"/>
            <p:cNvSpPr/>
            <p:nvPr/>
          </p:nvSpPr>
          <p:spPr>
            <a:xfrm>
              <a:off x="3187929" y="4453894"/>
              <a:ext cx="38471" cy="19406"/>
            </a:xfrm>
            <a:custGeom>
              <a:rect b="b" l="l" r="r" t="t"/>
              <a:pathLst>
                <a:path extrusionOk="0" h="739" w="1465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448" y="672"/>
                    <a:pt x="905" y="739"/>
                    <a:pt x="1370" y="739"/>
                  </a:cubicBezTo>
                  <a:cubicBezTo>
                    <a:pt x="1402" y="739"/>
                    <a:pt x="1433" y="738"/>
                    <a:pt x="1464" y="738"/>
                  </a:cubicBezTo>
                  <a:lnTo>
                    <a:pt x="1464" y="556"/>
                  </a:lnTo>
                  <a:cubicBezTo>
                    <a:pt x="1464" y="250"/>
                    <a:pt x="1215" y="1"/>
                    <a:pt x="91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48"/>
            <p:cNvSpPr/>
            <p:nvPr/>
          </p:nvSpPr>
          <p:spPr>
            <a:xfrm>
              <a:off x="3187929" y="4453894"/>
              <a:ext cx="26391" cy="17620"/>
            </a:xfrm>
            <a:custGeom>
              <a:rect b="b" l="l" r="r" t="t"/>
              <a:pathLst>
                <a:path extrusionOk="0" h="671" w="1005">
                  <a:moveTo>
                    <a:pt x="555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182" y="604"/>
                    <a:pt x="364" y="642"/>
                    <a:pt x="555" y="671"/>
                  </a:cubicBezTo>
                  <a:lnTo>
                    <a:pt x="546" y="556"/>
                  </a:lnTo>
                  <a:cubicBezTo>
                    <a:pt x="546" y="288"/>
                    <a:pt x="747" y="58"/>
                    <a:pt x="1005" y="10"/>
                  </a:cubicBezTo>
                  <a:cubicBezTo>
                    <a:pt x="976" y="10"/>
                    <a:pt x="948" y="1"/>
                    <a:pt x="919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48"/>
            <p:cNvSpPr/>
            <p:nvPr/>
          </p:nvSpPr>
          <p:spPr>
            <a:xfrm>
              <a:off x="3269335" y="4387036"/>
              <a:ext cx="19380" cy="9349"/>
            </a:xfrm>
            <a:custGeom>
              <a:rect b="b" l="l" r="r" t="t"/>
              <a:pathLst>
                <a:path extrusionOk="0" h="356" w="738">
                  <a:moveTo>
                    <a:pt x="176" y="0"/>
                  </a:moveTo>
                  <a:cubicBezTo>
                    <a:pt x="79" y="0"/>
                    <a:pt x="10" y="83"/>
                    <a:pt x="1" y="173"/>
                  </a:cubicBezTo>
                  <a:cubicBezTo>
                    <a:pt x="1" y="269"/>
                    <a:pt x="87" y="355"/>
                    <a:pt x="192" y="355"/>
                  </a:cubicBezTo>
                  <a:lnTo>
                    <a:pt x="556" y="355"/>
                  </a:lnTo>
                  <a:cubicBezTo>
                    <a:pt x="652" y="355"/>
                    <a:pt x="728" y="279"/>
                    <a:pt x="738" y="183"/>
                  </a:cubicBezTo>
                  <a:cubicBezTo>
                    <a:pt x="738" y="78"/>
                    <a:pt x="652" y="1"/>
                    <a:pt x="556" y="1"/>
                  </a:cubicBezTo>
                  <a:lnTo>
                    <a:pt x="192" y="1"/>
                  </a:ln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48"/>
            <p:cNvSpPr/>
            <p:nvPr/>
          </p:nvSpPr>
          <p:spPr>
            <a:xfrm>
              <a:off x="3255522" y="4324485"/>
              <a:ext cx="47032" cy="9559"/>
            </a:xfrm>
            <a:custGeom>
              <a:rect b="b" l="l" r="r" t="t"/>
              <a:pathLst>
                <a:path extrusionOk="0" h="364" w="1791">
                  <a:moveTo>
                    <a:pt x="192" y="0"/>
                  </a:moveTo>
                  <a:cubicBezTo>
                    <a:pt x="87" y="0"/>
                    <a:pt x="0" y="86"/>
                    <a:pt x="0" y="182"/>
                  </a:cubicBezTo>
                  <a:cubicBezTo>
                    <a:pt x="0" y="287"/>
                    <a:pt x="87" y="364"/>
                    <a:pt x="192" y="364"/>
                  </a:cubicBezTo>
                  <a:lnTo>
                    <a:pt x="1608" y="364"/>
                  </a:lnTo>
                  <a:cubicBezTo>
                    <a:pt x="1704" y="364"/>
                    <a:pt x="1790" y="287"/>
                    <a:pt x="1790" y="182"/>
                  </a:cubicBezTo>
                  <a:cubicBezTo>
                    <a:pt x="1790" y="86"/>
                    <a:pt x="1704" y="0"/>
                    <a:pt x="1608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9" name="Google Shape;5189;p48"/>
          <p:cNvGrpSpPr/>
          <p:nvPr/>
        </p:nvGrpSpPr>
        <p:grpSpPr>
          <a:xfrm>
            <a:off x="5302988" y="3389839"/>
            <a:ext cx="394609" cy="286523"/>
            <a:chOff x="5302988" y="3389839"/>
            <a:chExt cx="394609" cy="286523"/>
          </a:xfrm>
        </p:grpSpPr>
        <p:sp>
          <p:nvSpPr>
            <p:cNvPr id="5190" name="Google Shape;5190;p48"/>
            <p:cNvSpPr/>
            <p:nvPr/>
          </p:nvSpPr>
          <p:spPr>
            <a:xfrm>
              <a:off x="5589485" y="3491859"/>
              <a:ext cx="31696" cy="69904"/>
            </a:xfrm>
            <a:custGeom>
              <a:rect b="b" l="l" r="r" t="t"/>
              <a:pathLst>
                <a:path extrusionOk="0" h="2662" w="1207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891"/>
                  </a:lnTo>
                  <a:cubicBezTo>
                    <a:pt x="1" y="1101"/>
                    <a:pt x="30" y="1312"/>
                    <a:pt x="97" y="1503"/>
                  </a:cubicBezTo>
                  <a:lnTo>
                    <a:pt x="479" y="2661"/>
                  </a:lnTo>
                  <a:lnTo>
                    <a:pt x="1207" y="266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48"/>
            <p:cNvSpPr/>
            <p:nvPr/>
          </p:nvSpPr>
          <p:spPr>
            <a:xfrm>
              <a:off x="5602063" y="3485583"/>
              <a:ext cx="76417" cy="76180"/>
            </a:xfrm>
            <a:custGeom>
              <a:rect b="b" l="l" r="r" t="t"/>
              <a:pathLst>
                <a:path extrusionOk="0" h="2901" w="291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986"/>
                    <a:pt x="220" y="1206"/>
                    <a:pt x="488" y="1206"/>
                  </a:cubicBezTo>
                  <a:lnTo>
                    <a:pt x="2422" y="2900"/>
                  </a:lnTo>
                  <a:lnTo>
                    <a:pt x="2833" y="1465"/>
                  </a:lnTo>
                  <a:cubicBezTo>
                    <a:pt x="2881" y="1293"/>
                    <a:pt x="2910" y="1120"/>
                    <a:pt x="2910" y="938"/>
                  </a:cubicBezTo>
                  <a:lnTo>
                    <a:pt x="2910" y="479"/>
                  </a:lnTo>
                  <a:cubicBezTo>
                    <a:pt x="2910" y="211"/>
                    <a:pt x="2690" y="1"/>
                    <a:pt x="2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48"/>
            <p:cNvSpPr/>
            <p:nvPr/>
          </p:nvSpPr>
          <p:spPr>
            <a:xfrm>
              <a:off x="5614878" y="3580828"/>
              <a:ext cx="38235" cy="28177"/>
            </a:xfrm>
            <a:custGeom>
              <a:rect b="b" l="l" r="r" t="t"/>
              <a:pathLst>
                <a:path extrusionOk="0" h="1073" w="1456">
                  <a:moveTo>
                    <a:pt x="0" y="1"/>
                  </a:moveTo>
                  <a:lnTo>
                    <a:pt x="0" y="1073"/>
                  </a:lnTo>
                  <a:lnTo>
                    <a:pt x="1455" y="1073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48"/>
            <p:cNvSpPr/>
            <p:nvPr/>
          </p:nvSpPr>
          <p:spPr>
            <a:xfrm>
              <a:off x="5614878" y="3580828"/>
              <a:ext cx="38235" cy="15625"/>
            </a:xfrm>
            <a:custGeom>
              <a:rect b="b" l="l" r="r" t="t"/>
              <a:pathLst>
                <a:path extrusionOk="0" h="595" w="1456">
                  <a:moveTo>
                    <a:pt x="0" y="1"/>
                  </a:moveTo>
                  <a:lnTo>
                    <a:pt x="0" y="451"/>
                  </a:lnTo>
                  <a:cubicBezTo>
                    <a:pt x="235" y="546"/>
                    <a:pt x="481" y="594"/>
                    <a:pt x="728" y="594"/>
                  </a:cubicBezTo>
                  <a:cubicBezTo>
                    <a:pt x="974" y="594"/>
                    <a:pt x="1221" y="546"/>
                    <a:pt x="1455" y="451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48"/>
            <p:cNvSpPr/>
            <p:nvPr/>
          </p:nvSpPr>
          <p:spPr>
            <a:xfrm>
              <a:off x="5570394" y="3596426"/>
              <a:ext cx="126941" cy="79935"/>
            </a:xfrm>
            <a:custGeom>
              <a:rect b="b" l="l" r="r" t="t"/>
              <a:pathLst>
                <a:path extrusionOk="0" h="3044" w="4834">
                  <a:moveTo>
                    <a:pt x="1694" y="0"/>
                  </a:moveTo>
                  <a:lnTo>
                    <a:pt x="527" y="335"/>
                  </a:lnTo>
                  <a:cubicBezTo>
                    <a:pt x="211" y="421"/>
                    <a:pt x="1" y="708"/>
                    <a:pt x="1" y="1034"/>
                  </a:cubicBezTo>
                  <a:lnTo>
                    <a:pt x="1" y="2804"/>
                  </a:lnTo>
                  <a:cubicBezTo>
                    <a:pt x="1" y="2938"/>
                    <a:pt x="106" y="3043"/>
                    <a:pt x="240" y="3043"/>
                  </a:cubicBezTo>
                  <a:lnTo>
                    <a:pt x="4594" y="3043"/>
                  </a:lnTo>
                  <a:cubicBezTo>
                    <a:pt x="4728" y="3043"/>
                    <a:pt x="4834" y="2938"/>
                    <a:pt x="4834" y="2804"/>
                  </a:cubicBezTo>
                  <a:lnTo>
                    <a:pt x="4834" y="1034"/>
                  </a:lnTo>
                  <a:cubicBezTo>
                    <a:pt x="4834" y="708"/>
                    <a:pt x="4623" y="421"/>
                    <a:pt x="4317" y="335"/>
                  </a:cubicBezTo>
                  <a:lnTo>
                    <a:pt x="3149" y="0"/>
                  </a:lnTo>
                  <a:lnTo>
                    <a:pt x="2422" y="47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48"/>
            <p:cNvSpPr/>
            <p:nvPr/>
          </p:nvSpPr>
          <p:spPr>
            <a:xfrm>
              <a:off x="5627693" y="3608979"/>
              <a:ext cx="12605" cy="67383"/>
            </a:xfrm>
            <a:custGeom>
              <a:rect b="b" l="l" r="r" t="t"/>
              <a:pathLst>
                <a:path extrusionOk="0" h="2566" w="480">
                  <a:moveTo>
                    <a:pt x="115" y="1"/>
                  </a:moveTo>
                  <a:lnTo>
                    <a:pt x="1" y="2565"/>
                  </a:lnTo>
                  <a:lnTo>
                    <a:pt x="479" y="25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48"/>
            <p:cNvSpPr/>
            <p:nvPr/>
          </p:nvSpPr>
          <p:spPr>
            <a:xfrm>
              <a:off x="5595787" y="3517462"/>
              <a:ext cx="76417" cy="69930"/>
            </a:xfrm>
            <a:custGeom>
              <a:rect b="b" l="l" r="r" t="t"/>
              <a:pathLst>
                <a:path extrusionOk="0" h="2663" w="2910">
                  <a:moveTo>
                    <a:pt x="909" y="1"/>
                  </a:moveTo>
                  <a:cubicBezTo>
                    <a:pt x="785" y="1"/>
                    <a:pt x="664" y="57"/>
                    <a:pt x="584" y="146"/>
                  </a:cubicBezTo>
                  <a:lnTo>
                    <a:pt x="144" y="576"/>
                  </a:lnTo>
                  <a:cubicBezTo>
                    <a:pt x="48" y="672"/>
                    <a:pt x="0" y="796"/>
                    <a:pt x="0" y="921"/>
                  </a:cubicBezTo>
                  <a:lnTo>
                    <a:pt x="0" y="1208"/>
                  </a:lnTo>
                  <a:cubicBezTo>
                    <a:pt x="0" y="2012"/>
                    <a:pt x="651" y="2663"/>
                    <a:pt x="1455" y="2663"/>
                  </a:cubicBezTo>
                  <a:cubicBezTo>
                    <a:pt x="2259" y="2663"/>
                    <a:pt x="2909" y="2012"/>
                    <a:pt x="2909" y="1208"/>
                  </a:cubicBezTo>
                  <a:lnTo>
                    <a:pt x="2909" y="902"/>
                  </a:lnTo>
                  <a:cubicBezTo>
                    <a:pt x="2909" y="768"/>
                    <a:pt x="2862" y="643"/>
                    <a:pt x="2766" y="557"/>
                  </a:cubicBezTo>
                  <a:cubicBezTo>
                    <a:pt x="2393" y="193"/>
                    <a:pt x="1704" y="21"/>
                    <a:pt x="938" y="2"/>
                  </a:cubicBezTo>
                  <a:cubicBezTo>
                    <a:pt x="928" y="1"/>
                    <a:pt x="919" y="1"/>
                    <a:pt x="90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48"/>
            <p:cNvSpPr/>
            <p:nvPr/>
          </p:nvSpPr>
          <p:spPr>
            <a:xfrm>
              <a:off x="5595787" y="3517515"/>
              <a:ext cx="76154" cy="68381"/>
            </a:xfrm>
            <a:custGeom>
              <a:rect b="b" l="l" r="r" t="t"/>
              <a:pathLst>
                <a:path extrusionOk="0" h="2604" w="2900">
                  <a:moveTo>
                    <a:pt x="928" y="0"/>
                  </a:moveTo>
                  <a:cubicBezTo>
                    <a:pt x="804" y="0"/>
                    <a:pt x="670" y="48"/>
                    <a:pt x="584" y="144"/>
                  </a:cubicBezTo>
                  <a:lnTo>
                    <a:pt x="144" y="584"/>
                  </a:lnTo>
                  <a:cubicBezTo>
                    <a:pt x="48" y="670"/>
                    <a:pt x="0" y="794"/>
                    <a:pt x="0" y="919"/>
                  </a:cubicBezTo>
                  <a:lnTo>
                    <a:pt x="0" y="1206"/>
                  </a:lnTo>
                  <a:cubicBezTo>
                    <a:pt x="0" y="1857"/>
                    <a:pt x="431" y="2421"/>
                    <a:pt x="1053" y="2603"/>
                  </a:cubicBezTo>
                  <a:cubicBezTo>
                    <a:pt x="842" y="2345"/>
                    <a:pt x="727" y="2019"/>
                    <a:pt x="727" y="1694"/>
                  </a:cubicBezTo>
                  <a:lnTo>
                    <a:pt x="727" y="986"/>
                  </a:lnTo>
                  <a:lnTo>
                    <a:pt x="727" y="976"/>
                  </a:lnTo>
                  <a:cubicBezTo>
                    <a:pt x="727" y="710"/>
                    <a:pt x="939" y="496"/>
                    <a:pt x="1210" y="496"/>
                  </a:cubicBezTo>
                  <a:cubicBezTo>
                    <a:pt x="1221" y="496"/>
                    <a:pt x="1233" y="497"/>
                    <a:pt x="1244" y="498"/>
                  </a:cubicBezTo>
                  <a:cubicBezTo>
                    <a:pt x="1732" y="526"/>
                    <a:pt x="2460" y="612"/>
                    <a:pt x="2900" y="823"/>
                  </a:cubicBezTo>
                  <a:cubicBezTo>
                    <a:pt x="2890" y="727"/>
                    <a:pt x="2842" y="632"/>
                    <a:pt x="2766" y="555"/>
                  </a:cubicBezTo>
                  <a:cubicBezTo>
                    <a:pt x="2393" y="191"/>
                    <a:pt x="1704" y="19"/>
                    <a:pt x="92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48"/>
            <p:cNvSpPr/>
            <p:nvPr/>
          </p:nvSpPr>
          <p:spPr>
            <a:xfrm>
              <a:off x="5672177" y="3612497"/>
              <a:ext cx="25420" cy="63864"/>
            </a:xfrm>
            <a:custGeom>
              <a:rect b="b" l="l" r="r" t="t"/>
              <a:pathLst>
                <a:path extrusionOk="0" h="2432" w="968">
                  <a:moveTo>
                    <a:pt x="833" y="1"/>
                  </a:moveTo>
                  <a:lnTo>
                    <a:pt x="211" y="623"/>
                  </a:lnTo>
                  <a:cubicBezTo>
                    <a:pt x="77" y="766"/>
                    <a:pt x="0" y="948"/>
                    <a:pt x="0" y="1139"/>
                  </a:cubicBezTo>
                  <a:lnTo>
                    <a:pt x="0" y="2431"/>
                  </a:lnTo>
                  <a:lnTo>
                    <a:pt x="728" y="2431"/>
                  </a:lnTo>
                  <a:cubicBezTo>
                    <a:pt x="862" y="2431"/>
                    <a:pt x="967" y="2326"/>
                    <a:pt x="967" y="2192"/>
                  </a:cubicBezTo>
                  <a:lnTo>
                    <a:pt x="967" y="422"/>
                  </a:lnTo>
                  <a:cubicBezTo>
                    <a:pt x="967" y="269"/>
                    <a:pt x="919" y="125"/>
                    <a:pt x="83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48"/>
            <p:cNvSpPr/>
            <p:nvPr/>
          </p:nvSpPr>
          <p:spPr>
            <a:xfrm>
              <a:off x="5627955" y="3609241"/>
              <a:ext cx="12579" cy="12579"/>
            </a:xfrm>
            <a:custGeom>
              <a:rect b="b" l="l" r="r" t="t"/>
              <a:pathLst>
                <a:path extrusionOk="0" h="479" w="479">
                  <a:moveTo>
                    <a:pt x="0" y="0"/>
                  </a:moveTo>
                  <a:lnTo>
                    <a:pt x="0" y="364"/>
                  </a:lnTo>
                  <a:cubicBezTo>
                    <a:pt x="0" y="421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1"/>
                    <a:pt x="479" y="36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48"/>
            <p:cNvSpPr/>
            <p:nvPr/>
          </p:nvSpPr>
          <p:spPr>
            <a:xfrm>
              <a:off x="5607840" y="3591279"/>
              <a:ext cx="26155" cy="26706"/>
            </a:xfrm>
            <a:custGeom>
              <a:rect b="b" l="l" r="r" t="t"/>
              <a:pathLst>
                <a:path extrusionOk="0" h="1017" w="996">
                  <a:moveTo>
                    <a:pt x="231" y="0"/>
                  </a:moveTo>
                  <a:cubicBezTo>
                    <a:pt x="200" y="0"/>
                    <a:pt x="170" y="15"/>
                    <a:pt x="154" y="43"/>
                  </a:cubicBezTo>
                  <a:lnTo>
                    <a:pt x="0" y="273"/>
                  </a:lnTo>
                  <a:lnTo>
                    <a:pt x="374" y="943"/>
                  </a:lnTo>
                  <a:cubicBezTo>
                    <a:pt x="398" y="991"/>
                    <a:pt x="449" y="1016"/>
                    <a:pt x="500" y="1016"/>
                  </a:cubicBezTo>
                  <a:cubicBezTo>
                    <a:pt x="530" y="1016"/>
                    <a:pt x="560" y="1008"/>
                    <a:pt x="584" y="990"/>
                  </a:cubicBezTo>
                  <a:lnTo>
                    <a:pt x="996" y="675"/>
                  </a:lnTo>
                  <a:lnTo>
                    <a:pt x="297" y="24"/>
                  </a:lnTo>
                  <a:cubicBezTo>
                    <a:pt x="277" y="8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48"/>
            <p:cNvSpPr/>
            <p:nvPr/>
          </p:nvSpPr>
          <p:spPr>
            <a:xfrm>
              <a:off x="5633969" y="3591279"/>
              <a:ext cx="26181" cy="26706"/>
            </a:xfrm>
            <a:custGeom>
              <a:rect b="b" l="l" r="r" t="t"/>
              <a:pathLst>
                <a:path extrusionOk="0" h="1017" w="997">
                  <a:moveTo>
                    <a:pt x="761" y="0"/>
                  </a:moveTo>
                  <a:cubicBezTo>
                    <a:pt x="738" y="0"/>
                    <a:pt x="715" y="8"/>
                    <a:pt x="699" y="24"/>
                  </a:cubicBezTo>
                  <a:lnTo>
                    <a:pt x="1" y="675"/>
                  </a:lnTo>
                  <a:lnTo>
                    <a:pt x="412" y="990"/>
                  </a:lnTo>
                  <a:cubicBezTo>
                    <a:pt x="437" y="1008"/>
                    <a:pt x="467" y="1016"/>
                    <a:pt x="496" y="1016"/>
                  </a:cubicBezTo>
                  <a:cubicBezTo>
                    <a:pt x="548" y="1016"/>
                    <a:pt x="599" y="991"/>
                    <a:pt x="623" y="943"/>
                  </a:cubicBezTo>
                  <a:lnTo>
                    <a:pt x="996" y="273"/>
                  </a:lnTo>
                  <a:lnTo>
                    <a:pt x="843" y="43"/>
                  </a:lnTo>
                  <a:cubicBezTo>
                    <a:pt x="826" y="15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48"/>
            <p:cNvSpPr/>
            <p:nvPr/>
          </p:nvSpPr>
          <p:spPr>
            <a:xfrm>
              <a:off x="5303750" y="3488104"/>
              <a:ext cx="114625" cy="114362"/>
            </a:xfrm>
            <a:custGeom>
              <a:rect b="b" l="l" r="r" t="t"/>
              <a:pathLst>
                <a:path extrusionOk="0" h="4355" w="4365">
                  <a:moveTo>
                    <a:pt x="2182" y="0"/>
                  </a:moveTo>
                  <a:cubicBezTo>
                    <a:pt x="1225" y="0"/>
                    <a:pt x="527" y="756"/>
                    <a:pt x="460" y="1694"/>
                  </a:cubicBezTo>
                  <a:cubicBezTo>
                    <a:pt x="402" y="2364"/>
                    <a:pt x="259" y="3034"/>
                    <a:pt x="48" y="3675"/>
                  </a:cubicBezTo>
                  <a:cubicBezTo>
                    <a:pt x="0" y="3800"/>
                    <a:pt x="58" y="3934"/>
                    <a:pt x="173" y="3982"/>
                  </a:cubicBezTo>
                  <a:cubicBezTo>
                    <a:pt x="575" y="4173"/>
                    <a:pt x="1005" y="4297"/>
                    <a:pt x="1446" y="4355"/>
                  </a:cubicBezTo>
                  <a:lnTo>
                    <a:pt x="2919" y="4355"/>
                  </a:lnTo>
                  <a:cubicBezTo>
                    <a:pt x="3360" y="4297"/>
                    <a:pt x="3781" y="4163"/>
                    <a:pt x="4183" y="3982"/>
                  </a:cubicBezTo>
                  <a:cubicBezTo>
                    <a:pt x="4307" y="3934"/>
                    <a:pt x="4364" y="3800"/>
                    <a:pt x="4317" y="3675"/>
                  </a:cubicBezTo>
                  <a:cubicBezTo>
                    <a:pt x="4097" y="3034"/>
                    <a:pt x="3963" y="2364"/>
                    <a:pt x="3905" y="1694"/>
                  </a:cubicBezTo>
                  <a:cubicBezTo>
                    <a:pt x="3838" y="756"/>
                    <a:pt x="3130" y="0"/>
                    <a:pt x="2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48"/>
            <p:cNvSpPr/>
            <p:nvPr/>
          </p:nvSpPr>
          <p:spPr>
            <a:xfrm>
              <a:off x="5334920" y="3488104"/>
              <a:ext cx="83192" cy="114362"/>
            </a:xfrm>
            <a:custGeom>
              <a:rect b="b" l="l" r="r" t="t"/>
              <a:pathLst>
                <a:path extrusionOk="0" h="4355" w="3168">
                  <a:moveTo>
                    <a:pt x="986" y="0"/>
                  </a:moveTo>
                  <a:cubicBezTo>
                    <a:pt x="259" y="0"/>
                    <a:pt x="0" y="996"/>
                    <a:pt x="632" y="1369"/>
                  </a:cubicBezTo>
                  <a:cubicBezTo>
                    <a:pt x="651" y="1378"/>
                    <a:pt x="670" y="1388"/>
                    <a:pt x="689" y="1398"/>
                  </a:cubicBezTo>
                  <a:lnTo>
                    <a:pt x="1244" y="4355"/>
                  </a:lnTo>
                  <a:lnTo>
                    <a:pt x="1732" y="4355"/>
                  </a:lnTo>
                  <a:cubicBezTo>
                    <a:pt x="2173" y="4297"/>
                    <a:pt x="2594" y="4163"/>
                    <a:pt x="2996" y="3982"/>
                  </a:cubicBezTo>
                  <a:cubicBezTo>
                    <a:pt x="3120" y="3934"/>
                    <a:pt x="3168" y="3800"/>
                    <a:pt x="3120" y="3675"/>
                  </a:cubicBezTo>
                  <a:cubicBezTo>
                    <a:pt x="2910" y="3034"/>
                    <a:pt x="2776" y="2364"/>
                    <a:pt x="2718" y="1694"/>
                  </a:cubicBezTo>
                  <a:cubicBezTo>
                    <a:pt x="2651" y="756"/>
                    <a:pt x="1943" y="0"/>
                    <a:pt x="9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48"/>
            <p:cNvSpPr/>
            <p:nvPr/>
          </p:nvSpPr>
          <p:spPr>
            <a:xfrm>
              <a:off x="5302988" y="3574552"/>
              <a:ext cx="114625" cy="101810"/>
            </a:xfrm>
            <a:custGeom>
              <a:rect b="b" l="l" r="r" t="t"/>
              <a:pathLst>
                <a:path extrusionOk="0" h="3877" w="4365">
                  <a:moveTo>
                    <a:pt x="1455" y="0"/>
                  </a:moveTo>
                  <a:lnTo>
                    <a:pt x="1455" y="728"/>
                  </a:lnTo>
                  <a:cubicBezTo>
                    <a:pt x="1455" y="910"/>
                    <a:pt x="1350" y="1082"/>
                    <a:pt x="1187" y="1158"/>
                  </a:cubicBezTo>
                  <a:lnTo>
                    <a:pt x="403" y="1551"/>
                  </a:lnTo>
                  <a:cubicBezTo>
                    <a:pt x="163" y="1675"/>
                    <a:pt x="1" y="1924"/>
                    <a:pt x="1" y="2202"/>
                  </a:cubicBezTo>
                  <a:lnTo>
                    <a:pt x="1" y="3637"/>
                  </a:lnTo>
                  <a:cubicBezTo>
                    <a:pt x="1" y="3771"/>
                    <a:pt x="116" y="3876"/>
                    <a:pt x="240" y="3876"/>
                  </a:cubicBezTo>
                  <a:lnTo>
                    <a:pt x="4126" y="3876"/>
                  </a:lnTo>
                  <a:cubicBezTo>
                    <a:pt x="4250" y="3876"/>
                    <a:pt x="4365" y="3771"/>
                    <a:pt x="4365" y="3637"/>
                  </a:cubicBezTo>
                  <a:lnTo>
                    <a:pt x="4365" y="2202"/>
                  </a:lnTo>
                  <a:cubicBezTo>
                    <a:pt x="4365" y="1924"/>
                    <a:pt x="4212" y="1675"/>
                    <a:pt x="3963" y="1551"/>
                  </a:cubicBezTo>
                  <a:lnTo>
                    <a:pt x="3178" y="1158"/>
                  </a:lnTo>
                  <a:cubicBezTo>
                    <a:pt x="3015" y="1082"/>
                    <a:pt x="2910" y="910"/>
                    <a:pt x="2910" y="728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48"/>
            <p:cNvSpPr/>
            <p:nvPr/>
          </p:nvSpPr>
          <p:spPr>
            <a:xfrm>
              <a:off x="5340934" y="3574552"/>
              <a:ext cx="38996" cy="25420"/>
            </a:xfrm>
            <a:custGeom>
              <a:rect b="b" l="l" r="r" t="t"/>
              <a:pathLst>
                <a:path extrusionOk="0" h="968" w="1485">
                  <a:moveTo>
                    <a:pt x="10" y="0"/>
                  </a:moveTo>
                  <a:lnTo>
                    <a:pt x="10" y="728"/>
                  </a:lnTo>
                  <a:cubicBezTo>
                    <a:pt x="10" y="756"/>
                    <a:pt x="10" y="785"/>
                    <a:pt x="1" y="823"/>
                  </a:cubicBezTo>
                  <a:cubicBezTo>
                    <a:pt x="231" y="919"/>
                    <a:pt x="489" y="967"/>
                    <a:pt x="738" y="967"/>
                  </a:cubicBezTo>
                  <a:cubicBezTo>
                    <a:pt x="996" y="967"/>
                    <a:pt x="1245" y="919"/>
                    <a:pt x="1484" y="823"/>
                  </a:cubicBezTo>
                  <a:cubicBezTo>
                    <a:pt x="1475" y="785"/>
                    <a:pt x="1465" y="756"/>
                    <a:pt x="1465" y="728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48"/>
            <p:cNvSpPr/>
            <p:nvPr/>
          </p:nvSpPr>
          <p:spPr>
            <a:xfrm>
              <a:off x="5302988" y="3607981"/>
              <a:ext cx="114389" cy="68381"/>
            </a:xfrm>
            <a:custGeom>
              <a:rect b="b" l="l" r="r" t="t"/>
              <a:pathLst>
                <a:path extrusionOk="0" h="2604" w="4356">
                  <a:moveTo>
                    <a:pt x="958" y="0"/>
                  </a:moveTo>
                  <a:lnTo>
                    <a:pt x="403" y="278"/>
                  </a:lnTo>
                  <a:cubicBezTo>
                    <a:pt x="154" y="402"/>
                    <a:pt x="1" y="651"/>
                    <a:pt x="1" y="929"/>
                  </a:cubicBezTo>
                  <a:lnTo>
                    <a:pt x="1" y="2364"/>
                  </a:lnTo>
                  <a:cubicBezTo>
                    <a:pt x="1" y="2489"/>
                    <a:pt x="106" y="2603"/>
                    <a:pt x="240" y="2603"/>
                  </a:cubicBezTo>
                  <a:lnTo>
                    <a:pt x="4116" y="2603"/>
                  </a:lnTo>
                  <a:cubicBezTo>
                    <a:pt x="4250" y="2603"/>
                    <a:pt x="4355" y="2489"/>
                    <a:pt x="4355" y="2364"/>
                  </a:cubicBezTo>
                  <a:lnTo>
                    <a:pt x="4355" y="929"/>
                  </a:lnTo>
                  <a:cubicBezTo>
                    <a:pt x="4355" y="651"/>
                    <a:pt x="4202" y="402"/>
                    <a:pt x="3963" y="278"/>
                  </a:cubicBezTo>
                  <a:lnTo>
                    <a:pt x="3398" y="0"/>
                  </a:lnTo>
                  <a:cubicBezTo>
                    <a:pt x="3111" y="441"/>
                    <a:pt x="2645" y="661"/>
                    <a:pt x="2178" y="661"/>
                  </a:cubicBezTo>
                  <a:cubicBezTo>
                    <a:pt x="1711" y="661"/>
                    <a:pt x="1245" y="441"/>
                    <a:pt x="9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48"/>
            <p:cNvSpPr/>
            <p:nvPr/>
          </p:nvSpPr>
          <p:spPr>
            <a:xfrm>
              <a:off x="5322105" y="3524605"/>
              <a:ext cx="76417" cy="62788"/>
            </a:xfrm>
            <a:custGeom>
              <a:rect b="b" l="l" r="r" t="t"/>
              <a:pathLst>
                <a:path extrusionOk="0" h="2391" w="2910">
                  <a:moveTo>
                    <a:pt x="1118" y="0"/>
                  </a:moveTo>
                  <a:cubicBezTo>
                    <a:pt x="1025" y="0"/>
                    <a:pt x="939" y="54"/>
                    <a:pt x="900" y="142"/>
                  </a:cubicBezTo>
                  <a:cubicBezTo>
                    <a:pt x="823" y="304"/>
                    <a:pt x="708" y="457"/>
                    <a:pt x="574" y="582"/>
                  </a:cubicBezTo>
                  <a:cubicBezTo>
                    <a:pt x="440" y="697"/>
                    <a:pt x="297" y="792"/>
                    <a:pt x="144" y="869"/>
                  </a:cubicBezTo>
                  <a:cubicBezTo>
                    <a:pt x="48" y="917"/>
                    <a:pt x="0" y="1022"/>
                    <a:pt x="19" y="1118"/>
                  </a:cubicBezTo>
                  <a:cubicBezTo>
                    <a:pt x="105" y="1845"/>
                    <a:pt x="727" y="2391"/>
                    <a:pt x="1455" y="2391"/>
                  </a:cubicBezTo>
                  <a:cubicBezTo>
                    <a:pt x="2220" y="2391"/>
                    <a:pt x="2852" y="1797"/>
                    <a:pt x="2909" y="1041"/>
                  </a:cubicBezTo>
                  <a:cubicBezTo>
                    <a:pt x="2909" y="965"/>
                    <a:pt x="2881" y="898"/>
                    <a:pt x="2823" y="850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48"/>
            <p:cNvSpPr/>
            <p:nvPr/>
          </p:nvSpPr>
          <p:spPr>
            <a:xfrm>
              <a:off x="5322105" y="3524841"/>
              <a:ext cx="76417" cy="62052"/>
            </a:xfrm>
            <a:custGeom>
              <a:rect b="b" l="l" r="r" t="t"/>
              <a:pathLst>
                <a:path extrusionOk="0" h="2363" w="2910">
                  <a:moveTo>
                    <a:pt x="1118" y="1"/>
                  </a:moveTo>
                  <a:cubicBezTo>
                    <a:pt x="1025" y="1"/>
                    <a:pt x="941" y="55"/>
                    <a:pt x="909" y="142"/>
                  </a:cubicBezTo>
                  <a:cubicBezTo>
                    <a:pt x="842" y="257"/>
                    <a:pt x="775" y="362"/>
                    <a:pt x="680" y="467"/>
                  </a:cubicBezTo>
                  <a:cubicBezTo>
                    <a:pt x="651" y="506"/>
                    <a:pt x="613" y="544"/>
                    <a:pt x="574" y="573"/>
                  </a:cubicBezTo>
                  <a:cubicBezTo>
                    <a:pt x="440" y="688"/>
                    <a:pt x="297" y="783"/>
                    <a:pt x="144" y="869"/>
                  </a:cubicBezTo>
                  <a:cubicBezTo>
                    <a:pt x="48" y="908"/>
                    <a:pt x="0" y="1013"/>
                    <a:pt x="19" y="1118"/>
                  </a:cubicBezTo>
                  <a:cubicBezTo>
                    <a:pt x="105" y="1759"/>
                    <a:pt x="593" y="2267"/>
                    <a:pt x="1235" y="2362"/>
                  </a:cubicBezTo>
                  <a:cubicBezTo>
                    <a:pt x="900" y="2161"/>
                    <a:pt x="708" y="1788"/>
                    <a:pt x="727" y="1405"/>
                  </a:cubicBezTo>
                  <a:lnTo>
                    <a:pt x="727" y="1061"/>
                  </a:lnTo>
                  <a:cubicBezTo>
                    <a:pt x="785" y="1013"/>
                    <a:pt x="842" y="975"/>
                    <a:pt x="900" y="927"/>
                  </a:cubicBezTo>
                  <a:cubicBezTo>
                    <a:pt x="1034" y="812"/>
                    <a:pt x="1148" y="668"/>
                    <a:pt x="1244" y="515"/>
                  </a:cubicBezTo>
                  <a:cubicBezTo>
                    <a:pt x="1704" y="659"/>
                    <a:pt x="2134" y="898"/>
                    <a:pt x="2507" y="1204"/>
                  </a:cubicBezTo>
                  <a:cubicBezTo>
                    <a:pt x="2555" y="1243"/>
                    <a:pt x="2670" y="1348"/>
                    <a:pt x="2795" y="1472"/>
                  </a:cubicBezTo>
                  <a:cubicBezTo>
                    <a:pt x="2862" y="1338"/>
                    <a:pt x="2890" y="1185"/>
                    <a:pt x="2909" y="1032"/>
                  </a:cubicBezTo>
                  <a:cubicBezTo>
                    <a:pt x="2909" y="965"/>
                    <a:pt x="2881" y="889"/>
                    <a:pt x="2823" y="841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1"/>
                    <a:pt x="111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48"/>
            <p:cNvSpPr/>
            <p:nvPr/>
          </p:nvSpPr>
          <p:spPr>
            <a:xfrm>
              <a:off x="5302988" y="3621032"/>
              <a:ext cx="25420" cy="55330"/>
            </a:xfrm>
            <a:custGeom>
              <a:rect b="b" l="l" r="r" t="t"/>
              <a:pathLst>
                <a:path extrusionOk="0" h="2107" w="968">
                  <a:moveTo>
                    <a:pt x="154" y="1"/>
                  </a:moveTo>
                  <a:cubicBezTo>
                    <a:pt x="58" y="125"/>
                    <a:pt x="1" y="278"/>
                    <a:pt x="1" y="432"/>
                  </a:cubicBezTo>
                  <a:lnTo>
                    <a:pt x="1" y="1867"/>
                  </a:lnTo>
                  <a:cubicBezTo>
                    <a:pt x="1" y="2001"/>
                    <a:pt x="106" y="2106"/>
                    <a:pt x="240" y="2106"/>
                  </a:cubicBezTo>
                  <a:lnTo>
                    <a:pt x="967" y="2106"/>
                  </a:lnTo>
                  <a:lnTo>
                    <a:pt x="967" y="891"/>
                  </a:lnTo>
                  <a:cubicBezTo>
                    <a:pt x="967" y="738"/>
                    <a:pt x="900" y="604"/>
                    <a:pt x="785" y="508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48"/>
            <p:cNvSpPr/>
            <p:nvPr/>
          </p:nvSpPr>
          <p:spPr>
            <a:xfrm>
              <a:off x="5392219" y="3587367"/>
              <a:ext cx="216146" cy="88995"/>
            </a:xfrm>
            <a:custGeom>
              <a:rect b="b" l="l" r="r" t="t"/>
              <a:pathLst>
                <a:path extrusionOk="0" h="3389" w="8231">
                  <a:moveTo>
                    <a:pt x="2661" y="1"/>
                  </a:moveTo>
                  <a:lnTo>
                    <a:pt x="632" y="737"/>
                  </a:lnTo>
                  <a:cubicBezTo>
                    <a:pt x="249" y="871"/>
                    <a:pt x="0" y="1235"/>
                    <a:pt x="0" y="1647"/>
                  </a:cubicBezTo>
                  <a:lnTo>
                    <a:pt x="0" y="3149"/>
                  </a:lnTo>
                  <a:cubicBezTo>
                    <a:pt x="0" y="3274"/>
                    <a:pt x="105" y="3388"/>
                    <a:pt x="239" y="3388"/>
                  </a:cubicBezTo>
                  <a:lnTo>
                    <a:pt x="7991" y="3388"/>
                  </a:lnTo>
                  <a:cubicBezTo>
                    <a:pt x="8125" y="3388"/>
                    <a:pt x="8231" y="3274"/>
                    <a:pt x="8231" y="3149"/>
                  </a:cubicBezTo>
                  <a:lnTo>
                    <a:pt x="8231" y="1647"/>
                  </a:lnTo>
                  <a:cubicBezTo>
                    <a:pt x="8231" y="1235"/>
                    <a:pt x="7982" y="871"/>
                    <a:pt x="7599" y="737"/>
                  </a:cubicBezTo>
                  <a:lnTo>
                    <a:pt x="5570" y="1"/>
                  </a:lnTo>
                  <a:lnTo>
                    <a:pt x="4115" y="47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48"/>
            <p:cNvSpPr/>
            <p:nvPr/>
          </p:nvSpPr>
          <p:spPr>
            <a:xfrm>
              <a:off x="5487701" y="3612760"/>
              <a:ext cx="25420" cy="63602"/>
            </a:xfrm>
            <a:custGeom>
              <a:rect b="b" l="l" r="r" t="t"/>
              <a:pathLst>
                <a:path extrusionOk="0" h="2422" w="968">
                  <a:moveTo>
                    <a:pt x="231" y="0"/>
                  </a:moveTo>
                  <a:lnTo>
                    <a:pt x="1" y="2421"/>
                  </a:lnTo>
                  <a:lnTo>
                    <a:pt x="967" y="242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48"/>
            <p:cNvSpPr/>
            <p:nvPr/>
          </p:nvSpPr>
          <p:spPr>
            <a:xfrm>
              <a:off x="5489224" y="3599945"/>
              <a:ext cx="22400" cy="21638"/>
            </a:xfrm>
            <a:custGeom>
              <a:rect b="b" l="l" r="r" t="t"/>
              <a:pathLst>
                <a:path extrusionOk="0" h="824" w="853">
                  <a:moveTo>
                    <a:pt x="0" y="0"/>
                  </a:moveTo>
                  <a:lnTo>
                    <a:pt x="0" y="651"/>
                  </a:lnTo>
                  <a:cubicBezTo>
                    <a:pt x="0" y="747"/>
                    <a:pt x="77" y="823"/>
                    <a:pt x="173" y="823"/>
                  </a:cubicBezTo>
                  <a:lnTo>
                    <a:pt x="680" y="823"/>
                  </a:lnTo>
                  <a:cubicBezTo>
                    <a:pt x="775" y="823"/>
                    <a:pt x="852" y="747"/>
                    <a:pt x="852" y="6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48"/>
            <p:cNvSpPr/>
            <p:nvPr/>
          </p:nvSpPr>
          <p:spPr>
            <a:xfrm>
              <a:off x="5570394" y="3613259"/>
              <a:ext cx="38235" cy="63103"/>
            </a:xfrm>
            <a:custGeom>
              <a:rect b="b" l="l" r="r" t="t"/>
              <a:pathLst>
                <a:path extrusionOk="0" h="2403" w="1456">
                  <a:moveTo>
                    <a:pt x="1187" y="0"/>
                  </a:moveTo>
                  <a:lnTo>
                    <a:pt x="288" y="900"/>
                  </a:lnTo>
                  <a:cubicBezTo>
                    <a:pt x="106" y="1082"/>
                    <a:pt x="1" y="1331"/>
                    <a:pt x="1" y="1589"/>
                  </a:cubicBezTo>
                  <a:lnTo>
                    <a:pt x="1" y="2402"/>
                  </a:lnTo>
                  <a:lnTo>
                    <a:pt x="1216" y="2402"/>
                  </a:lnTo>
                  <a:cubicBezTo>
                    <a:pt x="1340" y="2402"/>
                    <a:pt x="1455" y="2288"/>
                    <a:pt x="1455" y="2163"/>
                  </a:cubicBezTo>
                  <a:lnTo>
                    <a:pt x="1455" y="661"/>
                  </a:lnTo>
                  <a:cubicBezTo>
                    <a:pt x="1446" y="412"/>
                    <a:pt x="1359" y="17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48"/>
            <p:cNvSpPr/>
            <p:nvPr/>
          </p:nvSpPr>
          <p:spPr>
            <a:xfrm>
              <a:off x="5430165" y="3389839"/>
              <a:ext cx="140255" cy="101810"/>
            </a:xfrm>
            <a:custGeom>
              <a:rect b="b" l="l" r="r" t="t"/>
              <a:pathLst>
                <a:path extrusionOk="0" h="3877" w="5341">
                  <a:moveTo>
                    <a:pt x="1943" y="0"/>
                  </a:moveTo>
                  <a:cubicBezTo>
                    <a:pt x="871" y="0"/>
                    <a:pt x="10" y="871"/>
                    <a:pt x="10" y="1943"/>
                  </a:cubicBezTo>
                  <a:lnTo>
                    <a:pt x="10" y="2517"/>
                  </a:lnTo>
                  <a:cubicBezTo>
                    <a:pt x="0" y="2776"/>
                    <a:pt x="48" y="3034"/>
                    <a:pt x="125" y="3283"/>
                  </a:cubicBezTo>
                  <a:lnTo>
                    <a:pt x="211" y="3522"/>
                  </a:lnTo>
                  <a:cubicBezTo>
                    <a:pt x="230" y="3599"/>
                    <a:pt x="240" y="3675"/>
                    <a:pt x="240" y="3752"/>
                  </a:cubicBezTo>
                  <a:lnTo>
                    <a:pt x="240" y="3876"/>
                  </a:lnTo>
                  <a:lnTo>
                    <a:pt x="5092" y="3876"/>
                  </a:lnTo>
                  <a:lnTo>
                    <a:pt x="5092" y="3752"/>
                  </a:lnTo>
                  <a:cubicBezTo>
                    <a:pt x="5092" y="3675"/>
                    <a:pt x="5101" y="3599"/>
                    <a:pt x="5130" y="3522"/>
                  </a:cubicBezTo>
                  <a:lnTo>
                    <a:pt x="5207" y="3283"/>
                  </a:lnTo>
                  <a:cubicBezTo>
                    <a:pt x="5293" y="3034"/>
                    <a:pt x="5331" y="2785"/>
                    <a:pt x="5341" y="2517"/>
                  </a:cubicBezTo>
                  <a:lnTo>
                    <a:pt x="5341" y="488"/>
                  </a:lnTo>
                  <a:cubicBezTo>
                    <a:pt x="5341" y="220"/>
                    <a:pt x="5120" y="0"/>
                    <a:pt x="48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48"/>
            <p:cNvSpPr/>
            <p:nvPr/>
          </p:nvSpPr>
          <p:spPr>
            <a:xfrm>
              <a:off x="5462071" y="3390338"/>
              <a:ext cx="108086" cy="101547"/>
            </a:xfrm>
            <a:custGeom>
              <a:rect b="b" l="l" r="r" t="t"/>
              <a:pathLst>
                <a:path extrusionOk="0" h="3867" w="4116">
                  <a:moveTo>
                    <a:pt x="986" y="0"/>
                  </a:moveTo>
                  <a:cubicBezTo>
                    <a:pt x="441" y="0"/>
                    <a:pt x="10" y="431"/>
                    <a:pt x="1" y="977"/>
                  </a:cubicBezTo>
                  <a:cubicBezTo>
                    <a:pt x="1" y="1513"/>
                    <a:pt x="441" y="1953"/>
                    <a:pt x="986" y="1953"/>
                  </a:cubicBezTo>
                  <a:lnTo>
                    <a:pt x="1120" y="1953"/>
                  </a:lnTo>
                  <a:lnTo>
                    <a:pt x="1187" y="3867"/>
                  </a:lnTo>
                  <a:lnTo>
                    <a:pt x="3877" y="3867"/>
                  </a:lnTo>
                  <a:lnTo>
                    <a:pt x="3877" y="3752"/>
                  </a:lnTo>
                  <a:cubicBezTo>
                    <a:pt x="3877" y="3675"/>
                    <a:pt x="3896" y="3599"/>
                    <a:pt x="3915" y="3522"/>
                  </a:cubicBezTo>
                  <a:lnTo>
                    <a:pt x="4001" y="3283"/>
                  </a:lnTo>
                  <a:cubicBezTo>
                    <a:pt x="4078" y="3034"/>
                    <a:pt x="4116" y="2776"/>
                    <a:pt x="4116" y="2517"/>
                  </a:cubicBezTo>
                  <a:lnTo>
                    <a:pt x="4116" y="479"/>
                  </a:lnTo>
                  <a:cubicBezTo>
                    <a:pt x="4116" y="211"/>
                    <a:pt x="3896" y="0"/>
                    <a:pt x="3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48"/>
            <p:cNvSpPr/>
            <p:nvPr/>
          </p:nvSpPr>
          <p:spPr>
            <a:xfrm>
              <a:off x="5462071" y="3542646"/>
              <a:ext cx="76443" cy="57326"/>
            </a:xfrm>
            <a:custGeom>
              <a:rect b="b" l="l" r="r" t="t"/>
              <a:pathLst>
                <a:path extrusionOk="0" h="2183" w="2911">
                  <a:moveTo>
                    <a:pt x="1" y="0"/>
                  </a:moveTo>
                  <a:lnTo>
                    <a:pt x="1" y="2182"/>
                  </a:lnTo>
                  <a:lnTo>
                    <a:pt x="2910" y="2182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48"/>
            <p:cNvSpPr/>
            <p:nvPr/>
          </p:nvSpPr>
          <p:spPr>
            <a:xfrm>
              <a:off x="5462071" y="3542646"/>
              <a:ext cx="76443" cy="31985"/>
            </a:xfrm>
            <a:custGeom>
              <a:rect b="b" l="l" r="r" t="t"/>
              <a:pathLst>
                <a:path extrusionOk="0" h="1218" w="2911">
                  <a:moveTo>
                    <a:pt x="1" y="0"/>
                  </a:moveTo>
                  <a:lnTo>
                    <a:pt x="1" y="823"/>
                  </a:lnTo>
                  <a:cubicBezTo>
                    <a:pt x="451" y="1086"/>
                    <a:pt x="953" y="1218"/>
                    <a:pt x="1455" y="1218"/>
                  </a:cubicBezTo>
                  <a:cubicBezTo>
                    <a:pt x="1958" y="1218"/>
                    <a:pt x="2460" y="1086"/>
                    <a:pt x="2910" y="823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48"/>
            <p:cNvSpPr/>
            <p:nvPr/>
          </p:nvSpPr>
          <p:spPr>
            <a:xfrm>
              <a:off x="5449519" y="3576600"/>
              <a:ext cx="50787" cy="45535"/>
            </a:xfrm>
            <a:custGeom>
              <a:rect b="b" l="l" r="r" t="t"/>
              <a:pathLst>
                <a:path extrusionOk="0" h="1734" w="1934">
                  <a:moveTo>
                    <a:pt x="427" y="1"/>
                  </a:moveTo>
                  <a:cubicBezTo>
                    <a:pt x="337" y="1"/>
                    <a:pt x="250" y="52"/>
                    <a:pt x="211" y="143"/>
                  </a:cubicBezTo>
                  <a:lnTo>
                    <a:pt x="0" y="583"/>
                  </a:lnTo>
                  <a:lnTo>
                    <a:pt x="804" y="1636"/>
                  </a:lnTo>
                  <a:cubicBezTo>
                    <a:pt x="852" y="1699"/>
                    <a:pt x="926" y="1733"/>
                    <a:pt x="999" y="1733"/>
                  </a:cubicBezTo>
                  <a:cubicBezTo>
                    <a:pt x="1058" y="1733"/>
                    <a:pt x="1116" y="1711"/>
                    <a:pt x="1158" y="1664"/>
                  </a:cubicBezTo>
                  <a:lnTo>
                    <a:pt x="1933" y="889"/>
                  </a:lnTo>
                  <a:lnTo>
                    <a:pt x="555" y="37"/>
                  </a:lnTo>
                  <a:cubicBezTo>
                    <a:pt x="515" y="12"/>
                    <a:pt x="471" y="1"/>
                    <a:pt x="4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48"/>
            <p:cNvSpPr/>
            <p:nvPr/>
          </p:nvSpPr>
          <p:spPr>
            <a:xfrm>
              <a:off x="5500279" y="3576600"/>
              <a:ext cx="50787" cy="45535"/>
            </a:xfrm>
            <a:custGeom>
              <a:rect b="b" l="l" r="r" t="t"/>
              <a:pathLst>
                <a:path extrusionOk="0" h="1734" w="1934">
                  <a:moveTo>
                    <a:pt x="1507" y="1"/>
                  </a:moveTo>
                  <a:cubicBezTo>
                    <a:pt x="1463" y="1"/>
                    <a:pt x="1419" y="12"/>
                    <a:pt x="1379" y="37"/>
                  </a:cubicBezTo>
                  <a:lnTo>
                    <a:pt x="0" y="889"/>
                  </a:lnTo>
                  <a:lnTo>
                    <a:pt x="776" y="1664"/>
                  </a:lnTo>
                  <a:cubicBezTo>
                    <a:pt x="823" y="1711"/>
                    <a:pt x="881" y="1733"/>
                    <a:pt x="939" y="1733"/>
                  </a:cubicBezTo>
                  <a:cubicBezTo>
                    <a:pt x="1011" y="1733"/>
                    <a:pt x="1082" y="1699"/>
                    <a:pt x="1130" y="1636"/>
                  </a:cubicBezTo>
                  <a:lnTo>
                    <a:pt x="1934" y="583"/>
                  </a:lnTo>
                  <a:lnTo>
                    <a:pt x="1723" y="143"/>
                  </a:lnTo>
                  <a:cubicBezTo>
                    <a:pt x="1684" y="52"/>
                    <a:pt x="1597" y="1"/>
                    <a:pt x="15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48"/>
            <p:cNvSpPr/>
            <p:nvPr/>
          </p:nvSpPr>
          <p:spPr>
            <a:xfrm>
              <a:off x="5436704" y="3441545"/>
              <a:ext cx="127177" cy="120218"/>
            </a:xfrm>
            <a:custGeom>
              <a:rect b="b" l="l" r="r" t="t"/>
              <a:pathLst>
                <a:path extrusionOk="0" h="4578" w="4843">
                  <a:moveTo>
                    <a:pt x="2088" y="0"/>
                  </a:moveTo>
                  <a:cubicBezTo>
                    <a:pt x="1472" y="0"/>
                    <a:pt x="939" y="103"/>
                    <a:pt x="670" y="165"/>
                  </a:cubicBezTo>
                  <a:cubicBezTo>
                    <a:pt x="555" y="194"/>
                    <a:pt x="479" y="290"/>
                    <a:pt x="488" y="405"/>
                  </a:cubicBezTo>
                  <a:lnTo>
                    <a:pt x="488" y="989"/>
                  </a:lnTo>
                  <a:cubicBezTo>
                    <a:pt x="488" y="1113"/>
                    <a:pt x="431" y="1237"/>
                    <a:pt x="345" y="1333"/>
                  </a:cubicBezTo>
                  <a:lnTo>
                    <a:pt x="144" y="1534"/>
                  </a:lnTo>
                  <a:cubicBezTo>
                    <a:pt x="48" y="1620"/>
                    <a:pt x="0" y="1745"/>
                    <a:pt x="0" y="1869"/>
                  </a:cubicBezTo>
                  <a:lnTo>
                    <a:pt x="0" y="2156"/>
                  </a:lnTo>
                  <a:cubicBezTo>
                    <a:pt x="0" y="3496"/>
                    <a:pt x="1082" y="4577"/>
                    <a:pt x="2421" y="4577"/>
                  </a:cubicBezTo>
                  <a:cubicBezTo>
                    <a:pt x="3761" y="4577"/>
                    <a:pt x="4843" y="3496"/>
                    <a:pt x="4843" y="2156"/>
                  </a:cubicBezTo>
                  <a:lnTo>
                    <a:pt x="4843" y="1869"/>
                  </a:lnTo>
                  <a:cubicBezTo>
                    <a:pt x="4843" y="1745"/>
                    <a:pt x="4795" y="1620"/>
                    <a:pt x="4699" y="1524"/>
                  </a:cubicBezTo>
                  <a:lnTo>
                    <a:pt x="4498" y="1323"/>
                  </a:lnTo>
                  <a:cubicBezTo>
                    <a:pt x="4412" y="1237"/>
                    <a:pt x="4355" y="1113"/>
                    <a:pt x="4355" y="989"/>
                  </a:cubicBezTo>
                  <a:lnTo>
                    <a:pt x="4355" y="855"/>
                  </a:lnTo>
                  <a:cubicBezTo>
                    <a:pt x="4364" y="759"/>
                    <a:pt x="4316" y="663"/>
                    <a:pt x="4240" y="606"/>
                  </a:cubicBezTo>
                  <a:cubicBezTo>
                    <a:pt x="3593" y="132"/>
                    <a:pt x="2788" y="0"/>
                    <a:pt x="20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48"/>
            <p:cNvSpPr/>
            <p:nvPr/>
          </p:nvSpPr>
          <p:spPr>
            <a:xfrm>
              <a:off x="5436704" y="3441676"/>
              <a:ext cx="114625" cy="119588"/>
            </a:xfrm>
            <a:custGeom>
              <a:rect b="b" l="l" r="r" t="t"/>
              <a:pathLst>
                <a:path extrusionOk="0" h="4554" w="4365">
                  <a:moveTo>
                    <a:pt x="2098" y="0"/>
                  </a:moveTo>
                  <a:cubicBezTo>
                    <a:pt x="1869" y="0"/>
                    <a:pt x="1651" y="15"/>
                    <a:pt x="1455" y="36"/>
                  </a:cubicBezTo>
                  <a:cubicBezTo>
                    <a:pt x="1187" y="65"/>
                    <a:pt x="928" y="103"/>
                    <a:pt x="670" y="170"/>
                  </a:cubicBezTo>
                  <a:cubicBezTo>
                    <a:pt x="555" y="189"/>
                    <a:pt x="479" y="294"/>
                    <a:pt x="488" y="409"/>
                  </a:cubicBezTo>
                  <a:lnTo>
                    <a:pt x="488" y="984"/>
                  </a:lnTo>
                  <a:cubicBezTo>
                    <a:pt x="488" y="1117"/>
                    <a:pt x="431" y="1242"/>
                    <a:pt x="345" y="1328"/>
                  </a:cubicBezTo>
                  <a:lnTo>
                    <a:pt x="144" y="1529"/>
                  </a:lnTo>
                  <a:cubicBezTo>
                    <a:pt x="48" y="1615"/>
                    <a:pt x="0" y="1740"/>
                    <a:pt x="0" y="1874"/>
                  </a:cubicBezTo>
                  <a:lnTo>
                    <a:pt x="0" y="2151"/>
                  </a:lnTo>
                  <a:cubicBezTo>
                    <a:pt x="0" y="3376"/>
                    <a:pt x="919" y="4410"/>
                    <a:pt x="2134" y="4553"/>
                  </a:cubicBezTo>
                  <a:cubicBezTo>
                    <a:pt x="1704" y="4103"/>
                    <a:pt x="1455" y="3510"/>
                    <a:pt x="1455" y="2878"/>
                  </a:cubicBezTo>
                  <a:lnTo>
                    <a:pt x="1455" y="1108"/>
                  </a:lnTo>
                  <a:cubicBezTo>
                    <a:pt x="1464" y="869"/>
                    <a:pt x="1646" y="658"/>
                    <a:pt x="1885" y="629"/>
                  </a:cubicBezTo>
                  <a:cubicBezTo>
                    <a:pt x="2077" y="604"/>
                    <a:pt x="2320" y="583"/>
                    <a:pt x="2589" y="583"/>
                  </a:cubicBezTo>
                  <a:cubicBezTo>
                    <a:pt x="3141" y="583"/>
                    <a:pt x="3805" y="671"/>
                    <a:pt x="4364" y="993"/>
                  </a:cubicBezTo>
                  <a:lnTo>
                    <a:pt x="4364" y="859"/>
                  </a:lnTo>
                  <a:cubicBezTo>
                    <a:pt x="4364" y="754"/>
                    <a:pt x="4316" y="658"/>
                    <a:pt x="4240" y="601"/>
                  </a:cubicBezTo>
                  <a:cubicBezTo>
                    <a:pt x="3599" y="133"/>
                    <a:pt x="2795" y="0"/>
                    <a:pt x="209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48"/>
            <p:cNvSpPr/>
            <p:nvPr/>
          </p:nvSpPr>
          <p:spPr>
            <a:xfrm>
              <a:off x="5392219" y="3613259"/>
              <a:ext cx="37972" cy="63103"/>
            </a:xfrm>
            <a:custGeom>
              <a:rect b="b" l="l" r="r" t="t"/>
              <a:pathLst>
                <a:path extrusionOk="0" h="2403" w="1446">
                  <a:moveTo>
                    <a:pt x="259" y="0"/>
                  </a:moveTo>
                  <a:cubicBezTo>
                    <a:pt x="96" y="173"/>
                    <a:pt x="0" y="412"/>
                    <a:pt x="0" y="661"/>
                  </a:cubicBezTo>
                  <a:lnTo>
                    <a:pt x="0" y="2163"/>
                  </a:lnTo>
                  <a:cubicBezTo>
                    <a:pt x="0" y="2288"/>
                    <a:pt x="105" y="2402"/>
                    <a:pt x="239" y="2402"/>
                  </a:cubicBezTo>
                  <a:lnTo>
                    <a:pt x="1445" y="2402"/>
                  </a:lnTo>
                  <a:lnTo>
                    <a:pt x="1445" y="1589"/>
                  </a:lnTo>
                  <a:cubicBezTo>
                    <a:pt x="1445" y="1331"/>
                    <a:pt x="1350" y="1082"/>
                    <a:pt x="1168" y="90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3" name="Google Shape;5223;p48"/>
          <p:cNvSpPr/>
          <p:nvPr/>
        </p:nvSpPr>
        <p:spPr>
          <a:xfrm>
            <a:off x="5741031" y="3617513"/>
            <a:ext cx="25157" cy="62866"/>
          </a:xfrm>
          <a:custGeom>
            <a:rect b="b" l="l" r="r" t="t"/>
            <a:pathLst>
              <a:path extrusionOk="0" h="2394" w="958">
                <a:moveTo>
                  <a:pt x="135" y="1"/>
                </a:moveTo>
                <a:cubicBezTo>
                  <a:pt x="49" y="125"/>
                  <a:pt x="1" y="269"/>
                  <a:pt x="1" y="412"/>
                </a:cubicBezTo>
                <a:lnTo>
                  <a:pt x="1" y="2154"/>
                </a:lnTo>
                <a:cubicBezTo>
                  <a:pt x="1" y="2288"/>
                  <a:pt x="106" y="2394"/>
                  <a:pt x="240" y="2394"/>
                </a:cubicBezTo>
                <a:lnTo>
                  <a:pt x="958" y="2394"/>
                </a:lnTo>
                <a:lnTo>
                  <a:pt x="958" y="1121"/>
                </a:lnTo>
                <a:cubicBezTo>
                  <a:pt x="948" y="929"/>
                  <a:pt x="881" y="747"/>
                  <a:pt x="747" y="613"/>
                </a:cubicBezTo>
                <a:lnTo>
                  <a:pt x="135" y="1"/>
                </a:lnTo>
                <a:close/>
              </a:path>
            </a:pathLst>
          </a:custGeom>
          <a:solidFill>
            <a:srgbClr val="C5D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24" name="Google Shape;5224;p48"/>
          <p:cNvGrpSpPr/>
          <p:nvPr/>
        </p:nvGrpSpPr>
        <p:grpSpPr>
          <a:xfrm>
            <a:off x="3060752" y="2903609"/>
            <a:ext cx="390565" cy="359577"/>
            <a:chOff x="3060752" y="2903609"/>
            <a:chExt cx="390565" cy="359577"/>
          </a:xfrm>
        </p:grpSpPr>
        <p:sp>
          <p:nvSpPr>
            <p:cNvPr id="5225" name="Google Shape;5225;p48"/>
            <p:cNvSpPr/>
            <p:nvPr/>
          </p:nvSpPr>
          <p:spPr>
            <a:xfrm>
              <a:off x="3070048" y="3126950"/>
              <a:ext cx="25919" cy="58586"/>
            </a:xfrm>
            <a:custGeom>
              <a:rect b="b" l="l" r="r" t="t"/>
              <a:pathLst>
                <a:path extrusionOk="0" h="2231" w="987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48"/>
            <p:cNvSpPr/>
            <p:nvPr/>
          </p:nvSpPr>
          <p:spPr>
            <a:xfrm>
              <a:off x="3097936" y="3011852"/>
              <a:ext cx="102572" cy="104068"/>
            </a:xfrm>
            <a:custGeom>
              <a:rect b="b" l="l" r="r" t="t"/>
              <a:pathLst>
                <a:path extrusionOk="0" h="3963" w="3906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700" y="1924"/>
                    <a:pt x="211" y="3341"/>
                  </a:cubicBezTo>
                  <a:lnTo>
                    <a:pt x="1" y="3963"/>
                  </a:lnTo>
                  <a:lnTo>
                    <a:pt x="3906" y="3963"/>
                  </a:lnTo>
                  <a:lnTo>
                    <a:pt x="3695" y="3341"/>
                  </a:lnTo>
                  <a:cubicBezTo>
                    <a:pt x="3207" y="1924"/>
                    <a:pt x="3197" y="958"/>
                    <a:pt x="3236" y="508"/>
                  </a:cubicBezTo>
                  <a:lnTo>
                    <a:pt x="327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48"/>
            <p:cNvSpPr/>
            <p:nvPr/>
          </p:nvSpPr>
          <p:spPr>
            <a:xfrm>
              <a:off x="3097936" y="3011852"/>
              <a:ext cx="27678" cy="104068"/>
            </a:xfrm>
            <a:custGeom>
              <a:rect b="b" l="l" r="r" t="t"/>
              <a:pathLst>
                <a:path extrusionOk="0" h="3963" w="1054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690" y="1924"/>
                    <a:pt x="211" y="3341"/>
                  </a:cubicBezTo>
                  <a:lnTo>
                    <a:pt x="1" y="3963"/>
                  </a:lnTo>
                  <a:lnTo>
                    <a:pt x="345" y="3963"/>
                  </a:lnTo>
                  <a:lnTo>
                    <a:pt x="556" y="3341"/>
                  </a:lnTo>
                  <a:cubicBezTo>
                    <a:pt x="1034" y="1924"/>
                    <a:pt x="1054" y="958"/>
                    <a:pt x="1015" y="508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48"/>
            <p:cNvSpPr/>
            <p:nvPr/>
          </p:nvSpPr>
          <p:spPr>
            <a:xfrm>
              <a:off x="3092421" y="3102318"/>
              <a:ext cx="113863" cy="38235"/>
            </a:xfrm>
            <a:custGeom>
              <a:rect b="b" l="l" r="r" t="t"/>
              <a:pathLst>
                <a:path extrusionOk="0" h="1456" w="4336">
                  <a:moveTo>
                    <a:pt x="287" y="1"/>
                  </a:moveTo>
                  <a:cubicBezTo>
                    <a:pt x="268" y="1"/>
                    <a:pt x="249" y="11"/>
                    <a:pt x="240" y="39"/>
                  </a:cubicBezTo>
                  <a:lnTo>
                    <a:pt x="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6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48"/>
            <p:cNvSpPr/>
            <p:nvPr/>
          </p:nvSpPr>
          <p:spPr>
            <a:xfrm>
              <a:off x="3060752" y="3184170"/>
              <a:ext cx="147791" cy="26759"/>
            </a:xfrm>
            <a:custGeom>
              <a:rect b="b" l="l" r="r" t="t"/>
              <a:pathLst>
                <a:path extrusionOk="0" h="1019" w="5628">
                  <a:moveTo>
                    <a:pt x="5593" y="0"/>
                  </a:moveTo>
                  <a:cubicBezTo>
                    <a:pt x="5590" y="0"/>
                    <a:pt x="5585" y="1"/>
                    <a:pt x="5580" y="4"/>
                  </a:cubicBezTo>
                  <a:lnTo>
                    <a:pt x="48" y="4"/>
                  </a:lnTo>
                  <a:cubicBezTo>
                    <a:pt x="20" y="4"/>
                    <a:pt x="0" y="23"/>
                    <a:pt x="0" y="42"/>
                  </a:cubicBezTo>
                  <a:lnTo>
                    <a:pt x="0" y="970"/>
                  </a:lnTo>
                  <a:cubicBezTo>
                    <a:pt x="0" y="999"/>
                    <a:pt x="20" y="1018"/>
                    <a:pt x="48" y="1018"/>
                  </a:cubicBezTo>
                  <a:lnTo>
                    <a:pt x="5207" y="1018"/>
                  </a:lnTo>
                  <a:cubicBezTo>
                    <a:pt x="5226" y="1018"/>
                    <a:pt x="5245" y="1009"/>
                    <a:pt x="5255" y="990"/>
                  </a:cubicBezTo>
                  <a:lnTo>
                    <a:pt x="5628" y="61"/>
                  </a:lnTo>
                  <a:cubicBezTo>
                    <a:pt x="5628" y="52"/>
                    <a:pt x="5628" y="33"/>
                    <a:pt x="5618" y="23"/>
                  </a:cubicBezTo>
                  <a:cubicBezTo>
                    <a:pt x="5611" y="9"/>
                    <a:pt x="5604" y="0"/>
                    <a:pt x="559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48"/>
            <p:cNvSpPr/>
            <p:nvPr/>
          </p:nvSpPr>
          <p:spPr>
            <a:xfrm>
              <a:off x="3070048" y="3126950"/>
              <a:ext cx="152072" cy="58586"/>
            </a:xfrm>
            <a:custGeom>
              <a:rect b="b" l="l" r="r" t="t"/>
              <a:pathLst>
                <a:path extrusionOk="0" h="2231" w="5791">
                  <a:moveTo>
                    <a:pt x="604" y="1"/>
                  </a:moveTo>
                  <a:lnTo>
                    <a:pt x="1" y="2231"/>
                  </a:lnTo>
                  <a:lnTo>
                    <a:pt x="5484" y="2231"/>
                  </a:lnTo>
                  <a:lnTo>
                    <a:pt x="5628" y="1456"/>
                  </a:lnTo>
                  <a:lnTo>
                    <a:pt x="5791" y="1312"/>
                  </a:lnTo>
                  <a:lnTo>
                    <a:pt x="5704" y="1025"/>
                  </a:lnTo>
                  <a:lnTo>
                    <a:pt x="541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48"/>
            <p:cNvSpPr/>
            <p:nvPr/>
          </p:nvSpPr>
          <p:spPr>
            <a:xfrm>
              <a:off x="3093183" y="2903609"/>
              <a:ext cx="112104" cy="120586"/>
            </a:xfrm>
            <a:custGeom>
              <a:rect b="b" l="l" r="r" t="t"/>
              <a:pathLst>
                <a:path extrusionOk="0" h="4592" w="4269">
                  <a:moveTo>
                    <a:pt x="2133" y="0"/>
                  </a:moveTo>
                  <a:cubicBezTo>
                    <a:pt x="2003" y="0"/>
                    <a:pt x="1871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6" y="2161"/>
                    <a:pt x="565" y="3204"/>
                  </a:cubicBezTo>
                  <a:lnTo>
                    <a:pt x="546" y="3204"/>
                  </a:lnTo>
                  <a:cubicBezTo>
                    <a:pt x="239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39" y="4592"/>
                    <a:pt x="546" y="4592"/>
                  </a:cubicBezTo>
                  <a:lnTo>
                    <a:pt x="3723" y="4592"/>
                  </a:lnTo>
                  <a:cubicBezTo>
                    <a:pt x="4020" y="4592"/>
                    <a:pt x="4268" y="4343"/>
                    <a:pt x="4268" y="4046"/>
                  </a:cubicBezTo>
                  <a:lnTo>
                    <a:pt x="4268" y="3749"/>
                  </a:lnTo>
                  <a:cubicBezTo>
                    <a:pt x="4268" y="3453"/>
                    <a:pt x="4020" y="3204"/>
                    <a:pt x="3723" y="3204"/>
                  </a:cubicBezTo>
                  <a:lnTo>
                    <a:pt x="3704" y="3204"/>
                  </a:lnTo>
                  <a:cubicBezTo>
                    <a:pt x="4173" y="2161"/>
                    <a:pt x="3512" y="945"/>
                    <a:pt x="2364" y="792"/>
                  </a:cubicBezTo>
                  <a:lnTo>
                    <a:pt x="2364" y="208"/>
                  </a:lnTo>
                  <a:cubicBezTo>
                    <a:pt x="2393" y="70"/>
                    <a:pt x="2263" y="0"/>
                    <a:pt x="2133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48"/>
            <p:cNvSpPr/>
            <p:nvPr/>
          </p:nvSpPr>
          <p:spPr>
            <a:xfrm>
              <a:off x="3093183" y="2924407"/>
              <a:ext cx="49763" cy="99788"/>
            </a:xfrm>
            <a:custGeom>
              <a:rect b="b" l="l" r="r" t="t"/>
              <a:pathLst>
                <a:path extrusionOk="0" h="3800" w="1895">
                  <a:moveTo>
                    <a:pt x="1895" y="0"/>
                  </a:moveTo>
                  <a:lnTo>
                    <a:pt x="1895" y="0"/>
                  </a:lnTo>
                  <a:cubicBezTo>
                    <a:pt x="756" y="163"/>
                    <a:pt x="86" y="1369"/>
                    <a:pt x="565" y="2421"/>
                  </a:cubicBezTo>
                  <a:lnTo>
                    <a:pt x="546" y="2421"/>
                  </a:lnTo>
                  <a:cubicBezTo>
                    <a:pt x="239" y="2421"/>
                    <a:pt x="0" y="2661"/>
                    <a:pt x="0" y="2957"/>
                  </a:cubicBezTo>
                  <a:lnTo>
                    <a:pt x="0" y="3254"/>
                  </a:lnTo>
                  <a:cubicBezTo>
                    <a:pt x="0" y="3551"/>
                    <a:pt x="239" y="3800"/>
                    <a:pt x="546" y="3800"/>
                  </a:cubicBezTo>
                  <a:lnTo>
                    <a:pt x="890" y="3800"/>
                  </a:lnTo>
                  <a:cubicBezTo>
                    <a:pt x="58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84" y="2421"/>
                    <a:pt x="890" y="2421"/>
                  </a:cubicBezTo>
                  <a:lnTo>
                    <a:pt x="909" y="2421"/>
                  </a:lnTo>
                  <a:cubicBezTo>
                    <a:pt x="718" y="1991"/>
                    <a:pt x="708" y="1512"/>
                    <a:pt x="871" y="1082"/>
                  </a:cubicBezTo>
                  <a:cubicBezTo>
                    <a:pt x="1005" y="689"/>
                    <a:pt x="1302" y="287"/>
                    <a:pt x="189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48"/>
            <p:cNvSpPr/>
            <p:nvPr/>
          </p:nvSpPr>
          <p:spPr>
            <a:xfrm>
              <a:off x="3097201" y="2987719"/>
              <a:ext cx="71401" cy="16255"/>
            </a:xfrm>
            <a:custGeom>
              <a:rect b="b" l="l" r="r" t="t"/>
              <a:pathLst>
                <a:path extrusionOk="0" h="619" w="2719">
                  <a:moveTo>
                    <a:pt x="431" y="1"/>
                  </a:moveTo>
                  <a:cubicBezTo>
                    <a:pt x="364" y="1"/>
                    <a:pt x="316" y="30"/>
                    <a:pt x="287" y="87"/>
                  </a:cubicBezTo>
                  <a:lnTo>
                    <a:pt x="144" y="116"/>
                  </a:lnTo>
                  <a:cubicBezTo>
                    <a:pt x="67" y="135"/>
                    <a:pt x="0" y="307"/>
                    <a:pt x="0" y="326"/>
                  </a:cubicBezTo>
                  <a:cubicBezTo>
                    <a:pt x="0" y="349"/>
                    <a:pt x="94" y="618"/>
                    <a:pt x="153" y="618"/>
                  </a:cubicBezTo>
                  <a:cubicBezTo>
                    <a:pt x="170" y="618"/>
                    <a:pt x="183" y="598"/>
                    <a:pt x="192" y="546"/>
                  </a:cubicBezTo>
                  <a:cubicBezTo>
                    <a:pt x="201" y="422"/>
                    <a:pt x="306" y="326"/>
                    <a:pt x="440" y="326"/>
                  </a:cubicBezTo>
                  <a:lnTo>
                    <a:pt x="2498" y="326"/>
                  </a:lnTo>
                  <a:cubicBezTo>
                    <a:pt x="2718" y="326"/>
                    <a:pt x="2718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48"/>
            <p:cNvSpPr/>
            <p:nvPr/>
          </p:nvSpPr>
          <p:spPr>
            <a:xfrm>
              <a:off x="3311823" y="3011852"/>
              <a:ext cx="102309" cy="104068"/>
            </a:xfrm>
            <a:custGeom>
              <a:rect b="b" l="l" r="r" t="t"/>
              <a:pathLst>
                <a:path extrusionOk="0" h="3963" w="3896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895" y="3963"/>
                  </a:lnTo>
                  <a:lnTo>
                    <a:pt x="3685" y="3341"/>
                  </a:lnTo>
                  <a:cubicBezTo>
                    <a:pt x="3206" y="1924"/>
                    <a:pt x="3187" y="958"/>
                    <a:pt x="3225" y="508"/>
                  </a:cubicBezTo>
                  <a:lnTo>
                    <a:pt x="326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48"/>
            <p:cNvSpPr/>
            <p:nvPr/>
          </p:nvSpPr>
          <p:spPr>
            <a:xfrm>
              <a:off x="3311823" y="3011852"/>
              <a:ext cx="27415" cy="104068"/>
            </a:xfrm>
            <a:custGeom>
              <a:rect b="b" l="l" r="r" t="t"/>
              <a:pathLst>
                <a:path extrusionOk="0" h="3963" w="1044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45" y="3963"/>
                  </a:lnTo>
                  <a:lnTo>
                    <a:pt x="555" y="3341"/>
                  </a:lnTo>
                  <a:cubicBezTo>
                    <a:pt x="1034" y="1924"/>
                    <a:pt x="1043" y="958"/>
                    <a:pt x="1005" y="50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48"/>
            <p:cNvSpPr/>
            <p:nvPr/>
          </p:nvSpPr>
          <p:spPr>
            <a:xfrm>
              <a:off x="3306046" y="3102318"/>
              <a:ext cx="113863" cy="38235"/>
            </a:xfrm>
            <a:custGeom>
              <a:rect b="b" l="l" r="r" t="t"/>
              <a:pathLst>
                <a:path extrusionOk="0" h="1456" w="4336">
                  <a:moveTo>
                    <a:pt x="287" y="1"/>
                  </a:moveTo>
                  <a:cubicBezTo>
                    <a:pt x="268" y="1"/>
                    <a:pt x="249" y="11"/>
                    <a:pt x="249" y="39"/>
                  </a:cubicBezTo>
                  <a:lnTo>
                    <a:pt x="1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5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48"/>
            <p:cNvSpPr/>
            <p:nvPr/>
          </p:nvSpPr>
          <p:spPr>
            <a:xfrm>
              <a:off x="3303263" y="3184512"/>
              <a:ext cx="148054" cy="26418"/>
            </a:xfrm>
            <a:custGeom>
              <a:rect b="b" l="l" r="r" t="t"/>
              <a:pathLst>
                <a:path extrusionOk="0" h="1006" w="5638">
                  <a:moveTo>
                    <a:pt x="58" y="0"/>
                  </a:moveTo>
                  <a:cubicBezTo>
                    <a:pt x="20" y="0"/>
                    <a:pt x="1" y="29"/>
                    <a:pt x="10" y="67"/>
                  </a:cubicBezTo>
                  <a:lnTo>
                    <a:pt x="384" y="977"/>
                  </a:lnTo>
                  <a:cubicBezTo>
                    <a:pt x="393" y="996"/>
                    <a:pt x="412" y="1005"/>
                    <a:pt x="432" y="1005"/>
                  </a:cubicBezTo>
                  <a:lnTo>
                    <a:pt x="5590" y="1005"/>
                  </a:lnTo>
                  <a:cubicBezTo>
                    <a:pt x="5609" y="1005"/>
                    <a:pt x="5638" y="986"/>
                    <a:pt x="5638" y="957"/>
                  </a:cubicBezTo>
                  <a:lnTo>
                    <a:pt x="5638" y="48"/>
                  </a:lnTo>
                  <a:cubicBezTo>
                    <a:pt x="5638" y="20"/>
                    <a:pt x="5609" y="0"/>
                    <a:pt x="559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48"/>
            <p:cNvSpPr/>
            <p:nvPr/>
          </p:nvSpPr>
          <p:spPr>
            <a:xfrm>
              <a:off x="3289949" y="3126950"/>
              <a:ext cx="152072" cy="58586"/>
            </a:xfrm>
            <a:custGeom>
              <a:rect b="b" l="l" r="r" t="t"/>
              <a:pathLst>
                <a:path extrusionOk="0" h="2231" w="5791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5791" y="223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48"/>
            <p:cNvSpPr/>
            <p:nvPr/>
          </p:nvSpPr>
          <p:spPr>
            <a:xfrm>
              <a:off x="3289949" y="3126950"/>
              <a:ext cx="19642" cy="58586"/>
            </a:xfrm>
            <a:custGeom>
              <a:rect b="b" l="l" r="r" t="t"/>
              <a:pathLst>
                <a:path extrusionOk="0" h="2231" w="748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680" y="2231"/>
                  </a:lnTo>
                  <a:lnTo>
                    <a:pt x="546" y="1456"/>
                  </a:lnTo>
                  <a:lnTo>
                    <a:pt x="374" y="1302"/>
                  </a:lnTo>
                  <a:lnTo>
                    <a:pt x="470" y="1015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48"/>
            <p:cNvSpPr/>
            <p:nvPr/>
          </p:nvSpPr>
          <p:spPr>
            <a:xfrm>
              <a:off x="3204761" y="3064136"/>
              <a:ext cx="27678" cy="104068"/>
            </a:xfrm>
            <a:custGeom>
              <a:rect b="b" l="l" r="r" t="t"/>
              <a:pathLst>
                <a:path extrusionOk="0" h="3963" w="1054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45" y="3962"/>
                  </a:lnTo>
                  <a:lnTo>
                    <a:pt x="555" y="3340"/>
                  </a:lnTo>
                  <a:cubicBezTo>
                    <a:pt x="1043" y="1924"/>
                    <a:pt x="1053" y="957"/>
                    <a:pt x="1015" y="507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48"/>
            <p:cNvSpPr/>
            <p:nvPr/>
          </p:nvSpPr>
          <p:spPr>
            <a:xfrm>
              <a:off x="3179631" y="3181229"/>
              <a:ext cx="24658" cy="54568"/>
            </a:xfrm>
            <a:custGeom>
              <a:rect b="b" l="l" r="r" t="t"/>
              <a:pathLst>
                <a:path extrusionOk="0" h="2078" w="939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48"/>
            <p:cNvSpPr/>
            <p:nvPr/>
          </p:nvSpPr>
          <p:spPr>
            <a:xfrm>
              <a:off x="3307044" y="2903609"/>
              <a:ext cx="111868" cy="120586"/>
            </a:xfrm>
            <a:custGeom>
              <a:rect b="b" l="l" r="r" t="t"/>
              <a:pathLst>
                <a:path extrusionOk="0" h="4592" w="4260">
                  <a:moveTo>
                    <a:pt x="2126" y="0"/>
                  </a:moveTo>
                  <a:cubicBezTo>
                    <a:pt x="1996" y="0"/>
                    <a:pt x="1867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7" y="2161"/>
                    <a:pt x="565" y="3204"/>
                  </a:cubicBezTo>
                  <a:lnTo>
                    <a:pt x="536" y="3204"/>
                  </a:lnTo>
                  <a:cubicBezTo>
                    <a:pt x="240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40" y="4592"/>
                    <a:pt x="536" y="4592"/>
                  </a:cubicBezTo>
                  <a:lnTo>
                    <a:pt x="3723" y="4592"/>
                  </a:lnTo>
                  <a:cubicBezTo>
                    <a:pt x="4020" y="4592"/>
                    <a:pt x="4259" y="4343"/>
                    <a:pt x="4259" y="4046"/>
                  </a:cubicBezTo>
                  <a:lnTo>
                    <a:pt x="4259" y="3749"/>
                  </a:lnTo>
                  <a:cubicBezTo>
                    <a:pt x="4259" y="3453"/>
                    <a:pt x="4020" y="3204"/>
                    <a:pt x="3714" y="3204"/>
                  </a:cubicBezTo>
                  <a:lnTo>
                    <a:pt x="3695" y="3204"/>
                  </a:lnTo>
                  <a:cubicBezTo>
                    <a:pt x="4173" y="2161"/>
                    <a:pt x="3503" y="945"/>
                    <a:pt x="2364" y="792"/>
                  </a:cubicBezTo>
                  <a:lnTo>
                    <a:pt x="2364" y="208"/>
                  </a:lnTo>
                  <a:cubicBezTo>
                    <a:pt x="2388" y="70"/>
                    <a:pt x="2257" y="0"/>
                    <a:pt x="212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48"/>
            <p:cNvSpPr/>
            <p:nvPr/>
          </p:nvSpPr>
          <p:spPr>
            <a:xfrm>
              <a:off x="3306782" y="2924407"/>
              <a:ext cx="50052" cy="99788"/>
            </a:xfrm>
            <a:custGeom>
              <a:rect b="b" l="l" r="r" t="t"/>
              <a:pathLst>
                <a:path extrusionOk="0" h="3800" w="1906">
                  <a:moveTo>
                    <a:pt x="1905" y="0"/>
                  </a:moveTo>
                  <a:lnTo>
                    <a:pt x="1905" y="0"/>
                  </a:lnTo>
                  <a:cubicBezTo>
                    <a:pt x="757" y="163"/>
                    <a:pt x="97" y="1369"/>
                    <a:pt x="565" y="2421"/>
                  </a:cubicBezTo>
                  <a:lnTo>
                    <a:pt x="546" y="2421"/>
                  </a:lnTo>
                  <a:cubicBezTo>
                    <a:pt x="250" y="2421"/>
                    <a:pt x="1" y="2661"/>
                    <a:pt x="1" y="2957"/>
                  </a:cubicBezTo>
                  <a:lnTo>
                    <a:pt x="1" y="3254"/>
                  </a:lnTo>
                  <a:cubicBezTo>
                    <a:pt x="1" y="3551"/>
                    <a:pt x="250" y="3800"/>
                    <a:pt x="546" y="3800"/>
                  </a:cubicBezTo>
                  <a:lnTo>
                    <a:pt x="891" y="3800"/>
                  </a:lnTo>
                  <a:cubicBezTo>
                    <a:pt x="59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94" y="2421"/>
                    <a:pt x="891" y="2421"/>
                  </a:cubicBezTo>
                  <a:lnTo>
                    <a:pt x="910" y="2421"/>
                  </a:lnTo>
                  <a:cubicBezTo>
                    <a:pt x="719" y="1991"/>
                    <a:pt x="709" y="1512"/>
                    <a:pt x="881" y="1082"/>
                  </a:cubicBezTo>
                  <a:cubicBezTo>
                    <a:pt x="1006" y="689"/>
                    <a:pt x="1302" y="287"/>
                    <a:pt x="190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48"/>
            <p:cNvSpPr/>
            <p:nvPr/>
          </p:nvSpPr>
          <p:spPr>
            <a:xfrm>
              <a:off x="3289713" y="3126714"/>
              <a:ext cx="38970" cy="58586"/>
            </a:xfrm>
            <a:custGeom>
              <a:rect b="b" l="l" r="r" t="t"/>
              <a:pathLst>
                <a:path extrusionOk="0" h="2231" w="1484">
                  <a:moveTo>
                    <a:pt x="383" y="0"/>
                  </a:moveTo>
                  <a:lnTo>
                    <a:pt x="105" y="1015"/>
                  </a:lnTo>
                  <a:lnTo>
                    <a:pt x="0" y="1302"/>
                  </a:lnTo>
                  <a:lnTo>
                    <a:pt x="172" y="1455"/>
                  </a:lnTo>
                  <a:lnTo>
                    <a:pt x="316" y="2230"/>
                  </a:lnTo>
                  <a:lnTo>
                    <a:pt x="1483" y="2230"/>
                  </a:lnTo>
                  <a:lnTo>
                    <a:pt x="1436" y="2077"/>
                  </a:lnTo>
                  <a:lnTo>
                    <a:pt x="1139" y="2077"/>
                  </a:lnTo>
                  <a:lnTo>
                    <a:pt x="967" y="1110"/>
                  </a:lnTo>
                  <a:lnTo>
                    <a:pt x="881" y="1110"/>
                  </a:lnTo>
                  <a:lnTo>
                    <a:pt x="833" y="957"/>
                  </a:lnTo>
                  <a:cubicBezTo>
                    <a:pt x="708" y="613"/>
                    <a:pt x="622" y="297"/>
                    <a:pt x="55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48"/>
            <p:cNvSpPr/>
            <p:nvPr/>
          </p:nvSpPr>
          <p:spPr>
            <a:xfrm>
              <a:off x="3310799" y="2987719"/>
              <a:ext cx="70666" cy="16255"/>
            </a:xfrm>
            <a:custGeom>
              <a:rect b="b" l="l" r="r" t="t"/>
              <a:pathLst>
                <a:path extrusionOk="0" h="619" w="2691">
                  <a:moveTo>
                    <a:pt x="432" y="1"/>
                  </a:moveTo>
                  <a:cubicBezTo>
                    <a:pt x="365" y="1"/>
                    <a:pt x="317" y="30"/>
                    <a:pt x="288" y="87"/>
                  </a:cubicBezTo>
                  <a:lnTo>
                    <a:pt x="145" y="116"/>
                  </a:lnTo>
                  <a:cubicBezTo>
                    <a:pt x="68" y="135"/>
                    <a:pt x="1" y="307"/>
                    <a:pt x="1" y="326"/>
                  </a:cubicBezTo>
                  <a:cubicBezTo>
                    <a:pt x="1" y="349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2" y="422"/>
                    <a:pt x="307" y="326"/>
                    <a:pt x="441" y="326"/>
                  </a:cubicBezTo>
                  <a:lnTo>
                    <a:pt x="2470" y="326"/>
                  </a:lnTo>
                  <a:cubicBezTo>
                    <a:pt x="2690" y="326"/>
                    <a:pt x="2690" y="1"/>
                    <a:pt x="2470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48"/>
            <p:cNvSpPr/>
            <p:nvPr/>
          </p:nvSpPr>
          <p:spPr>
            <a:xfrm>
              <a:off x="3204761" y="3064136"/>
              <a:ext cx="102545" cy="104068"/>
            </a:xfrm>
            <a:custGeom>
              <a:rect b="b" l="l" r="r" t="t"/>
              <a:pathLst>
                <a:path extrusionOk="0" h="3963" w="3905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905" y="3962"/>
                  </a:lnTo>
                  <a:lnTo>
                    <a:pt x="3694" y="3340"/>
                  </a:lnTo>
                  <a:cubicBezTo>
                    <a:pt x="3216" y="1924"/>
                    <a:pt x="3197" y="957"/>
                    <a:pt x="3235" y="507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48"/>
            <p:cNvSpPr/>
            <p:nvPr/>
          </p:nvSpPr>
          <p:spPr>
            <a:xfrm>
              <a:off x="3204761" y="3064136"/>
              <a:ext cx="28413" cy="104068"/>
            </a:xfrm>
            <a:custGeom>
              <a:rect b="b" l="l" r="r" t="t"/>
              <a:pathLst>
                <a:path extrusionOk="0" h="3963" w="1082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83" y="3962"/>
                  </a:lnTo>
                  <a:lnTo>
                    <a:pt x="594" y="3340"/>
                  </a:lnTo>
                  <a:cubicBezTo>
                    <a:pt x="1072" y="1924"/>
                    <a:pt x="1082" y="957"/>
                    <a:pt x="1043" y="507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48"/>
            <p:cNvSpPr/>
            <p:nvPr/>
          </p:nvSpPr>
          <p:spPr>
            <a:xfrm>
              <a:off x="3199221" y="3154339"/>
              <a:ext cx="113890" cy="38497"/>
            </a:xfrm>
            <a:custGeom>
              <a:rect b="b" l="l" r="r" t="t"/>
              <a:pathLst>
                <a:path extrusionOk="0" h="1466" w="4337">
                  <a:moveTo>
                    <a:pt x="288" y="1"/>
                  </a:moveTo>
                  <a:cubicBezTo>
                    <a:pt x="269" y="1"/>
                    <a:pt x="250" y="20"/>
                    <a:pt x="240" y="49"/>
                  </a:cubicBezTo>
                  <a:lnTo>
                    <a:pt x="1" y="1408"/>
                  </a:lnTo>
                  <a:cubicBezTo>
                    <a:pt x="1" y="1437"/>
                    <a:pt x="20" y="1465"/>
                    <a:pt x="49" y="1465"/>
                  </a:cubicBezTo>
                  <a:lnTo>
                    <a:pt x="4279" y="1465"/>
                  </a:lnTo>
                  <a:cubicBezTo>
                    <a:pt x="4307" y="1465"/>
                    <a:pt x="4336" y="1437"/>
                    <a:pt x="4327" y="1408"/>
                  </a:cubicBezTo>
                  <a:lnTo>
                    <a:pt x="4078" y="49"/>
                  </a:lnTo>
                  <a:cubicBezTo>
                    <a:pt x="4078" y="20"/>
                    <a:pt x="4059" y="1"/>
                    <a:pt x="403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48"/>
            <p:cNvSpPr/>
            <p:nvPr/>
          </p:nvSpPr>
          <p:spPr>
            <a:xfrm>
              <a:off x="3167551" y="3235272"/>
              <a:ext cx="176704" cy="27914"/>
            </a:xfrm>
            <a:custGeom>
              <a:rect b="b" l="l" r="r" t="t"/>
              <a:pathLst>
                <a:path extrusionOk="0" h="1063" w="6729">
                  <a:moveTo>
                    <a:pt x="49" y="1"/>
                  </a:moveTo>
                  <a:cubicBezTo>
                    <a:pt x="30" y="1"/>
                    <a:pt x="1" y="20"/>
                    <a:pt x="1" y="48"/>
                  </a:cubicBezTo>
                  <a:lnTo>
                    <a:pt x="1" y="1015"/>
                  </a:lnTo>
                  <a:cubicBezTo>
                    <a:pt x="1" y="1044"/>
                    <a:pt x="30" y="1063"/>
                    <a:pt x="49" y="1063"/>
                  </a:cubicBezTo>
                  <a:lnTo>
                    <a:pt x="6691" y="1063"/>
                  </a:lnTo>
                  <a:cubicBezTo>
                    <a:pt x="6710" y="1063"/>
                    <a:pt x="6729" y="1044"/>
                    <a:pt x="6729" y="1015"/>
                  </a:cubicBezTo>
                  <a:lnTo>
                    <a:pt x="6729" y="48"/>
                  </a:lnTo>
                  <a:cubicBezTo>
                    <a:pt x="6729" y="20"/>
                    <a:pt x="6710" y="1"/>
                    <a:pt x="669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48"/>
            <p:cNvSpPr/>
            <p:nvPr/>
          </p:nvSpPr>
          <p:spPr>
            <a:xfrm>
              <a:off x="3179631" y="3181229"/>
              <a:ext cx="152807" cy="54568"/>
            </a:xfrm>
            <a:custGeom>
              <a:rect b="b" l="l" r="r" t="t"/>
              <a:pathLst>
                <a:path extrusionOk="0" h="2078" w="5819">
                  <a:moveTo>
                    <a:pt x="565" y="1"/>
                  </a:moveTo>
                  <a:lnTo>
                    <a:pt x="0" y="2078"/>
                  </a:lnTo>
                  <a:lnTo>
                    <a:pt x="5819" y="2078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48"/>
            <p:cNvSpPr/>
            <p:nvPr/>
          </p:nvSpPr>
          <p:spPr>
            <a:xfrm>
              <a:off x="3070048" y="3126950"/>
              <a:ext cx="25919" cy="58586"/>
            </a:xfrm>
            <a:custGeom>
              <a:rect b="b" l="l" r="r" t="t"/>
              <a:pathLst>
                <a:path extrusionOk="0" h="2231" w="987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48"/>
            <p:cNvSpPr/>
            <p:nvPr/>
          </p:nvSpPr>
          <p:spPr>
            <a:xfrm>
              <a:off x="3179631" y="3181229"/>
              <a:ext cx="24658" cy="54568"/>
            </a:xfrm>
            <a:custGeom>
              <a:rect b="b" l="l" r="r" t="t"/>
              <a:pathLst>
                <a:path extrusionOk="0" h="2078" w="939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48"/>
            <p:cNvSpPr/>
            <p:nvPr/>
          </p:nvSpPr>
          <p:spPr>
            <a:xfrm>
              <a:off x="3200245" y="2956260"/>
              <a:ext cx="111841" cy="120218"/>
            </a:xfrm>
            <a:custGeom>
              <a:rect b="b" l="l" r="r" t="t"/>
              <a:pathLst>
                <a:path extrusionOk="0" h="4578" w="4259">
                  <a:moveTo>
                    <a:pt x="2129" y="0"/>
                  </a:moveTo>
                  <a:cubicBezTo>
                    <a:pt x="2024" y="0"/>
                    <a:pt x="1919" y="65"/>
                    <a:pt x="1895" y="194"/>
                  </a:cubicBezTo>
                  <a:lnTo>
                    <a:pt x="1895" y="778"/>
                  </a:lnTo>
                  <a:cubicBezTo>
                    <a:pt x="756" y="941"/>
                    <a:pt x="86" y="2146"/>
                    <a:pt x="565" y="3199"/>
                  </a:cubicBezTo>
                  <a:lnTo>
                    <a:pt x="536" y="3199"/>
                  </a:lnTo>
                  <a:cubicBezTo>
                    <a:pt x="239" y="3199"/>
                    <a:pt x="0" y="3438"/>
                    <a:pt x="0" y="3735"/>
                  </a:cubicBezTo>
                  <a:lnTo>
                    <a:pt x="0" y="4032"/>
                  </a:lnTo>
                  <a:cubicBezTo>
                    <a:pt x="0" y="4328"/>
                    <a:pt x="239" y="4577"/>
                    <a:pt x="536" y="4577"/>
                  </a:cubicBezTo>
                  <a:lnTo>
                    <a:pt x="3723" y="4577"/>
                  </a:lnTo>
                  <a:cubicBezTo>
                    <a:pt x="4020" y="4577"/>
                    <a:pt x="4259" y="4328"/>
                    <a:pt x="4259" y="4032"/>
                  </a:cubicBezTo>
                  <a:lnTo>
                    <a:pt x="4259" y="3735"/>
                  </a:lnTo>
                  <a:cubicBezTo>
                    <a:pt x="4259" y="3444"/>
                    <a:pt x="4028" y="3199"/>
                    <a:pt x="3730" y="3199"/>
                  </a:cubicBezTo>
                  <a:cubicBezTo>
                    <a:pt x="3725" y="3199"/>
                    <a:pt x="3719" y="3199"/>
                    <a:pt x="3713" y="3199"/>
                  </a:cubicBezTo>
                  <a:lnTo>
                    <a:pt x="3694" y="3199"/>
                  </a:lnTo>
                  <a:cubicBezTo>
                    <a:pt x="4163" y="2146"/>
                    <a:pt x="3503" y="941"/>
                    <a:pt x="2364" y="778"/>
                  </a:cubicBezTo>
                  <a:lnTo>
                    <a:pt x="2364" y="194"/>
                  </a:lnTo>
                  <a:cubicBezTo>
                    <a:pt x="2340" y="65"/>
                    <a:pt x="2235" y="0"/>
                    <a:pt x="212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48"/>
            <p:cNvSpPr/>
            <p:nvPr/>
          </p:nvSpPr>
          <p:spPr>
            <a:xfrm>
              <a:off x="3199982" y="2976664"/>
              <a:ext cx="49789" cy="99814"/>
            </a:xfrm>
            <a:custGeom>
              <a:rect b="b" l="l" r="r" t="t"/>
              <a:pathLst>
                <a:path extrusionOk="0" h="3801" w="1896">
                  <a:moveTo>
                    <a:pt x="1895" y="1"/>
                  </a:moveTo>
                  <a:cubicBezTo>
                    <a:pt x="756" y="164"/>
                    <a:pt x="96" y="1369"/>
                    <a:pt x="565" y="2422"/>
                  </a:cubicBezTo>
                  <a:lnTo>
                    <a:pt x="546" y="2422"/>
                  </a:lnTo>
                  <a:cubicBezTo>
                    <a:pt x="249" y="2422"/>
                    <a:pt x="0" y="2661"/>
                    <a:pt x="0" y="2968"/>
                  </a:cubicBezTo>
                  <a:lnTo>
                    <a:pt x="0" y="3255"/>
                  </a:lnTo>
                  <a:cubicBezTo>
                    <a:pt x="0" y="3561"/>
                    <a:pt x="249" y="3800"/>
                    <a:pt x="546" y="3800"/>
                  </a:cubicBezTo>
                  <a:lnTo>
                    <a:pt x="890" y="3800"/>
                  </a:lnTo>
                  <a:cubicBezTo>
                    <a:pt x="594" y="3800"/>
                    <a:pt x="345" y="3561"/>
                    <a:pt x="345" y="3255"/>
                  </a:cubicBezTo>
                  <a:lnTo>
                    <a:pt x="345" y="2968"/>
                  </a:lnTo>
                  <a:cubicBezTo>
                    <a:pt x="345" y="2661"/>
                    <a:pt x="594" y="2422"/>
                    <a:pt x="890" y="2422"/>
                  </a:cubicBezTo>
                  <a:lnTo>
                    <a:pt x="910" y="2422"/>
                  </a:lnTo>
                  <a:cubicBezTo>
                    <a:pt x="718" y="2001"/>
                    <a:pt x="709" y="1513"/>
                    <a:pt x="871" y="1082"/>
                  </a:cubicBezTo>
                  <a:cubicBezTo>
                    <a:pt x="1005" y="690"/>
                    <a:pt x="1302" y="288"/>
                    <a:pt x="1895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48"/>
            <p:cNvSpPr/>
            <p:nvPr/>
          </p:nvSpPr>
          <p:spPr>
            <a:xfrm>
              <a:off x="3204000" y="3040003"/>
              <a:ext cx="71401" cy="16255"/>
            </a:xfrm>
            <a:custGeom>
              <a:rect b="b" l="l" r="r" t="t"/>
              <a:pathLst>
                <a:path extrusionOk="0" h="619" w="2719">
                  <a:moveTo>
                    <a:pt x="2498" y="1"/>
                  </a:moveTo>
                  <a:lnTo>
                    <a:pt x="2498" y="10"/>
                  </a:lnTo>
                  <a:lnTo>
                    <a:pt x="431" y="10"/>
                  </a:lnTo>
                  <a:cubicBezTo>
                    <a:pt x="364" y="10"/>
                    <a:pt x="316" y="39"/>
                    <a:pt x="288" y="87"/>
                  </a:cubicBezTo>
                  <a:lnTo>
                    <a:pt x="144" y="115"/>
                  </a:lnTo>
                  <a:cubicBezTo>
                    <a:pt x="68" y="144"/>
                    <a:pt x="1" y="307"/>
                    <a:pt x="1" y="335"/>
                  </a:cubicBezTo>
                  <a:cubicBezTo>
                    <a:pt x="1" y="350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1" y="427"/>
                    <a:pt x="297" y="335"/>
                    <a:pt x="422" y="335"/>
                  </a:cubicBezTo>
                  <a:cubicBezTo>
                    <a:pt x="428" y="335"/>
                    <a:pt x="435" y="335"/>
                    <a:pt x="441" y="335"/>
                  </a:cubicBezTo>
                  <a:lnTo>
                    <a:pt x="2498" y="335"/>
                  </a:lnTo>
                  <a:cubicBezTo>
                    <a:pt x="2719" y="335"/>
                    <a:pt x="2719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48"/>
            <p:cNvSpPr/>
            <p:nvPr/>
          </p:nvSpPr>
          <p:spPr>
            <a:xfrm>
              <a:off x="3389133" y="2987719"/>
              <a:ext cx="28256" cy="8088"/>
            </a:xfrm>
            <a:custGeom>
              <a:rect b="b" l="l" r="r" t="t"/>
              <a:pathLst>
                <a:path extrusionOk="0" h="308" w="1076">
                  <a:moveTo>
                    <a:pt x="206" y="0"/>
                  </a:moveTo>
                  <a:cubicBezTo>
                    <a:pt x="0" y="0"/>
                    <a:pt x="0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48"/>
            <p:cNvSpPr/>
            <p:nvPr/>
          </p:nvSpPr>
          <p:spPr>
            <a:xfrm>
              <a:off x="3282307" y="3040213"/>
              <a:ext cx="28282" cy="8141"/>
            </a:xfrm>
            <a:custGeom>
              <a:rect b="b" l="l" r="r" t="t"/>
              <a:pathLst>
                <a:path extrusionOk="0" h="310" w="1077">
                  <a:moveTo>
                    <a:pt x="190" y="0"/>
                  </a:moveTo>
                  <a:cubicBezTo>
                    <a:pt x="1" y="0"/>
                    <a:pt x="3" y="309"/>
                    <a:pt x="198" y="309"/>
                  </a:cubicBezTo>
                  <a:cubicBezTo>
                    <a:pt x="204" y="309"/>
                    <a:pt x="209" y="309"/>
                    <a:pt x="215" y="308"/>
                  </a:cubicBezTo>
                  <a:lnTo>
                    <a:pt x="1076" y="308"/>
                  </a:lnTo>
                  <a:cubicBezTo>
                    <a:pt x="981" y="117"/>
                    <a:pt x="789" y="2"/>
                    <a:pt x="588" y="2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48"/>
            <p:cNvSpPr/>
            <p:nvPr/>
          </p:nvSpPr>
          <p:spPr>
            <a:xfrm>
              <a:off x="3175508" y="2987719"/>
              <a:ext cx="28256" cy="8088"/>
            </a:xfrm>
            <a:custGeom>
              <a:rect b="b" l="l" r="r" t="t"/>
              <a:pathLst>
                <a:path extrusionOk="0" h="308" w="1076">
                  <a:moveTo>
                    <a:pt x="206" y="0"/>
                  </a:moveTo>
                  <a:cubicBezTo>
                    <a:pt x="1" y="0"/>
                    <a:pt x="1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59" name="Google Shape;5259;p48"/>
          <p:cNvGrpSpPr/>
          <p:nvPr/>
        </p:nvGrpSpPr>
        <p:grpSpPr>
          <a:xfrm>
            <a:off x="5741031" y="3386057"/>
            <a:ext cx="394609" cy="294585"/>
            <a:chOff x="5741031" y="3386057"/>
            <a:chExt cx="394609" cy="294585"/>
          </a:xfrm>
        </p:grpSpPr>
        <p:sp>
          <p:nvSpPr>
            <p:cNvPr id="5260" name="Google Shape;5260;p48"/>
            <p:cNvSpPr/>
            <p:nvPr/>
          </p:nvSpPr>
          <p:spPr>
            <a:xfrm>
              <a:off x="6054182" y="3473766"/>
              <a:ext cx="50025" cy="43749"/>
            </a:xfrm>
            <a:custGeom>
              <a:rect b="b" l="l" r="r" t="t"/>
              <a:pathLst>
                <a:path extrusionOk="0" h="1666" w="1905">
                  <a:moveTo>
                    <a:pt x="957" y="1"/>
                  </a:moveTo>
                  <a:cubicBezTo>
                    <a:pt x="421" y="1"/>
                    <a:pt x="0" y="374"/>
                    <a:pt x="0" y="833"/>
                  </a:cubicBezTo>
                  <a:cubicBezTo>
                    <a:pt x="0" y="1293"/>
                    <a:pt x="421" y="1666"/>
                    <a:pt x="957" y="1666"/>
                  </a:cubicBezTo>
                  <a:cubicBezTo>
                    <a:pt x="1484" y="1666"/>
                    <a:pt x="1905" y="1293"/>
                    <a:pt x="1905" y="833"/>
                  </a:cubicBezTo>
                  <a:cubicBezTo>
                    <a:pt x="1905" y="374"/>
                    <a:pt x="1484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48"/>
            <p:cNvSpPr/>
            <p:nvPr/>
          </p:nvSpPr>
          <p:spPr>
            <a:xfrm>
              <a:off x="6054182" y="3473766"/>
              <a:ext cx="34453" cy="44012"/>
            </a:xfrm>
            <a:custGeom>
              <a:rect b="b" l="l" r="r" t="t"/>
              <a:pathLst>
                <a:path extrusionOk="0" h="1676" w="1312">
                  <a:moveTo>
                    <a:pt x="957" y="1"/>
                  </a:moveTo>
                  <a:cubicBezTo>
                    <a:pt x="431" y="1"/>
                    <a:pt x="0" y="374"/>
                    <a:pt x="0" y="833"/>
                  </a:cubicBezTo>
                  <a:cubicBezTo>
                    <a:pt x="0" y="1302"/>
                    <a:pt x="421" y="1676"/>
                    <a:pt x="957" y="1676"/>
                  </a:cubicBezTo>
                  <a:cubicBezTo>
                    <a:pt x="1072" y="1676"/>
                    <a:pt x="1197" y="1647"/>
                    <a:pt x="1311" y="1609"/>
                  </a:cubicBezTo>
                  <a:cubicBezTo>
                    <a:pt x="967" y="1503"/>
                    <a:pt x="728" y="1197"/>
                    <a:pt x="718" y="833"/>
                  </a:cubicBezTo>
                  <a:cubicBezTo>
                    <a:pt x="728" y="470"/>
                    <a:pt x="967" y="163"/>
                    <a:pt x="1311" y="58"/>
                  </a:cubicBezTo>
                  <a:cubicBezTo>
                    <a:pt x="1197" y="20"/>
                    <a:pt x="1072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48"/>
            <p:cNvSpPr/>
            <p:nvPr/>
          </p:nvSpPr>
          <p:spPr>
            <a:xfrm>
              <a:off x="6022775" y="3580329"/>
              <a:ext cx="112603" cy="100313"/>
            </a:xfrm>
            <a:custGeom>
              <a:rect b="b" l="l" r="r" t="t"/>
              <a:pathLst>
                <a:path extrusionOk="0" h="3820" w="4288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48"/>
            <p:cNvSpPr/>
            <p:nvPr/>
          </p:nvSpPr>
          <p:spPr>
            <a:xfrm>
              <a:off x="6059959" y="3580066"/>
              <a:ext cx="38471" cy="25183"/>
            </a:xfrm>
            <a:custGeom>
              <a:rect b="b" l="l" r="r" t="t"/>
              <a:pathLst>
                <a:path extrusionOk="0" h="959" w="1465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48"/>
            <p:cNvSpPr/>
            <p:nvPr/>
          </p:nvSpPr>
          <p:spPr>
            <a:xfrm>
              <a:off x="6022775" y="3613259"/>
              <a:ext cx="112603" cy="67383"/>
            </a:xfrm>
            <a:custGeom>
              <a:rect b="b" l="l" r="r" t="t"/>
              <a:pathLst>
                <a:path extrusionOk="0" h="2566" w="4288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48"/>
            <p:cNvSpPr/>
            <p:nvPr/>
          </p:nvSpPr>
          <p:spPr>
            <a:xfrm>
              <a:off x="6035327" y="3492358"/>
              <a:ext cx="87735" cy="87735"/>
            </a:xfrm>
            <a:custGeom>
              <a:rect b="b" l="l" r="r" t="t"/>
              <a:pathLst>
                <a:path extrusionOk="0" h="3341" w="3341">
                  <a:moveTo>
                    <a:pt x="1675" y="1"/>
                  </a:moveTo>
                  <a:cubicBezTo>
                    <a:pt x="747" y="1"/>
                    <a:pt x="1" y="747"/>
                    <a:pt x="1" y="1676"/>
                  </a:cubicBezTo>
                  <a:cubicBezTo>
                    <a:pt x="1" y="2595"/>
                    <a:pt x="747" y="3341"/>
                    <a:pt x="1675" y="3341"/>
                  </a:cubicBezTo>
                  <a:cubicBezTo>
                    <a:pt x="2594" y="3341"/>
                    <a:pt x="3341" y="2595"/>
                    <a:pt x="3341" y="1676"/>
                  </a:cubicBezTo>
                  <a:cubicBezTo>
                    <a:pt x="3341" y="747"/>
                    <a:pt x="2594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48"/>
            <p:cNvSpPr/>
            <p:nvPr/>
          </p:nvSpPr>
          <p:spPr>
            <a:xfrm>
              <a:off x="6051424" y="3492358"/>
              <a:ext cx="73397" cy="78964"/>
            </a:xfrm>
            <a:custGeom>
              <a:rect b="b" l="l" r="r" t="t"/>
              <a:pathLst>
                <a:path extrusionOk="0" h="3007" w="2795">
                  <a:moveTo>
                    <a:pt x="1072" y="1"/>
                  </a:moveTo>
                  <a:cubicBezTo>
                    <a:pt x="268" y="1"/>
                    <a:pt x="0" y="1102"/>
                    <a:pt x="718" y="1456"/>
                  </a:cubicBezTo>
                  <a:cubicBezTo>
                    <a:pt x="737" y="1465"/>
                    <a:pt x="766" y="1475"/>
                    <a:pt x="785" y="1484"/>
                  </a:cubicBezTo>
                  <a:lnTo>
                    <a:pt x="1617" y="2987"/>
                  </a:lnTo>
                  <a:cubicBezTo>
                    <a:pt x="1617" y="2987"/>
                    <a:pt x="1838" y="3006"/>
                    <a:pt x="2058" y="3006"/>
                  </a:cubicBezTo>
                  <a:cubicBezTo>
                    <a:pt x="2546" y="2642"/>
                    <a:pt x="2795" y="2039"/>
                    <a:pt x="2708" y="1446"/>
                  </a:cubicBezTo>
                  <a:cubicBezTo>
                    <a:pt x="2613" y="757"/>
                    <a:pt x="2106" y="202"/>
                    <a:pt x="1426" y="49"/>
                  </a:cubicBezTo>
                  <a:cubicBezTo>
                    <a:pt x="1311" y="20"/>
                    <a:pt x="118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48"/>
            <p:cNvSpPr/>
            <p:nvPr/>
          </p:nvSpPr>
          <p:spPr>
            <a:xfrm>
              <a:off x="6041603" y="3531118"/>
              <a:ext cx="75182" cy="61553"/>
            </a:xfrm>
            <a:custGeom>
              <a:rect b="b" l="l" r="r" t="t"/>
              <a:pathLst>
                <a:path extrusionOk="0" h="2344" w="2863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48"/>
            <p:cNvSpPr/>
            <p:nvPr/>
          </p:nvSpPr>
          <p:spPr>
            <a:xfrm>
              <a:off x="6041603" y="3531118"/>
              <a:ext cx="74920" cy="61054"/>
            </a:xfrm>
            <a:custGeom>
              <a:rect b="b" l="l" r="r" t="t"/>
              <a:pathLst>
                <a:path extrusionOk="0" h="2325" w="2853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48"/>
            <p:cNvSpPr/>
            <p:nvPr/>
          </p:nvSpPr>
          <p:spPr>
            <a:xfrm>
              <a:off x="6110483" y="3625811"/>
              <a:ext cx="25157" cy="54568"/>
            </a:xfrm>
            <a:custGeom>
              <a:rect b="b" l="l" r="r" t="t"/>
              <a:pathLst>
                <a:path extrusionOk="0" h="2078" w="958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48"/>
            <p:cNvSpPr/>
            <p:nvPr/>
          </p:nvSpPr>
          <p:spPr>
            <a:xfrm>
              <a:off x="5759886" y="3498660"/>
              <a:ext cx="31197" cy="68880"/>
            </a:xfrm>
            <a:custGeom>
              <a:rect b="b" l="l" r="r" t="t"/>
              <a:pathLst>
                <a:path extrusionOk="0" h="2623" w="1188">
                  <a:moveTo>
                    <a:pt x="709" y="0"/>
                  </a:moveTo>
                  <a:cubicBezTo>
                    <a:pt x="316" y="0"/>
                    <a:pt x="1" y="326"/>
                    <a:pt x="1" y="718"/>
                  </a:cubicBezTo>
                  <a:lnTo>
                    <a:pt x="1" y="890"/>
                  </a:lnTo>
                  <a:cubicBezTo>
                    <a:pt x="1" y="1091"/>
                    <a:pt x="29" y="1292"/>
                    <a:pt x="96" y="1484"/>
                  </a:cubicBezTo>
                  <a:lnTo>
                    <a:pt x="469" y="2622"/>
                  </a:lnTo>
                  <a:lnTo>
                    <a:pt x="1187" y="2622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48"/>
            <p:cNvSpPr/>
            <p:nvPr/>
          </p:nvSpPr>
          <p:spPr>
            <a:xfrm>
              <a:off x="5772202" y="3492121"/>
              <a:ext cx="75419" cy="75681"/>
            </a:xfrm>
            <a:custGeom>
              <a:rect b="b" l="l" r="r" t="t"/>
              <a:pathLst>
                <a:path extrusionOk="0" h="2882" w="2872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cubicBezTo>
                    <a:pt x="0" y="986"/>
                    <a:pt x="221" y="1197"/>
                    <a:pt x="479" y="1197"/>
                  </a:cubicBezTo>
                  <a:lnTo>
                    <a:pt x="2393" y="2881"/>
                  </a:lnTo>
                  <a:lnTo>
                    <a:pt x="2795" y="1465"/>
                  </a:lnTo>
                  <a:cubicBezTo>
                    <a:pt x="2843" y="1292"/>
                    <a:pt x="2872" y="1120"/>
                    <a:pt x="2872" y="938"/>
                  </a:cubicBezTo>
                  <a:lnTo>
                    <a:pt x="2872" y="479"/>
                  </a:lnTo>
                  <a:cubicBezTo>
                    <a:pt x="2872" y="221"/>
                    <a:pt x="2661" y="0"/>
                    <a:pt x="2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48"/>
            <p:cNvSpPr/>
            <p:nvPr/>
          </p:nvSpPr>
          <p:spPr>
            <a:xfrm>
              <a:off x="5784754" y="3586369"/>
              <a:ext cx="37736" cy="27652"/>
            </a:xfrm>
            <a:custGeom>
              <a:rect b="b" l="l" r="r" t="t"/>
              <a:pathLst>
                <a:path extrusionOk="0" h="1053" w="1437">
                  <a:moveTo>
                    <a:pt x="1" y="0"/>
                  </a:moveTo>
                  <a:lnTo>
                    <a:pt x="1" y="1053"/>
                  </a:lnTo>
                  <a:lnTo>
                    <a:pt x="1437" y="105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48"/>
            <p:cNvSpPr/>
            <p:nvPr/>
          </p:nvSpPr>
          <p:spPr>
            <a:xfrm>
              <a:off x="5785017" y="3586369"/>
              <a:ext cx="37736" cy="15362"/>
            </a:xfrm>
            <a:custGeom>
              <a:rect b="b" l="l" r="r" t="t"/>
              <a:pathLst>
                <a:path extrusionOk="0" h="585" w="1437">
                  <a:moveTo>
                    <a:pt x="1" y="0"/>
                  </a:moveTo>
                  <a:lnTo>
                    <a:pt x="1" y="440"/>
                  </a:lnTo>
                  <a:cubicBezTo>
                    <a:pt x="230" y="536"/>
                    <a:pt x="472" y="584"/>
                    <a:pt x="715" y="584"/>
                  </a:cubicBezTo>
                  <a:cubicBezTo>
                    <a:pt x="958" y="584"/>
                    <a:pt x="1202" y="536"/>
                    <a:pt x="1436" y="440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48"/>
            <p:cNvSpPr/>
            <p:nvPr/>
          </p:nvSpPr>
          <p:spPr>
            <a:xfrm>
              <a:off x="5741031" y="3601704"/>
              <a:ext cx="125444" cy="78675"/>
            </a:xfrm>
            <a:custGeom>
              <a:rect b="b" l="l" r="r" t="t"/>
              <a:pathLst>
                <a:path extrusionOk="0" h="2996" w="4777">
                  <a:moveTo>
                    <a:pt x="1676" y="0"/>
                  </a:moveTo>
                  <a:lnTo>
                    <a:pt x="518" y="325"/>
                  </a:lnTo>
                  <a:cubicBezTo>
                    <a:pt x="211" y="412"/>
                    <a:pt x="1" y="689"/>
                    <a:pt x="1" y="1014"/>
                  </a:cubicBezTo>
                  <a:lnTo>
                    <a:pt x="1" y="2756"/>
                  </a:lnTo>
                  <a:cubicBezTo>
                    <a:pt x="1" y="2890"/>
                    <a:pt x="106" y="2996"/>
                    <a:pt x="240" y="2996"/>
                  </a:cubicBezTo>
                  <a:lnTo>
                    <a:pt x="4537" y="2996"/>
                  </a:lnTo>
                  <a:cubicBezTo>
                    <a:pt x="4661" y="2996"/>
                    <a:pt x="4776" y="2890"/>
                    <a:pt x="4776" y="2756"/>
                  </a:cubicBezTo>
                  <a:lnTo>
                    <a:pt x="4776" y="1014"/>
                  </a:lnTo>
                  <a:cubicBezTo>
                    <a:pt x="4767" y="689"/>
                    <a:pt x="4556" y="412"/>
                    <a:pt x="4250" y="325"/>
                  </a:cubicBezTo>
                  <a:lnTo>
                    <a:pt x="3111" y="0"/>
                  </a:lnTo>
                  <a:lnTo>
                    <a:pt x="2393" y="47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48"/>
            <p:cNvSpPr/>
            <p:nvPr/>
          </p:nvSpPr>
          <p:spPr>
            <a:xfrm>
              <a:off x="5797332" y="3614257"/>
              <a:ext cx="12579" cy="66123"/>
            </a:xfrm>
            <a:custGeom>
              <a:rect b="b" l="l" r="r" t="t"/>
              <a:pathLst>
                <a:path extrusionOk="0" h="2518" w="479">
                  <a:moveTo>
                    <a:pt x="125" y="1"/>
                  </a:moveTo>
                  <a:lnTo>
                    <a:pt x="0" y="2518"/>
                  </a:lnTo>
                  <a:lnTo>
                    <a:pt x="479" y="251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48"/>
            <p:cNvSpPr/>
            <p:nvPr/>
          </p:nvSpPr>
          <p:spPr>
            <a:xfrm>
              <a:off x="5766162" y="3523791"/>
              <a:ext cx="75182" cy="68880"/>
            </a:xfrm>
            <a:custGeom>
              <a:rect b="b" l="l" r="r" t="t"/>
              <a:pathLst>
                <a:path extrusionOk="0" h="2623" w="2863">
                  <a:moveTo>
                    <a:pt x="910" y="0"/>
                  </a:moveTo>
                  <a:cubicBezTo>
                    <a:pt x="786" y="0"/>
                    <a:pt x="661" y="48"/>
                    <a:pt x="565" y="134"/>
                  </a:cubicBezTo>
                  <a:lnTo>
                    <a:pt x="135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981"/>
                    <a:pt x="642" y="2623"/>
                    <a:pt x="1436" y="2623"/>
                  </a:cubicBezTo>
                  <a:cubicBezTo>
                    <a:pt x="2221" y="2623"/>
                    <a:pt x="2862" y="1981"/>
                    <a:pt x="2862" y="1187"/>
                  </a:cubicBezTo>
                  <a:lnTo>
                    <a:pt x="2862" y="881"/>
                  </a:lnTo>
                  <a:cubicBezTo>
                    <a:pt x="2862" y="756"/>
                    <a:pt x="2805" y="632"/>
                    <a:pt x="2719" y="546"/>
                  </a:cubicBezTo>
                  <a:cubicBezTo>
                    <a:pt x="2345" y="182"/>
                    <a:pt x="1676" y="19"/>
                    <a:pt x="91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48"/>
            <p:cNvSpPr/>
            <p:nvPr/>
          </p:nvSpPr>
          <p:spPr>
            <a:xfrm>
              <a:off x="5766162" y="3523791"/>
              <a:ext cx="74920" cy="67383"/>
            </a:xfrm>
            <a:custGeom>
              <a:rect b="b" l="l" r="r" t="t"/>
              <a:pathLst>
                <a:path extrusionOk="0" h="2566" w="2853">
                  <a:moveTo>
                    <a:pt x="920" y="0"/>
                  </a:moveTo>
                  <a:cubicBezTo>
                    <a:pt x="786" y="0"/>
                    <a:pt x="661" y="48"/>
                    <a:pt x="575" y="144"/>
                  </a:cubicBezTo>
                  <a:lnTo>
                    <a:pt x="144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828"/>
                    <a:pt x="422" y="2383"/>
                    <a:pt x="1034" y="2565"/>
                  </a:cubicBezTo>
                  <a:cubicBezTo>
                    <a:pt x="824" y="2307"/>
                    <a:pt x="719" y="1991"/>
                    <a:pt x="719" y="1665"/>
                  </a:cubicBezTo>
                  <a:lnTo>
                    <a:pt x="719" y="976"/>
                  </a:lnTo>
                  <a:cubicBezTo>
                    <a:pt x="709" y="710"/>
                    <a:pt x="929" y="497"/>
                    <a:pt x="1184" y="497"/>
                  </a:cubicBezTo>
                  <a:cubicBezTo>
                    <a:pt x="1194" y="497"/>
                    <a:pt x="1205" y="497"/>
                    <a:pt x="1216" y="498"/>
                  </a:cubicBezTo>
                  <a:cubicBezTo>
                    <a:pt x="1695" y="527"/>
                    <a:pt x="2412" y="603"/>
                    <a:pt x="2853" y="814"/>
                  </a:cubicBezTo>
                  <a:cubicBezTo>
                    <a:pt x="2843" y="718"/>
                    <a:pt x="2795" y="622"/>
                    <a:pt x="2728" y="546"/>
                  </a:cubicBezTo>
                  <a:cubicBezTo>
                    <a:pt x="2355" y="192"/>
                    <a:pt x="1685" y="29"/>
                    <a:pt x="92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48"/>
            <p:cNvSpPr/>
            <p:nvPr/>
          </p:nvSpPr>
          <p:spPr>
            <a:xfrm>
              <a:off x="5797595" y="3614257"/>
              <a:ext cx="12579" cy="12605"/>
            </a:xfrm>
            <a:custGeom>
              <a:rect b="b" l="l" r="r" t="t"/>
              <a:pathLst>
                <a:path extrusionOk="0" h="480" w="479">
                  <a:moveTo>
                    <a:pt x="0" y="1"/>
                  </a:moveTo>
                  <a:lnTo>
                    <a:pt x="0" y="355"/>
                  </a:lnTo>
                  <a:cubicBezTo>
                    <a:pt x="0" y="422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2"/>
                    <a:pt x="479" y="355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48"/>
            <p:cNvSpPr/>
            <p:nvPr/>
          </p:nvSpPr>
          <p:spPr>
            <a:xfrm>
              <a:off x="5778241" y="3596715"/>
              <a:ext cx="25656" cy="26286"/>
            </a:xfrm>
            <a:custGeom>
              <a:rect b="b" l="l" r="r" t="t"/>
              <a:pathLst>
                <a:path extrusionOk="0" h="1001" w="977">
                  <a:moveTo>
                    <a:pt x="216" y="1"/>
                  </a:moveTo>
                  <a:cubicBezTo>
                    <a:pt x="187" y="1"/>
                    <a:pt x="160" y="15"/>
                    <a:pt x="144" y="46"/>
                  </a:cubicBezTo>
                  <a:lnTo>
                    <a:pt x="0" y="267"/>
                  </a:lnTo>
                  <a:lnTo>
                    <a:pt x="354" y="927"/>
                  </a:lnTo>
                  <a:cubicBezTo>
                    <a:pt x="378" y="975"/>
                    <a:pt x="430" y="1001"/>
                    <a:pt x="481" y="1001"/>
                  </a:cubicBezTo>
                  <a:cubicBezTo>
                    <a:pt x="511" y="1001"/>
                    <a:pt x="540" y="992"/>
                    <a:pt x="565" y="975"/>
                  </a:cubicBezTo>
                  <a:lnTo>
                    <a:pt x="976" y="669"/>
                  </a:lnTo>
                  <a:lnTo>
                    <a:pt x="287" y="27"/>
                  </a:lnTo>
                  <a:cubicBezTo>
                    <a:pt x="266" y="10"/>
                    <a:pt x="240" y="1"/>
                    <a:pt x="216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48"/>
            <p:cNvSpPr/>
            <p:nvPr/>
          </p:nvSpPr>
          <p:spPr>
            <a:xfrm>
              <a:off x="5803871" y="3596715"/>
              <a:ext cx="25656" cy="26286"/>
            </a:xfrm>
            <a:custGeom>
              <a:rect b="b" l="l" r="r" t="t"/>
              <a:pathLst>
                <a:path extrusionOk="0" h="1001" w="977">
                  <a:moveTo>
                    <a:pt x="751" y="1"/>
                  </a:moveTo>
                  <a:cubicBezTo>
                    <a:pt x="727" y="1"/>
                    <a:pt x="701" y="10"/>
                    <a:pt x="680" y="27"/>
                  </a:cubicBezTo>
                  <a:lnTo>
                    <a:pt x="0" y="669"/>
                  </a:lnTo>
                  <a:lnTo>
                    <a:pt x="402" y="975"/>
                  </a:lnTo>
                  <a:cubicBezTo>
                    <a:pt x="427" y="992"/>
                    <a:pt x="457" y="1001"/>
                    <a:pt x="486" y="1001"/>
                  </a:cubicBezTo>
                  <a:cubicBezTo>
                    <a:pt x="537" y="1001"/>
                    <a:pt x="589" y="975"/>
                    <a:pt x="613" y="927"/>
                  </a:cubicBezTo>
                  <a:lnTo>
                    <a:pt x="976" y="267"/>
                  </a:lnTo>
                  <a:lnTo>
                    <a:pt x="823" y="46"/>
                  </a:lnTo>
                  <a:cubicBezTo>
                    <a:pt x="808" y="15"/>
                    <a:pt x="780" y="1"/>
                    <a:pt x="75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48"/>
            <p:cNvSpPr/>
            <p:nvPr/>
          </p:nvSpPr>
          <p:spPr>
            <a:xfrm>
              <a:off x="5847857" y="3386057"/>
              <a:ext cx="187234" cy="219192"/>
            </a:xfrm>
            <a:custGeom>
              <a:rect b="b" l="l" r="r" t="t"/>
              <a:pathLst>
                <a:path extrusionOk="0" h="8347" w="7130">
                  <a:moveTo>
                    <a:pt x="3560" y="1"/>
                  </a:moveTo>
                  <a:cubicBezTo>
                    <a:pt x="1847" y="1"/>
                    <a:pt x="603" y="1178"/>
                    <a:pt x="459" y="3102"/>
                  </a:cubicBezTo>
                  <a:cubicBezTo>
                    <a:pt x="287" y="5456"/>
                    <a:pt x="86" y="6776"/>
                    <a:pt x="19" y="7226"/>
                  </a:cubicBezTo>
                  <a:cubicBezTo>
                    <a:pt x="0" y="7322"/>
                    <a:pt x="48" y="7427"/>
                    <a:pt x="144" y="7475"/>
                  </a:cubicBezTo>
                  <a:cubicBezTo>
                    <a:pt x="603" y="7705"/>
                    <a:pt x="2000" y="8346"/>
                    <a:pt x="3560" y="8346"/>
                  </a:cubicBezTo>
                  <a:cubicBezTo>
                    <a:pt x="5120" y="8346"/>
                    <a:pt x="6527" y="7705"/>
                    <a:pt x="6986" y="7475"/>
                  </a:cubicBezTo>
                  <a:cubicBezTo>
                    <a:pt x="7073" y="7427"/>
                    <a:pt x="7130" y="7322"/>
                    <a:pt x="7111" y="7226"/>
                  </a:cubicBezTo>
                  <a:cubicBezTo>
                    <a:pt x="7034" y="6776"/>
                    <a:pt x="6833" y="5456"/>
                    <a:pt x="6661" y="3102"/>
                  </a:cubicBezTo>
                  <a:cubicBezTo>
                    <a:pt x="6517" y="1187"/>
                    <a:pt x="5273" y="1"/>
                    <a:pt x="3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48"/>
            <p:cNvSpPr/>
            <p:nvPr/>
          </p:nvSpPr>
          <p:spPr>
            <a:xfrm>
              <a:off x="5891816" y="3386057"/>
              <a:ext cx="143275" cy="219192"/>
            </a:xfrm>
            <a:custGeom>
              <a:rect b="b" l="l" r="r" t="t"/>
              <a:pathLst>
                <a:path extrusionOk="0" h="8347" w="5456">
                  <a:moveTo>
                    <a:pt x="1886" y="1"/>
                  </a:moveTo>
                  <a:cubicBezTo>
                    <a:pt x="1771" y="1"/>
                    <a:pt x="1657" y="1"/>
                    <a:pt x="1542" y="20"/>
                  </a:cubicBezTo>
                  <a:cubicBezTo>
                    <a:pt x="202" y="154"/>
                    <a:pt x="1" y="2030"/>
                    <a:pt x="1283" y="2422"/>
                  </a:cubicBezTo>
                  <a:lnTo>
                    <a:pt x="1312" y="2432"/>
                  </a:lnTo>
                  <a:lnTo>
                    <a:pt x="1791" y="8346"/>
                  </a:lnTo>
                  <a:cubicBezTo>
                    <a:pt x="1824" y="8347"/>
                    <a:pt x="1858" y="8347"/>
                    <a:pt x="1892" y="8347"/>
                  </a:cubicBezTo>
                  <a:cubicBezTo>
                    <a:pt x="3450" y="8347"/>
                    <a:pt x="4853" y="7709"/>
                    <a:pt x="5312" y="7475"/>
                  </a:cubicBezTo>
                  <a:cubicBezTo>
                    <a:pt x="5399" y="7427"/>
                    <a:pt x="5456" y="7322"/>
                    <a:pt x="5437" y="7226"/>
                  </a:cubicBezTo>
                  <a:cubicBezTo>
                    <a:pt x="5360" y="6776"/>
                    <a:pt x="5169" y="5456"/>
                    <a:pt x="4987" y="3102"/>
                  </a:cubicBezTo>
                  <a:cubicBezTo>
                    <a:pt x="4853" y="1187"/>
                    <a:pt x="3599" y="1"/>
                    <a:pt x="18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48"/>
            <p:cNvSpPr/>
            <p:nvPr/>
          </p:nvSpPr>
          <p:spPr>
            <a:xfrm>
              <a:off x="5835042" y="3555198"/>
              <a:ext cx="212890" cy="125181"/>
            </a:xfrm>
            <a:custGeom>
              <a:rect b="b" l="l" r="r" t="t"/>
              <a:pathLst>
                <a:path extrusionOk="0" h="4767" w="8107">
                  <a:moveTo>
                    <a:pt x="2862" y="1"/>
                  </a:moveTo>
                  <a:lnTo>
                    <a:pt x="2862" y="1044"/>
                  </a:lnTo>
                  <a:cubicBezTo>
                    <a:pt x="2862" y="1235"/>
                    <a:pt x="2747" y="1407"/>
                    <a:pt x="2574" y="1484"/>
                  </a:cubicBezTo>
                  <a:lnTo>
                    <a:pt x="565" y="2374"/>
                  </a:lnTo>
                  <a:cubicBezTo>
                    <a:pt x="220" y="2527"/>
                    <a:pt x="0" y="2862"/>
                    <a:pt x="0" y="3245"/>
                  </a:cubicBezTo>
                  <a:lnTo>
                    <a:pt x="0" y="4527"/>
                  </a:lnTo>
                  <a:cubicBezTo>
                    <a:pt x="0" y="4661"/>
                    <a:pt x="105" y="4767"/>
                    <a:pt x="239" y="4767"/>
                  </a:cubicBezTo>
                  <a:lnTo>
                    <a:pt x="7867" y="4767"/>
                  </a:lnTo>
                  <a:cubicBezTo>
                    <a:pt x="8001" y="4767"/>
                    <a:pt x="8106" y="4652"/>
                    <a:pt x="8106" y="4527"/>
                  </a:cubicBezTo>
                  <a:lnTo>
                    <a:pt x="8106" y="3235"/>
                  </a:lnTo>
                  <a:cubicBezTo>
                    <a:pt x="8106" y="2862"/>
                    <a:pt x="7886" y="2518"/>
                    <a:pt x="7541" y="2364"/>
                  </a:cubicBezTo>
                  <a:lnTo>
                    <a:pt x="5532" y="1484"/>
                  </a:lnTo>
                  <a:cubicBezTo>
                    <a:pt x="5359" y="1407"/>
                    <a:pt x="5245" y="1235"/>
                    <a:pt x="5245" y="1053"/>
                  </a:cubicBezTo>
                  <a:lnTo>
                    <a:pt x="524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48"/>
            <p:cNvSpPr/>
            <p:nvPr/>
          </p:nvSpPr>
          <p:spPr>
            <a:xfrm>
              <a:off x="5835042" y="3600181"/>
              <a:ext cx="212890" cy="80198"/>
            </a:xfrm>
            <a:custGeom>
              <a:rect b="b" l="l" r="r" t="t"/>
              <a:pathLst>
                <a:path extrusionOk="0" h="3054" w="8107">
                  <a:moveTo>
                    <a:pt x="2048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14"/>
                  </a:lnTo>
                  <a:cubicBezTo>
                    <a:pt x="0" y="2939"/>
                    <a:pt x="105" y="3054"/>
                    <a:pt x="239" y="3054"/>
                  </a:cubicBezTo>
                  <a:lnTo>
                    <a:pt x="7867" y="3054"/>
                  </a:lnTo>
                  <a:cubicBezTo>
                    <a:pt x="8001" y="3054"/>
                    <a:pt x="8106" y="2939"/>
                    <a:pt x="8106" y="2814"/>
                  </a:cubicBezTo>
                  <a:lnTo>
                    <a:pt x="8106" y="1532"/>
                  </a:lnTo>
                  <a:cubicBezTo>
                    <a:pt x="8106" y="1149"/>
                    <a:pt x="7886" y="805"/>
                    <a:pt x="7541" y="651"/>
                  </a:cubicBezTo>
                  <a:lnTo>
                    <a:pt x="6058" y="1"/>
                  </a:lnTo>
                  <a:cubicBezTo>
                    <a:pt x="5709" y="919"/>
                    <a:pt x="4883" y="1379"/>
                    <a:pt x="4057" y="1379"/>
                  </a:cubicBezTo>
                  <a:cubicBezTo>
                    <a:pt x="3230" y="1379"/>
                    <a:pt x="2402" y="919"/>
                    <a:pt x="204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48"/>
            <p:cNvSpPr/>
            <p:nvPr/>
          </p:nvSpPr>
          <p:spPr>
            <a:xfrm>
              <a:off x="5910172" y="3555198"/>
              <a:ext cx="62604" cy="25105"/>
            </a:xfrm>
            <a:custGeom>
              <a:rect b="b" l="l" r="r" t="t"/>
              <a:pathLst>
                <a:path extrusionOk="0" h="956" w="2384">
                  <a:moveTo>
                    <a:pt x="1" y="1"/>
                  </a:moveTo>
                  <a:lnTo>
                    <a:pt x="1" y="690"/>
                  </a:lnTo>
                  <a:cubicBezTo>
                    <a:pt x="379" y="867"/>
                    <a:pt x="785" y="955"/>
                    <a:pt x="1192" y="955"/>
                  </a:cubicBezTo>
                  <a:cubicBezTo>
                    <a:pt x="1599" y="955"/>
                    <a:pt x="2006" y="867"/>
                    <a:pt x="2384" y="690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48"/>
            <p:cNvSpPr/>
            <p:nvPr/>
          </p:nvSpPr>
          <p:spPr>
            <a:xfrm>
              <a:off x="5878765" y="3449764"/>
              <a:ext cx="125418" cy="117907"/>
            </a:xfrm>
            <a:custGeom>
              <a:rect b="b" l="l" r="r" t="t"/>
              <a:pathLst>
                <a:path extrusionOk="0" h="4490" w="4776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053" y="762"/>
                    <a:pt x="670" y="1192"/>
                    <a:pt x="201" y="1499"/>
                  </a:cubicBezTo>
                  <a:cubicBezTo>
                    <a:pt x="77" y="1585"/>
                    <a:pt x="0" y="1738"/>
                    <a:pt x="0" y="1891"/>
                  </a:cubicBezTo>
                  <a:lnTo>
                    <a:pt x="0" y="2025"/>
                  </a:lnTo>
                  <a:cubicBezTo>
                    <a:pt x="0" y="3288"/>
                    <a:pt x="957" y="4398"/>
                    <a:pt x="2230" y="4484"/>
                  </a:cubicBezTo>
                  <a:cubicBezTo>
                    <a:pt x="2281" y="4488"/>
                    <a:pt x="2332" y="4489"/>
                    <a:pt x="2383" y="4489"/>
                  </a:cubicBezTo>
                  <a:cubicBezTo>
                    <a:pt x="3693" y="4489"/>
                    <a:pt x="4766" y="3428"/>
                    <a:pt x="4766" y="2101"/>
                  </a:cubicBezTo>
                  <a:lnTo>
                    <a:pt x="4766" y="1690"/>
                  </a:lnTo>
                  <a:cubicBezTo>
                    <a:pt x="4776" y="1479"/>
                    <a:pt x="4680" y="1288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48"/>
            <p:cNvSpPr/>
            <p:nvPr/>
          </p:nvSpPr>
          <p:spPr>
            <a:xfrm>
              <a:off x="5878765" y="3449764"/>
              <a:ext cx="122398" cy="117277"/>
            </a:xfrm>
            <a:custGeom>
              <a:rect b="b" l="l" r="r" t="t"/>
              <a:pathLst>
                <a:path extrusionOk="0" h="4466" w="4661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273" y="350"/>
                    <a:pt x="1225" y="436"/>
                    <a:pt x="1168" y="513"/>
                  </a:cubicBezTo>
                  <a:cubicBezTo>
                    <a:pt x="919" y="905"/>
                    <a:pt x="594" y="1240"/>
                    <a:pt x="201" y="1499"/>
                  </a:cubicBezTo>
                  <a:cubicBezTo>
                    <a:pt x="77" y="1585"/>
                    <a:pt x="0" y="1728"/>
                    <a:pt x="0" y="1891"/>
                  </a:cubicBezTo>
                  <a:lnTo>
                    <a:pt x="0" y="2025"/>
                  </a:lnTo>
                  <a:cubicBezTo>
                    <a:pt x="0" y="3250"/>
                    <a:pt x="900" y="4322"/>
                    <a:pt x="2096" y="4465"/>
                  </a:cubicBezTo>
                  <a:cubicBezTo>
                    <a:pt x="1675" y="4025"/>
                    <a:pt x="1436" y="3432"/>
                    <a:pt x="1436" y="2819"/>
                  </a:cubicBezTo>
                  <a:lnTo>
                    <a:pt x="1436" y="1317"/>
                  </a:lnTo>
                  <a:cubicBezTo>
                    <a:pt x="1436" y="1077"/>
                    <a:pt x="1618" y="867"/>
                    <a:pt x="1857" y="838"/>
                  </a:cubicBezTo>
                  <a:cubicBezTo>
                    <a:pt x="2025" y="823"/>
                    <a:pt x="2193" y="816"/>
                    <a:pt x="2360" y="816"/>
                  </a:cubicBezTo>
                  <a:cubicBezTo>
                    <a:pt x="3156" y="816"/>
                    <a:pt x="3941" y="985"/>
                    <a:pt x="4661" y="1317"/>
                  </a:cubicBezTo>
                  <a:cubicBezTo>
                    <a:pt x="4632" y="1250"/>
                    <a:pt x="4584" y="1202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48"/>
            <p:cNvSpPr/>
            <p:nvPr/>
          </p:nvSpPr>
          <p:spPr>
            <a:xfrm>
              <a:off x="5835042" y="3620796"/>
              <a:ext cx="43986" cy="59584"/>
            </a:xfrm>
            <a:custGeom>
              <a:rect b="b" l="l" r="r" t="t"/>
              <a:pathLst>
                <a:path extrusionOk="0" h="2269" w="1675">
                  <a:moveTo>
                    <a:pt x="354" y="0"/>
                  </a:moveTo>
                  <a:cubicBezTo>
                    <a:pt x="124" y="182"/>
                    <a:pt x="0" y="450"/>
                    <a:pt x="0" y="747"/>
                  </a:cubicBezTo>
                  <a:lnTo>
                    <a:pt x="0" y="2029"/>
                  </a:lnTo>
                  <a:cubicBezTo>
                    <a:pt x="0" y="2163"/>
                    <a:pt x="105" y="2269"/>
                    <a:pt x="239" y="2269"/>
                  </a:cubicBezTo>
                  <a:lnTo>
                    <a:pt x="1675" y="2269"/>
                  </a:lnTo>
                  <a:lnTo>
                    <a:pt x="1675" y="1608"/>
                  </a:lnTo>
                  <a:cubicBezTo>
                    <a:pt x="1665" y="1417"/>
                    <a:pt x="1598" y="1235"/>
                    <a:pt x="1464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48"/>
            <p:cNvSpPr/>
            <p:nvPr/>
          </p:nvSpPr>
          <p:spPr>
            <a:xfrm>
              <a:off x="6003920" y="3620796"/>
              <a:ext cx="44012" cy="59584"/>
            </a:xfrm>
            <a:custGeom>
              <a:rect b="b" l="l" r="r" t="t"/>
              <a:pathLst>
                <a:path extrusionOk="0" h="2269" w="1676">
                  <a:moveTo>
                    <a:pt x="1321" y="0"/>
                  </a:moveTo>
                  <a:lnTo>
                    <a:pt x="211" y="1101"/>
                  </a:lnTo>
                  <a:cubicBezTo>
                    <a:pt x="77" y="1235"/>
                    <a:pt x="0" y="1417"/>
                    <a:pt x="0" y="1608"/>
                  </a:cubicBezTo>
                  <a:lnTo>
                    <a:pt x="0" y="2269"/>
                  </a:lnTo>
                  <a:lnTo>
                    <a:pt x="1436" y="2269"/>
                  </a:lnTo>
                  <a:cubicBezTo>
                    <a:pt x="1570" y="2269"/>
                    <a:pt x="1675" y="2163"/>
                    <a:pt x="1675" y="2029"/>
                  </a:cubicBezTo>
                  <a:lnTo>
                    <a:pt x="1675" y="747"/>
                  </a:lnTo>
                  <a:cubicBezTo>
                    <a:pt x="1675" y="450"/>
                    <a:pt x="1541" y="182"/>
                    <a:pt x="132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0" name="Google Shape;5290;p48"/>
          <p:cNvSpPr/>
          <p:nvPr/>
        </p:nvSpPr>
        <p:spPr>
          <a:xfrm>
            <a:off x="6560317" y="3564757"/>
            <a:ext cx="13366" cy="86711"/>
          </a:xfrm>
          <a:custGeom>
            <a:rect b="b" l="l" r="r" t="t"/>
            <a:pathLst>
              <a:path extrusionOk="0" h="3302" w="509">
                <a:moveTo>
                  <a:pt x="432" y="0"/>
                </a:moveTo>
                <a:lnTo>
                  <a:pt x="202" y="163"/>
                </a:lnTo>
                <a:cubicBezTo>
                  <a:pt x="77" y="259"/>
                  <a:pt x="1" y="412"/>
                  <a:pt x="1" y="565"/>
                </a:cubicBezTo>
                <a:lnTo>
                  <a:pt x="1" y="3302"/>
                </a:lnTo>
                <a:lnTo>
                  <a:pt x="39" y="3245"/>
                </a:lnTo>
                <a:cubicBezTo>
                  <a:pt x="345" y="2795"/>
                  <a:pt x="508" y="2259"/>
                  <a:pt x="508" y="1713"/>
                </a:cubicBezTo>
                <a:lnTo>
                  <a:pt x="508" y="259"/>
                </a:lnTo>
                <a:cubicBezTo>
                  <a:pt x="508" y="163"/>
                  <a:pt x="479" y="77"/>
                  <a:pt x="432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1" name="Google Shape;5291;p48"/>
          <p:cNvGrpSpPr/>
          <p:nvPr/>
        </p:nvGrpSpPr>
        <p:grpSpPr>
          <a:xfrm>
            <a:off x="6179074" y="3368726"/>
            <a:ext cx="394609" cy="328749"/>
            <a:chOff x="6179074" y="3368726"/>
            <a:chExt cx="394609" cy="328749"/>
          </a:xfrm>
        </p:grpSpPr>
        <p:sp>
          <p:nvSpPr>
            <p:cNvPr id="5292" name="Google Shape;5292;p48"/>
            <p:cNvSpPr/>
            <p:nvPr/>
          </p:nvSpPr>
          <p:spPr>
            <a:xfrm>
              <a:off x="6363052" y="3421508"/>
              <a:ext cx="26418" cy="26155"/>
            </a:xfrm>
            <a:custGeom>
              <a:rect b="b" l="l" r="r" t="t"/>
              <a:pathLst>
                <a:path extrusionOk="0" h="996" w="1006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48"/>
            <p:cNvSpPr/>
            <p:nvPr/>
          </p:nvSpPr>
          <p:spPr>
            <a:xfrm>
              <a:off x="6361791" y="3421508"/>
              <a:ext cx="28912" cy="19695"/>
            </a:xfrm>
            <a:custGeom>
              <a:rect b="b" l="l" r="r" t="t"/>
              <a:pathLst>
                <a:path extrusionOk="0" h="750" w="1101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48"/>
            <p:cNvSpPr/>
            <p:nvPr/>
          </p:nvSpPr>
          <p:spPr>
            <a:xfrm>
              <a:off x="6336660" y="3442096"/>
              <a:ext cx="79174" cy="97556"/>
            </a:xfrm>
            <a:custGeom>
              <a:rect b="b" l="l" r="r" t="t"/>
              <a:pathLst>
                <a:path extrusionOk="0" h="3715" w="3015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48"/>
            <p:cNvSpPr/>
            <p:nvPr/>
          </p:nvSpPr>
          <p:spPr>
            <a:xfrm>
              <a:off x="6349974" y="3539862"/>
              <a:ext cx="52546" cy="111605"/>
            </a:xfrm>
            <a:custGeom>
              <a:rect b="b" l="l" r="r" t="t"/>
              <a:pathLst>
                <a:path extrusionOk="0" h="4250" w="2001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48"/>
            <p:cNvSpPr/>
            <p:nvPr/>
          </p:nvSpPr>
          <p:spPr>
            <a:xfrm>
              <a:off x="6336897" y="3452915"/>
              <a:ext cx="13104" cy="86973"/>
            </a:xfrm>
            <a:custGeom>
              <a:rect b="b" l="l" r="r" t="t"/>
              <a:pathLst>
                <a:path extrusionOk="0" h="3312" w="499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48"/>
            <p:cNvSpPr/>
            <p:nvPr/>
          </p:nvSpPr>
          <p:spPr>
            <a:xfrm>
              <a:off x="6402494" y="3452915"/>
              <a:ext cx="13340" cy="86973"/>
            </a:xfrm>
            <a:custGeom>
              <a:rect b="b" l="l" r="r" t="t"/>
              <a:pathLst>
                <a:path extrusionOk="0" h="3312" w="508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48"/>
            <p:cNvSpPr/>
            <p:nvPr/>
          </p:nvSpPr>
          <p:spPr>
            <a:xfrm>
              <a:off x="6356014" y="3434691"/>
              <a:ext cx="40493" cy="105198"/>
            </a:xfrm>
            <a:custGeom>
              <a:rect b="b" l="l" r="r" t="t"/>
              <a:pathLst>
                <a:path extrusionOk="0" h="4006" w="1542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48"/>
            <p:cNvSpPr/>
            <p:nvPr/>
          </p:nvSpPr>
          <p:spPr>
            <a:xfrm>
              <a:off x="6373109" y="3552913"/>
              <a:ext cx="6775" cy="98554"/>
            </a:xfrm>
            <a:custGeom>
              <a:rect b="b" l="l" r="r" t="t"/>
              <a:pathLst>
                <a:path extrusionOk="0" h="3753" w="258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48"/>
            <p:cNvSpPr/>
            <p:nvPr/>
          </p:nvSpPr>
          <p:spPr>
            <a:xfrm>
              <a:off x="6349974" y="3368726"/>
              <a:ext cx="52546" cy="59321"/>
            </a:xfrm>
            <a:custGeom>
              <a:rect b="b" l="l" r="r" t="t"/>
              <a:pathLst>
                <a:path extrusionOk="0" h="2259" w="2001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48"/>
            <p:cNvSpPr/>
            <p:nvPr/>
          </p:nvSpPr>
          <p:spPr>
            <a:xfrm>
              <a:off x="6349974" y="3368726"/>
              <a:ext cx="36213" cy="59269"/>
            </a:xfrm>
            <a:custGeom>
              <a:rect b="b" l="l" r="r" t="t"/>
              <a:pathLst>
                <a:path extrusionOk="0" h="2257" w="1379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48"/>
            <p:cNvSpPr/>
            <p:nvPr/>
          </p:nvSpPr>
          <p:spPr>
            <a:xfrm>
              <a:off x="6349974" y="3368726"/>
              <a:ext cx="52546" cy="26418"/>
            </a:xfrm>
            <a:custGeom>
              <a:rect b="b" l="l" r="r" t="t"/>
              <a:pathLst>
                <a:path extrusionOk="0" h="1006" w="2001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48"/>
            <p:cNvSpPr/>
            <p:nvPr/>
          </p:nvSpPr>
          <p:spPr>
            <a:xfrm>
              <a:off x="6349974" y="3368726"/>
              <a:ext cx="36213" cy="24159"/>
            </a:xfrm>
            <a:custGeom>
              <a:rect b="b" l="l" r="r" t="t"/>
              <a:pathLst>
                <a:path extrusionOk="0" h="920" w="1379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48"/>
            <p:cNvSpPr/>
            <p:nvPr/>
          </p:nvSpPr>
          <p:spPr>
            <a:xfrm>
              <a:off x="6468354" y="3421508"/>
              <a:ext cx="26418" cy="26155"/>
            </a:xfrm>
            <a:custGeom>
              <a:rect b="b" l="l" r="r" t="t"/>
              <a:pathLst>
                <a:path extrusionOk="0" h="996" w="1006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48"/>
            <p:cNvSpPr/>
            <p:nvPr/>
          </p:nvSpPr>
          <p:spPr>
            <a:xfrm>
              <a:off x="6467094" y="3421508"/>
              <a:ext cx="28912" cy="19695"/>
            </a:xfrm>
            <a:custGeom>
              <a:rect b="b" l="l" r="r" t="t"/>
              <a:pathLst>
                <a:path extrusionOk="0" h="750" w="1101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48"/>
            <p:cNvSpPr/>
            <p:nvPr/>
          </p:nvSpPr>
          <p:spPr>
            <a:xfrm>
              <a:off x="6441963" y="3442096"/>
              <a:ext cx="78938" cy="97556"/>
            </a:xfrm>
            <a:custGeom>
              <a:rect b="b" l="l" r="r" t="t"/>
              <a:pathLst>
                <a:path extrusionOk="0" h="3715" w="3006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48"/>
            <p:cNvSpPr/>
            <p:nvPr/>
          </p:nvSpPr>
          <p:spPr>
            <a:xfrm>
              <a:off x="6455277" y="3539862"/>
              <a:ext cx="52546" cy="111605"/>
            </a:xfrm>
            <a:custGeom>
              <a:rect b="b" l="l" r="r" t="t"/>
              <a:pathLst>
                <a:path extrusionOk="0" h="4250" w="2001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48"/>
            <p:cNvSpPr/>
            <p:nvPr/>
          </p:nvSpPr>
          <p:spPr>
            <a:xfrm>
              <a:off x="6441963" y="3452915"/>
              <a:ext cx="13340" cy="86973"/>
            </a:xfrm>
            <a:custGeom>
              <a:rect b="b" l="l" r="r" t="t"/>
              <a:pathLst>
                <a:path extrusionOk="0" h="3312" w="508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48"/>
            <p:cNvSpPr/>
            <p:nvPr/>
          </p:nvSpPr>
          <p:spPr>
            <a:xfrm>
              <a:off x="6507797" y="3452915"/>
              <a:ext cx="13104" cy="86973"/>
            </a:xfrm>
            <a:custGeom>
              <a:rect b="b" l="l" r="r" t="t"/>
              <a:pathLst>
                <a:path extrusionOk="0" h="3312" w="499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48"/>
            <p:cNvSpPr/>
            <p:nvPr/>
          </p:nvSpPr>
          <p:spPr>
            <a:xfrm>
              <a:off x="6461317" y="3434691"/>
              <a:ext cx="40493" cy="105198"/>
            </a:xfrm>
            <a:custGeom>
              <a:rect b="b" l="l" r="r" t="t"/>
              <a:pathLst>
                <a:path extrusionOk="0" h="4006" w="1542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48"/>
            <p:cNvSpPr/>
            <p:nvPr/>
          </p:nvSpPr>
          <p:spPr>
            <a:xfrm>
              <a:off x="6478412" y="3552913"/>
              <a:ext cx="6539" cy="98554"/>
            </a:xfrm>
            <a:custGeom>
              <a:rect b="b" l="l" r="r" t="t"/>
              <a:pathLst>
                <a:path extrusionOk="0" h="3753" w="249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48"/>
            <p:cNvSpPr/>
            <p:nvPr/>
          </p:nvSpPr>
          <p:spPr>
            <a:xfrm>
              <a:off x="6455277" y="3368726"/>
              <a:ext cx="52546" cy="59321"/>
            </a:xfrm>
            <a:custGeom>
              <a:rect b="b" l="l" r="r" t="t"/>
              <a:pathLst>
                <a:path extrusionOk="0" h="2259" w="2001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48"/>
            <p:cNvSpPr/>
            <p:nvPr/>
          </p:nvSpPr>
          <p:spPr>
            <a:xfrm>
              <a:off x="6455277" y="3368726"/>
              <a:ext cx="36213" cy="59269"/>
            </a:xfrm>
            <a:custGeom>
              <a:rect b="b" l="l" r="r" t="t"/>
              <a:pathLst>
                <a:path extrusionOk="0" h="2257" w="1379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48"/>
            <p:cNvSpPr/>
            <p:nvPr/>
          </p:nvSpPr>
          <p:spPr>
            <a:xfrm>
              <a:off x="6455277" y="3368726"/>
              <a:ext cx="52546" cy="26418"/>
            </a:xfrm>
            <a:custGeom>
              <a:rect b="b" l="l" r="r" t="t"/>
              <a:pathLst>
                <a:path extrusionOk="0" h="1006" w="2001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48"/>
            <p:cNvSpPr/>
            <p:nvPr/>
          </p:nvSpPr>
          <p:spPr>
            <a:xfrm>
              <a:off x="6455277" y="3368726"/>
              <a:ext cx="36213" cy="24159"/>
            </a:xfrm>
            <a:custGeom>
              <a:rect b="b" l="l" r="r" t="t"/>
              <a:pathLst>
                <a:path extrusionOk="0" h="920" w="1379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48"/>
            <p:cNvSpPr/>
            <p:nvPr/>
          </p:nvSpPr>
          <p:spPr>
            <a:xfrm>
              <a:off x="6257985" y="3421508"/>
              <a:ext cx="26181" cy="26155"/>
            </a:xfrm>
            <a:custGeom>
              <a:rect b="b" l="l" r="r" t="t"/>
              <a:pathLst>
                <a:path extrusionOk="0" h="996" w="997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48"/>
            <p:cNvSpPr/>
            <p:nvPr/>
          </p:nvSpPr>
          <p:spPr>
            <a:xfrm>
              <a:off x="6256725" y="3421508"/>
              <a:ext cx="28676" cy="19695"/>
            </a:xfrm>
            <a:custGeom>
              <a:rect b="b" l="l" r="r" t="t"/>
              <a:pathLst>
                <a:path extrusionOk="0" h="750" w="1092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48"/>
            <p:cNvSpPr/>
            <p:nvPr/>
          </p:nvSpPr>
          <p:spPr>
            <a:xfrm>
              <a:off x="6231594" y="3442096"/>
              <a:ext cx="78964" cy="97556"/>
            </a:xfrm>
            <a:custGeom>
              <a:rect b="b" l="l" r="r" t="t"/>
              <a:pathLst>
                <a:path extrusionOk="0" h="3715" w="3007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48"/>
            <p:cNvSpPr/>
            <p:nvPr/>
          </p:nvSpPr>
          <p:spPr>
            <a:xfrm>
              <a:off x="6244672" y="3539862"/>
              <a:ext cx="52809" cy="111605"/>
            </a:xfrm>
            <a:custGeom>
              <a:rect b="b" l="l" r="r" t="t"/>
              <a:pathLst>
                <a:path extrusionOk="0" h="4250" w="2011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48"/>
            <p:cNvSpPr/>
            <p:nvPr/>
          </p:nvSpPr>
          <p:spPr>
            <a:xfrm>
              <a:off x="6231594" y="3452915"/>
              <a:ext cx="13104" cy="86973"/>
            </a:xfrm>
            <a:custGeom>
              <a:rect b="b" l="l" r="r" t="t"/>
              <a:pathLst>
                <a:path extrusionOk="0" h="3312" w="499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48"/>
            <p:cNvSpPr/>
            <p:nvPr/>
          </p:nvSpPr>
          <p:spPr>
            <a:xfrm>
              <a:off x="6297454" y="3452915"/>
              <a:ext cx="13104" cy="86973"/>
            </a:xfrm>
            <a:custGeom>
              <a:rect b="b" l="l" r="r" t="t"/>
              <a:pathLst>
                <a:path extrusionOk="0" h="3312" w="499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48"/>
            <p:cNvSpPr/>
            <p:nvPr/>
          </p:nvSpPr>
          <p:spPr>
            <a:xfrm>
              <a:off x="6250948" y="3434691"/>
              <a:ext cx="40257" cy="105198"/>
            </a:xfrm>
            <a:custGeom>
              <a:rect b="b" l="l" r="r" t="t"/>
              <a:pathLst>
                <a:path extrusionOk="0" h="4006" w="1533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48"/>
            <p:cNvSpPr/>
            <p:nvPr/>
          </p:nvSpPr>
          <p:spPr>
            <a:xfrm>
              <a:off x="6268043" y="3552913"/>
              <a:ext cx="6565" cy="98554"/>
            </a:xfrm>
            <a:custGeom>
              <a:rect b="b" l="l" r="r" t="t"/>
              <a:pathLst>
                <a:path extrusionOk="0" h="3753" w="25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48"/>
            <p:cNvSpPr/>
            <p:nvPr/>
          </p:nvSpPr>
          <p:spPr>
            <a:xfrm>
              <a:off x="6244672" y="3368726"/>
              <a:ext cx="52809" cy="59321"/>
            </a:xfrm>
            <a:custGeom>
              <a:rect b="b" l="l" r="r" t="t"/>
              <a:pathLst>
                <a:path extrusionOk="0" h="2259" w="2011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48"/>
            <p:cNvSpPr/>
            <p:nvPr/>
          </p:nvSpPr>
          <p:spPr>
            <a:xfrm>
              <a:off x="6244934" y="3368726"/>
              <a:ext cx="36213" cy="59269"/>
            </a:xfrm>
            <a:custGeom>
              <a:rect b="b" l="l" r="r" t="t"/>
              <a:pathLst>
                <a:path extrusionOk="0" h="2257" w="1379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48"/>
            <p:cNvSpPr/>
            <p:nvPr/>
          </p:nvSpPr>
          <p:spPr>
            <a:xfrm>
              <a:off x="6244672" y="3368726"/>
              <a:ext cx="52809" cy="26418"/>
            </a:xfrm>
            <a:custGeom>
              <a:rect b="b" l="l" r="r" t="t"/>
              <a:pathLst>
                <a:path extrusionOk="0" h="1006" w="2011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48"/>
            <p:cNvSpPr/>
            <p:nvPr/>
          </p:nvSpPr>
          <p:spPr>
            <a:xfrm>
              <a:off x="6244934" y="3368726"/>
              <a:ext cx="35950" cy="24159"/>
            </a:xfrm>
            <a:custGeom>
              <a:rect b="b" l="l" r="r" t="t"/>
              <a:pathLst>
                <a:path extrusionOk="0" h="920" w="1369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48"/>
            <p:cNvSpPr/>
            <p:nvPr/>
          </p:nvSpPr>
          <p:spPr>
            <a:xfrm>
              <a:off x="6205229" y="3533087"/>
              <a:ext cx="26391" cy="26418"/>
            </a:xfrm>
            <a:custGeom>
              <a:rect b="b" l="l" r="r" t="t"/>
              <a:pathLst>
                <a:path extrusionOk="0" h="1006" w="1005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48"/>
            <p:cNvSpPr/>
            <p:nvPr/>
          </p:nvSpPr>
          <p:spPr>
            <a:xfrm>
              <a:off x="6203969" y="3533087"/>
              <a:ext cx="28912" cy="19931"/>
            </a:xfrm>
            <a:custGeom>
              <a:rect b="b" l="l" r="r" t="t"/>
              <a:pathLst>
                <a:path extrusionOk="0" h="759" w="1101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48"/>
            <p:cNvSpPr/>
            <p:nvPr/>
          </p:nvSpPr>
          <p:spPr>
            <a:xfrm>
              <a:off x="6179074" y="3553938"/>
              <a:ext cx="78938" cy="97530"/>
            </a:xfrm>
            <a:custGeom>
              <a:rect b="b" l="l" r="r" t="t"/>
              <a:pathLst>
                <a:path extrusionOk="0" h="3714" w="3006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48"/>
            <p:cNvSpPr/>
            <p:nvPr/>
          </p:nvSpPr>
          <p:spPr>
            <a:xfrm>
              <a:off x="6192152" y="3651441"/>
              <a:ext cx="52546" cy="46034"/>
            </a:xfrm>
            <a:custGeom>
              <a:rect b="b" l="l" r="r" t="t"/>
              <a:pathLst>
                <a:path extrusionOk="0" h="1753" w="2001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48"/>
            <p:cNvSpPr/>
            <p:nvPr/>
          </p:nvSpPr>
          <p:spPr>
            <a:xfrm>
              <a:off x="6179074" y="3564757"/>
              <a:ext cx="13104" cy="86711"/>
            </a:xfrm>
            <a:custGeom>
              <a:rect b="b" l="l" r="r" t="t"/>
              <a:pathLst>
                <a:path extrusionOk="0" h="3302" w="499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48"/>
            <p:cNvSpPr/>
            <p:nvPr/>
          </p:nvSpPr>
          <p:spPr>
            <a:xfrm>
              <a:off x="6244672" y="3564757"/>
              <a:ext cx="13340" cy="86711"/>
            </a:xfrm>
            <a:custGeom>
              <a:rect b="b" l="l" r="r" t="t"/>
              <a:pathLst>
                <a:path extrusionOk="0" h="3302" w="508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48"/>
            <p:cNvSpPr/>
            <p:nvPr/>
          </p:nvSpPr>
          <p:spPr>
            <a:xfrm>
              <a:off x="6198191" y="3546270"/>
              <a:ext cx="40467" cy="105198"/>
            </a:xfrm>
            <a:custGeom>
              <a:rect b="b" l="l" r="r" t="t"/>
              <a:pathLst>
                <a:path extrusionOk="0" h="4006" w="1541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48"/>
            <p:cNvSpPr/>
            <p:nvPr/>
          </p:nvSpPr>
          <p:spPr>
            <a:xfrm>
              <a:off x="6215260" y="3664755"/>
              <a:ext cx="6565" cy="32720"/>
            </a:xfrm>
            <a:custGeom>
              <a:rect b="b" l="l" r="r" t="t"/>
              <a:pathLst>
                <a:path extrusionOk="0" h="1246" w="25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48"/>
            <p:cNvSpPr/>
            <p:nvPr/>
          </p:nvSpPr>
          <p:spPr>
            <a:xfrm>
              <a:off x="6192152" y="3480567"/>
              <a:ext cx="52546" cy="59321"/>
            </a:xfrm>
            <a:custGeom>
              <a:rect b="b" l="l" r="r" t="t"/>
              <a:pathLst>
                <a:path extrusionOk="0" h="2259" w="2001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48"/>
            <p:cNvSpPr/>
            <p:nvPr/>
          </p:nvSpPr>
          <p:spPr>
            <a:xfrm>
              <a:off x="6192204" y="3480567"/>
              <a:ext cx="36160" cy="59269"/>
            </a:xfrm>
            <a:custGeom>
              <a:rect b="b" l="l" r="r" t="t"/>
              <a:pathLst>
                <a:path extrusionOk="0" h="2257" w="1377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48"/>
            <p:cNvSpPr/>
            <p:nvPr/>
          </p:nvSpPr>
          <p:spPr>
            <a:xfrm>
              <a:off x="6192152" y="3480567"/>
              <a:ext cx="52546" cy="26418"/>
            </a:xfrm>
            <a:custGeom>
              <a:rect b="b" l="l" r="r" t="t"/>
              <a:pathLst>
                <a:path extrusionOk="0" h="1006" w="2001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48"/>
            <p:cNvSpPr/>
            <p:nvPr/>
          </p:nvSpPr>
          <p:spPr>
            <a:xfrm>
              <a:off x="6192414" y="3480567"/>
              <a:ext cx="35950" cy="23897"/>
            </a:xfrm>
            <a:custGeom>
              <a:rect b="b" l="l" r="r" t="t"/>
              <a:pathLst>
                <a:path extrusionOk="0" h="910" w="1369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48"/>
            <p:cNvSpPr/>
            <p:nvPr/>
          </p:nvSpPr>
          <p:spPr>
            <a:xfrm>
              <a:off x="6310532" y="3533087"/>
              <a:ext cx="26391" cy="26418"/>
            </a:xfrm>
            <a:custGeom>
              <a:rect b="b" l="l" r="r" t="t"/>
              <a:pathLst>
                <a:path extrusionOk="0" h="1006" w="1005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48"/>
            <p:cNvSpPr/>
            <p:nvPr/>
          </p:nvSpPr>
          <p:spPr>
            <a:xfrm>
              <a:off x="6309271" y="3533087"/>
              <a:ext cx="28912" cy="19931"/>
            </a:xfrm>
            <a:custGeom>
              <a:rect b="b" l="l" r="r" t="t"/>
              <a:pathLst>
                <a:path extrusionOk="0" h="759" w="1101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48"/>
            <p:cNvSpPr/>
            <p:nvPr/>
          </p:nvSpPr>
          <p:spPr>
            <a:xfrm>
              <a:off x="6284140" y="3553938"/>
              <a:ext cx="78938" cy="97530"/>
            </a:xfrm>
            <a:custGeom>
              <a:rect b="b" l="l" r="r" t="t"/>
              <a:pathLst>
                <a:path extrusionOk="0" h="3714" w="3006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48"/>
            <p:cNvSpPr/>
            <p:nvPr/>
          </p:nvSpPr>
          <p:spPr>
            <a:xfrm>
              <a:off x="6297454" y="3480567"/>
              <a:ext cx="52546" cy="59321"/>
            </a:xfrm>
            <a:custGeom>
              <a:rect b="b" l="l" r="r" t="t"/>
              <a:pathLst>
                <a:path extrusionOk="0" h="2259" w="2001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48"/>
            <p:cNvSpPr/>
            <p:nvPr/>
          </p:nvSpPr>
          <p:spPr>
            <a:xfrm>
              <a:off x="6297454" y="3480567"/>
              <a:ext cx="36213" cy="59269"/>
            </a:xfrm>
            <a:custGeom>
              <a:rect b="b" l="l" r="r" t="t"/>
              <a:pathLst>
                <a:path extrusionOk="0" h="2257" w="1379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48"/>
            <p:cNvSpPr/>
            <p:nvPr/>
          </p:nvSpPr>
          <p:spPr>
            <a:xfrm>
              <a:off x="6297454" y="3651441"/>
              <a:ext cx="52546" cy="46034"/>
            </a:xfrm>
            <a:custGeom>
              <a:rect b="b" l="l" r="r" t="t"/>
              <a:pathLst>
                <a:path extrusionOk="0" h="1753" w="2001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48"/>
            <p:cNvSpPr/>
            <p:nvPr/>
          </p:nvSpPr>
          <p:spPr>
            <a:xfrm>
              <a:off x="6284140" y="3564757"/>
              <a:ext cx="13340" cy="86711"/>
            </a:xfrm>
            <a:custGeom>
              <a:rect b="b" l="l" r="r" t="t"/>
              <a:pathLst>
                <a:path extrusionOk="0" h="3302" w="508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48"/>
            <p:cNvSpPr/>
            <p:nvPr/>
          </p:nvSpPr>
          <p:spPr>
            <a:xfrm>
              <a:off x="6349974" y="3564757"/>
              <a:ext cx="13104" cy="86711"/>
            </a:xfrm>
            <a:custGeom>
              <a:rect b="b" l="l" r="r" t="t"/>
              <a:pathLst>
                <a:path extrusionOk="0" h="3302" w="499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48"/>
            <p:cNvSpPr/>
            <p:nvPr/>
          </p:nvSpPr>
          <p:spPr>
            <a:xfrm>
              <a:off x="6303494" y="3546532"/>
              <a:ext cx="40467" cy="104935"/>
            </a:xfrm>
            <a:custGeom>
              <a:rect b="b" l="l" r="r" t="t"/>
              <a:pathLst>
                <a:path extrusionOk="0" h="3996" w="1541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48"/>
            <p:cNvSpPr/>
            <p:nvPr/>
          </p:nvSpPr>
          <p:spPr>
            <a:xfrm>
              <a:off x="6320563" y="3664755"/>
              <a:ext cx="6565" cy="32720"/>
            </a:xfrm>
            <a:custGeom>
              <a:rect b="b" l="l" r="r" t="t"/>
              <a:pathLst>
                <a:path extrusionOk="0" h="1246" w="25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48"/>
            <p:cNvSpPr/>
            <p:nvPr/>
          </p:nvSpPr>
          <p:spPr>
            <a:xfrm>
              <a:off x="6297454" y="3480567"/>
              <a:ext cx="52546" cy="26418"/>
            </a:xfrm>
            <a:custGeom>
              <a:rect b="b" l="l" r="r" t="t"/>
              <a:pathLst>
                <a:path extrusionOk="0" h="1006" w="2001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48"/>
            <p:cNvSpPr/>
            <p:nvPr/>
          </p:nvSpPr>
          <p:spPr>
            <a:xfrm>
              <a:off x="6297454" y="3480567"/>
              <a:ext cx="36213" cy="23897"/>
            </a:xfrm>
            <a:custGeom>
              <a:rect b="b" l="l" r="r" t="t"/>
              <a:pathLst>
                <a:path extrusionOk="0" h="910" w="1379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48"/>
            <p:cNvSpPr/>
            <p:nvPr/>
          </p:nvSpPr>
          <p:spPr>
            <a:xfrm>
              <a:off x="6415808" y="3533087"/>
              <a:ext cx="26181" cy="26418"/>
            </a:xfrm>
            <a:custGeom>
              <a:rect b="b" l="l" r="r" t="t"/>
              <a:pathLst>
                <a:path extrusionOk="0" h="1006" w="997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48"/>
            <p:cNvSpPr/>
            <p:nvPr/>
          </p:nvSpPr>
          <p:spPr>
            <a:xfrm>
              <a:off x="6414574" y="3533087"/>
              <a:ext cx="28676" cy="19931"/>
            </a:xfrm>
            <a:custGeom>
              <a:rect b="b" l="l" r="r" t="t"/>
              <a:pathLst>
                <a:path extrusionOk="0" h="759" w="1092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48"/>
            <p:cNvSpPr/>
            <p:nvPr/>
          </p:nvSpPr>
          <p:spPr>
            <a:xfrm>
              <a:off x="6389443" y="3553938"/>
              <a:ext cx="78938" cy="97530"/>
            </a:xfrm>
            <a:custGeom>
              <a:rect b="b" l="l" r="r" t="t"/>
              <a:pathLst>
                <a:path extrusionOk="0" h="3714" w="3006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48"/>
            <p:cNvSpPr/>
            <p:nvPr/>
          </p:nvSpPr>
          <p:spPr>
            <a:xfrm>
              <a:off x="6402494" y="3651441"/>
              <a:ext cx="52809" cy="46034"/>
            </a:xfrm>
            <a:custGeom>
              <a:rect b="b" l="l" r="r" t="t"/>
              <a:pathLst>
                <a:path extrusionOk="0" h="1753" w="2011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48"/>
            <p:cNvSpPr/>
            <p:nvPr/>
          </p:nvSpPr>
          <p:spPr>
            <a:xfrm>
              <a:off x="6389443" y="3564757"/>
              <a:ext cx="13077" cy="86711"/>
            </a:xfrm>
            <a:custGeom>
              <a:rect b="b" l="l" r="r" t="t"/>
              <a:pathLst>
                <a:path extrusionOk="0" h="3302" w="498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48"/>
            <p:cNvSpPr/>
            <p:nvPr/>
          </p:nvSpPr>
          <p:spPr>
            <a:xfrm>
              <a:off x="6455277" y="3564757"/>
              <a:ext cx="13104" cy="86711"/>
            </a:xfrm>
            <a:custGeom>
              <a:rect b="b" l="l" r="r" t="t"/>
              <a:pathLst>
                <a:path extrusionOk="0" h="3302" w="499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48"/>
            <p:cNvSpPr/>
            <p:nvPr/>
          </p:nvSpPr>
          <p:spPr>
            <a:xfrm>
              <a:off x="6408797" y="3546270"/>
              <a:ext cx="40230" cy="105198"/>
            </a:xfrm>
            <a:custGeom>
              <a:rect b="b" l="l" r="r" t="t"/>
              <a:pathLst>
                <a:path extrusionOk="0" h="4006" w="1532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48"/>
            <p:cNvSpPr/>
            <p:nvPr/>
          </p:nvSpPr>
          <p:spPr>
            <a:xfrm>
              <a:off x="6425866" y="3664781"/>
              <a:ext cx="6329" cy="32694"/>
            </a:xfrm>
            <a:custGeom>
              <a:rect b="b" l="l" r="r" t="t"/>
              <a:pathLst>
                <a:path extrusionOk="0" h="1245" w="241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48"/>
            <p:cNvSpPr/>
            <p:nvPr/>
          </p:nvSpPr>
          <p:spPr>
            <a:xfrm>
              <a:off x="6402494" y="3480567"/>
              <a:ext cx="52809" cy="59321"/>
            </a:xfrm>
            <a:custGeom>
              <a:rect b="b" l="l" r="r" t="t"/>
              <a:pathLst>
                <a:path extrusionOk="0" h="2259" w="2011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48"/>
            <p:cNvSpPr/>
            <p:nvPr/>
          </p:nvSpPr>
          <p:spPr>
            <a:xfrm>
              <a:off x="6402757" y="3480567"/>
              <a:ext cx="36213" cy="59269"/>
            </a:xfrm>
            <a:custGeom>
              <a:rect b="b" l="l" r="r" t="t"/>
              <a:pathLst>
                <a:path extrusionOk="0" h="2257" w="1379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48"/>
            <p:cNvSpPr/>
            <p:nvPr/>
          </p:nvSpPr>
          <p:spPr>
            <a:xfrm>
              <a:off x="6402494" y="3480567"/>
              <a:ext cx="52809" cy="26418"/>
            </a:xfrm>
            <a:custGeom>
              <a:rect b="b" l="l" r="r" t="t"/>
              <a:pathLst>
                <a:path extrusionOk="0" h="1006" w="2011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48"/>
            <p:cNvSpPr/>
            <p:nvPr/>
          </p:nvSpPr>
          <p:spPr>
            <a:xfrm>
              <a:off x="6402757" y="3480567"/>
              <a:ext cx="35950" cy="23897"/>
            </a:xfrm>
            <a:custGeom>
              <a:rect b="b" l="l" r="r" t="t"/>
              <a:pathLst>
                <a:path extrusionOk="0" h="910" w="1369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48"/>
            <p:cNvSpPr/>
            <p:nvPr/>
          </p:nvSpPr>
          <p:spPr>
            <a:xfrm>
              <a:off x="6520874" y="3533087"/>
              <a:ext cx="26418" cy="26418"/>
            </a:xfrm>
            <a:custGeom>
              <a:rect b="b" l="l" r="r" t="t"/>
              <a:pathLst>
                <a:path extrusionOk="0" h="1006" w="1006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48"/>
            <p:cNvSpPr/>
            <p:nvPr/>
          </p:nvSpPr>
          <p:spPr>
            <a:xfrm>
              <a:off x="6519614" y="3533087"/>
              <a:ext cx="28939" cy="19931"/>
            </a:xfrm>
            <a:custGeom>
              <a:rect b="b" l="l" r="r" t="t"/>
              <a:pathLst>
                <a:path extrusionOk="0" h="759" w="1102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48"/>
            <p:cNvSpPr/>
            <p:nvPr/>
          </p:nvSpPr>
          <p:spPr>
            <a:xfrm>
              <a:off x="6494483" y="3553938"/>
              <a:ext cx="79200" cy="97530"/>
            </a:xfrm>
            <a:custGeom>
              <a:rect b="b" l="l" r="r" t="t"/>
              <a:pathLst>
                <a:path extrusionOk="0" h="3714" w="3016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48"/>
            <p:cNvSpPr/>
            <p:nvPr/>
          </p:nvSpPr>
          <p:spPr>
            <a:xfrm>
              <a:off x="6507797" y="3651441"/>
              <a:ext cx="52546" cy="46034"/>
            </a:xfrm>
            <a:custGeom>
              <a:rect b="b" l="l" r="r" t="t"/>
              <a:pathLst>
                <a:path extrusionOk="0" h="1753" w="2001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48"/>
            <p:cNvSpPr/>
            <p:nvPr/>
          </p:nvSpPr>
          <p:spPr>
            <a:xfrm>
              <a:off x="6494483" y="3564757"/>
              <a:ext cx="13340" cy="86711"/>
            </a:xfrm>
            <a:custGeom>
              <a:rect b="b" l="l" r="r" t="t"/>
              <a:pathLst>
                <a:path extrusionOk="0" h="3302" w="508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48"/>
            <p:cNvSpPr/>
            <p:nvPr/>
          </p:nvSpPr>
          <p:spPr>
            <a:xfrm>
              <a:off x="6513837" y="3546532"/>
              <a:ext cx="40493" cy="104935"/>
            </a:xfrm>
            <a:custGeom>
              <a:rect b="b" l="l" r="r" t="t"/>
              <a:pathLst>
                <a:path extrusionOk="0" h="3996" w="1542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48"/>
            <p:cNvSpPr/>
            <p:nvPr/>
          </p:nvSpPr>
          <p:spPr>
            <a:xfrm>
              <a:off x="6530932" y="3664755"/>
              <a:ext cx="6565" cy="32720"/>
            </a:xfrm>
            <a:custGeom>
              <a:rect b="b" l="l" r="r" t="t"/>
              <a:pathLst>
                <a:path extrusionOk="0" h="1246" w="25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48"/>
            <p:cNvSpPr/>
            <p:nvPr/>
          </p:nvSpPr>
          <p:spPr>
            <a:xfrm>
              <a:off x="6507797" y="3480567"/>
              <a:ext cx="52546" cy="59321"/>
            </a:xfrm>
            <a:custGeom>
              <a:rect b="b" l="l" r="r" t="t"/>
              <a:pathLst>
                <a:path extrusionOk="0" h="2259" w="2001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48"/>
            <p:cNvSpPr/>
            <p:nvPr/>
          </p:nvSpPr>
          <p:spPr>
            <a:xfrm>
              <a:off x="6507797" y="3480567"/>
              <a:ext cx="36213" cy="59269"/>
            </a:xfrm>
            <a:custGeom>
              <a:rect b="b" l="l" r="r" t="t"/>
              <a:pathLst>
                <a:path extrusionOk="0" h="2257" w="1379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48"/>
            <p:cNvSpPr/>
            <p:nvPr/>
          </p:nvSpPr>
          <p:spPr>
            <a:xfrm>
              <a:off x="6507797" y="3480567"/>
              <a:ext cx="52546" cy="26418"/>
            </a:xfrm>
            <a:custGeom>
              <a:rect b="b" l="l" r="r" t="t"/>
              <a:pathLst>
                <a:path extrusionOk="0" h="1006" w="2001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48"/>
            <p:cNvSpPr/>
            <p:nvPr/>
          </p:nvSpPr>
          <p:spPr>
            <a:xfrm>
              <a:off x="6507797" y="3480567"/>
              <a:ext cx="36213" cy="23897"/>
            </a:xfrm>
            <a:custGeom>
              <a:rect b="b" l="l" r="r" t="t"/>
              <a:pathLst>
                <a:path extrusionOk="0" h="910" w="1379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5" name="Google Shape;5375;p48"/>
          <p:cNvGrpSpPr/>
          <p:nvPr/>
        </p:nvGrpSpPr>
        <p:grpSpPr>
          <a:xfrm>
            <a:off x="7054924" y="3367728"/>
            <a:ext cx="394583" cy="331007"/>
            <a:chOff x="7054924" y="3367728"/>
            <a:chExt cx="394583" cy="331007"/>
          </a:xfrm>
        </p:grpSpPr>
        <p:sp>
          <p:nvSpPr>
            <p:cNvPr id="5376" name="Google Shape;5376;p48"/>
            <p:cNvSpPr/>
            <p:nvPr/>
          </p:nvSpPr>
          <p:spPr>
            <a:xfrm>
              <a:off x="7054924" y="3367728"/>
              <a:ext cx="394583" cy="331007"/>
            </a:xfrm>
            <a:custGeom>
              <a:rect b="b" l="l" r="r" t="t"/>
              <a:pathLst>
                <a:path extrusionOk="0" h="12605" w="15026">
                  <a:moveTo>
                    <a:pt x="728" y="0"/>
                  </a:moveTo>
                  <a:cubicBezTo>
                    <a:pt x="326" y="0"/>
                    <a:pt x="0" y="326"/>
                    <a:pt x="0" y="727"/>
                  </a:cubicBezTo>
                  <a:lnTo>
                    <a:pt x="0" y="11877"/>
                  </a:lnTo>
                  <a:cubicBezTo>
                    <a:pt x="0" y="12279"/>
                    <a:pt x="326" y="12604"/>
                    <a:pt x="728" y="12604"/>
                  </a:cubicBezTo>
                  <a:lnTo>
                    <a:pt x="14298" y="12604"/>
                  </a:lnTo>
                  <a:cubicBezTo>
                    <a:pt x="14700" y="12604"/>
                    <a:pt x="15026" y="12279"/>
                    <a:pt x="15026" y="11877"/>
                  </a:cubicBezTo>
                  <a:lnTo>
                    <a:pt x="15026" y="2182"/>
                  </a:lnTo>
                  <a:cubicBezTo>
                    <a:pt x="15026" y="1780"/>
                    <a:pt x="14700" y="1455"/>
                    <a:pt x="14298" y="1455"/>
                  </a:cubicBezTo>
                  <a:lnTo>
                    <a:pt x="9934" y="1455"/>
                  </a:lnTo>
                  <a:lnTo>
                    <a:pt x="8767" y="287"/>
                  </a:lnTo>
                  <a:cubicBezTo>
                    <a:pt x="8585" y="105"/>
                    <a:pt x="8336" y="0"/>
                    <a:pt x="8078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48"/>
            <p:cNvSpPr/>
            <p:nvPr/>
          </p:nvSpPr>
          <p:spPr>
            <a:xfrm>
              <a:off x="7156708" y="3450394"/>
              <a:ext cx="191015" cy="191042"/>
            </a:xfrm>
            <a:custGeom>
              <a:rect b="b" l="l" r="r" t="t"/>
              <a:pathLst>
                <a:path extrusionOk="0" h="7275" w="7274">
                  <a:moveTo>
                    <a:pt x="3637" y="1"/>
                  </a:moveTo>
                  <a:cubicBezTo>
                    <a:pt x="1627" y="1"/>
                    <a:pt x="0" y="1628"/>
                    <a:pt x="0" y="3637"/>
                  </a:cubicBezTo>
                  <a:cubicBezTo>
                    <a:pt x="0" y="5647"/>
                    <a:pt x="1627" y="7274"/>
                    <a:pt x="3637" y="7274"/>
                  </a:cubicBezTo>
                  <a:cubicBezTo>
                    <a:pt x="5647" y="7274"/>
                    <a:pt x="7274" y="5647"/>
                    <a:pt x="7274" y="3637"/>
                  </a:cubicBezTo>
                  <a:cubicBezTo>
                    <a:pt x="7274" y="1628"/>
                    <a:pt x="5647" y="1"/>
                    <a:pt x="363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48"/>
            <p:cNvSpPr/>
            <p:nvPr/>
          </p:nvSpPr>
          <p:spPr>
            <a:xfrm>
              <a:off x="7175799" y="3469512"/>
              <a:ext cx="152833" cy="152807"/>
            </a:xfrm>
            <a:custGeom>
              <a:rect b="b" l="l" r="r" t="t"/>
              <a:pathLst>
                <a:path extrusionOk="0" h="5819" w="5820">
                  <a:moveTo>
                    <a:pt x="2910" y="0"/>
                  </a:moveTo>
                  <a:cubicBezTo>
                    <a:pt x="1302" y="0"/>
                    <a:pt x="1" y="1302"/>
                    <a:pt x="1" y="2909"/>
                  </a:cubicBezTo>
                  <a:cubicBezTo>
                    <a:pt x="1" y="4517"/>
                    <a:pt x="1302" y="5819"/>
                    <a:pt x="2910" y="5819"/>
                  </a:cubicBezTo>
                  <a:cubicBezTo>
                    <a:pt x="4518" y="5819"/>
                    <a:pt x="5819" y="4517"/>
                    <a:pt x="5819" y="2909"/>
                  </a:cubicBezTo>
                  <a:cubicBezTo>
                    <a:pt x="5819" y="1302"/>
                    <a:pt x="4518" y="0"/>
                    <a:pt x="2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48"/>
            <p:cNvSpPr/>
            <p:nvPr/>
          </p:nvSpPr>
          <p:spPr>
            <a:xfrm>
              <a:off x="7214007" y="3552178"/>
              <a:ext cx="76417" cy="70009"/>
            </a:xfrm>
            <a:custGeom>
              <a:rect b="b" l="l" r="r" t="t"/>
              <a:pathLst>
                <a:path extrusionOk="0" h="2666" w="2910">
                  <a:moveTo>
                    <a:pt x="967" y="1"/>
                  </a:moveTo>
                  <a:lnTo>
                    <a:pt x="967" y="489"/>
                  </a:lnTo>
                  <a:cubicBezTo>
                    <a:pt x="967" y="584"/>
                    <a:pt x="919" y="661"/>
                    <a:pt x="833" y="709"/>
                  </a:cubicBezTo>
                  <a:lnTo>
                    <a:pt x="268" y="986"/>
                  </a:lnTo>
                  <a:cubicBezTo>
                    <a:pt x="106" y="1073"/>
                    <a:pt x="0" y="1235"/>
                    <a:pt x="0" y="1427"/>
                  </a:cubicBezTo>
                  <a:lnTo>
                    <a:pt x="0" y="2278"/>
                  </a:lnTo>
                  <a:cubicBezTo>
                    <a:pt x="450" y="2537"/>
                    <a:pt x="953" y="2666"/>
                    <a:pt x="1455" y="2666"/>
                  </a:cubicBezTo>
                  <a:cubicBezTo>
                    <a:pt x="1957" y="2666"/>
                    <a:pt x="2460" y="2537"/>
                    <a:pt x="2910" y="2278"/>
                  </a:cubicBezTo>
                  <a:lnTo>
                    <a:pt x="2910" y="1427"/>
                  </a:lnTo>
                  <a:cubicBezTo>
                    <a:pt x="2910" y="1235"/>
                    <a:pt x="2804" y="1073"/>
                    <a:pt x="2642" y="986"/>
                  </a:cubicBezTo>
                  <a:lnTo>
                    <a:pt x="2077" y="709"/>
                  </a:lnTo>
                  <a:cubicBezTo>
                    <a:pt x="1991" y="661"/>
                    <a:pt x="1943" y="584"/>
                    <a:pt x="1943" y="489"/>
                  </a:cubicBezTo>
                  <a:lnTo>
                    <a:pt x="1943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48"/>
            <p:cNvSpPr/>
            <p:nvPr/>
          </p:nvSpPr>
          <p:spPr>
            <a:xfrm>
              <a:off x="7171781" y="3367728"/>
              <a:ext cx="144036" cy="38208"/>
            </a:xfrm>
            <a:custGeom>
              <a:rect b="b" l="l" r="r" t="t"/>
              <a:pathLst>
                <a:path extrusionOk="0" h="1455" w="5485">
                  <a:moveTo>
                    <a:pt x="0" y="0"/>
                  </a:moveTo>
                  <a:cubicBezTo>
                    <a:pt x="259" y="0"/>
                    <a:pt x="498" y="105"/>
                    <a:pt x="680" y="287"/>
                  </a:cubicBezTo>
                  <a:lnTo>
                    <a:pt x="1637" y="1244"/>
                  </a:lnTo>
                  <a:cubicBezTo>
                    <a:pt x="1781" y="1378"/>
                    <a:pt x="1962" y="1455"/>
                    <a:pt x="2154" y="1455"/>
                  </a:cubicBezTo>
                  <a:lnTo>
                    <a:pt x="5484" y="1455"/>
                  </a:lnTo>
                  <a:lnTo>
                    <a:pt x="4317" y="287"/>
                  </a:lnTo>
                  <a:cubicBezTo>
                    <a:pt x="4135" y="105"/>
                    <a:pt x="3886" y="0"/>
                    <a:pt x="3628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48"/>
            <p:cNvSpPr/>
            <p:nvPr/>
          </p:nvSpPr>
          <p:spPr>
            <a:xfrm>
              <a:off x="7220546" y="3367728"/>
              <a:ext cx="95508" cy="38208"/>
            </a:xfrm>
            <a:custGeom>
              <a:rect b="b" l="l" r="r" t="t"/>
              <a:pathLst>
                <a:path extrusionOk="0" h="1455" w="3637">
                  <a:moveTo>
                    <a:pt x="0" y="0"/>
                  </a:moveTo>
                  <a:cubicBezTo>
                    <a:pt x="258" y="0"/>
                    <a:pt x="507" y="105"/>
                    <a:pt x="689" y="287"/>
                  </a:cubicBezTo>
                  <a:lnTo>
                    <a:pt x="1646" y="1244"/>
                  </a:lnTo>
                  <a:cubicBezTo>
                    <a:pt x="1780" y="1378"/>
                    <a:pt x="1962" y="1455"/>
                    <a:pt x="2153" y="1455"/>
                  </a:cubicBezTo>
                  <a:lnTo>
                    <a:pt x="3637" y="1455"/>
                  </a:lnTo>
                  <a:lnTo>
                    <a:pt x="2469" y="287"/>
                  </a:lnTo>
                  <a:cubicBezTo>
                    <a:pt x="2287" y="105"/>
                    <a:pt x="2039" y="0"/>
                    <a:pt x="1780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48"/>
            <p:cNvSpPr/>
            <p:nvPr/>
          </p:nvSpPr>
          <p:spPr>
            <a:xfrm>
              <a:off x="7054924" y="3666777"/>
              <a:ext cx="394583" cy="31958"/>
            </a:xfrm>
            <a:custGeom>
              <a:rect b="b" l="l" r="r" t="t"/>
              <a:pathLst>
                <a:path extrusionOk="0" h="1217" w="15026">
                  <a:moveTo>
                    <a:pt x="0" y="1"/>
                  </a:moveTo>
                  <a:lnTo>
                    <a:pt x="0" y="489"/>
                  </a:lnTo>
                  <a:cubicBezTo>
                    <a:pt x="0" y="891"/>
                    <a:pt x="326" y="1216"/>
                    <a:pt x="728" y="1216"/>
                  </a:cubicBezTo>
                  <a:lnTo>
                    <a:pt x="14298" y="1216"/>
                  </a:lnTo>
                  <a:cubicBezTo>
                    <a:pt x="14700" y="1216"/>
                    <a:pt x="15026" y="891"/>
                    <a:pt x="15026" y="489"/>
                  </a:cubicBezTo>
                  <a:lnTo>
                    <a:pt x="15026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48"/>
            <p:cNvSpPr/>
            <p:nvPr/>
          </p:nvSpPr>
          <p:spPr>
            <a:xfrm>
              <a:off x="7214007" y="3572293"/>
              <a:ext cx="76417" cy="49894"/>
            </a:xfrm>
            <a:custGeom>
              <a:rect b="b" l="l" r="r" t="t"/>
              <a:pathLst>
                <a:path extrusionOk="0" h="1900" w="2910">
                  <a:moveTo>
                    <a:pt x="708" y="0"/>
                  </a:moveTo>
                  <a:lnTo>
                    <a:pt x="268" y="220"/>
                  </a:lnTo>
                  <a:cubicBezTo>
                    <a:pt x="106" y="307"/>
                    <a:pt x="0" y="469"/>
                    <a:pt x="0" y="661"/>
                  </a:cubicBezTo>
                  <a:lnTo>
                    <a:pt x="0" y="1512"/>
                  </a:lnTo>
                  <a:cubicBezTo>
                    <a:pt x="450" y="1771"/>
                    <a:pt x="953" y="1900"/>
                    <a:pt x="1455" y="1900"/>
                  </a:cubicBezTo>
                  <a:cubicBezTo>
                    <a:pt x="1957" y="1900"/>
                    <a:pt x="2460" y="1771"/>
                    <a:pt x="2910" y="1512"/>
                  </a:cubicBezTo>
                  <a:lnTo>
                    <a:pt x="2910" y="661"/>
                  </a:lnTo>
                  <a:cubicBezTo>
                    <a:pt x="2910" y="469"/>
                    <a:pt x="2804" y="307"/>
                    <a:pt x="2642" y="220"/>
                  </a:cubicBezTo>
                  <a:lnTo>
                    <a:pt x="2201" y="0"/>
                  </a:lnTo>
                  <a:cubicBezTo>
                    <a:pt x="2010" y="240"/>
                    <a:pt x="1732" y="359"/>
                    <a:pt x="1455" y="359"/>
                  </a:cubicBezTo>
                  <a:cubicBezTo>
                    <a:pt x="1177" y="359"/>
                    <a:pt x="900" y="240"/>
                    <a:pt x="70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48"/>
            <p:cNvSpPr/>
            <p:nvPr/>
          </p:nvSpPr>
          <p:spPr>
            <a:xfrm>
              <a:off x="7238140" y="3552178"/>
              <a:ext cx="27914" cy="19249"/>
            </a:xfrm>
            <a:custGeom>
              <a:rect b="b" l="l" r="r" t="t"/>
              <a:pathLst>
                <a:path extrusionOk="0" h="733" w="1063">
                  <a:moveTo>
                    <a:pt x="48" y="1"/>
                  </a:moveTo>
                  <a:lnTo>
                    <a:pt x="48" y="489"/>
                  </a:lnTo>
                  <a:cubicBezTo>
                    <a:pt x="48" y="537"/>
                    <a:pt x="29" y="584"/>
                    <a:pt x="0" y="632"/>
                  </a:cubicBezTo>
                  <a:cubicBezTo>
                    <a:pt x="172" y="699"/>
                    <a:pt x="354" y="733"/>
                    <a:pt x="535" y="733"/>
                  </a:cubicBezTo>
                  <a:cubicBezTo>
                    <a:pt x="715" y="733"/>
                    <a:pt x="895" y="699"/>
                    <a:pt x="1062" y="632"/>
                  </a:cubicBezTo>
                  <a:cubicBezTo>
                    <a:pt x="1034" y="584"/>
                    <a:pt x="1014" y="537"/>
                    <a:pt x="1014" y="489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48"/>
            <p:cNvSpPr/>
            <p:nvPr/>
          </p:nvSpPr>
          <p:spPr>
            <a:xfrm>
              <a:off x="7226822" y="3501418"/>
              <a:ext cx="51049" cy="57326"/>
            </a:xfrm>
            <a:custGeom>
              <a:rect b="b" l="l" r="r" t="t"/>
              <a:pathLst>
                <a:path extrusionOk="0" h="2183" w="1944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42"/>
                    <a:pt x="431" y="2183"/>
                    <a:pt x="967" y="2183"/>
                  </a:cubicBezTo>
                  <a:cubicBezTo>
                    <a:pt x="1503" y="2183"/>
                    <a:pt x="1943" y="1742"/>
                    <a:pt x="1934" y="1206"/>
                  </a:cubicBezTo>
                  <a:lnTo>
                    <a:pt x="1934" y="728"/>
                  </a:lnTo>
                  <a:cubicBezTo>
                    <a:pt x="1934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48"/>
            <p:cNvSpPr/>
            <p:nvPr/>
          </p:nvSpPr>
          <p:spPr>
            <a:xfrm>
              <a:off x="7226822" y="3501418"/>
              <a:ext cx="34952" cy="57194"/>
            </a:xfrm>
            <a:custGeom>
              <a:rect b="b" l="l" r="r" t="t"/>
              <a:pathLst>
                <a:path extrusionOk="0" h="2178" w="1331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64"/>
                    <a:pt x="458" y="2178"/>
                    <a:pt x="968" y="2178"/>
                  </a:cubicBezTo>
                  <a:cubicBezTo>
                    <a:pt x="1088" y="2178"/>
                    <a:pt x="1210" y="2155"/>
                    <a:pt x="1331" y="2106"/>
                  </a:cubicBezTo>
                  <a:cubicBezTo>
                    <a:pt x="967" y="1962"/>
                    <a:pt x="728" y="1608"/>
                    <a:pt x="728" y="1206"/>
                  </a:cubicBezTo>
                  <a:lnTo>
                    <a:pt x="728" y="728"/>
                  </a:lnTo>
                  <a:cubicBezTo>
                    <a:pt x="728" y="374"/>
                    <a:pt x="986" y="67"/>
                    <a:pt x="1331" y="10"/>
                  </a:cubicBezTo>
                  <a:cubicBezTo>
                    <a:pt x="1292" y="1"/>
                    <a:pt x="1254" y="1"/>
                    <a:pt x="1216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48"/>
            <p:cNvSpPr/>
            <p:nvPr/>
          </p:nvSpPr>
          <p:spPr>
            <a:xfrm>
              <a:off x="7226822" y="3501418"/>
              <a:ext cx="51049" cy="25420"/>
            </a:xfrm>
            <a:custGeom>
              <a:rect b="b" l="l" r="r" t="t"/>
              <a:pathLst>
                <a:path extrusionOk="0" h="968" w="1944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728"/>
                    <a:pt x="728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48"/>
            <p:cNvSpPr/>
            <p:nvPr/>
          </p:nvSpPr>
          <p:spPr>
            <a:xfrm>
              <a:off x="7226822" y="3501155"/>
              <a:ext cx="34952" cy="23398"/>
            </a:xfrm>
            <a:custGeom>
              <a:rect b="b" l="l" r="r" t="t"/>
              <a:pathLst>
                <a:path extrusionOk="0" h="891" w="1331">
                  <a:moveTo>
                    <a:pt x="728" y="1"/>
                  </a:moveTo>
                  <a:cubicBezTo>
                    <a:pt x="326" y="1"/>
                    <a:pt x="0" y="336"/>
                    <a:pt x="0" y="738"/>
                  </a:cubicBezTo>
                  <a:cubicBezTo>
                    <a:pt x="240" y="805"/>
                    <a:pt x="479" y="853"/>
                    <a:pt x="728" y="891"/>
                  </a:cubicBezTo>
                  <a:lnTo>
                    <a:pt x="728" y="738"/>
                  </a:lnTo>
                  <a:cubicBezTo>
                    <a:pt x="728" y="384"/>
                    <a:pt x="986" y="77"/>
                    <a:pt x="1331" y="20"/>
                  </a:cubicBezTo>
                  <a:cubicBezTo>
                    <a:pt x="1292" y="11"/>
                    <a:pt x="1254" y="1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48"/>
            <p:cNvSpPr/>
            <p:nvPr/>
          </p:nvSpPr>
          <p:spPr>
            <a:xfrm>
              <a:off x="7214007" y="3583585"/>
              <a:ext cx="19117" cy="36239"/>
            </a:xfrm>
            <a:custGeom>
              <a:rect b="b" l="l" r="r" t="t"/>
              <a:pathLst>
                <a:path extrusionOk="0" h="1380" w="728">
                  <a:moveTo>
                    <a:pt x="58" y="1"/>
                  </a:moveTo>
                  <a:cubicBezTo>
                    <a:pt x="19" y="68"/>
                    <a:pt x="0" y="145"/>
                    <a:pt x="0" y="221"/>
                  </a:cubicBezTo>
                  <a:lnTo>
                    <a:pt x="0" y="1082"/>
                  </a:lnTo>
                  <a:cubicBezTo>
                    <a:pt x="230" y="1207"/>
                    <a:pt x="469" y="1312"/>
                    <a:pt x="728" y="1379"/>
                  </a:cubicBezTo>
                  <a:lnTo>
                    <a:pt x="728" y="747"/>
                  </a:lnTo>
                  <a:cubicBezTo>
                    <a:pt x="728" y="594"/>
                    <a:pt x="651" y="451"/>
                    <a:pt x="536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48"/>
            <p:cNvSpPr/>
            <p:nvPr/>
          </p:nvSpPr>
          <p:spPr>
            <a:xfrm>
              <a:off x="7271306" y="3583585"/>
              <a:ext cx="19117" cy="36239"/>
            </a:xfrm>
            <a:custGeom>
              <a:rect b="b" l="l" r="r" t="t"/>
              <a:pathLst>
                <a:path extrusionOk="0" h="1380" w="728">
                  <a:moveTo>
                    <a:pt x="670" y="1"/>
                  </a:moveTo>
                  <a:lnTo>
                    <a:pt x="192" y="355"/>
                  </a:lnTo>
                  <a:cubicBezTo>
                    <a:pt x="77" y="451"/>
                    <a:pt x="0" y="594"/>
                    <a:pt x="0" y="747"/>
                  </a:cubicBezTo>
                  <a:lnTo>
                    <a:pt x="0" y="1379"/>
                  </a:lnTo>
                  <a:cubicBezTo>
                    <a:pt x="259" y="1312"/>
                    <a:pt x="498" y="1216"/>
                    <a:pt x="728" y="1082"/>
                  </a:cubicBezTo>
                  <a:lnTo>
                    <a:pt x="728" y="231"/>
                  </a:lnTo>
                  <a:cubicBezTo>
                    <a:pt x="728" y="145"/>
                    <a:pt x="709" y="68"/>
                    <a:pt x="67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1" name="Google Shape;5391;p48"/>
          <p:cNvGrpSpPr/>
          <p:nvPr/>
        </p:nvGrpSpPr>
        <p:grpSpPr>
          <a:xfrm>
            <a:off x="7492967" y="3361425"/>
            <a:ext cx="394583" cy="343586"/>
            <a:chOff x="7492967" y="3361425"/>
            <a:chExt cx="394583" cy="343586"/>
          </a:xfrm>
        </p:grpSpPr>
        <p:sp>
          <p:nvSpPr>
            <p:cNvPr id="5392" name="Google Shape;5392;p48"/>
            <p:cNvSpPr/>
            <p:nvPr/>
          </p:nvSpPr>
          <p:spPr>
            <a:xfrm>
              <a:off x="7492967" y="3450394"/>
              <a:ext cx="394583" cy="254617"/>
            </a:xfrm>
            <a:custGeom>
              <a:rect b="b" l="l" r="r" t="t"/>
              <a:pathLst>
                <a:path extrusionOk="0" h="9696" w="15026">
                  <a:moveTo>
                    <a:pt x="488" y="1"/>
                  </a:moveTo>
                  <a:cubicBezTo>
                    <a:pt x="220" y="1"/>
                    <a:pt x="0" y="221"/>
                    <a:pt x="0" y="489"/>
                  </a:cubicBezTo>
                  <a:lnTo>
                    <a:pt x="0" y="9207"/>
                  </a:lnTo>
                  <a:cubicBezTo>
                    <a:pt x="0" y="9475"/>
                    <a:pt x="220" y="9695"/>
                    <a:pt x="488" y="9695"/>
                  </a:cubicBezTo>
                  <a:lnTo>
                    <a:pt x="14538" y="9695"/>
                  </a:lnTo>
                  <a:cubicBezTo>
                    <a:pt x="14806" y="9695"/>
                    <a:pt x="15026" y="9475"/>
                    <a:pt x="15026" y="9207"/>
                  </a:cubicBezTo>
                  <a:lnTo>
                    <a:pt x="15026" y="489"/>
                  </a:lnTo>
                  <a:cubicBezTo>
                    <a:pt x="15026" y="221"/>
                    <a:pt x="14806" y="1"/>
                    <a:pt x="145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48"/>
            <p:cNvSpPr/>
            <p:nvPr/>
          </p:nvSpPr>
          <p:spPr>
            <a:xfrm>
              <a:off x="7492967" y="3450657"/>
              <a:ext cx="394583" cy="19117"/>
            </a:xfrm>
            <a:custGeom>
              <a:rect b="b" l="l" r="r" t="t"/>
              <a:pathLst>
                <a:path extrusionOk="0" h="728" w="15026">
                  <a:moveTo>
                    <a:pt x="488" y="0"/>
                  </a:moveTo>
                  <a:cubicBezTo>
                    <a:pt x="220" y="0"/>
                    <a:pt x="0" y="220"/>
                    <a:pt x="0" y="488"/>
                  </a:cubicBezTo>
                  <a:lnTo>
                    <a:pt x="0" y="728"/>
                  </a:lnTo>
                  <a:lnTo>
                    <a:pt x="15026" y="728"/>
                  </a:lnTo>
                  <a:lnTo>
                    <a:pt x="15026" y="488"/>
                  </a:lnTo>
                  <a:cubicBezTo>
                    <a:pt x="15026" y="220"/>
                    <a:pt x="14806" y="0"/>
                    <a:pt x="145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48"/>
            <p:cNvSpPr/>
            <p:nvPr/>
          </p:nvSpPr>
          <p:spPr>
            <a:xfrm>
              <a:off x="7531149" y="3501418"/>
              <a:ext cx="127203" cy="165385"/>
            </a:xfrm>
            <a:custGeom>
              <a:rect b="b" l="l" r="r" t="t"/>
              <a:pathLst>
                <a:path extrusionOk="0" h="6298" w="4844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058"/>
                  </a:lnTo>
                  <a:cubicBezTo>
                    <a:pt x="1" y="6192"/>
                    <a:pt x="106" y="6298"/>
                    <a:pt x="240" y="6298"/>
                  </a:cubicBezTo>
                  <a:lnTo>
                    <a:pt x="4604" y="6298"/>
                  </a:lnTo>
                  <a:cubicBezTo>
                    <a:pt x="4738" y="6298"/>
                    <a:pt x="4844" y="6192"/>
                    <a:pt x="4844" y="6058"/>
                  </a:cubicBezTo>
                  <a:lnTo>
                    <a:pt x="4844" y="240"/>
                  </a:lnTo>
                  <a:cubicBezTo>
                    <a:pt x="4844" y="106"/>
                    <a:pt x="4738" y="1"/>
                    <a:pt x="460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48"/>
            <p:cNvSpPr/>
            <p:nvPr/>
          </p:nvSpPr>
          <p:spPr>
            <a:xfrm>
              <a:off x="7690232" y="3501418"/>
              <a:ext cx="159109" cy="31696"/>
            </a:xfrm>
            <a:custGeom>
              <a:rect b="b" l="l" r="r" t="t"/>
              <a:pathLst>
                <a:path extrusionOk="0" h="1207" w="6059">
                  <a:moveTo>
                    <a:pt x="240" y="1"/>
                  </a:moveTo>
                  <a:cubicBezTo>
                    <a:pt x="106" y="1"/>
                    <a:pt x="1" y="115"/>
                    <a:pt x="1" y="240"/>
                  </a:cubicBezTo>
                  <a:lnTo>
                    <a:pt x="1" y="967"/>
                  </a:lnTo>
                  <a:cubicBezTo>
                    <a:pt x="1" y="1101"/>
                    <a:pt x="106" y="1206"/>
                    <a:pt x="240" y="1206"/>
                  </a:cubicBezTo>
                  <a:lnTo>
                    <a:pt x="5820" y="1206"/>
                  </a:lnTo>
                  <a:cubicBezTo>
                    <a:pt x="5944" y="1206"/>
                    <a:pt x="6059" y="1101"/>
                    <a:pt x="6059" y="967"/>
                  </a:cubicBezTo>
                  <a:lnTo>
                    <a:pt x="6059" y="240"/>
                  </a:lnTo>
                  <a:cubicBezTo>
                    <a:pt x="6059" y="115"/>
                    <a:pt x="5944" y="1"/>
                    <a:pt x="5820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48"/>
            <p:cNvSpPr/>
            <p:nvPr/>
          </p:nvSpPr>
          <p:spPr>
            <a:xfrm>
              <a:off x="7690495" y="3552441"/>
              <a:ext cx="120665" cy="25393"/>
            </a:xfrm>
            <a:custGeom>
              <a:rect b="b" l="l" r="r" t="t"/>
              <a:pathLst>
                <a:path extrusionOk="0" h="967" w="4595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2"/>
                    <a:pt x="106" y="967"/>
                    <a:pt x="240" y="967"/>
                  </a:cubicBezTo>
                  <a:lnTo>
                    <a:pt x="4355" y="967"/>
                  </a:lnTo>
                  <a:cubicBezTo>
                    <a:pt x="4489" y="967"/>
                    <a:pt x="4594" y="852"/>
                    <a:pt x="4594" y="728"/>
                  </a:cubicBezTo>
                  <a:lnTo>
                    <a:pt x="4594" y="240"/>
                  </a:lnTo>
                  <a:cubicBezTo>
                    <a:pt x="4594" y="106"/>
                    <a:pt x="4489" y="0"/>
                    <a:pt x="4355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48"/>
            <p:cNvSpPr/>
            <p:nvPr/>
          </p:nvSpPr>
          <p:spPr>
            <a:xfrm>
              <a:off x="7687974" y="3596925"/>
              <a:ext cx="80697" cy="12579"/>
            </a:xfrm>
            <a:custGeom>
              <a:rect b="b" l="l" r="r" t="t"/>
              <a:pathLst>
                <a:path extrusionOk="0" h="479" w="3073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748" y="479"/>
                  </a:lnTo>
                  <a:cubicBezTo>
                    <a:pt x="3073" y="479"/>
                    <a:pt x="3073" y="0"/>
                    <a:pt x="2748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48"/>
            <p:cNvSpPr/>
            <p:nvPr/>
          </p:nvSpPr>
          <p:spPr>
            <a:xfrm>
              <a:off x="7777205" y="3596925"/>
              <a:ext cx="42489" cy="12579"/>
            </a:xfrm>
            <a:custGeom>
              <a:rect b="b" l="l" r="r" t="t"/>
              <a:pathLst>
                <a:path extrusionOk="0" h="479" w="1618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292" y="479"/>
                  </a:lnTo>
                  <a:cubicBezTo>
                    <a:pt x="1618" y="479"/>
                    <a:pt x="1618" y="0"/>
                    <a:pt x="12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48"/>
            <p:cNvSpPr/>
            <p:nvPr/>
          </p:nvSpPr>
          <p:spPr>
            <a:xfrm>
              <a:off x="7688236" y="3635107"/>
              <a:ext cx="29674" cy="12605"/>
            </a:xfrm>
            <a:custGeom>
              <a:rect b="b" l="l" r="r" t="t"/>
              <a:pathLst>
                <a:path extrusionOk="0" h="480" w="1130">
                  <a:moveTo>
                    <a:pt x="316" y="1"/>
                  </a:moveTo>
                  <a:cubicBezTo>
                    <a:pt x="0" y="1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1"/>
                    <a:pt x="804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48"/>
            <p:cNvSpPr/>
            <p:nvPr/>
          </p:nvSpPr>
          <p:spPr>
            <a:xfrm>
              <a:off x="7726182" y="3635107"/>
              <a:ext cx="67882" cy="12605"/>
            </a:xfrm>
            <a:custGeom>
              <a:rect b="b" l="l" r="r" t="t"/>
              <a:pathLst>
                <a:path extrusionOk="0" h="480" w="2585">
                  <a:moveTo>
                    <a:pt x="326" y="1"/>
                  </a:moveTo>
                  <a:cubicBezTo>
                    <a:pt x="1" y="1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1"/>
                    <a:pt x="22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48"/>
            <p:cNvSpPr/>
            <p:nvPr/>
          </p:nvSpPr>
          <p:spPr>
            <a:xfrm>
              <a:off x="7688236" y="3660501"/>
              <a:ext cx="29674" cy="12579"/>
            </a:xfrm>
            <a:custGeom>
              <a:rect b="b" l="l" r="r" t="t"/>
              <a:pathLst>
                <a:path extrusionOk="0" h="479" w="1130">
                  <a:moveTo>
                    <a:pt x="316" y="0"/>
                  </a:moveTo>
                  <a:cubicBezTo>
                    <a:pt x="0" y="0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48"/>
            <p:cNvSpPr/>
            <p:nvPr/>
          </p:nvSpPr>
          <p:spPr>
            <a:xfrm>
              <a:off x="7726182" y="3660501"/>
              <a:ext cx="67882" cy="12579"/>
            </a:xfrm>
            <a:custGeom>
              <a:rect b="b" l="l" r="r" t="t"/>
              <a:pathLst>
                <a:path extrusionOk="0" h="479" w="2585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0"/>
                    <a:pt x="226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48"/>
            <p:cNvSpPr/>
            <p:nvPr/>
          </p:nvSpPr>
          <p:spPr>
            <a:xfrm>
              <a:off x="7658825" y="3361425"/>
              <a:ext cx="62866" cy="114625"/>
            </a:xfrm>
            <a:custGeom>
              <a:rect b="b" l="l" r="r" t="t"/>
              <a:pathLst>
                <a:path extrusionOk="0" h="4365" w="2394">
                  <a:moveTo>
                    <a:pt x="259" y="1"/>
                  </a:moveTo>
                  <a:cubicBezTo>
                    <a:pt x="106" y="1"/>
                    <a:pt x="1" y="125"/>
                    <a:pt x="20" y="269"/>
                  </a:cubicBezTo>
                  <a:lnTo>
                    <a:pt x="441" y="4145"/>
                  </a:lnTo>
                  <a:cubicBezTo>
                    <a:pt x="460" y="4269"/>
                    <a:pt x="565" y="4365"/>
                    <a:pt x="680" y="4365"/>
                  </a:cubicBezTo>
                  <a:lnTo>
                    <a:pt x="1704" y="4365"/>
                  </a:lnTo>
                  <a:cubicBezTo>
                    <a:pt x="1829" y="4365"/>
                    <a:pt x="1934" y="4269"/>
                    <a:pt x="1943" y="4145"/>
                  </a:cubicBezTo>
                  <a:lnTo>
                    <a:pt x="2374" y="269"/>
                  </a:lnTo>
                  <a:cubicBezTo>
                    <a:pt x="2393" y="125"/>
                    <a:pt x="2278" y="1"/>
                    <a:pt x="2135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48"/>
            <p:cNvSpPr/>
            <p:nvPr/>
          </p:nvSpPr>
          <p:spPr>
            <a:xfrm>
              <a:off x="7556542" y="3584110"/>
              <a:ext cx="76417" cy="82693"/>
            </a:xfrm>
            <a:custGeom>
              <a:rect b="b" l="l" r="r" t="t"/>
              <a:pathLst>
                <a:path extrusionOk="0" h="3149" w="2910">
                  <a:moveTo>
                    <a:pt x="967" y="0"/>
                  </a:moveTo>
                  <a:lnTo>
                    <a:pt x="967" y="488"/>
                  </a:lnTo>
                  <a:cubicBezTo>
                    <a:pt x="967" y="574"/>
                    <a:pt x="919" y="660"/>
                    <a:pt x="833" y="699"/>
                  </a:cubicBezTo>
                  <a:lnTo>
                    <a:pt x="269" y="986"/>
                  </a:lnTo>
                  <a:cubicBezTo>
                    <a:pt x="106" y="1062"/>
                    <a:pt x="1" y="1235"/>
                    <a:pt x="1" y="1417"/>
                  </a:cubicBezTo>
                  <a:lnTo>
                    <a:pt x="1" y="3149"/>
                  </a:lnTo>
                  <a:lnTo>
                    <a:pt x="2910" y="3149"/>
                  </a:lnTo>
                  <a:lnTo>
                    <a:pt x="2910" y="1417"/>
                  </a:lnTo>
                  <a:cubicBezTo>
                    <a:pt x="2910" y="1235"/>
                    <a:pt x="2805" y="1062"/>
                    <a:pt x="2642" y="986"/>
                  </a:cubicBezTo>
                  <a:lnTo>
                    <a:pt x="2068" y="699"/>
                  </a:lnTo>
                  <a:cubicBezTo>
                    <a:pt x="1991" y="660"/>
                    <a:pt x="1934" y="574"/>
                    <a:pt x="1934" y="488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48"/>
            <p:cNvSpPr/>
            <p:nvPr/>
          </p:nvSpPr>
          <p:spPr>
            <a:xfrm>
              <a:off x="7580912" y="3584110"/>
              <a:ext cx="27941" cy="18986"/>
            </a:xfrm>
            <a:custGeom>
              <a:rect b="b" l="l" r="r" t="t"/>
              <a:pathLst>
                <a:path extrusionOk="0" h="723" w="1064">
                  <a:moveTo>
                    <a:pt x="49" y="0"/>
                  </a:moveTo>
                  <a:lnTo>
                    <a:pt x="49" y="479"/>
                  </a:lnTo>
                  <a:cubicBezTo>
                    <a:pt x="39" y="536"/>
                    <a:pt x="30" y="584"/>
                    <a:pt x="1" y="622"/>
                  </a:cubicBezTo>
                  <a:cubicBezTo>
                    <a:pt x="168" y="689"/>
                    <a:pt x="348" y="723"/>
                    <a:pt x="528" y="723"/>
                  </a:cubicBezTo>
                  <a:cubicBezTo>
                    <a:pt x="709" y="723"/>
                    <a:pt x="891" y="689"/>
                    <a:pt x="1063" y="622"/>
                  </a:cubicBezTo>
                  <a:cubicBezTo>
                    <a:pt x="1035" y="584"/>
                    <a:pt x="1015" y="536"/>
                    <a:pt x="1015" y="479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48"/>
            <p:cNvSpPr/>
            <p:nvPr/>
          </p:nvSpPr>
          <p:spPr>
            <a:xfrm>
              <a:off x="7556542" y="3604199"/>
              <a:ext cx="76417" cy="62604"/>
            </a:xfrm>
            <a:custGeom>
              <a:rect b="b" l="l" r="r" t="t"/>
              <a:pathLst>
                <a:path extrusionOk="0" h="2384" w="2910">
                  <a:moveTo>
                    <a:pt x="709" y="1"/>
                  </a:moveTo>
                  <a:lnTo>
                    <a:pt x="269" y="221"/>
                  </a:lnTo>
                  <a:cubicBezTo>
                    <a:pt x="106" y="297"/>
                    <a:pt x="1" y="470"/>
                    <a:pt x="1" y="652"/>
                  </a:cubicBezTo>
                  <a:lnTo>
                    <a:pt x="1" y="2384"/>
                  </a:lnTo>
                  <a:lnTo>
                    <a:pt x="2910" y="2384"/>
                  </a:lnTo>
                  <a:lnTo>
                    <a:pt x="2910" y="652"/>
                  </a:lnTo>
                  <a:cubicBezTo>
                    <a:pt x="2910" y="470"/>
                    <a:pt x="2805" y="297"/>
                    <a:pt x="2642" y="221"/>
                  </a:cubicBezTo>
                  <a:lnTo>
                    <a:pt x="2192" y="1"/>
                  </a:lnTo>
                  <a:cubicBezTo>
                    <a:pt x="2001" y="235"/>
                    <a:pt x="1726" y="352"/>
                    <a:pt x="1450" y="352"/>
                  </a:cubicBezTo>
                  <a:cubicBezTo>
                    <a:pt x="1175" y="352"/>
                    <a:pt x="900" y="235"/>
                    <a:pt x="70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48"/>
            <p:cNvSpPr/>
            <p:nvPr/>
          </p:nvSpPr>
          <p:spPr>
            <a:xfrm>
              <a:off x="7556542" y="3615517"/>
              <a:ext cx="19117" cy="51286"/>
            </a:xfrm>
            <a:custGeom>
              <a:rect b="b" l="l" r="r" t="t"/>
              <a:pathLst>
                <a:path extrusionOk="0" h="1953" w="728">
                  <a:moveTo>
                    <a:pt x="58" y="0"/>
                  </a:moveTo>
                  <a:cubicBezTo>
                    <a:pt x="20" y="67"/>
                    <a:pt x="1" y="144"/>
                    <a:pt x="1" y="221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747"/>
                  </a:lnTo>
                  <a:cubicBezTo>
                    <a:pt x="728" y="594"/>
                    <a:pt x="661" y="450"/>
                    <a:pt x="53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48"/>
            <p:cNvSpPr/>
            <p:nvPr/>
          </p:nvSpPr>
          <p:spPr>
            <a:xfrm>
              <a:off x="7613842" y="3615517"/>
              <a:ext cx="19117" cy="51286"/>
            </a:xfrm>
            <a:custGeom>
              <a:rect b="b" l="l" r="r" t="t"/>
              <a:pathLst>
                <a:path extrusionOk="0" h="1953" w="728">
                  <a:moveTo>
                    <a:pt x="671" y="0"/>
                  </a:moveTo>
                  <a:lnTo>
                    <a:pt x="192" y="35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221"/>
                  </a:lnTo>
                  <a:cubicBezTo>
                    <a:pt x="728" y="144"/>
                    <a:pt x="709" y="67"/>
                    <a:pt x="671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48"/>
            <p:cNvSpPr/>
            <p:nvPr/>
          </p:nvSpPr>
          <p:spPr>
            <a:xfrm>
              <a:off x="7569357" y="3533087"/>
              <a:ext cx="51049" cy="57326"/>
            </a:xfrm>
            <a:custGeom>
              <a:rect b="b" l="l" r="r" t="t"/>
              <a:pathLst>
                <a:path extrusionOk="0" h="2183" w="1944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52"/>
                    <a:pt x="431" y="2182"/>
                    <a:pt x="967" y="2182"/>
                  </a:cubicBezTo>
                  <a:cubicBezTo>
                    <a:pt x="1503" y="2182"/>
                    <a:pt x="1943" y="1752"/>
                    <a:pt x="1943" y="1216"/>
                  </a:cubicBezTo>
                  <a:lnTo>
                    <a:pt x="1943" y="728"/>
                  </a:lnTo>
                  <a:cubicBezTo>
                    <a:pt x="1943" y="326"/>
                    <a:pt x="160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48"/>
            <p:cNvSpPr/>
            <p:nvPr/>
          </p:nvSpPr>
          <p:spPr>
            <a:xfrm>
              <a:off x="7569357" y="3533087"/>
              <a:ext cx="34952" cy="57457"/>
            </a:xfrm>
            <a:custGeom>
              <a:rect b="b" l="l" r="r" t="t"/>
              <a:pathLst>
                <a:path extrusionOk="0" h="2188" w="1331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74"/>
                    <a:pt x="459" y="2187"/>
                    <a:pt x="968" y="2187"/>
                  </a:cubicBezTo>
                  <a:cubicBezTo>
                    <a:pt x="1088" y="2187"/>
                    <a:pt x="1211" y="2165"/>
                    <a:pt x="1331" y="2115"/>
                  </a:cubicBezTo>
                  <a:cubicBezTo>
                    <a:pt x="967" y="1962"/>
                    <a:pt x="728" y="1608"/>
                    <a:pt x="728" y="1216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48"/>
            <p:cNvSpPr/>
            <p:nvPr/>
          </p:nvSpPr>
          <p:spPr>
            <a:xfrm>
              <a:off x="7569121" y="3533087"/>
              <a:ext cx="51023" cy="25393"/>
            </a:xfrm>
            <a:custGeom>
              <a:rect b="b" l="l" r="r" t="t"/>
              <a:pathLst>
                <a:path extrusionOk="0" h="967" w="1943">
                  <a:moveTo>
                    <a:pt x="727" y="0"/>
                  </a:moveTo>
                  <a:cubicBezTo>
                    <a:pt x="326" y="0"/>
                    <a:pt x="0" y="326"/>
                    <a:pt x="0" y="728"/>
                  </a:cubicBezTo>
                  <a:lnTo>
                    <a:pt x="10" y="728"/>
                  </a:lnTo>
                  <a:cubicBezTo>
                    <a:pt x="10" y="728"/>
                    <a:pt x="737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17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48"/>
            <p:cNvSpPr/>
            <p:nvPr/>
          </p:nvSpPr>
          <p:spPr>
            <a:xfrm>
              <a:off x="7569357" y="3533087"/>
              <a:ext cx="34952" cy="23135"/>
            </a:xfrm>
            <a:custGeom>
              <a:rect b="b" l="l" r="r" t="t"/>
              <a:pathLst>
                <a:path extrusionOk="0" h="881" w="1331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240" y="795"/>
                    <a:pt x="479" y="852"/>
                    <a:pt x="728" y="881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48"/>
            <p:cNvSpPr/>
            <p:nvPr/>
          </p:nvSpPr>
          <p:spPr>
            <a:xfrm>
              <a:off x="7677680" y="3444118"/>
              <a:ext cx="25157" cy="12579"/>
            </a:xfrm>
            <a:custGeom>
              <a:rect b="b" l="l" r="r" t="t"/>
              <a:pathLst>
                <a:path extrusionOk="0" h="479" w="958">
                  <a:moveTo>
                    <a:pt x="240" y="0"/>
                  </a:moveTo>
                  <a:cubicBezTo>
                    <a:pt x="106" y="0"/>
                    <a:pt x="0" y="115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lnTo>
                    <a:pt x="718" y="479"/>
                  </a:lnTo>
                  <a:cubicBezTo>
                    <a:pt x="852" y="479"/>
                    <a:pt x="958" y="374"/>
                    <a:pt x="958" y="240"/>
                  </a:cubicBezTo>
                  <a:cubicBezTo>
                    <a:pt x="958" y="115"/>
                    <a:pt x="852" y="0"/>
                    <a:pt x="718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48"/>
            <p:cNvSpPr/>
            <p:nvPr/>
          </p:nvSpPr>
          <p:spPr>
            <a:xfrm>
              <a:off x="7659324" y="3361425"/>
              <a:ext cx="61869" cy="12605"/>
            </a:xfrm>
            <a:custGeom>
              <a:rect b="b" l="l" r="r" t="t"/>
              <a:pathLst>
                <a:path extrusionOk="0" h="480" w="2356">
                  <a:moveTo>
                    <a:pt x="240" y="1"/>
                  </a:moveTo>
                  <a:cubicBezTo>
                    <a:pt x="106" y="1"/>
                    <a:pt x="1" y="11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2116" y="479"/>
                  </a:lnTo>
                  <a:cubicBezTo>
                    <a:pt x="2250" y="479"/>
                    <a:pt x="2355" y="374"/>
                    <a:pt x="2355" y="240"/>
                  </a:cubicBezTo>
                  <a:cubicBezTo>
                    <a:pt x="2355" y="116"/>
                    <a:pt x="2250" y="1"/>
                    <a:pt x="211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5" name="Google Shape;5415;p48"/>
          <p:cNvGrpSpPr/>
          <p:nvPr/>
        </p:nvGrpSpPr>
        <p:grpSpPr>
          <a:xfrm>
            <a:off x="7935527" y="3353154"/>
            <a:ext cx="385286" cy="360155"/>
            <a:chOff x="7935527" y="3353154"/>
            <a:chExt cx="385286" cy="360155"/>
          </a:xfrm>
        </p:grpSpPr>
        <p:sp>
          <p:nvSpPr>
            <p:cNvPr id="5416" name="Google Shape;5416;p48"/>
            <p:cNvSpPr/>
            <p:nvPr/>
          </p:nvSpPr>
          <p:spPr>
            <a:xfrm>
              <a:off x="7935789" y="3428283"/>
              <a:ext cx="385024" cy="285026"/>
            </a:xfrm>
            <a:custGeom>
              <a:rect b="b" l="l" r="r" t="t"/>
              <a:pathLst>
                <a:path extrusionOk="0" h="10854" w="14662">
                  <a:moveTo>
                    <a:pt x="1101" y="1"/>
                  </a:moveTo>
                  <a:cubicBezTo>
                    <a:pt x="488" y="1"/>
                    <a:pt x="0" y="498"/>
                    <a:pt x="0" y="1111"/>
                  </a:cubicBezTo>
                  <a:lnTo>
                    <a:pt x="0" y="9743"/>
                  </a:lnTo>
                  <a:cubicBezTo>
                    <a:pt x="0" y="10356"/>
                    <a:pt x="488" y="10853"/>
                    <a:pt x="1101" y="10853"/>
                  </a:cubicBezTo>
                  <a:lnTo>
                    <a:pt x="13561" y="10853"/>
                  </a:lnTo>
                  <a:cubicBezTo>
                    <a:pt x="14164" y="10853"/>
                    <a:pt x="14662" y="10356"/>
                    <a:pt x="14662" y="9743"/>
                  </a:cubicBezTo>
                  <a:lnTo>
                    <a:pt x="14662" y="1111"/>
                  </a:lnTo>
                  <a:cubicBezTo>
                    <a:pt x="14662" y="498"/>
                    <a:pt x="14164" y="1"/>
                    <a:pt x="1356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48"/>
            <p:cNvSpPr/>
            <p:nvPr/>
          </p:nvSpPr>
          <p:spPr>
            <a:xfrm>
              <a:off x="7935527" y="3428283"/>
              <a:ext cx="192775" cy="285026"/>
            </a:xfrm>
            <a:custGeom>
              <a:rect b="b" l="l" r="r" t="t"/>
              <a:pathLst>
                <a:path extrusionOk="0" h="10854" w="7341">
                  <a:moveTo>
                    <a:pt x="1092" y="1"/>
                  </a:moveTo>
                  <a:cubicBezTo>
                    <a:pt x="489" y="10"/>
                    <a:pt x="1" y="508"/>
                    <a:pt x="10" y="1111"/>
                  </a:cubicBezTo>
                  <a:lnTo>
                    <a:pt x="10" y="9743"/>
                  </a:lnTo>
                  <a:cubicBezTo>
                    <a:pt x="1" y="10346"/>
                    <a:pt x="489" y="10844"/>
                    <a:pt x="1092" y="10853"/>
                  </a:cubicBezTo>
                  <a:lnTo>
                    <a:pt x="7341" y="10853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48"/>
            <p:cNvSpPr/>
            <p:nvPr/>
          </p:nvSpPr>
          <p:spPr>
            <a:xfrm>
              <a:off x="7968956" y="3461949"/>
              <a:ext cx="318429" cy="217932"/>
            </a:xfrm>
            <a:custGeom>
              <a:rect b="b" l="l" r="r" t="t"/>
              <a:pathLst>
                <a:path extrusionOk="0" h="8299" w="12126">
                  <a:moveTo>
                    <a:pt x="297" y="1"/>
                  </a:moveTo>
                  <a:cubicBezTo>
                    <a:pt x="134" y="1"/>
                    <a:pt x="10" y="135"/>
                    <a:pt x="10" y="298"/>
                  </a:cubicBezTo>
                  <a:lnTo>
                    <a:pt x="10" y="8002"/>
                  </a:lnTo>
                  <a:cubicBezTo>
                    <a:pt x="0" y="8164"/>
                    <a:pt x="134" y="8298"/>
                    <a:pt x="297" y="8298"/>
                  </a:cubicBezTo>
                  <a:lnTo>
                    <a:pt x="11829" y="8298"/>
                  </a:lnTo>
                  <a:cubicBezTo>
                    <a:pt x="11992" y="8298"/>
                    <a:pt x="12126" y="8164"/>
                    <a:pt x="12126" y="8011"/>
                  </a:cubicBezTo>
                  <a:lnTo>
                    <a:pt x="12126" y="298"/>
                  </a:lnTo>
                  <a:cubicBezTo>
                    <a:pt x="12126" y="135"/>
                    <a:pt x="11992" y="1"/>
                    <a:pt x="118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48"/>
            <p:cNvSpPr/>
            <p:nvPr/>
          </p:nvSpPr>
          <p:spPr>
            <a:xfrm>
              <a:off x="7968956" y="3461712"/>
              <a:ext cx="159346" cy="218168"/>
            </a:xfrm>
            <a:custGeom>
              <a:rect b="b" l="l" r="r" t="t"/>
              <a:pathLst>
                <a:path extrusionOk="0" h="8308" w="6068">
                  <a:moveTo>
                    <a:pt x="288" y="0"/>
                  </a:moveTo>
                  <a:cubicBezTo>
                    <a:pt x="134" y="0"/>
                    <a:pt x="0" y="134"/>
                    <a:pt x="0" y="297"/>
                  </a:cubicBezTo>
                  <a:lnTo>
                    <a:pt x="0" y="8011"/>
                  </a:lnTo>
                  <a:cubicBezTo>
                    <a:pt x="0" y="8173"/>
                    <a:pt x="134" y="8307"/>
                    <a:pt x="288" y="8307"/>
                  </a:cubicBezTo>
                  <a:lnTo>
                    <a:pt x="6068" y="8307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48"/>
            <p:cNvSpPr/>
            <p:nvPr/>
          </p:nvSpPr>
          <p:spPr>
            <a:xfrm>
              <a:off x="8052646" y="3353154"/>
              <a:ext cx="151074" cy="126179"/>
            </a:xfrm>
            <a:custGeom>
              <a:rect b="b" l="l" r="r" t="t"/>
              <a:pathLst>
                <a:path extrusionOk="0" h="4805" w="5753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5216" y="4804"/>
                  </a:lnTo>
                  <a:cubicBezTo>
                    <a:pt x="5513" y="4804"/>
                    <a:pt x="5752" y="4565"/>
                    <a:pt x="5752" y="4268"/>
                  </a:cubicBezTo>
                  <a:lnTo>
                    <a:pt x="5752" y="2766"/>
                  </a:lnTo>
                  <a:cubicBezTo>
                    <a:pt x="5752" y="2469"/>
                    <a:pt x="5513" y="2230"/>
                    <a:pt x="5216" y="2230"/>
                  </a:cubicBezTo>
                  <a:lnTo>
                    <a:pt x="4986" y="2230"/>
                  </a:lnTo>
                  <a:cubicBezTo>
                    <a:pt x="4709" y="2230"/>
                    <a:pt x="4479" y="2000"/>
                    <a:pt x="4479" y="1723"/>
                  </a:cubicBezTo>
                  <a:lnTo>
                    <a:pt x="4479" y="1168"/>
                  </a:lnTo>
                  <a:cubicBezTo>
                    <a:pt x="4479" y="526"/>
                    <a:pt x="3962" y="0"/>
                    <a:pt x="3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48"/>
            <p:cNvSpPr/>
            <p:nvPr/>
          </p:nvSpPr>
          <p:spPr>
            <a:xfrm>
              <a:off x="8086574" y="3514994"/>
              <a:ext cx="149551" cy="106616"/>
            </a:xfrm>
            <a:custGeom>
              <a:rect b="b" l="l" r="r" t="t"/>
              <a:pathLst>
                <a:path extrusionOk="0" h="4060" w="5695">
                  <a:moveTo>
                    <a:pt x="5063" y="0"/>
                  </a:moveTo>
                  <a:lnTo>
                    <a:pt x="5044" y="10"/>
                  </a:lnTo>
                  <a:lnTo>
                    <a:pt x="5034" y="10"/>
                  </a:lnTo>
                  <a:lnTo>
                    <a:pt x="5006" y="19"/>
                  </a:lnTo>
                  <a:lnTo>
                    <a:pt x="4374" y="335"/>
                  </a:lnTo>
                  <a:cubicBezTo>
                    <a:pt x="4250" y="383"/>
                    <a:pt x="4202" y="527"/>
                    <a:pt x="4259" y="651"/>
                  </a:cubicBezTo>
                  <a:cubicBezTo>
                    <a:pt x="4300" y="740"/>
                    <a:pt x="4386" y="790"/>
                    <a:pt x="4473" y="790"/>
                  </a:cubicBezTo>
                  <a:cubicBezTo>
                    <a:pt x="4507" y="790"/>
                    <a:pt x="4542" y="782"/>
                    <a:pt x="4575" y="766"/>
                  </a:cubicBezTo>
                  <a:lnTo>
                    <a:pt x="4747" y="680"/>
                  </a:lnTo>
                  <a:lnTo>
                    <a:pt x="4747" y="680"/>
                  </a:lnTo>
                  <a:cubicBezTo>
                    <a:pt x="4441" y="1723"/>
                    <a:pt x="3895" y="2498"/>
                    <a:pt x="3130" y="2986"/>
                  </a:cubicBezTo>
                  <a:cubicBezTo>
                    <a:pt x="2382" y="3466"/>
                    <a:pt x="1324" y="3579"/>
                    <a:pt x="600" y="3579"/>
                  </a:cubicBezTo>
                  <a:cubicBezTo>
                    <a:pt x="471" y="3579"/>
                    <a:pt x="353" y="3576"/>
                    <a:pt x="249" y="3570"/>
                  </a:cubicBezTo>
                  <a:cubicBezTo>
                    <a:pt x="244" y="3570"/>
                    <a:pt x="239" y="3569"/>
                    <a:pt x="234" y="3569"/>
                  </a:cubicBezTo>
                  <a:cubicBezTo>
                    <a:pt x="106" y="3569"/>
                    <a:pt x="0" y="3681"/>
                    <a:pt x="0" y="3809"/>
                  </a:cubicBezTo>
                  <a:cubicBezTo>
                    <a:pt x="0" y="3934"/>
                    <a:pt x="96" y="4039"/>
                    <a:pt x="230" y="4049"/>
                  </a:cubicBezTo>
                  <a:cubicBezTo>
                    <a:pt x="469" y="4058"/>
                    <a:pt x="804" y="4058"/>
                    <a:pt x="948" y="4058"/>
                  </a:cubicBezTo>
                  <a:cubicBezTo>
                    <a:pt x="981" y="4059"/>
                    <a:pt x="1014" y="4059"/>
                    <a:pt x="1047" y="4059"/>
                  </a:cubicBezTo>
                  <a:cubicBezTo>
                    <a:pt x="1874" y="4059"/>
                    <a:pt x="2680" y="3830"/>
                    <a:pt x="3388" y="3398"/>
                  </a:cubicBezTo>
                  <a:cubicBezTo>
                    <a:pt x="4230" y="2862"/>
                    <a:pt x="4833" y="2029"/>
                    <a:pt x="5187" y="909"/>
                  </a:cubicBezTo>
                  <a:lnTo>
                    <a:pt x="5216" y="976"/>
                  </a:lnTo>
                  <a:cubicBezTo>
                    <a:pt x="5263" y="1063"/>
                    <a:pt x="5350" y="1112"/>
                    <a:pt x="5438" y="1112"/>
                  </a:cubicBezTo>
                  <a:cubicBezTo>
                    <a:pt x="5477" y="1112"/>
                    <a:pt x="5516" y="1102"/>
                    <a:pt x="5551" y="1082"/>
                  </a:cubicBezTo>
                  <a:cubicBezTo>
                    <a:pt x="5666" y="1005"/>
                    <a:pt x="5695" y="852"/>
                    <a:pt x="5609" y="737"/>
                  </a:cubicBezTo>
                  <a:lnTo>
                    <a:pt x="5302" y="106"/>
                  </a:lnTo>
                  <a:lnTo>
                    <a:pt x="5283" y="86"/>
                  </a:lnTo>
                  <a:cubicBezTo>
                    <a:pt x="5274" y="67"/>
                    <a:pt x="5254" y="48"/>
                    <a:pt x="5245" y="39"/>
                  </a:cubicBezTo>
                  <a:lnTo>
                    <a:pt x="5216" y="19"/>
                  </a:lnTo>
                  <a:lnTo>
                    <a:pt x="5187" y="10"/>
                  </a:lnTo>
                  <a:lnTo>
                    <a:pt x="5178" y="10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48"/>
            <p:cNvSpPr/>
            <p:nvPr/>
          </p:nvSpPr>
          <p:spPr>
            <a:xfrm>
              <a:off x="8042589" y="3593643"/>
              <a:ext cx="44012" cy="37867"/>
            </a:xfrm>
            <a:custGeom>
              <a:rect b="b" l="l" r="r" t="t"/>
              <a:pathLst>
                <a:path extrusionOk="0" h="1442" w="1676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cubicBezTo>
                    <a:pt x="1" y="1152"/>
                    <a:pt x="355" y="1441"/>
                    <a:pt x="723" y="1441"/>
                  </a:cubicBezTo>
                  <a:cubicBezTo>
                    <a:pt x="900" y="1441"/>
                    <a:pt x="1080" y="1375"/>
                    <a:pt x="1226" y="1226"/>
                  </a:cubicBezTo>
                  <a:cubicBezTo>
                    <a:pt x="1675" y="776"/>
                    <a:pt x="1360" y="1"/>
                    <a:pt x="718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48"/>
            <p:cNvSpPr/>
            <p:nvPr/>
          </p:nvSpPr>
          <p:spPr>
            <a:xfrm>
              <a:off x="8001571" y="3505645"/>
              <a:ext cx="44432" cy="38156"/>
            </a:xfrm>
            <a:custGeom>
              <a:rect b="b" l="l" r="r" t="t"/>
              <a:pathLst>
                <a:path extrusionOk="0" h="1453" w="1692">
                  <a:moveTo>
                    <a:pt x="363" y="1"/>
                  </a:moveTo>
                  <a:cubicBezTo>
                    <a:pt x="172" y="1"/>
                    <a:pt x="0" y="256"/>
                    <a:pt x="204" y="423"/>
                  </a:cubicBezTo>
                  <a:lnTo>
                    <a:pt x="510" y="730"/>
                  </a:lnTo>
                  <a:lnTo>
                    <a:pt x="204" y="1045"/>
                  </a:lnTo>
                  <a:cubicBezTo>
                    <a:pt x="108" y="1141"/>
                    <a:pt x="108" y="1285"/>
                    <a:pt x="204" y="1380"/>
                  </a:cubicBezTo>
                  <a:cubicBezTo>
                    <a:pt x="251" y="1428"/>
                    <a:pt x="311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09" y="1423"/>
                    <a:pt x="1262" y="1441"/>
                    <a:pt x="1313" y="1441"/>
                  </a:cubicBezTo>
                  <a:cubicBezTo>
                    <a:pt x="1492" y="1441"/>
                    <a:pt x="1645" y="1217"/>
                    <a:pt x="1496" y="1045"/>
                  </a:cubicBezTo>
                  <a:lnTo>
                    <a:pt x="1189" y="730"/>
                  </a:lnTo>
                  <a:lnTo>
                    <a:pt x="1496" y="423"/>
                  </a:lnTo>
                  <a:cubicBezTo>
                    <a:pt x="1692" y="256"/>
                    <a:pt x="1524" y="1"/>
                    <a:pt x="1335" y="1"/>
                  </a:cubicBezTo>
                  <a:cubicBezTo>
                    <a:pt x="1275" y="1"/>
                    <a:pt x="1214" y="26"/>
                    <a:pt x="1161" y="88"/>
                  </a:cubicBezTo>
                  <a:lnTo>
                    <a:pt x="845" y="395"/>
                  </a:lnTo>
                  <a:lnTo>
                    <a:pt x="539" y="88"/>
                  </a:lnTo>
                  <a:cubicBezTo>
                    <a:pt x="486" y="26"/>
                    <a:pt x="423" y="1"/>
                    <a:pt x="3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48"/>
            <p:cNvSpPr/>
            <p:nvPr/>
          </p:nvSpPr>
          <p:spPr>
            <a:xfrm>
              <a:off x="8220133" y="3606510"/>
              <a:ext cx="41780" cy="37263"/>
            </a:xfrm>
            <a:custGeom>
              <a:rect b="b" l="l" r="r" t="t"/>
              <a:pathLst>
                <a:path extrusionOk="0" h="1419" w="1591">
                  <a:moveTo>
                    <a:pt x="327" y="1"/>
                  </a:moveTo>
                  <a:cubicBezTo>
                    <a:pt x="150" y="1"/>
                    <a:pt x="2" y="224"/>
                    <a:pt x="149" y="401"/>
                  </a:cubicBezTo>
                  <a:lnTo>
                    <a:pt x="456" y="707"/>
                  </a:lnTo>
                  <a:lnTo>
                    <a:pt x="149" y="1013"/>
                  </a:lnTo>
                  <a:cubicBezTo>
                    <a:pt x="0" y="1192"/>
                    <a:pt x="153" y="1418"/>
                    <a:pt x="332" y="1418"/>
                  </a:cubicBezTo>
                  <a:cubicBezTo>
                    <a:pt x="383" y="1418"/>
                    <a:pt x="436" y="1400"/>
                    <a:pt x="484" y="1358"/>
                  </a:cubicBezTo>
                  <a:lnTo>
                    <a:pt x="791" y="1042"/>
                  </a:lnTo>
                  <a:lnTo>
                    <a:pt x="1106" y="1358"/>
                  </a:lnTo>
                  <a:cubicBezTo>
                    <a:pt x="1155" y="1400"/>
                    <a:pt x="1208" y="1418"/>
                    <a:pt x="1258" y="1418"/>
                  </a:cubicBezTo>
                  <a:cubicBezTo>
                    <a:pt x="1437" y="1418"/>
                    <a:pt x="1591" y="1192"/>
                    <a:pt x="1441" y="1013"/>
                  </a:cubicBezTo>
                  <a:lnTo>
                    <a:pt x="1135" y="707"/>
                  </a:lnTo>
                  <a:lnTo>
                    <a:pt x="1441" y="401"/>
                  </a:lnTo>
                  <a:cubicBezTo>
                    <a:pt x="1589" y="224"/>
                    <a:pt x="1440" y="1"/>
                    <a:pt x="1263" y="1"/>
                  </a:cubicBezTo>
                  <a:cubicBezTo>
                    <a:pt x="1211" y="1"/>
                    <a:pt x="1157" y="20"/>
                    <a:pt x="1106" y="66"/>
                  </a:cubicBezTo>
                  <a:lnTo>
                    <a:pt x="791" y="372"/>
                  </a:lnTo>
                  <a:lnTo>
                    <a:pt x="484" y="66"/>
                  </a:lnTo>
                  <a:cubicBezTo>
                    <a:pt x="434" y="20"/>
                    <a:pt x="379" y="1"/>
                    <a:pt x="32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48"/>
            <p:cNvSpPr/>
            <p:nvPr/>
          </p:nvSpPr>
          <p:spPr>
            <a:xfrm>
              <a:off x="8110129" y="3522242"/>
              <a:ext cx="44458" cy="38550"/>
            </a:xfrm>
            <a:custGeom>
              <a:rect b="b" l="l" r="r" t="t"/>
              <a:pathLst>
                <a:path extrusionOk="0" h="1468" w="1693">
                  <a:moveTo>
                    <a:pt x="363" y="0"/>
                  </a:moveTo>
                  <a:cubicBezTo>
                    <a:pt x="172" y="0"/>
                    <a:pt x="0" y="256"/>
                    <a:pt x="204" y="423"/>
                  </a:cubicBezTo>
                  <a:lnTo>
                    <a:pt x="510" y="739"/>
                  </a:lnTo>
                  <a:lnTo>
                    <a:pt x="204" y="1045"/>
                  </a:lnTo>
                  <a:cubicBezTo>
                    <a:pt x="108" y="1141"/>
                    <a:pt x="108" y="1284"/>
                    <a:pt x="204" y="1380"/>
                  </a:cubicBezTo>
                  <a:cubicBezTo>
                    <a:pt x="252" y="1428"/>
                    <a:pt x="312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14" y="1442"/>
                    <a:pt x="1276" y="1468"/>
                    <a:pt x="1335" y="1468"/>
                  </a:cubicBezTo>
                  <a:cubicBezTo>
                    <a:pt x="1524" y="1468"/>
                    <a:pt x="1692" y="1212"/>
                    <a:pt x="1496" y="1045"/>
                  </a:cubicBezTo>
                  <a:lnTo>
                    <a:pt x="1190" y="739"/>
                  </a:lnTo>
                  <a:lnTo>
                    <a:pt x="1496" y="423"/>
                  </a:lnTo>
                  <a:cubicBezTo>
                    <a:pt x="1692" y="256"/>
                    <a:pt x="1524" y="0"/>
                    <a:pt x="1335" y="0"/>
                  </a:cubicBezTo>
                  <a:cubicBezTo>
                    <a:pt x="1276" y="0"/>
                    <a:pt x="1214" y="26"/>
                    <a:pt x="1161" y="88"/>
                  </a:cubicBezTo>
                  <a:lnTo>
                    <a:pt x="845" y="394"/>
                  </a:lnTo>
                  <a:lnTo>
                    <a:pt x="539" y="88"/>
                  </a:lnTo>
                  <a:cubicBezTo>
                    <a:pt x="486" y="26"/>
                    <a:pt x="424" y="0"/>
                    <a:pt x="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48"/>
            <p:cNvSpPr/>
            <p:nvPr/>
          </p:nvSpPr>
          <p:spPr>
            <a:xfrm>
              <a:off x="8052646" y="3353154"/>
              <a:ext cx="75655" cy="126179"/>
            </a:xfrm>
            <a:custGeom>
              <a:rect b="b" l="l" r="r" t="t"/>
              <a:pathLst>
                <a:path extrusionOk="0" h="4805" w="2881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2881" y="4804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48"/>
            <p:cNvSpPr/>
            <p:nvPr/>
          </p:nvSpPr>
          <p:spPr>
            <a:xfrm>
              <a:off x="8105429" y="3419933"/>
              <a:ext cx="39968" cy="34269"/>
            </a:xfrm>
            <a:custGeom>
              <a:rect b="b" l="l" r="r" t="t"/>
              <a:pathLst>
                <a:path extrusionOk="0" h="1305" w="1522">
                  <a:moveTo>
                    <a:pt x="863" y="0"/>
                  </a:moveTo>
                  <a:cubicBezTo>
                    <a:pt x="701" y="0"/>
                    <a:pt x="536" y="60"/>
                    <a:pt x="402" y="194"/>
                  </a:cubicBezTo>
                  <a:cubicBezTo>
                    <a:pt x="0" y="606"/>
                    <a:pt x="287" y="1304"/>
                    <a:pt x="871" y="1304"/>
                  </a:cubicBezTo>
                  <a:cubicBezTo>
                    <a:pt x="1225" y="1304"/>
                    <a:pt x="1522" y="1017"/>
                    <a:pt x="1522" y="654"/>
                  </a:cubicBezTo>
                  <a:cubicBezTo>
                    <a:pt x="1522" y="259"/>
                    <a:pt x="1199" y="0"/>
                    <a:pt x="863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8" name="Google Shape;5428;p48"/>
          <p:cNvGrpSpPr/>
          <p:nvPr/>
        </p:nvGrpSpPr>
        <p:grpSpPr>
          <a:xfrm>
            <a:off x="5319821" y="1986242"/>
            <a:ext cx="348102" cy="348103"/>
            <a:chOff x="5319821" y="1986242"/>
            <a:chExt cx="348102" cy="348103"/>
          </a:xfrm>
        </p:grpSpPr>
        <p:sp>
          <p:nvSpPr>
            <p:cNvPr id="5429" name="Google Shape;5429;p48"/>
            <p:cNvSpPr/>
            <p:nvPr/>
          </p:nvSpPr>
          <p:spPr>
            <a:xfrm>
              <a:off x="5319821" y="2134506"/>
              <a:ext cx="104830" cy="115150"/>
            </a:xfrm>
            <a:custGeom>
              <a:rect b="b" l="l" r="r" t="t"/>
              <a:pathLst>
                <a:path extrusionOk="0" h="4385" w="3992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48"/>
            <p:cNvSpPr/>
            <p:nvPr/>
          </p:nvSpPr>
          <p:spPr>
            <a:xfrm>
              <a:off x="5320083" y="2164258"/>
              <a:ext cx="29437" cy="85634"/>
            </a:xfrm>
            <a:custGeom>
              <a:rect b="b" l="l" r="r" t="t"/>
              <a:pathLst>
                <a:path extrusionOk="0" h="3261" w="1121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48"/>
            <p:cNvSpPr/>
            <p:nvPr/>
          </p:nvSpPr>
          <p:spPr>
            <a:xfrm>
              <a:off x="5341695" y="2134506"/>
              <a:ext cx="13104" cy="47793"/>
            </a:xfrm>
            <a:custGeom>
              <a:rect b="b" l="l" r="r" t="t"/>
              <a:pathLst>
                <a:path extrusionOk="0" h="1820" w="499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48"/>
            <p:cNvSpPr/>
            <p:nvPr/>
          </p:nvSpPr>
          <p:spPr>
            <a:xfrm>
              <a:off x="5363701" y="2140047"/>
              <a:ext cx="8429" cy="43276"/>
            </a:xfrm>
            <a:custGeom>
              <a:rect b="b" l="l" r="r" t="t"/>
              <a:pathLst>
                <a:path extrusionOk="0" h="1648" w="321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48"/>
            <p:cNvSpPr/>
            <p:nvPr/>
          </p:nvSpPr>
          <p:spPr>
            <a:xfrm>
              <a:off x="5382241" y="2143907"/>
              <a:ext cx="8981" cy="43171"/>
            </a:xfrm>
            <a:custGeom>
              <a:rect b="b" l="l" r="r" t="t"/>
              <a:pathLst>
                <a:path extrusionOk="0" h="1644" w="342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48"/>
            <p:cNvSpPr/>
            <p:nvPr/>
          </p:nvSpPr>
          <p:spPr>
            <a:xfrm>
              <a:off x="5403012" y="2147846"/>
              <a:ext cx="6565" cy="39784"/>
            </a:xfrm>
            <a:custGeom>
              <a:rect b="b" l="l" r="r" t="t"/>
              <a:pathLst>
                <a:path extrusionOk="0" h="1515" w="25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48"/>
            <p:cNvSpPr/>
            <p:nvPr/>
          </p:nvSpPr>
          <p:spPr>
            <a:xfrm>
              <a:off x="5396736" y="1986242"/>
              <a:ext cx="43749" cy="30173"/>
            </a:xfrm>
            <a:custGeom>
              <a:rect b="b" l="l" r="r" t="t"/>
              <a:pathLst>
                <a:path extrusionOk="0" h="1149" w="1666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48"/>
            <p:cNvSpPr/>
            <p:nvPr/>
          </p:nvSpPr>
          <p:spPr>
            <a:xfrm>
              <a:off x="5398233" y="1987003"/>
              <a:ext cx="35976" cy="29411"/>
            </a:xfrm>
            <a:custGeom>
              <a:rect b="b" l="l" r="r" t="t"/>
              <a:pathLst>
                <a:path extrusionOk="0" h="1120" w="137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48"/>
            <p:cNvSpPr/>
            <p:nvPr/>
          </p:nvSpPr>
          <p:spPr>
            <a:xfrm>
              <a:off x="5425648" y="1988500"/>
              <a:ext cx="61081" cy="49290"/>
            </a:xfrm>
            <a:custGeom>
              <a:rect b="b" l="l" r="r" t="t"/>
              <a:pathLst>
                <a:path extrusionOk="0" h="1877" w="2326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48"/>
            <p:cNvSpPr/>
            <p:nvPr/>
          </p:nvSpPr>
          <p:spPr>
            <a:xfrm>
              <a:off x="5548782" y="2038000"/>
              <a:ext cx="32956" cy="37998"/>
            </a:xfrm>
            <a:custGeom>
              <a:rect b="b" l="l" r="r" t="t"/>
              <a:pathLst>
                <a:path extrusionOk="0" h="1447" w="1255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48"/>
            <p:cNvSpPr/>
            <p:nvPr/>
          </p:nvSpPr>
          <p:spPr>
            <a:xfrm>
              <a:off x="5552038" y="2038000"/>
              <a:ext cx="29700" cy="24159"/>
            </a:xfrm>
            <a:custGeom>
              <a:rect b="b" l="l" r="r" t="t"/>
              <a:pathLst>
                <a:path extrusionOk="0" h="920" w="1131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48"/>
            <p:cNvSpPr/>
            <p:nvPr/>
          </p:nvSpPr>
          <p:spPr>
            <a:xfrm>
              <a:off x="5432161" y="1988500"/>
              <a:ext cx="54568" cy="34453"/>
            </a:xfrm>
            <a:custGeom>
              <a:rect b="b" l="l" r="r" t="t"/>
              <a:pathLst>
                <a:path extrusionOk="0" h="1312" w="2078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48"/>
            <p:cNvSpPr/>
            <p:nvPr/>
          </p:nvSpPr>
          <p:spPr>
            <a:xfrm>
              <a:off x="5563093" y="2104097"/>
              <a:ext cx="104830" cy="115150"/>
            </a:xfrm>
            <a:custGeom>
              <a:rect b="b" l="l" r="r" t="t"/>
              <a:pathLst>
                <a:path extrusionOk="0" h="4385" w="3992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48"/>
            <p:cNvSpPr/>
            <p:nvPr/>
          </p:nvSpPr>
          <p:spPr>
            <a:xfrm>
              <a:off x="5563618" y="2133849"/>
              <a:ext cx="29175" cy="85634"/>
            </a:xfrm>
            <a:custGeom>
              <a:rect b="b" l="l" r="r" t="t"/>
              <a:pathLst>
                <a:path extrusionOk="0" h="3261" w="1111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48"/>
            <p:cNvSpPr/>
            <p:nvPr/>
          </p:nvSpPr>
          <p:spPr>
            <a:xfrm>
              <a:off x="5448258" y="1994934"/>
              <a:ext cx="115124" cy="129803"/>
            </a:xfrm>
            <a:custGeom>
              <a:rect b="b" l="l" r="r" t="t"/>
              <a:pathLst>
                <a:path extrusionOk="0" h="4943" w="4384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48"/>
            <p:cNvSpPr/>
            <p:nvPr/>
          </p:nvSpPr>
          <p:spPr>
            <a:xfrm>
              <a:off x="5448258" y="2028205"/>
              <a:ext cx="25157" cy="96033"/>
            </a:xfrm>
            <a:custGeom>
              <a:rect b="b" l="l" r="r" t="t"/>
              <a:pathLst>
                <a:path extrusionOk="0" h="3657" w="958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48"/>
            <p:cNvSpPr/>
            <p:nvPr/>
          </p:nvSpPr>
          <p:spPr>
            <a:xfrm>
              <a:off x="5567636" y="2048058"/>
              <a:ext cx="32195" cy="33902"/>
            </a:xfrm>
            <a:custGeom>
              <a:rect b="b" l="l" r="r" t="t"/>
              <a:pathLst>
                <a:path extrusionOk="0" h="1291" w="1226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48"/>
            <p:cNvSpPr/>
            <p:nvPr/>
          </p:nvSpPr>
          <p:spPr>
            <a:xfrm>
              <a:off x="5454561" y="2149842"/>
              <a:ext cx="86212" cy="184266"/>
            </a:xfrm>
            <a:custGeom>
              <a:rect b="b" l="l" r="r" t="t"/>
              <a:pathLst>
                <a:path extrusionOk="0" h="7017" w="3283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48"/>
            <p:cNvSpPr/>
            <p:nvPr/>
          </p:nvSpPr>
          <p:spPr>
            <a:xfrm>
              <a:off x="5578193" y="2244089"/>
              <a:ext cx="85975" cy="90019"/>
            </a:xfrm>
            <a:custGeom>
              <a:rect b="b" l="l" r="r" t="t"/>
              <a:pathLst>
                <a:path extrusionOk="0" h="3428" w="3274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48"/>
            <p:cNvSpPr/>
            <p:nvPr/>
          </p:nvSpPr>
          <p:spPr>
            <a:xfrm>
              <a:off x="5473389" y="2149842"/>
              <a:ext cx="67383" cy="184266"/>
            </a:xfrm>
            <a:custGeom>
              <a:rect b="b" l="l" r="r" t="t"/>
              <a:pathLst>
                <a:path extrusionOk="0" h="7017" w="2566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48"/>
            <p:cNvSpPr/>
            <p:nvPr/>
          </p:nvSpPr>
          <p:spPr>
            <a:xfrm>
              <a:off x="5595262" y="2244089"/>
              <a:ext cx="69143" cy="90019"/>
            </a:xfrm>
            <a:custGeom>
              <a:rect b="b" l="l" r="r" t="t"/>
              <a:pathLst>
                <a:path extrusionOk="0" h="3428" w="2633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48"/>
            <p:cNvSpPr/>
            <p:nvPr/>
          </p:nvSpPr>
          <p:spPr>
            <a:xfrm>
              <a:off x="5334421" y="2274997"/>
              <a:ext cx="86973" cy="59348"/>
            </a:xfrm>
            <a:custGeom>
              <a:rect b="b" l="l" r="r" t="t"/>
              <a:pathLst>
                <a:path extrusionOk="0" h="2260" w="3312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48"/>
            <p:cNvSpPr/>
            <p:nvPr/>
          </p:nvSpPr>
          <p:spPr>
            <a:xfrm>
              <a:off x="5353512" y="2274997"/>
              <a:ext cx="67619" cy="59085"/>
            </a:xfrm>
            <a:custGeom>
              <a:rect b="b" l="l" r="r" t="t"/>
              <a:pathLst>
                <a:path extrusionOk="0" h="2250" w="2575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48"/>
            <p:cNvSpPr/>
            <p:nvPr/>
          </p:nvSpPr>
          <p:spPr>
            <a:xfrm>
              <a:off x="5454298" y="2121192"/>
              <a:ext cx="86973" cy="32457"/>
            </a:xfrm>
            <a:custGeom>
              <a:rect b="b" l="l" r="r" t="t"/>
              <a:pathLst>
                <a:path extrusionOk="0" h="1236" w="3312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48"/>
            <p:cNvSpPr/>
            <p:nvPr/>
          </p:nvSpPr>
          <p:spPr>
            <a:xfrm>
              <a:off x="5473389" y="2121192"/>
              <a:ext cx="67882" cy="32457"/>
            </a:xfrm>
            <a:custGeom>
              <a:rect b="b" l="l" r="r" t="t"/>
              <a:pathLst>
                <a:path extrusionOk="0" h="1236" w="2585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48"/>
            <p:cNvSpPr/>
            <p:nvPr/>
          </p:nvSpPr>
          <p:spPr>
            <a:xfrm>
              <a:off x="5476146" y="1994435"/>
              <a:ext cx="24658" cy="44537"/>
            </a:xfrm>
            <a:custGeom>
              <a:rect b="b" l="l" r="r" t="t"/>
              <a:pathLst>
                <a:path extrusionOk="0" h="1696" w="939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48"/>
            <p:cNvSpPr/>
            <p:nvPr/>
          </p:nvSpPr>
          <p:spPr>
            <a:xfrm>
              <a:off x="5497758" y="2003731"/>
              <a:ext cx="18382" cy="41281"/>
            </a:xfrm>
            <a:custGeom>
              <a:rect b="b" l="l" r="r" t="t"/>
              <a:pathLst>
                <a:path extrusionOk="0" h="1572" w="70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48"/>
            <p:cNvSpPr/>
            <p:nvPr/>
          </p:nvSpPr>
          <p:spPr>
            <a:xfrm>
              <a:off x="5515615" y="2011872"/>
              <a:ext cx="18618" cy="41176"/>
            </a:xfrm>
            <a:custGeom>
              <a:rect b="b" l="l" r="r" t="t"/>
              <a:pathLst>
                <a:path extrusionOk="0" h="1568" w="709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48"/>
            <p:cNvSpPr/>
            <p:nvPr/>
          </p:nvSpPr>
          <p:spPr>
            <a:xfrm>
              <a:off x="5534706" y="2020669"/>
              <a:ext cx="16360" cy="37657"/>
            </a:xfrm>
            <a:custGeom>
              <a:rect b="b" l="l" r="r" t="t"/>
              <a:pathLst>
                <a:path extrusionOk="0" h="1434" w="623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48"/>
            <p:cNvSpPr/>
            <p:nvPr/>
          </p:nvSpPr>
          <p:spPr>
            <a:xfrm>
              <a:off x="5585230" y="2104097"/>
              <a:ext cx="13077" cy="47793"/>
            </a:xfrm>
            <a:custGeom>
              <a:rect b="b" l="l" r="r" t="t"/>
              <a:pathLst>
                <a:path extrusionOk="0" h="1820" w="498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48"/>
            <p:cNvSpPr/>
            <p:nvPr/>
          </p:nvSpPr>
          <p:spPr>
            <a:xfrm>
              <a:off x="5606947" y="2109480"/>
              <a:ext cx="8456" cy="43171"/>
            </a:xfrm>
            <a:custGeom>
              <a:rect b="b" l="l" r="r" t="t"/>
              <a:pathLst>
                <a:path extrusionOk="0" h="1644" w="322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48"/>
            <p:cNvSpPr/>
            <p:nvPr/>
          </p:nvSpPr>
          <p:spPr>
            <a:xfrm>
              <a:off x="5625513" y="2113314"/>
              <a:ext cx="8981" cy="43093"/>
            </a:xfrm>
            <a:custGeom>
              <a:rect b="b" l="l" r="r" t="t"/>
              <a:pathLst>
                <a:path extrusionOk="0" h="1641" w="342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48"/>
            <p:cNvSpPr/>
            <p:nvPr/>
          </p:nvSpPr>
          <p:spPr>
            <a:xfrm>
              <a:off x="5646285" y="2117437"/>
              <a:ext cx="6801" cy="39731"/>
            </a:xfrm>
            <a:custGeom>
              <a:rect b="b" l="l" r="r" t="t"/>
              <a:pathLst>
                <a:path extrusionOk="0" h="1513" w="259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48"/>
            <p:cNvSpPr/>
            <p:nvPr/>
          </p:nvSpPr>
          <p:spPr>
            <a:xfrm>
              <a:off x="5577694" y="2215439"/>
              <a:ext cx="86973" cy="32694"/>
            </a:xfrm>
            <a:custGeom>
              <a:rect b="b" l="l" r="r" t="t"/>
              <a:pathLst>
                <a:path extrusionOk="0" h="1245" w="3312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48"/>
            <p:cNvSpPr/>
            <p:nvPr/>
          </p:nvSpPr>
          <p:spPr>
            <a:xfrm>
              <a:off x="5595262" y="2215439"/>
              <a:ext cx="69405" cy="32694"/>
            </a:xfrm>
            <a:custGeom>
              <a:rect b="b" l="l" r="r" t="t"/>
              <a:pathLst>
                <a:path extrusionOk="0" h="1245" w="2643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48"/>
            <p:cNvSpPr/>
            <p:nvPr/>
          </p:nvSpPr>
          <p:spPr>
            <a:xfrm>
              <a:off x="5334421" y="2246111"/>
              <a:ext cx="86973" cy="32431"/>
            </a:xfrm>
            <a:custGeom>
              <a:rect b="b" l="l" r="r" t="t"/>
              <a:pathLst>
                <a:path extrusionOk="0" h="1235" w="3312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48"/>
            <p:cNvSpPr/>
            <p:nvPr/>
          </p:nvSpPr>
          <p:spPr>
            <a:xfrm>
              <a:off x="5353512" y="2246111"/>
              <a:ext cx="67882" cy="32431"/>
            </a:xfrm>
            <a:custGeom>
              <a:rect b="b" l="l" r="r" t="t"/>
              <a:pathLst>
                <a:path extrusionOk="0" h="1235" w="2585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6" name="Google Shape;5466;p48"/>
          <p:cNvGrpSpPr/>
          <p:nvPr/>
        </p:nvGrpSpPr>
        <p:grpSpPr>
          <a:xfrm>
            <a:off x="5765926" y="1976683"/>
            <a:ext cx="348339" cy="348103"/>
            <a:chOff x="5765926" y="1976683"/>
            <a:chExt cx="348339" cy="348103"/>
          </a:xfrm>
        </p:grpSpPr>
        <p:sp>
          <p:nvSpPr>
            <p:cNvPr id="5467" name="Google Shape;5467;p48"/>
            <p:cNvSpPr/>
            <p:nvPr/>
          </p:nvSpPr>
          <p:spPr>
            <a:xfrm>
              <a:off x="5765926" y="1976683"/>
              <a:ext cx="263808" cy="173946"/>
            </a:xfrm>
            <a:custGeom>
              <a:rect b="b" l="l" r="r" t="t"/>
              <a:pathLst>
                <a:path extrusionOk="0" h="6624" w="10046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2354" y="6623"/>
                  </a:lnTo>
                  <a:cubicBezTo>
                    <a:pt x="2594" y="6623"/>
                    <a:pt x="2785" y="6432"/>
                    <a:pt x="2785" y="6202"/>
                  </a:cubicBezTo>
                  <a:lnTo>
                    <a:pt x="2785" y="5772"/>
                  </a:lnTo>
                  <a:cubicBezTo>
                    <a:pt x="2785" y="5590"/>
                    <a:pt x="2709" y="5418"/>
                    <a:pt x="2565" y="5293"/>
                  </a:cubicBezTo>
                  <a:cubicBezTo>
                    <a:pt x="1723" y="4594"/>
                    <a:pt x="2211" y="3216"/>
                    <a:pt x="3312" y="3207"/>
                  </a:cubicBezTo>
                  <a:cubicBezTo>
                    <a:pt x="4412" y="3207"/>
                    <a:pt x="4919" y="4575"/>
                    <a:pt x="4068" y="5284"/>
                  </a:cubicBezTo>
                  <a:cubicBezTo>
                    <a:pt x="3934" y="5408"/>
                    <a:pt x="3847" y="5580"/>
                    <a:pt x="3847" y="5762"/>
                  </a:cubicBezTo>
                  <a:lnTo>
                    <a:pt x="3847" y="6202"/>
                  </a:lnTo>
                  <a:cubicBezTo>
                    <a:pt x="3847" y="6432"/>
                    <a:pt x="4039" y="6623"/>
                    <a:pt x="4278" y="6623"/>
                  </a:cubicBezTo>
                  <a:lnTo>
                    <a:pt x="6623" y="6623"/>
                  </a:lnTo>
                  <a:lnTo>
                    <a:pt x="6623" y="4279"/>
                  </a:lnTo>
                  <a:cubicBezTo>
                    <a:pt x="6623" y="4039"/>
                    <a:pt x="6814" y="3848"/>
                    <a:pt x="7054" y="3848"/>
                  </a:cubicBezTo>
                  <a:lnTo>
                    <a:pt x="7484" y="3848"/>
                  </a:lnTo>
                  <a:cubicBezTo>
                    <a:pt x="7676" y="3848"/>
                    <a:pt x="7848" y="3925"/>
                    <a:pt x="7963" y="4068"/>
                  </a:cubicBezTo>
                  <a:cubicBezTo>
                    <a:pt x="8211" y="4359"/>
                    <a:pt x="8536" y="4489"/>
                    <a:pt x="8856" y="4489"/>
                  </a:cubicBezTo>
                  <a:cubicBezTo>
                    <a:pt x="9462" y="4489"/>
                    <a:pt x="10046" y="4023"/>
                    <a:pt x="10039" y="3303"/>
                  </a:cubicBezTo>
                  <a:cubicBezTo>
                    <a:pt x="10039" y="2589"/>
                    <a:pt x="9460" y="2132"/>
                    <a:pt x="8862" y="2132"/>
                  </a:cubicBezTo>
                  <a:cubicBezTo>
                    <a:pt x="8538" y="2132"/>
                    <a:pt x="8208" y="2266"/>
                    <a:pt x="7963" y="2566"/>
                  </a:cubicBezTo>
                  <a:cubicBezTo>
                    <a:pt x="7845" y="2693"/>
                    <a:pt x="7683" y="2777"/>
                    <a:pt x="7512" y="2777"/>
                  </a:cubicBezTo>
                  <a:cubicBezTo>
                    <a:pt x="7503" y="2777"/>
                    <a:pt x="7493" y="2777"/>
                    <a:pt x="7484" y="2776"/>
                  </a:cubicBezTo>
                  <a:lnTo>
                    <a:pt x="7054" y="2776"/>
                  </a:lnTo>
                  <a:cubicBezTo>
                    <a:pt x="6814" y="2776"/>
                    <a:pt x="6632" y="2585"/>
                    <a:pt x="6632" y="2355"/>
                  </a:cubicBezTo>
                  <a:lnTo>
                    <a:pt x="6632" y="211"/>
                  </a:lnTo>
                  <a:cubicBezTo>
                    <a:pt x="6632" y="96"/>
                    <a:pt x="6537" y="1"/>
                    <a:pt x="6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48"/>
            <p:cNvSpPr/>
            <p:nvPr/>
          </p:nvSpPr>
          <p:spPr>
            <a:xfrm>
              <a:off x="5940082" y="1976683"/>
              <a:ext cx="174183" cy="263677"/>
            </a:xfrm>
            <a:custGeom>
              <a:rect b="b" l="l" r="r" t="t"/>
              <a:pathLst>
                <a:path extrusionOk="0" h="10041" w="6633">
                  <a:moveTo>
                    <a:pt x="22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2355"/>
                  </a:lnTo>
                  <a:cubicBezTo>
                    <a:pt x="0" y="2585"/>
                    <a:pt x="192" y="2776"/>
                    <a:pt x="431" y="2776"/>
                  </a:cubicBezTo>
                  <a:lnTo>
                    <a:pt x="852" y="2776"/>
                  </a:lnTo>
                  <a:cubicBezTo>
                    <a:pt x="863" y="2777"/>
                    <a:pt x="874" y="2777"/>
                    <a:pt x="884" y="2777"/>
                  </a:cubicBezTo>
                  <a:cubicBezTo>
                    <a:pt x="1063" y="2777"/>
                    <a:pt x="1222" y="2701"/>
                    <a:pt x="1331" y="2566"/>
                  </a:cubicBezTo>
                  <a:cubicBezTo>
                    <a:pt x="1575" y="2268"/>
                    <a:pt x="1904" y="2135"/>
                    <a:pt x="2228" y="2135"/>
                  </a:cubicBezTo>
                  <a:cubicBezTo>
                    <a:pt x="2831" y="2135"/>
                    <a:pt x="3417" y="2593"/>
                    <a:pt x="3417" y="3303"/>
                  </a:cubicBezTo>
                  <a:cubicBezTo>
                    <a:pt x="3423" y="4023"/>
                    <a:pt x="2835" y="4489"/>
                    <a:pt x="2229" y="4489"/>
                  </a:cubicBezTo>
                  <a:cubicBezTo>
                    <a:pt x="1910" y="4489"/>
                    <a:pt x="1585" y="4359"/>
                    <a:pt x="1340" y="4068"/>
                  </a:cubicBezTo>
                  <a:cubicBezTo>
                    <a:pt x="1225" y="3934"/>
                    <a:pt x="1053" y="3848"/>
                    <a:pt x="862" y="3848"/>
                  </a:cubicBezTo>
                  <a:lnTo>
                    <a:pt x="431" y="3848"/>
                  </a:lnTo>
                  <a:cubicBezTo>
                    <a:pt x="192" y="3848"/>
                    <a:pt x="0" y="4039"/>
                    <a:pt x="0" y="4279"/>
                  </a:cubicBezTo>
                  <a:lnTo>
                    <a:pt x="0" y="6623"/>
                  </a:lnTo>
                  <a:lnTo>
                    <a:pt x="2355" y="6623"/>
                  </a:lnTo>
                  <a:cubicBezTo>
                    <a:pt x="2594" y="6623"/>
                    <a:pt x="2785" y="6815"/>
                    <a:pt x="2785" y="7054"/>
                  </a:cubicBezTo>
                  <a:lnTo>
                    <a:pt x="2785" y="7485"/>
                  </a:lnTo>
                  <a:cubicBezTo>
                    <a:pt x="2776" y="7676"/>
                    <a:pt x="2699" y="7848"/>
                    <a:pt x="2556" y="7963"/>
                  </a:cubicBezTo>
                  <a:cubicBezTo>
                    <a:pt x="1716" y="8669"/>
                    <a:pt x="2217" y="10040"/>
                    <a:pt x="3310" y="10040"/>
                  </a:cubicBezTo>
                  <a:cubicBezTo>
                    <a:pt x="3314" y="10040"/>
                    <a:pt x="3318" y="10040"/>
                    <a:pt x="3321" y="10040"/>
                  </a:cubicBezTo>
                  <a:cubicBezTo>
                    <a:pt x="4422" y="10040"/>
                    <a:pt x="4910" y="8652"/>
                    <a:pt x="4058" y="7954"/>
                  </a:cubicBezTo>
                  <a:cubicBezTo>
                    <a:pt x="3924" y="7839"/>
                    <a:pt x="3848" y="7667"/>
                    <a:pt x="3848" y="7475"/>
                  </a:cubicBezTo>
                  <a:lnTo>
                    <a:pt x="3848" y="7054"/>
                  </a:lnTo>
                  <a:cubicBezTo>
                    <a:pt x="3848" y="6815"/>
                    <a:pt x="4039" y="6623"/>
                    <a:pt x="4278" y="6623"/>
                  </a:cubicBezTo>
                  <a:lnTo>
                    <a:pt x="6413" y="6623"/>
                  </a:lnTo>
                  <a:cubicBezTo>
                    <a:pt x="6527" y="6623"/>
                    <a:pt x="6633" y="6528"/>
                    <a:pt x="6633" y="6413"/>
                  </a:cubicBezTo>
                  <a:lnTo>
                    <a:pt x="6633" y="853"/>
                  </a:lnTo>
                  <a:cubicBezTo>
                    <a:pt x="6633" y="384"/>
                    <a:pt x="6250" y="1"/>
                    <a:pt x="577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48"/>
            <p:cNvSpPr/>
            <p:nvPr/>
          </p:nvSpPr>
          <p:spPr>
            <a:xfrm>
              <a:off x="5850194" y="2150603"/>
              <a:ext cx="263834" cy="174183"/>
            </a:xfrm>
            <a:custGeom>
              <a:rect b="b" l="l" r="r" t="t"/>
              <a:pathLst>
                <a:path extrusionOk="0" h="6633" w="10047">
                  <a:moveTo>
                    <a:pt x="3423" y="0"/>
                  </a:moveTo>
                  <a:lnTo>
                    <a:pt x="3423" y="2355"/>
                  </a:lnTo>
                  <a:cubicBezTo>
                    <a:pt x="3423" y="2594"/>
                    <a:pt x="3232" y="2785"/>
                    <a:pt x="2993" y="2785"/>
                  </a:cubicBezTo>
                  <a:lnTo>
                    <a:pt x="2562" y="2785"/>
                  </a:lnTo>
                  <a:cubicBezTo>
                    <a:pt x="2371" y="2785"/>
                    <a:pt x="2198" y="2699"/>
                    <a:pt x="2084" y="2556"/>
                  </a:cubicBezTo>
                  <a:cubicBezTo>
                    <a:pt x="1836" y="2265"/>
                    <a:pt x="1510" y="2135"/>
                    <a:pt x="1190" y="2135"/>
                  </a:cubicBezTo>
                  <a:cubicBezTo>
                    <a:pt x="585" y="2135"/>
                    <a:pt x="1" y="2601"/>
                    <a:pt x="7" y="3321"/>
                  </a:cubicBezTo>
                  <a:cubicBezTo>
                    <a:pt x="7" y="4037"/>
                    <a:pt x="590" y="4494"/>
                    <a:pt x="1190" y="4494"/>
                  </a:cubicBezTo>
                  <a:cubicBezTo>
                    <a:pt x="1512" y="4494"/>
                    <a:pt x="1839" y="4362"/>
                    <a:pt x="2084" y="4068"/>
                  </a:cubicBezTo>
                  <a:cubicBezTo>
                    <a:pt x="2208" y="3924"/>
                    <a:pt x="2380" y="3848"/>
                    <a:pt x="2562" y="3848"/>
                  </a:cubicBezTo>
                  <a:lnTo>
                    <a:pt x="2993" y="3848"/>
                  </a:lnTo>
                  <a:cubicBezTo>
                    <a:pt x="3232" y="3848"/>
                    <a:pt x="3423" y="4039"/>
                    <a:pt x="3423" y="4278"/>
                  </a:cubicBezTo>
                  <a:lnTo>
                    <a:pt x="3423" y="6412"/>
                  </a:lnTo>
                  <a:cubicBezTo>
                    <a:pt x="3414" y="6537"/>
                    <a:pt x="3519" y="6633"/>
                    <a:pt x="3634" y="6633"/>
                  </a:cubicBezTo>
                  <a:lnTo>
                    <a:pt x="9194" y="6633"/>
                  </a:lnTo>
                  <a:cubicBezTo>
                    <a:pt x="9663" y="6633"/>
                    <a:pt x="10046" y="6250"/>
                    <a:pt x="10046" y="5771"/>
                  </a:cubicBezTo>
                  <a:lnTo>
                    <a:pt x="10046" y="221"/>
                  </a:lnTo>
                  <a:cubicBezTo>
                    <a:pt x="10046" y="96"/>
                    <a:pt x="9950" y="0"/>
                    <a:pt x="9836" y="0"/>
                  </a:cubicBezTo>
                  <a:lnTo>
                    <a:pt x="7692" y="0"/>
                  </a:lnTo>
                  <a:cubicBezTo>
                    <a:pt x="7453" y="0"/>
                    <a:pt x="7261" y="192"/>
                    <a:pt x="7261" y="431"/>
                  </a:cubicBezTo>
                  <a:lnTo>
                    <a:pt x="7261" y="852"/>
                  </a:lnTo>
                  <a:cubicBezTo>
                    <a:pt x="7261" y="1044"/>
                    <a:pt x="7338" y="1216"/>
                    <a:pt x="7481" y="1331"/>
                  </a:cubicBezTo>
                  <a:cubicBezTo>
                    <a:pt x="8323" y="2029"/>
                    <a:pt x="7835" y="3417"/>
                    <a:pt x="6735" y="3417"/>
                  </a:cubicBezTo>
                  <a:cubicBezTo>
                    <a:pt x="6731" y="3417"/>
                    <a:pt x="6727" y="3417"/>
                    <a:pt x="6723" y="3417"/>
                  </a:cubicBezTo>
                  <a:cubicBezTo>
                    <a:pt x="5631" y="3417"/>
                    <a:pt x="5130" y="2046"/>
                    <a:pt x="5969" y="1340"/>
                  </a:cubicBezTo>
                  <a:cubicBezTo>
                    <a:pt x="6113" y="1225"/>
                    <a:pt x="6199" y="1053"/>
                    <a:pt x="6199" y="862"/>
                  </a:cubicBezTo>
                  <a:lnTo>
                    <a:pt x="6199" y="431"/>
                  </a:lnTo>
                  <a:cubicBezTo>
                    <a:pt x="6199" y="192"/>
                    <a:pt x="6007" y="0"/>
                    <a:pt x="576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48"/>
            <p:cNvSpPr/>
            <p:nvPr/>
          </p:nvSpPr>
          <p:spPr>
            <a:xfrm>
              <a:off x="5765926" y="2060873"/>
              <a:ext cx="173920" cy="263913"/>
            </a:xfrm>
            <a:custGeom>
              <a:rect b="b" l="l" r="r" t="t"/>
              <a:pathLst>
                <a:path extrusionOk="0" h="10050" w="6623">
                  <a:moveTo>
                    <a:pt x="3312" y="1"/>
                  </a:moveTo>
                  <a:cubicBezTo>
                    <a:pt x="2211" y="10"/>
                    <a:pt x="1713" y="1388"/>
                    <a:pt x="2565" y="2087"/>
                  </a:cubicBezTo>
                  <a:cubicBezTo>
                    <a:pt x="2709" y="2212"/>
                    <a:pt x="2785" y="2384"/>
                    <a:pt x="2776" y="2566"/>
                  </a:cubicBezTo>
                  <a:lnTo>
                    <a:pt x="2776" y="2996"/>
                  </a:lnTo>
                  <a:cubicBezTo>
                    <a:pt x="2776" y="3226"/>
                    <a:pt x="2594" y="3417"/>
                    <a:pt x="2354" y="3417"/>
                  </a:cubicBezTo>
                  <a:lnTo>
                    <a:pt x="220" y="3417"/>
                  </a:lnTo>
                  <a:cubicBezTo>
                    <a:pt x="96" y="3417"/>
                    <a:pt x="0" y="3513"/>
                    <a:pt x="0" y="3638"/>
                  </a:cubicBezTo>
                  <a:lnTo>
                    <a:pt x="0" y="9188"/>
                  </a:lnTo>
                  <a:cubicBezTo>
                    <a:pt x="0" y="9657"/>
                    <a:pt x="383" y="10050"/>
                    <a:pt x="852" y="10050"/>
                  </a:cubicBezTo>
                  <a:lnTo>
                    <a:pt x="6412" y="10050"/>
                  </a:lnTo>
                  <a:cubicBezTo>
                    <a:pt x="6527" y="10050"/>
                    <a:pt x="6623" y="9944"/>
                    <a:pt x="6623" y="9829"/>
                  </a:cubicBezTo>
                  <a:lnTo>
                    <a:pt x="6623" y="7695"/>
                  </a:lnTo>
                  <a:cubicBezTo>
                    <a:pt x="6623" y="7456"/>
                    <a:pt x="6431" y="7265"/>
                    <a:pt x="6202" y="7265"/>
                  </a:cubicBezTo>
                  <a:lnTo>
                    <a:pt x="5771" y="7265"/>
                  </a:lnTo>
                  <a:cubicBezTo>
                    <a:pt x="5589" y="7265"/>
                    <a:pt x="5417" y="7341"/>
                    <a:pt x="5293" y="7485"/>
                  </a:cubicBezTo>
                  <a:cubicBezTo>
                    <a:pt x="5048" y="7779"/>
                    <a:pt x="4721" y="7911"/>
                    <a:pt x="4398" y="7911"/>
                  </a:cubicBezTo>
                  <a:cubicBezTo>
                    <a:pt x="3798" y="7911"/>
                    <a:pt x="3212" y="7454"/>
                    <a:pt x="3206" y="6738"/>
                  </a:cubicBezTo>
                  <a:cubicBezTo>
                    <a:pt x="3206" y="6018"/>
                    <a:pt x="3793" y="5552"/>
                    <a:pt x="4396" y="5552"/>
                  </a:cubicBezTo>
                  <a:cubicBezTo>
                    <a:pt x="4715" y="5552"/>
                    <a:pt x="5038" y="5682"/>
                    <a:pt x="5283" y="5973"/>
                  </a:cubicBezTo>
                  <a:cubicBezTo>
                    <a:pt x="5407" y="6116"/>
                    <a:pt x="5580" y="6202"/>
                    <a:pt x="5762" y="6202"/>
                  </a:cubicBezTo>
                  <a:lnTo>
                    <a:pt x="6202" y="6202"/>
                  </a:lnTo>
                  <a:cubicBezTo>
                    <a:pt x="6431" y="6202"/>
                    <a:pt x="6623" y="6011"/>
                    <a:pt x="6623" y="5772"/>
                  </a:cubicBezTo>
                  <a:lnTo>
                    <a:pt x="6623" y="3417"/>
                  </a:lnTo>
                  <a:lnTo>
                    <a:pt x="4278" y="3417"/>
                  </a:lnTo>
                  <a:cubicBezTo>
                    <a:pt x="4039" y="3417"/>
                    <a:pt x="3847" y="3226"/>
                    <a:pt x="3847" y="2996"/>
                  </a:cubicBezTo>
                  <a:lnTo>
                    <a:pt x="3847" y="2556"/>
                  </a:lnTo>
                  <a:cubicBezTo>
                    <a:pt x="3847" y="2374"/>
                    <a:pt x="3934" y="2202"/>
                    <a:pt x="4068" y="2078"/>
                  </a:cubicBezTo>
                  <a:cubicBezTo>
                    <a:pt x="4910" y="1369"/>
                    <a:pt x="4412" y="1"/>
                    <a:pt x="3312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48"/>
            <p:cNvSpPr/>
            <p:nvPr/>
          </p:nvSpPr>
          <p:spPr>
            <a:xfrm>
              <a:off x="5765926" y="2150603"/>
              <a:ext cx="39469" cy="174183"/>
            </a:xfrm>
            <a:custGeom>
              <a:rect b="b" l="l" r="r" t="t"/>
              <a:pathLst>
                <a:path extrusionOk="0" h="6633" w="1503">
                  <a:moveTo>
                    <a:pt x="220" y="0"/>
                  </a:moveTo>
                  <a:cubicBezTo>
                    <a:pt x="96" y="0"/>
                    <a:pt x="0" y="96"/>
                    <a:pt x="0" y="221"/>
                  </a:cubicBezTo>
                  <a:lnTo>
                    <a:pt x="0" y="5771"/>
                  </a:lnTo>
                  <a:cubicBezTo>
                    <a:pt x="0" y="6250"/>
                    <a:pt x="383" y="6633"/>
                    <a:pt x="862" y="6633"/>
                  </a:cubicBezTo>
                  <a:lnTo>
                    <a:pt x="1503" y="6633"/>
                  </a:lnTo>
                  <a:cubicBezTo>
                    <a:pt x="1024" y="6633"/>
                    <a:pt x="641" y="6250"/>
                    <a:pt x="641" y="5771"/>
                  </a:cubicBezTo>
                  <a:lnTo>
                    <a:pt x="641" y="221"/>
                  </a:lnTo>
                  <a:cubicBezTo>
                    <a:pt x="641" y="96"/>
                    <a:pt x="737" y="0"/>
                    <a:pt x="862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48"/>
            <p:cNvSpPr/>
            <p:nvPr/>
          </p:nvSpPr>
          <p:spPr>
            <a:xfrm>
              <a:off x="5810778" y="2061057"/>
              <a:ext cx="47898" cy="89573"/>
            </a:xfrm>
            <a:custGeom>
              <a:rect b="b" l="l" r="r" t="t"/>
              <a:pathLst>
                <a:path extrusionOk="0" h="3411" w="1824">
                  <a:moveTo>
                    <a:pt x="1593" y="1"/>
                  </a:moveTo>
                  <a:cubicBezTo>
                    <a:pt x="551" y="1"/>
                    <a:pt x="0" y="1366"/>
                    <a:pt x="867" y="2080"/>
                  </a:cubicBezTo>
                  <a:lnTo>
                    <a:pt x="857" y="2080"/>
                  </a:lnTo>
                  <a:cubicBezTo>
                    <a:pt x="1001" y="2205"/>
                    <a:pt x="1077" y="2377"/>
                    <a:pt x="1077" y="2559"/>
                  </a:cubicBezTo>
                  <a:lnTo>
                    <a:pt x="1077" y="2989"/>
                  </a:lnTo>
                  <a:cubicBezTo>
                    <a:pt x="1077" y="3219"/>
                    <a:pt x="886" y="3410"/>
                    <a:pt x="646" y="3410"/>
                  </a:cubicBezTo>
                  <a:lnTo>
                    <a:pt x="1077" y="3410"/>
                  </a:lnTo>
                  <a:cubicBezTo>
                    <a:pt x="1307" y="3410"/>
                    <a:pt x="1498" y="3219"/>
                    <a:pt x="1498" y="2989"/>
                  </a:cubicBezTo>
                  <a:lnTo>
                    <a:pt x="1498" y="2559"/>
                  </a:lnTo>
                  <a:cubicBezTo>
                    <a:pt x="1508" y="2377"/>
                    <a:pt x="1422" y="2205"/>
                    <a:pt x="1288" y="2080"/>
                  </a:cubicBezTo>
                  <a:cubicBezTo>
                    <a:pt x="513" y="1448"/>
                    <a:pt x="838" y="195"/>
                    <a:pt x="1824" y="23"/>
                  </a:cubicBezTo>
                  <a:cubicBezTo>
                    <a:pt x="1744" y="8"/>
                    <a:pt x="1667" y="1"/>
                    <a:pt x="1593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48"/>
            <p:cNvSpPr/>
            <p:nvPr/>
          </p:nvSpPr>
          <p:spPr>
            <a:xfrm>
              <a:off x="5765926" y="1976683"/>
              <a:ext cx="39469" cy="173946"/>
            </a:xfrm>
            <a:custGeom>
              <a:rect b="b" l="l" r="r" t="t"/>
              <a:pathLst>
                <a:path extrusionOk="0" h="6624" w="1503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862" y="6623"/>
                  </a:lnTo>
                  <a:cubicBezTo>
                    <a:pt x="737" y="6623"/>
                    <a:pt x="641" y="6528"/>
                    <a:pt x="641" y="6413"/>
                  </a:cubicBezTo>
                  <a:lnTo>
                    <a:pt x="641" y="853"/>
                  </a:lnTo>
                  <a:cubicBezTo>
                    <a:pt x="641" y="384"/>
                    <a:pt x="1024" y="1"/>
                    <a:pt x="1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48"/>
            <p:cNvSpPr/>
            <p:nvPr/>
          </p:nvSpPr>
          <p:spPr>
            <a:xfrm>
              <a:off x="6004655" y="2032906"/>
              <a:ext cx="39232" cy="61553"/>
            </a:xfrm>
            <a:custGeom>
              <a:rect b="b" l="l" r="r" t="t"/>
              <a:pathLst>
                <a:path extrusionOk="0" h="2344" w="1494">
                  <a:moveTo>
                    <a:pt x="224" y="1"/>
                  </a:moveTo>
                  <a:cubicBezTo>
                    <a:pt x="150" y="1"/>
                    <a:pt x="76" y="8"/>
                    <a:pt x="1" y="23"/>
                  </a:cubicBezTo>
                  <a:cubicBezTo>
                    <a:pt x="556" y="118"/>
                    <a:pt x="958" y="606"/>
                    <a:pt x="958" y="1171"/>
                  </a:cubicBezTo>
                  <a:cubicBezTo>
                    <a:pt x="968" y="1736"/>
                    <a:pt x="566" y="2224"/>
                    <a:pt x="11" y="2329"/>
                  </a:cubicBezTo>
                  <a:cubicBezTo>
                    <a:pt x="78" y="2339"/>
                    <a:pt x="149" y="2343"/>
                    <a:pt x="222" y="2343"/>
                  </a:cubicBezTo>
                  <a:cubicBezTo>
                    <a:pt x="295" y="2343"/>
                    <a:pt x="369" y="2339"/>
                    <a:pt x="441" y="2329"/>
                  </a:cubicBezTo>
                  <a:cubicBezTo>
                    <a:pt x="1073" y="2205"/>
                    <a:pt x="1494" y="1592"/>
                    <a:pt x="1370" y="951"/>
                  </a:cubicBezTo>
                  <a:cubicBezTo>
                    <a:pt x="1268" y="394"/>
                    <a:pt x="773" y="1"/>
                    <a:pt x="224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48"/>
            <p:cNvSpPr/>
            <p:nvPr/>
          </p:nvSpPr>
          <p:spPr>
            <a:xfrm>
              <a:off x="5939819" y="1976683"/>
              <a:ext cx="22662" cy="73160"/>
            </a:xfrm>
            <a:custGeom>
              <a:rect b="b" l="l" r="r" t="t"/>
              <a:pathLst>
                <a:path extrusionOk="0" h="2786" w="863">
                  <a:moveTo>
                    <a:pt x="221" y="1"/>
                  </a:moveTo>
                  <a:cubicBezTo>
                    <a:pt x="106" y="1"/>
                    <a:pt x="10" y="96"/>
                    <a:pt x="10" y="211"/>
                  </a:cubicBezTo>
                  <a:lnTo>
                    <a:pt x="10" y="2355"/>
                  </a:lnTo>
                  <a:cubicBezTo>
                    <a:pt x="1" y="2585"/>
                    <a:pt x="202" y="2786"/>
                    <a:pt x="432" y="2786"/>
                  </a:cubicBezTo>
                  <a:lnTo>
                    <a:pt x="862" y="2786"/>
                  </a:lnTo>
                  <a:cubicBezTo>
                    <a:pt x="623" y="2786"/>
                    <a:pt x="432" y="2594"/>
                    <a:pt x="432" y="2355"/>
                  </a:cubicBezTo>
                  <a:lnTo>
                    <a:pt x="432" y="211"/>
                  </a:lnTo>
                  <a:cubicBezTo>
                    <a:pt x="432" y="96"/>
                    <a:pt x="527" y="1"/>
                    <a:pt x="6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48"/>
            <p:cNvSpPr/>
            <p:nvPr/>
          </p:nvSpPr>
          <p:spPr>
            <a:xfrm>
              <a:off x="5940082" y="2077732"/>
              <a:ext cx="22400" cy="72898"/>
            </a:xfrm>
            <a:custGeom>
              <a:rect b="b" l="l" r="r" t="t"/>
              <a:pathLst>
                <a:path extrusionOk="0" h="2776" w="853">
                  <a:moveTo>
                    <a:pt x="422" y="0"/>
                  </a:moveTo>
                  <a:cubicBezTo>
                    <a:pt x="192" y="0"/>
                    <a:pt x="0" y="191"/>
                    <a:pt x="0" y="431"/>
                  </a:cubicBezTo>
                  <a:lnTo>
                    <a:pt x="0" y="2775"/>
                  </a:lnTo>
                  <a:lnTo>
                    <a:pt x="422" y="2775"/>
                  </a:lnTo>
                  <a:lnTo>
                    <a:pt x="422" y="431"/>
                  </a:lnTo>
                  <a:cubicBezTo>
                    <a:pt x="422" y="191"/>
                    <a:pt x="613" y="0"/>
                    <a:pt x="85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48"/>
            <p:cNvSpPr/>
            <p:nvPr/>
          </p:nvSpPr>
          <p:spPr>
            <a:xfrm>
              <a:off x="5987324" y="2150839"/>
              <a:ext cx="45272" cy="89573"/>
            </a:xfrm>
            <a:custGeom>
              <a:rect b="b" l="l" r="r" t="t"/>
              <a:pathLst>
                <a:path extrusionOk="0" h="3411" w="1724">
                  <a:moveTo>
                    <a:pt x="546" y="1"/>
                  </a:moveTo>
                  <a:cubicBezTo>
                    <a:pt x="785" y="1"/>
                    <a:pt x="977" y="192"/>
                    <a:pt x="977" y="432"/>
                  </a:cubicBezTo>
                  <a:lnTo>
                    <a:pt x="977" y="862"/>
                  </a:lnTo>
                  <a:cubicBezTo>
                    <a:pt x="977" y="1044"/>
                    <a:pt x="891" y="1226"/>
                    <a:pt x="747" y="1341"/>
                  </a:cubicBezTo>
                  <a:cubicBezTo>
                    <a:pt x="1" y="1972"/>
                    <a:pt x="307" y="3178"/>
                    <a:pt x="1254" y="3389"/>
                  </a:cubicBezTo>
                  <a:cubicBezTo>
                    <a:pt x="1331" y="3403"/>
                    <a:pt x="1410" y="3410"/>
                    <a:pt x="1489" y="3410"/>
                  </a:cubicBezTo>
                  <a:cubicBezTo>
                    <a:pt x="1568" y="3410"/>
                    <a:pt x="1647" y="3403"/>
                    <a:pt x="1723" y="3389"/>
                  </a:cubicBezTo>
                  <a:lnTo>
                    <a:pt x="1685" y="3389"/>
                  </a:lnTo>
                  <a:cubicBezTo>
                    <a:pt x="728" y="3178"/>
                    <a:pt x="431" y="1972"/>
                    <a:pt x="1178" y="1341"/>
                  </a:cubicBezTo>
                  <a:cubicBezTo>
                    <a:pt x="1321" y="1226"/>
                    <a:pt x="1398" y="1044"/>
                    <a:pt x="1407" y="862"/>
                  </a:cubicBezTo>
                  <a:lnTo>
                    <a:pt x="1407" y="432"/>
                  </a:lnTo>
                  <a:cubicBezTo>
                    <a:pt x="1407" y="192"/>
                    <a:pt x="1216" y="1"/>
                    <a:pt x="97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48"/>
            <p:cNvSpPr/>
            <p:nvPr/>
          </p:nvSpPr>
          <p:spPr>
            <a:xfrm>
              <a:off x="5928764" y="2150603"/>
              <a:ext cx="22400" cy="73160"/>
            </a:xfrm>
            <a:custGeom>
              <a:rect b="b" l="l" r="r" t="t"/>
              <a:pathLst>
                <a:path extrusionOk="0" h="2786" w="853">
                  <a:moveTo>
                    <a:pt x="431" y="0"/>
                  </a:moveTo>
                  <a:lnTo>
                    <a:pt x="431" y="2355"/>
                  </a:lnTo>
                  <a:cubicBezTo>
                    <a:pt x="431" y="2594"/>
                    <a:pt x="240" y="2785"/>
                    <a:pt x="1" y="2785"/>
                  </a:cubicBezTo>
                  <a:lnTo>
                    <a:pt x="431" y="2785"/>
                  </a:lnTo>
                  <a:cubicBezTo>
                    <a:pt x="661" y="2785"/>
                    <a:pt x="853" y="2594"/>
                    <a:pt x="853" y="235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48"/>
            <p:cNvSpPr/>
            <p:nvPr/>
          </p:nvSpPr>
          <p:spPr>
            <a:xfrm>
              <a:off x="5847332" y="2206826"/>
              <a:ext cx="39232" cy="61737"/>
            </a:xfrm>
            <a:custGeom>
              <a:rect b="b" l="l" r="r" t="t"/>
              <a:pathLst>
                <a:path extrusionOk="0" h="2351" w="1494">
                  <a:moveTo>
                    <a:pt x="1269" y="1"/>
                  </a:moveTo>
                  <a:cubicBezTo>
                    <a:pt x="1197" y="1"/>
                    <a:pt x="1125" y="8"/>
                    <a:pt x="1054" y="22"/>
                  </a:cubicBezTo>
                  <a:cubicBezTo>
                    <a:pt x="422" y="147"/>
                    <a:pt x="1" y="759"/>
                    <a:pt x="116" y="1391"/>
                  </a:cubicBezTo>
                  <a:cubicBezTo>
                    <a:pt x="226" y="1956"/>
                    <a:pt x="715" y="2350"/>
                    <a:pt x="1269" y="2350"/>
                  </a:cubicBezTo>
                  <a:cubicBezTo>
                    <a:pt x="1343" y="2350"/>
                    <a:pt x="1418" y="2343"/>
                    <a:pt x="1494" y="2329"/>
                  </a:cubicBezTo>
                  <a:cubicBezTo>
                    <a:pt x="843" y="2204"/>
                    <a:pt x="422" y="1573"/>
                    <a:pt x="566" y="922"/>
                  </a:cubicBezTo>
                  <a:cubicBezTo>
                    <a:pt x="661" y="462"/>
                    <a:pt x="1025" y="108"/>
                    <a:pt x="1484" y="22"/>
                  </a:cubicBezTo>
                  <a:cubicBezTo>
                    <a:pt x="1413" y="8"/>
                    <a:pt x="1341" y="1"/>
                    <a:pt x="126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48"/>
            <p:cNvSpPr/>
            <p:nvPr/>
          </p:nvSpPr>
          <p:spPr>
            <a:xfrm>
              <a:off x="5928764" y="2251625"/>
              <a:ext cx="28177" cy="73160"/>
            </a:xfrm>
            <a:custGeom>
              <a:rect b="b" l="l" r="r" t="t"/>
              <a:pathLst>
                <a:path extrusionOk="0" h="2786" w="1073">
                  <a:moveTo>
                    <a:pt x="1" y="1"/>
                  </a:moveTo>
                  <a:cubicBezTo>
                    <a:pt x="240" y="1"/>
                    <a:pt x="431" y="192"/>
                    <a:pt x="431" y="431"/>
                  </a:cubicBezTo>
                  <a:lnTo>
                    <a:pt x="431" y="2565"/>
                  </a:lnTo>
                  <a:cubicBezTo>
                    <a:pt x="431" y="2680"/>
                    <a:pt x="527" y="2786"/>
                    <a:pt x="642" y="2786"/>
                  </a:cubicBezTo>
                  <a:lnTo>
                    <a:pt x="1073" y="2786"/>
                  </a:lnTo>
                  <a:cubicBezTo>
                    <a:pt x="948" y="2786"/>
                    <a:pt x="853" y="2690"/>
                    <a:pt x="853" y="2565"/>
                  </a:cubicBezTo>
                  <a:lnTo>
                    <a:pt x="853" y="431"/>
                  </a:lnTo>
                  <a:cubicBezTo>
                    <a:pt x="853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1" name="Google Shape;5481;p48"/>
          <p:cNvGrpSpPr/>
          <p:nvPr/>
        </p:nvGrpSpPr>
        <p:grpSpPr>
          <a:xfrm>
            <a:off x="6191390" y="1981489"/>
            <a:ext cx="389068" cy="347787"/>
            <a:chOff x="6191390" y="1981489"/>
            <a:chExt cx="389068" cy="347787"/>
          </a:xfrm>
        </p:grpSpPr>
        <p:sp>
          <p:nvSpPr>
            <p:cNvPr id="5482" name="Google Shape;5482;p48"/>
            <p:cNvSpPr/>
            <p:nvPr/>
          </p:nvSpPr>
          <p:spPr>
            <a:xfrm>
              <a:off x="6260769" y="2030464"/>
              <a:ext cx="250074" cy="250100"/>
            </a:xfrm>
            <a:custGeom>
              <a:rect b="b" l="l" r="r" t="t"/>
              <a:pathLst>
                <a:path extrusionOk="0" h="9524" w="9523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48"/>
            <p:cNvSpPr/>
            <p:nvPr/>
          </p:nvSpPr>
          <p:spPr>
            <a:xfrm>
              <a:off x="6236137" y="2032985"/>
              <a:ext cx="238021" cy="247553"/>
            </a:xfrm>
            <a:custGeom>
              <a:rect b="b" l="l" r="r" t="t"/>
              <a:pathLst>
                <a:path extrusionOk="0" h="9427" w="9064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48"/>
            <p:cNvSpPr/>
            <p:nvPr/>
          </p:nvSpPr>
          <p:spPr>
            <a:xfrm>
              <a:off x="6312291" y="2031724"/>
              <a:ext cx="198552" cy="246818"/>
            </a:xfrm>
            <a:custGeom>
              <a:rect b="b" l="l" r="r" t="t"/>
              <a:pathLst>
                <a:path extrusionOk="0" h="9399" w="7561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48"/>
            <p:cNvSpPr/>
            <p:nvPr/>
          </p:nvSpPr>
          <p:spPr>
            <a:xfrm>
              <a:off x="6342175" y="2077469"/>
              <a:ext cx="15861" cy="25656"/>
            </a:xfrm>
            <a:custGeom>
              <a:rect b="b" l="l" r="r" t="t"/>
              <a:pathLst>
                <a:path extrusionOk="0" h="977" w="604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48"/>
            <p:cNvSpPr/>
            <p:nvPr/>
          </p:nvSpPr>
          <p:spPr>
            <a:xfrm>
              <a:off x="6312527" y="2161396"/>
              <a:ext cx="143774" cy="117146"/>
            </a:xfrm>
            <a:custGeom>
              <a:rect b="b" l="l" r="r" t="t"/>
              <a:pathLst>
                <a:path extrusionOk="0" h="4461" w="5475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48"/>
            <p:cNvSpPr/>
            <p:nvPr/>
          </p:nvSpPr>
          <p:spPr>
            <a:xfrm>
              <a:off x="6241730" y="2077679"/>
              <a:ext cx="338728" cy="251597"/>
            </a:xfrm>
            <a:custGeom>
              <a:rect b="b" l="l" r="r" t="t"/>
              <a:pathLst>
                <a:path extrusionOk="0" h="9581" w="12899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48"/>
            <p:cNvSpPr/>
            <p:nvPr/>
          </p:nvSpPr>
          <p:spPr>
            <a:xfrm>
              <a:off x="6191390" y="1981489"/>
              <a:ext cx="338807" cy="251676"/>
            </a:xfrm>
            <a:custGeom>
              <a:rect b="b" l="l" r="r" t="t"/>
              <a:pathLst>
                <a:path extrusionOk="0" h="9584" w="12902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9" name="Google Shape;5489;p48"/>
          <p:cNvGrpSpPr/>
          <p:nvPr/>
        </p:nvGrpSpPr>
        <p:grpSpPr>
          <a:xfrm>
            <a:off x="6657846" y="2007591"/>
            <a:ext cx="348103" cy="295714"/>
            <a:chOff x="6657846" y="2007591"/>
            <a:chExt cx="348103" cy="295714"/>
          </a:xfrm>
        </p:grpSpPr>
        <p:sp>
          <p:nvSpPr>
            <p:cNvPr id="5490" name="Google Shape;5490;p48"/>
            <p:cNvSpPr/>
            <p:nvPr/>
          </p:nvSpPr>
          <p:spPr>
            <a:xfrm>
              <a:off x="6820186" y="2082984"/>
              <a:ext cx="179224" cy="163153"/>
            </a:xfrm>
            <a:custGeom>
              <a:rect b="b" l="l" r="r" t="t"/>
              <a:pathLst>
                <a:path extrusionOk="0" h="6213" w="6825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48"/>
            <p:cNvSpPr/>
            <p:nvPr/>
          </p:nvSpPr>
          <p:spPr>
            <a:xfrm>
              <a:off x="6900620" y="2007591"/>
              <a:ext cx="105329" cy="193431"/>
            </a:xfrm>
            <a:custGeom>
              <a:rect b="b" l="l" r="r" t="t"/>
              <a:pathLst>
                <a:path extrusionOk="0" h="7366" w="4011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48"/>
            <p:cNvSpPr/>
            <p:nvPr/>
          </p:nvSpPr>
          <p:spPr>
            <a:xfrm>
              <a:off x="6972494" y="2152862"/>
              <a:ext cx="32930" cy="48292"/>
            </a:xfrm>
            <a:custGeom>
              <a:rect b="b" l="l" r="r" t="t"/>
              <a:pathLst>
                <a:path extrusionOk="0" h="1839" w="1254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48"/>
            <p:cNvSpPr/>
            <p:nvPr/>
          </p:nvSpPr>
          <p:spPr>
            <a:xfrm>
              <a:off x="6832003" y="2137027"/>
              <a:ext cx="136237" cy="90439"/>
            </a:xfrm>
            <a:custGeom>
              <a:rect b="b" l="l" r="r" t="t"/>
              <a:pathLst>
                <a:path extrusionOk="0" h="3444" w="5188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48"/>
            <p:cNvSpPr/>
            <p:nvPr/>
          </p:nvSpPr>
          <p:spPr>
            <a:xfrm>
              <a:off x="6885284" y="2182509"/>
              <a:ext cx="79935" cy="44957"/>
            </a:xfrm>
            <a:custGeom>
              <a:rect b="b" l="l" r="r" t="t"/>
              <a:pathLst>
                <a:path extrusionOk="0" h="1712" w="3044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48"/>
            <p:cNvSpPr/>
            <p:nvPr/>
          </p:nvSpPr>
          <p:spPr>
            <a:xfrm>
              <a:off x="6806872" y="2160661"/>
              <a:ext cx="136237" cy="90229"/>
            </a:xfrm>
            <a:custGeom>
              <a:rect b="b" l="l" r="r" t="t"/>
              <a:pathLst>
                <a:path extrusionOk="0" h="3436" w="5188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48"/>
            <p:cNvSpPr/>
            <p:nvPr/>
          </p:nvSpPr>
          <p:spPr>
            <a:xfrm>
              <a:off x="6868688" y="2211920"/>
              <a:ext cx="71165" cy="38944"/>
            </a:xfrm>
            <a:custGeom>
              <a:rect b="b" l="l" r="r" t="t"/>
              <a:pathLst>
                <a:path extrusionOk="0" h="1483" w="271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48"/>
            <p:cNvSpPr/>
            <p:nvPr/>
          </p:nvSpPr>
          <p:spPr>
            <a:xfrm>
              <a:off x="6781741" y="2184032"/>
              <a:ext cx="136237" cy="90334"/>
            </a:xfrm>
            <a:custGeom>
              <a:rect b="b" l="l" r="r" t="t"/>
              <a:pathLst>
                <a:path extrusionOk="0" h="3440" w="5188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48"/>
            <p:cNvSpPr/>
            <p:nvPr/>
          </p:nvSpPr>
          <p:spPr>
            <a:xfrm>
              <a:off x="6852354" y="2240570"/>
              <a:ext cx="61842" cy="33770"/>
            </a:xfrm>
            <a:custGeom>
              <a:rect b="b" l="l" r="r" t="t"/>
              <a:pathLst>
                <a:path extrusionOk="0" h="1286" w="2355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48"/>
            <p:cNvSpPr/>
            <p:nvPr/>
          </p:nvSpPr>
          <p:spPr>
            <a:xfrm>
              <a:off x="6756610" y="2207404"/>
              <a:ext cx="136237" cy="90413"/>
            </a:xfrm>
            <a:custGeom>
              <a:rect b="b" l="l" r="r" t="t"/>
              <a:pathLst>
                <a:path extrusionOk="0" h="3443" w="5188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48"/>
            <p:cNvSpPr/>
            <p:nvPr/>
          </p:nvSpPr>
          <p:spPr>
            <a:xfrm>
              <a:off x="6836021" y="2267723"/>
              <a:ext cx="53308" cy="29989"/>
            </a:xfrm>
            <a:custGeom>
              <a:rect b="b" l="l" r="r" t="t"/>
              <a:pathLst>
                <a:path extrusionOk="0" h="1142" w="203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48"/>
            <p:cNvSpPr/>
            <p:nvPr/>
          </p:nvSpPr>
          <p:spPr>
            <a:xfrm>
              <a:off x="6674180" y="2094564"/>
              <a:ext cx="173421" cy="157087"/>
            </a:xfrm>
            <a:custGeom>
              <a:rect b="b" l="l" r="r" t="t"/>
              <a:pathLst>
                <a:path extrusionOk="0" h="5982" w="6604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48"/>
            <p:cNvSpPr/>
            <p:nvPr/>
          </p:nvSpPr>
          <p:spPr>
            <a:xfrm>
              <a:off x="6657846" y="2031488"/>
              <a:ext cx="107587" cy="185606"/>
            </a:xfrm>
            <a:custGeom>
              <a:rect b="b" l="l" r="r" t="t"/>
              <a:pathLst>
                <a:path extrusionOk="0" h="7068" w="4097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48"/>
            <p:cNvSpPr/>
            <p:nvPr/>
          </p:nvSpPr>
          <p:spPr>
            <a:xfrm>
              <a:off x="6657846" y="2031488"/>
              <a:ext cx="82693" cy="173684"/>
            </a:xfrm>
            <a:custGeom>
              <a:rect b="b" l="l" r="r" t="t"/>
              <a:pathLst>
                <a:path extrusionOk="0" h="6614" w="3149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48"/>
            <p:cNvSpPr/>
            <p:nvPr/>
          </p:nvSpPr>
          <p:spPr>
            <a:xfrm>
              <a:off x="6657846" y="2162158"/>
              <a:ext cx="51785" cy="54752"/>
            </a:xfrm>
            <a:custGeom>
              <a:rect b="b" l="l" r="r" t="t"/>
              <a:pathLst>
                <a:path extrusionOk="0" h="2085" w="1972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48"/>
            <p:cNvSpPr/>
            <p:nvPr/>
          </p:nvSpPr>
          <p:spPr>
            <a:xfrm>
              <a:off x="6657846" y="2162158"/>
              <a:ext cx="27153" cy="43014"/>
            </a:xfrm>
            <a:custGeom>
              <a:rect b="b" l="l" r="r" t="t"/>
              <a:pathLst>
                <a:path extrusionOk="0" h="1638" w="1034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48"/>
            <p:cNvSpPr/>
            <p:nvPr/>
          </p:nvSpPr>
          <p:spPr>
            <a:xfrm>
              <a:off x="6710104" y="2184557"/>
              <a:ext cx="73160" cy="58665"/>
            </a:xfrm>
            <a:custGeom>
              <a:rect b="b" l="l" r="r" t="t"/>
              <a:pathLst>
                <a:path extrusionOk="0" h="2234" w="2786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48"/>
            <p:cNvSpPr/>
            <p:nvPr/>
          </p:nvSpPr>
          <p:spPr>
            <a:xfrm>
              <a:off x="6713386" y="2185529"/>
              <a:ext cx="69878" cy="57536"/>
            </a:xfrm>
            <a:custGeom>
              <a:rect b="b" l="l" r="r" t="t"/>
              <a:pathLst>
                <a:path extrusionOk="0" h="2191" w="2661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48"/>
            <p:cNvSpPr/>
            <p:nvPr/>
          </p:nvSpPr>
          <p:spPr>
            <a:xfrm>
              <a:off x="6738018" y="2210266"/>
              <a:ext cx="65099" cy="52888"/>
            </a:xfrm>
            <a:custGeom>
              <a:rect b="b" l="l" r="r" t="t"/>
              <a:pathLst>
                <a:path extrusionOk="0" h="2014" w="2479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48"/>
            <p:cNvSpPr/>
            <p:nvPr/>
          </p:nvSpPr>
          <p:spPr>
            <a:xfrm>
              <a:off x="6741274" y="2211421"/>
              <a:ext cx="61842" cy="51732"/>
            </a:xfrm>
            <a:custGeom>
              <a:rect b="b" l="l" r="r" t="t"/>
              <a:pathLst>
                <a:path extrusionOk="0" h="1970" w="2355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48"/>
            <p:cNvSpPr/>
            <p:nvPr/>
          </p:nvSpPr>
          <p:spPr>
            <a:xfrm>
              <a:off x="6765906" y="2236263"/>
              <a:ext cx="57063" cy="47084"/>
            </a:xfrm>
            <a:custGeom>
              <a:rect b="b" l="l" r="r" t="t"/>
              <a:pathLst>
                <a:path extrusionOk="0" h="1793" w="2173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48"/>
            <p:cNvSpPr/>
            <p:nvPr/>
          </p:nvSpPr>
          <p:spPr>
            <a:xfrm>
              <a:off x="6769163" y="2237051"/>
              <a:ext cx="53807" cy="46296"/>
            </a:xfrm>
            <a:custGeom>
              <a:rect b="b" l="l" r="r" t="t"/>
              <a:pathLst>
                <a:path extrusionOk="0" h="1763" w="2049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48"/>
            <p:cNvSpPr/>
            <p:nvPr/>
          </p:nvSpPr>
          <p:spPr>
            <a:xfrm>
              <a:off x="6793794" y="2262156"/>
              <a:ext cx="49027" cy="41149"/>
            </a:xfrm>
            <a:custGeom>
              <a:rect b="b" l="l" r="r" t="t"/>
              <a:pathLst>
                <a:path extrusionOk="0" h="1567" w="1867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48"/>
            <p:cNvSpPr/>
            <p:nvPr/>
          </p:nvSpPr>
          <p:spPr>
            <a:xfrm>
              <a:off x="6797313" y="2263180"/>
              <a:ext cx="45509" cy="40125"/>
            </a:xfrm>
            <a:custGeom>
              <a:rect b="b" l="l" r="r" t="t"/>
              <a:pathLst>
                <a:path extrusionOk="0" h="1528" w="1733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48"/>
            <p:cNvSpPr/>
            <p:nvPr/>
          </p:nvSpPr>
          <p:spPr>
            <a:xfrm>
              <a:off x="6799335" y="2099843"/>
              <a:ext cx="70639" cy="108848"/>
            </a:xfrm>
            <a:custGeom>
              <a:rect b="b" l="l" r="r" t="t"/>
              <a:pathLst>
                <a:path extrusionOk="0" h="4145" w="269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48"/>
            <p:cNvSpPr/>
            <p:nvPr/>
          </p:nvSpPr>
          <p:spPr>
            <a:xfrm>
              <a:off x="6799335" y="2100053"/>
              <a:ext cx="29936" cy="108638"/>
            </a:xfrm>
            <a:custGeom>
              <a:rect b="b" l="l" r="r" t="t"/>
              <a:pathLst>
                <a:path extrusionOk="0" h="4137" w="114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6" name="Google Shape;5516;p48"/>
          <p:cNvGrpSpPr/>
          <p:nvPr/>
        </p:nvGrpSpPr>
        <p:grpSpPr>
          <a:xfrm>
            <a:off x="7104188" y="1971904"/>
            <a:ext cx="347340" cy="348103"/>
            <a:chOff x="7104188" y="1971904"/>
            <a:chExt cx="347340" cy="348103"/>
          </a:xfrm>
        </p:grpSpPr>
        <p:sp>
          <p:nvSpPr>
            <p:cNvPr id="5517" name="Google Shape;5517;p48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48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48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48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48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48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48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48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48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48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48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48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48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48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48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48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48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48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48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48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48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48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48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48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48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48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48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48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48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48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7" name="Google Shape;5547;p48"/>
          <p:cNvGrpSpPr/>
          <p:nvPr/>
        </p:nvGrpSpPr>
        <p:grpSpPr>
          <a:xfrm>
            <a:off x="7551264" y="1971904"/>
            <a:ext cx="344321" cy="348155"/>
            <a:chOff x="7551264" y="1971904"/>
            <a:chExt cx="344321" cy="348155"/>
          </a:xfrm>
        </p:grpSpPr>
        <p:sp>
          <p:nvSpPr>
            <p:cNvPr id="5548" name="Google Shape;5548;p48"/>
            <p:cNvSpPr/>
            <p:nvPr/>
          </p:nvSpPr>
          <p:spPr>
            <a:xfrm>
              <a:off x="7820665" y="1973164"/>
              <a:ext cx="9086" cy="73659"/>
            </a:xfrm>
            <a:custGeom>
              <a:rect b="b" l="l" r="r" t="t"/>
              <a:pathLst>
                <a:path extrusionOk="0" h="2805" w="346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48"/>
            <p:cNvSpPr/>
            <p:nvPr/>
          </p:nvSpPr>
          <p:spPr>
            <a:xfrm>
              <a:off x="7625396" y="1971904"/>
              <a:ext cx="270189" cy="348103"/>
            </a:xfrm>
            <a:custGeom>
              <a:rect b="b" l="l" r="r" t="t"/>
              <a:pathLst>
                <a:path extrusionOk="0" h="13256" w="10289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48"/>
            <p:cNvSpPr/>
            <p:nvPr/>
          </p:nvSpPr>
          <p:spPr>
            <a:xfrm>
              <a:off x="7625396" y="1971904"/>
              <a:ext cx="86238" cy="348103"/>
            </a:xfrm>
            <a:custGeom>
              <a:rect b="b" l="l" r="r" t="t"/>
              <a:pathLst>
                <a:path extrusionOk="0" h="13256" w="3284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48"/>
            <p:cNvSpPr/>
            <p:nvPr/>
          </p:nvSpPr>
          <p:spPr>
            <a:xfrm>
              <a:off x="7685715" y="2063893"/>
              <a:ext cx="103333" cy="11344"/>
            </a:xfrm>
            <a:custGeom>
              <a:rect b="b" l="l" r="r" t="t"/>
              <a:pathLst>
                <a:path extrusionOk="0" h="432" w="3935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48"/>
            <p:cNvSpPr/>
            <p:nvPr/>
          </p:nvSpPr>
          <p:spPr>
            <a:xfrm>
              <a:off x="7685715" y="2102337"/>
              <a:ext cx="148553" cy="11344"/>
            </a:xfrm>
            <a:custGeom>
              <a:rect b="b" l="l" r="r" t="t"/>
              <a:pathLst>
                <a:path extrusionOk="0" h="432" w="5657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48"/>
            <p:cNvSpPr/>
            <p:nvPr/>
          </p:nvSpPr>
          <p:spPr>
            <a:xfrm>
              <a:off x="7685715" y="2140808"/>
              <a:ext cx="148553" cy="11318"/>
            </a:xfrm>
            <a:custGeom>
              <a:rect b="b" l="l" r="r" t="t"/>
              <a:pathLst>
                <a:path extrusionOk="0" h="431" w="5657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48"/>
            <p:cNvSpPr/>
            <p:nvPr/>
          </p:nvSpPr>
          <p:spPr>
            <a:xfrm>
              <a:off x="7685715" y="2179253"/>
              <a:ext cx="148553" cy="11344"/>
            </a:xfrm>
            <a:custGeom>
              <a:rect b="b" l="l" r="r" t="t"/>
              <a:pathLst>
                <a:path extrusionOk="0" h="432" w="5657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48"/>
            <p:cNvSpPr/>
            <p:nvPr/>
          </p:nvSpPr>
          <p:spPr>
            <a:xfrm>
              <a:off x="7685715" y="2217461"/>
              <a:ext cx="148553" cy="11318"/>
            </a:xfrm>
            <a:custGeom>
              <a:rect b="b" l="l" r="r" t="t"/>
              <a:pathLst>
                <a:path extrusionOk="0" h="431" w="5657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48"/>
            <p:cNvSpPr/>
            <p:nvPr/>
          </p:nvSpPr>
          <p:spPr>
            <a:xfrm>
              <a:off x="7552367" y="2239309"/>
              <a:ext cx="152492" cy="80487"/>
            </a:xfrm>
            <a:custGeom>
              <a:rect b="b" l="l" r="r" t="t"/>
              <a:pathLst>
                <a:path extrusionOk="0" h="3065" w="5807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48"/>
            <p:cNvSpPr/>
            <p:nvPr/>
          </p:nvSpPr>
          <p:spPr>
            <a:xfrm>
              <a:off x="7551264" y="2239808"/>
              <a:ext cx="61842" cy="80251"/>
            </a:xfrm>
            <a:custGeom>
              <a:rect b="b" l="l" r="r" t="t"/>
              <a:pathLst>
                <a:path extrusionOk="0" h="3056" w="2355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48"/>
            <p:cNvSpPr/>
            <p:nvPr/>
          </p:nvSpPr>
          <p:spPr>
            <a:xfrm>
              <a:off x="7579677" y="2113156"/>
              <a:ext cx="96532" cy="68381"/>
            </a:xfrm>
            <a:custGeom>
              <a:rect b="b" l="l" r="r" t="t"/>
              <a:pathLst>
                <a:path extrusionOk="0" h="2604" w="3676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48"/>
            <p:cNvSpPr/>
            <p:nvPr/>
          </p:nvSpPr>
          <p:spPr>
            <a:xfrm>
              <a:off x="7579677" y="2113393"/>
              <a:ext cx="52284" cy="68145"/>
            </a:xfrm>
            <a:custGeom>
              <a:rect b="b" l="l" r="r" t="t"/>
              <a:pathLst>
                <a:path extrusionOk="0" h="2595" w="1991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48"/>
            <p:cNvSpPr/>
            <p:nvPr/>
          </p:nvSpPr>
          <p:spPr>
            <a:xfrm>
              <a:off x="7662843" y="2174263"/>
              <a:ext cx="20903" cy="28387"/>
            </a:xfrm>
            <a:custGeom>
              <a:rect b="b" l="l" r="r" t="t"/>
              <a:pathLst>
                <a:path extrusionOk="0" h="1081" w="796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48"/>
            <p:cNvSpPr/>
            <p:nvPr/>
          </p:nvSpPr>
          <p:spPr>
            <a:xfrm>
              <a:off x="7571878" y="2174237"/>
              <a:ext cx="21139" cy="28361"/>
            </a:xfrm>
            <a:custGeom>
              <a:rect b="b" l="l" r="r" t="t"/>
              <a:pathLst>
                <a:path extrusionOk="0" h="1080" w="805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48"/>
            <p:cNvSpPr/>
            <p:nvPr/>
          </p:nvSpPr>
          <p:spPr>
            <a:xfrm>
              <a:off x="7610087" y="2223869"/>
              <a:ext cx="35714" cy="40362"/>
            </a:xfrm>
            <a:custGeom>
              <a:rect b="b" l="l" r="r" t="t"/>
              <a:pathLst>
                <a:path extrusionOk="0" h="1537" w="136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48"/>
            <p:cNvSpPr/>
            <p:nvPr/>
          </p:nvSpPr>
          <p:spPr>
            <a:xfrm>
              <a:off x="7610087" y="2224105"/>
              <a:ext cx="21875" cy="40362"/>
            </a:xfrm>
            <a:custGeom>
              <a:rect b="b" l="l" r="r" t="t"/>
              <a:pathLst>
                <a:path extrusionOk="0" h="1537" w="833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48"/>
            <p:cNvSpPr/>
            <p:nvPr/>
          </p:nvSpPr>
          <p:spPr>
            <a:xfrm>
              <a:off x="7589971" y="2153072"/>
              <a:ext cx="75918" cy="81248"/>
            </a:xfrm>
            <a:custGeom>
              <a:rect b="b" l="l" r="r" t="t"/>
              <a:pathLst>
                <a:path extrusionOk="0" h="3094" w="2891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48"/>
            <p:cNvSpPr/>
            <p:nvPr/>
          </p:nvSpPr>
          <p:spPr>
            <a:xfrm>
              <a:off x="7589971" y="2153072"/>
              <a:ext cx="55067" cy="81248"/>
            </a:xfrm>
            <a:custGeom>
              <a:rect b="b" l="l" r="r" t="t"/>
              <a:pathLst>
                <a:path extrusionOk="0" h="3094" w="2097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48"/>
            <p:cNvSpPr/>
            <p:nvPr/>
          </p:nvSpPr>
          <p:spPr>
            <a:xfrm>
              <a:off x="7820665" y="1973164"/>
              <a:ext cx="73922" cy="73659"/>
            </a:xfrm>
            <a:custGeom>
              <a:rect b="b" l="l" r="r" t="t"/>
              <a:pathLst>
                <a:path extrusionOk="0" h="2805" w="2815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7" name="Google Shape;5567;p48"/>
          <p:cNvGrpSpPr/>
          <p:nvPr/>
        </p:nvGrpSpPr>
        <p:grpSpPr>
          <a:xfrm>
            <a:off x="7992065" y="1971904"/>
            <a:ext cx="351621" cy="348103"/>
            <a:chOff x="7992065" y="1971904"/>
            <a:chExt cx="351621" cy="348103"/>
          </a:xfrm>
        </p:grpSpPr>
        <p:sp>
          <p:nvSpPr>
            <p:cNvPr id="5568" name="Google Shape;5568;p48"/>
            <p:cNvSpPr/>
            <p:nvPr/>
          </p:nvSpPr>
          <p:spPr>
            <a:xfrm>
              <a:off x="8136074" y="1971904"/>
              <a:ext cx="67383" cy="67383"/>
            </a:xfrm>
            <a:custGeom>
              <a:rect b="b" l="l" r="r" t="t"/>
              <a:pathLst>
                <a:path extrusionOk="0" h="2566" w="2566">
                  <a:moveTo>
                    <a:pt x="1283" y="1"/>
                  </a:moveTo>
                  <a:cubicBezTo>
                    <a:pt x="565" y="1"/>
                    <a:pt x="1" y="575"/>
                    <a:pt x="1" y="1283"/>
                  </a:cubicBezTo>
                  <a:cubicBezTo>
                    <a:pt x="1" y="1992"/>
                    <a:pt x="565" y="2566"/>
                    <a:pt x="1283" y="2566"/>
                  </a:cubicBezTo>
                  <a:cubicBezTo>
                    <a:pt x="1991" y="2566"/>
                    <a:pt x="2566" y="1992"/>
                    <a:pt x="2566" y="1283"/>
                  </a:cubicBezTo>
                  <a:cubicBezTo>
                    <a:pt x="2566" y="575"/>
                    <a:pt x="1991" y="1"/>
                    <a:pt x="1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48"/>
            <p:cNvSpPr/>
            <p:nvPr/>
          </p:nvSpPr>
          <p:spPr>
            <a:xfrm>
              <a:off x="8022552" y="2180014"/>
              <a:ext cx="137025" cy="95376"/>
            </a:xfrm>
            <a:custGeom>
              <a:rect b="b" l="l" r="r" t="t"/>
              <a:pathLst>
                <a:path extrusionOk="0" h="3632" w="5218">
                  <a:moveTo>
                    <a:pt x="2609" y="0"/>
                  </a:moveTo>
                  <a:cubicBezTo>
                    <a:pt x="2508" y="0"/>
                    <a:pt x="2405" y="67"/>
                    <a:pt x="2391" y="201"/>
                  </a:cubicBezTo>
                  <a:lnTo>
                    <a:pt x="2391" y="1905"/>
                  </a:lnTo>
                  <a:lnTo>
                    <a:pt x="1357" y="1905"/>
                  </a:lnTo>
                  <a:cubicBezTo>
                    <a:pt x="1041" y="1905"/>
                    <a:pt x="754" y="2086"/>
                    <a:pt x="601" y="2364"/>
                  </a:cubicBezTo>
                  <a:lnTo>
                    <a:pt x="103" y="3302"/>
                  </a:lnTo>
                  <a:cubicBezTo>
                    <a:pt x="0" y="3475"/>
                    <a:pt x="152" y="3632"/>
                    <a:pt x="301" y="3632"/>
                  </a:cubicBezTo>
                  <a:cubicBezTo>
                    <a:pt x="373" y="3632"/>
                    <a:pt x="445" y="3594"/>
                    <a:pt x="486" y="3503"/>
                  </a:cubicBezTo>
                  <a:lnTo>
                    <a:pt x="984" y="2565"/>
                  </a:lnTo>
                  <a:cubicBezTo>
                    <a:pt x="1051" y="2421"/>
                    <a:pt x="1204" y="2335"/>
                    <a:pt x="1357" y="2335"/>
                  </a:cubicBezTo>
                  <a:lnTo>
                    <a:pt x="3855" y="2335"/>
                  </a:lnTo>
                  <a:cubicBezTo>
                    <a:pt x="4017" y="2335"/>
                    <a:pt x="4161" y="2421"/>
                    <a:pt x="4238" y="2565"/>
                  </a:cubicBezTo>
                  <a:lnTo>
                    <a:pt x="4735" y="3503"/>
                  </a:lnTo>
                  <a:cubicBezTo>
                    <a:pt x="4776" y="3594"/>
                    <a:pt x="4848" y="3632"/>
                    <a:pt x="4920" y="3632"/>
                  </a:cubicBezTo>
                  <a:cubicBezTo>
                    <a:pt x="5068" y="3632"/>
                    <a:pt x="5218" y="3475"/>
                    <a:pt x="5108" y="3302"/>
                  </a:cubicBezTo>
                  <a:lnTo>
                    <a:pt x="4620" y="2364"/>
                  </a:lnTo>
                  <a:cubicBezTo>
                    <a:pt x="4467" y="2086"/>
                    <a:pt x="4180" y="1905"/>
                    <a:pt x="3864" y="1905"/>
                  </a:cubicBezTo>
                  <a:lnTo>
                    <a:pt x="2821" y="1905"/>
                  </a:lnTo>
                  <a:lnTo>
                    <a:pt x="2821" y="201"/>
                  </a:lnTo>
                  <a:cubicBezTo>
                    <a:pt x="2812" y="67"/>
                    <a:pt x="2711" y="0"/>
                    <a:pt x="260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48"/>
            <p:cNvSpPr/>
            <p:nvPr/>
          </p:nvSpPr>
          <p:spPr>
            <a:xfrm>
              <a:off x="8109946" y="2050080"/>
              <a:ext cx="120849" cy="62604"/>
            </a:xfrm>
            <a:custGeom>
              <a:rect b="b" l="l" r="r" t="t"/>
              <a:pathLst>
                <a:path extrusionOk="0" h="2384" w="4602">
                  <a:moveTo>
                    <a:pt x="2273" y="0"/>
                  </a:moveTo>
                  <a:cubicBezTo>
                    <a:pt x="2161" y="0"/>
                    <a:pt x="2048" y="77"/>
                    <a:pt x="2058" y="230"/>
                  </a:cubicBezTo>
                  <a:lnTo>
                    <a:pt x="2058" y="1082"/>
                  </a:lnTo>
                  <a:lnTo>
                    <a:pt x="948" y="1082"/>
                  </a:lnTo>
                  <a:cubicBezTo>
                    <a:pt x="718" y="1082"/>
                    <a:pt x="498" y="1216"/>
                    <a:pt x="383" y="1426"/>
                  </a:cubicBezTo>
                  <a:lnTo>
                    <a:pt x="58" y="2058"/>
                  </a:lnTo>
                  <a:cubicBezTo>
                    <a:pt x="0" y="2163"/>
                    <a:pt x="39" y="2288"/>
                    <a:pt x="144" y="2345"/>
                  </a:cubicBezTo>
                  <a:cubicBezTo>
                    <a:pt x="175" y="2362"/>
                    <a:pt x="208" y="2370"/>
                    <a:pt x="240" y="2370"/>
                  </a:cubicBezTo>
                  <a:cubicBezTo>
                    <a:pt x="317" y="2370"/>
                    <a:pt x="391" y="2326"/>
                    <a:pt x="431" y="2259"/>
                  </a:cubicBezTo>
                  <a:lnTo>
                    <a:pt x="766" y="1627"/>
                  </a:lnTo>
                  <a:cubicBezTo>
                    <a:pt x="795" y="1551"/>
                    <a:pt x="871" y="1512"/>
                    <a:pt x="948" y="1512"/>
                  </a:cubicBezTo>
                  <a:lnTo>
                    <a:pt x="3599" y="1512"/>
                  </a:lnTo>
                  <a:cubicBezTo>
                    <a:pt x="3675" y="1512"/>
                    <a:pt x="3752" y="1551"/>
                    <a:pt x="3781" y="1627"/>
                  </a:cubicBezTo>
                  <a:lnTo>
                    <a:pt x="4116" y="2259"/>
                  </a:lnTo>
                  <a:cubicBezTo>
                    <a:pt x="4157" y="2347"/>
                    <a:pt x="4228" y="2383"/>
                    <a:pt x="4301" y="2383"/>
                  </a:cubicBezTo>
                  <a:cubicBezTo>
                    <a:pt x="4450" y="2383"/>
                    <a:pt x="4601" y="2231"/>
                    <a:pt x="4498" y="2058"/>
                  </a:cubicBezTo>
                  <a:lnTo>
                    <a:pt x="4163" y="1426"/>
                  </a:lnTo>
                  <a:cubicBezTo>
                    <a:pt x="4049" y="1216"/>
                    <a:pt x="3838" y="1082"/>
                    <a:pt x="3599" y="1082"/>
                  </a:cubicBezTo>
                  <a:lnTo>
                    <a:pt x="2489" y="1082"/>
                  </a:lnTo>
                  <a:lnTo>
                    <a:pt x="2489" y="230"/>
                  </a:lnTo>
                  <a:cubicBezTo>
                    <a:pt x="2498" y="77"/>
                    <a:pt x="2386" y="0"/>
                    <a:pt x="22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48"/>
            <p:cNvSpPr/>
            <p:nvPr/>
          </p:nvSpPr>
          <p:spPr>
            <a:xfrm>
              <a:off x="8179613" y="2180014"/>
              <a:ext cx="137130" cy="95376"/>
            </a:xfrm>
            <a:custGeom>
              <a:rect b="b" l="l" r="r" t="t"/>
              <a:pathLst>
                <a:path extrusionOk="0" h="3632" w="5222">
                  <a:moveTo>
                    <a:pt x="2611" y="0"/>
                  </a:moveTo>
                  <a:cubicBezTo>
                    <a:pt x="2511" y="0"/>
                    <a:pt x="2410" y="67"/>
                    <a:pt x="2401" y="201"/>
                  </a:cubicBezTo>
                  <a:lnTo>
                    <a:pt x="2401" y="1905"/>
                  </a:lnTo>
                  <a:lnTo>
                    <a:pt x="1357" y="1905"/>
                  </a:lnTo>
                  <a:cubicBezTo>
                    <a:pt x="1042" y="1905"/>
                    <a:pt x="754" y="2086"/>
                    <a:pt x="601" y="2364"/>
                  </a:cubicBezTo>
                  <a:lnTo>
                    <a:pt x="104" y="3302"/>
                  </a:lnTo>
                  <a:cubicBezTo>
                    <a:pt x="1" y="3475"/>
                    <a:pt x="153" y="3632"/>
                    <a:pt x="301" y="3632"/>
                  </a:cubicBezTo>
                  <a:cubicBezTo>
                    <a:pt x="374" y="3632"/>
                    <a:pt x="446" y="3594"/>
                    <a:pt x="486" y="3503"/>
                  </a:cubicBezTo>
                  <a:lnTo>
                    <a:pt x="984" y="2565"/>
                  </a:lnTo>
                  <a:cubicBezTo>
                    <a:pt x="1061" y="2421"/>
                    <a:pt x="1204" y="2335"/>
                    <a:pt x="1357" y="2335"/>
                  </a:cubicBezTo>
                  <a:lnTo>
                    <a:pt x="3865" y="2335"/>
                  </a:lnTo>
                  <a:cubicBezTo>
                    <a:pt x="4018" y="2335"/>
                    <a:pt x="4171" y="2421"/>
                    <a:pt x="4238" y="2565"/>
                  </a:cubicBezTo>
                  <a:lnTo>
                    <a:pt x="4736" y="3503"/>
                  </a:lnTo>
                  <a:cubicBezTo>
                    <a:pt x="4777" y="3594"/>
                    <a:pt x="4848" y="3632"/>
                    <a:pt x="4921" y="3632"/>
                  </a:cubicBezTo>
                  <a:cubicBezTo>
                    <a:pt x="5070" y="3632"/>
                    <a:pt x="5221" y="3475"/>
                    <a:pt x="5118" y="3302"/>
                  </a:cubicBezTo>
                  <a:lnTo>
                    <a:pt x="4621" y="2364"/>
                  </a:lnTo>
                  <a:cubicBezTo>
                    <a:pt x="4468" y="2086"/>
                    <a:pt x="4181" y="1905"/>
                    <a:pt x="3865" y="1905"/>
                  </a:cubicBezTo>
                  <a:lnTo>
                    <a:pt x="2822" y="1905"/>
                  </a:lnTo>
                  <a:lnTo>
                    <a:pt x="2822" y="201"/>
                  </a:lnTo>
                  <a:cubicBezTo>
                    <a:pt x="2812" y="67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48"/>
            <p:cNvSpPr/>
            <p:nvPr/>
          </p:nvSpPr>
          <p:spPr>
            <a:xfrm>
              <a:off x="8129037" y="1973427"/>
              <a:ext cx="66884" cy="65939"/>
            </a:xfrm>
            <a:custGeom>
              <a:rect b="b" l="l" r="r" t="t"/>
              <a:pathLst>
                <a:path extrusionOk="0" h="2511" w="2547">
                  <a:moveTo>
                    <a:pt x="1187" y="0"/>
                  </a:moveTo>
                  <a:lnTo>
                    <a:pt x="1187" y="0"/>
                  </a:lnTo>
                  <a:cubicBezTo>
                    <a:pt x="355" y="240"/>
                    <a:pt x="1" y="1216"/>
                    <a:pt x="479" y="1934"/>
                  </a:cubicBezTo>
                  <a:cubicBezTo>
                    <a:pt x="731" y="2316"/>
                    <a:pt x="1138" y="2510"/>
                    <a:pt x="1547" y="2510"/>
                  </a:cubicBezTo>
                  <a:cubicBezTo>
                    <a:pt x="1917" y="2510"/>
                    <a:pt x="2288" y="2352"/>
                    <a:pt x="2546" y="2029"/>
                  </a:cubicBezTo>
                  <a:lnTo>
                    <a:pt x="2546" y="2029"/>
                  </a:lnTo>
                  <a:cubicBezTo>
                    <a:pt x="2432" y="2068"/>
                    <a:pt x="2307" y="2077"/>
                    <a:pt x="2192" y="2087"/>
                  </a:cubicBezTo>
                  <a:cubicBezTo>
                    <a:pt x="1111" y="2087"/>
                    <a:pt x="518" y="83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48"/>
            <p:cNvSpPr/>
            <p:nvPr/>
          </p:nvSpPr>
          <p:spPr>
            <a:xfrm>
              <a:off x="8068717" y="2123450"/>
              <a:ext cx="44773" cy="45010"/>
            </a:xfrm>
            <a:custGeom>
              <a:rect b="b" l="l" r="r" t="t"/>
              <a:pathLst>
                <a:path extrusionOk="0" h="1714" w="1705">
                  <a:moveTo>
                    <a:pt x="853" y="1"/>
                  </a:moveTo>
                  <a:cubicBezTo>
                    <a:pt x="384" y="1"/>
                    <a:pt x="1" y="384"/>
                    <a:pt x="1" y="853"/>
                  </a:cubicBezTo>
                  <a:cubicBezTo>
                    <a:pt x="1" y="1331"/>
                    <a:pt x="384" y="1714"/>
                    <a:pt x="853" y="1714"/>
                  </a:cubicBezTo>
                  <a:cubicBezTo>
                    <a:pt x="1322" y="1714"/>
                    <a:pt x="1704" y="1331"/>
                    <a:pt x="1704" y="853"/>
                  </a:cubicBezTo>
                  <a:cubicBezTo>
                    <a:pt x="1704" y="384"/>
                    <a:pt x="1322" y="1"/>
                    <a:pt x="853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48"/>
            <p:cNvSpPr/>
            <p:nvPr/>
          </p:nvSpPr>
          <p:spPr>
            <a:xfrm>
              <a:off x="8063964" y="2124474"/>
              <a:ext cx="44484" cy="43854"/>
            </a:xfrm>
            <a:custGeom>
              <a:rect b="b" l="l" r="r" t="t"/>
              <a:pathLst>
                <a:path extrusionOk="0" h="1670" w="1694">
                  <a:moveTo>
                    <a:pt x="794" y="0"/>
                  </a:moveTo>
                  <a:lnTo>
                    <a:pt x="794" y="0"/>
                  </a:lnTo>
                  <a:cubicBezTo>
                    <a:pt x="239" y="163"/>
                    <a:pt x="0" y="814"/>
                    <a:pt x="325" y="1292"/>
                  </a:cubicBezTo>
                  <a:cubicBezTo>
                    <a:pt x="491" y="1542"/>
                    <a:pt x="761" y="1670"/>
                    <a:pt x="1031" y="1670"/>
                  </a:cubicBezTo>
                  <a:cubicBezTo>
                    <a:pt x="1278" y="1670"/>
                    <a:pt x="1525" y="1564"/>
                    <a:pt x="1694" y="1349"/>
                  </a:cubicBezTo>
                  <a:lnTo>
                    <a:pt x="1694" y="1349"/>
                  </a:lnTo>
                  <a:cubicBezTo>
                    <a:pt x="1617" y="1378"/>
                    <a:pt x="1541" y="1388"/>
                    <a:pt x="1464" y="1388"/>
                  </a:cubicBezTo>
                  <a:cubicBezTo>
                    <a:pt x="747" y="1388"/>
                    <a:pt x="345" y="555"/>
                    <a:pt x="79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48"/>
            <p:cNvSpPr/>
            <p:nvPr/>
          </p:nvSpPr>
          <p:spPr>
            <a:xfrm>
              <a:off x="8225805" y="2123450"/>
              <a:ext cx="44747" cy="45010"/>
            </a:xfrm>
            <a:custGeom>
              <a:rect b="b" l="l" r="r" t="t"/>
              <a:pathLst>
                <a:path extrusionOk="0" h="1714" w="1704">
                  <a:moveTo>
                    <a:pt x="852" y="1"/>
                  </a:moveTo>
                  <a:cubicBezTo>
                    <a:pt x="383" y="1"/>
                    <a:pt x="0" y="384"/>
                    <a:pt x="0" y="853"/>
                  </a:cubicBezTo>
                  <a:cubicBezTo>
                    <a:pt x="0" y="1331"/>
                    <a:pt x="383" y="1714"/>
                    <a:pt x="852" y="1714"/>
                  </a:cubicBezTo>
                  <a:cubicBezTo>
                    <a:pt x="1321" y="1714"/>
                    <a:pt x="1704" y="1331"/>
                    <a:pt x="1704" y="853"/>
                  </a:cubicBezTo>
                  <a:cubicBezTo>
                    <a:pt x="1704" y="384"/>
                    <a:pt x="1321" y="1"/>
                    <a:pt x="8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48"/>
            <p:cNvSpPr/>
            <p:nvPr/>
          </p:nvSpPr>
          <p:spPr>
            <a:xfrm>
              <a:off x="8221025" y="2124474"/>
              <a:ext cx="44747" cy="43854"/>
            </a:xfrm>
            <a:custGeom>
              <a:rect b="b" l="l" r="r" t="t"/>
              <a:pathLst>
                <a:path extrusionOk="0" h="1670" w="1704">
                  <a:moveTo>
                    <a:pt x="795" y="0"/>
                  </a:moveTo>
                  <a:cubicBezTo>
                    <a:pt x="240" y="163"/>
                    <a:pt x="0" y="814"/>
                    <a:pt x="326" y="1292"/>
                  </a:cubicBezTo>
                  <a:cubicBezTo>
                    <a:pt x="491" y="1542"/>
                    <a:pt x="761" y="1670"/>
                    <a:pt x="1033" y="1670"/>
                  </a:cubicBezTo>
                  <a:cubicBezTo>
                    <a:pt x="1281" y="1670"/>
                    <a:pt x="1531" y="1564"/>
                    <a:pt x="1704" y="1349"/>
                  </a:cubicBezTo>
                  <a:lnTo>
                    <a:pt x="1704" y="1349"/>
                  </a:lnTo>
                  <a:cubicBezTo>
                    <a:pt x="1627" y="1378"/>
                    <a:pt x="1541" y="1388"/>
                    <a:pt x="1465" y="1388"/>
                  </a:cubicBezTo>
                  <a:cubicBezTo>
                    <a:pt x="747" y="1388"/>
                    <a:pt x="345" y="555"/>
                    <a:pt x="79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48"/>
            <p:cNvSpPr/>
            <p:nvPr/>
          </p:nvSpPr>
          <p:spPr>
            <a:xfrm>
              <a:off x="7995583" y="2286315"/>
              <a:ext cx="33718" cy="33692"/>
            </a:xfrm>
            <a:custGeom>
              <a:rect b="b" l="l" r="r" t="t"/>
              <a:pathLst>
                <a:path extrusionOk="0" h="1283" w="1284">
                  <a:moveTo>
                    <a:pt x="642" y="0"/>
                  </a:moveTo>
                  <a:cubicBezTo>
                    <a:pt x="288" y="0"/>
                    <a:pt x="1" y="287"/>
                    <a:pt x="1" y="642"/>
                  </a:cubicBezTo>
                  <a:cubicBezTo>
                    <a:pt x="1" y="996"/>
                    <a:pt x="28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48"/>
            <p:cNvSpPr/>
            <p:nvPr/>
          </p:nvSpPr>
          <p:spPr>
            <a:xfrm>
              <a:off x="7992065" y="2286814"/>
              <a:ext cx="33718" cy="33193"/>
            </a:xfrm>
            <a:custGeom>
              <a:rect b="b" l="l" r="r" t="t"/>
              <a:pathLst>
                <a:path extrusionOk="0" h="1264" w="1284">
                  <a:moveTo>
                    <a:pt x="604" y="0"/>
                  </a:moveTo>
                  <a:lnTo>
                    <a:pt x="604" y="0"/>
                  </a:lnTo>
                  <a:cubicBezTo>
                    <a:pt x="183" y="125"/>
                    <a:pt x="1" y="613"/>
                    <a:pt x="240" y="977"/>
                  </a:cubicBezTo>
                  <a:cubicBezTo>
                    <a:pt x="371" y="1167"/>
                    <a:pt x="575" y="1263"/>
                    <a:pt x="779" y="1263"/>
                  </a:cubicBezTo>
                  <a:cubicBezTo>
                    <a:pt x="965" y="1263"/>
                    <a:pt x="1151" y="1184"/>
                    <a:pt x="1283" y="1024"/>
                  </a:cubicBezTo>
                  <a:lnTo>
                    <a:pt x="1283" y="1024"/>
                  </a:lnTo>
                  <a:cubicBezTo>
                    <a:pt x="1216" y="1034"/>
                    <a:pt x="1159" y="1044"/>
                    <a:pt x="1102" y="1044"/>
                  </a:cubicBezTo>
                  <a:cubicBezTo>
                    <a:pt x="566" y="1044"/>
                    <a:pt x="259" y="422"/>
                    <a:pt x="60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48"/>
            <p:cNvSpPr/>
            <p:nvPr/>
          </p:nvSpPr>
          <p:spPr>
            <a:xfrm>
              <a:off x="8152907" y="2286315"/>
              <a:ext cx="33718" cy="33692"/>
            </a:xfrm>
            <a:custGeom>
              <a:rect b="b" l="l" r="r" t="t"/>
              <a:pathLst>
                <a:path extrusionOk="0" h="1283" w="1284">
                  <a:moveTo>
                    <a:pt x="642" y="0"/>
                  </a:moveTo>
                  <a:cubicBezTo>
                    <a:pt x="278" y="0"/>
                    <a:pt x="1" y="287"/>
                    <a:pt x="1" y="642"/>
                  </a:cubicBezTo>
                  <a:cubicBezTo>
                    <a:pt x="1" y="996"/>
                    <a:pt x="27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48"/>
            <p:cNvSpPr/>
            <p:nvPr/>
          </p:nvSpPr>
          <p:spPr>
            <a:xfrm>
              <a:off x="8149388" y="2286814"/>
              <a:ext cx="33455" cy="33193"/>
            </a:xfrm>
            <a:custGeom>
              <a:rect b="b" l="l" r="r" t="t"/>
              <a:pathLst>
                <a:path extrusionOk="0" h="1264" w="1274">
                  <a:moveTo>
                    <a:pt x="594" y="0"/>
                  </a:moveTo>
                  <a:cubicBezTo>
                    <a:pt x="173" y="125"/>
                    <a:pt x="1" y="613"/>
                    <a:pt x="240" y="977"/>
                  </a:cubicBezTo>
                  <a:cubicBezTo>
                    <a:pt x="366" y="1167"/>
                    <a:pt x="567" y="1263"/>
                    <a:pt x="771" y="1263"/>
                  </a:cubicBezTo>
                  <a:cubicBezTo>
                    <a:pt x="955" y="1263"/>
                    <a:pt x="1142" y="1184"/>
                    <a:pt x="1274" y="1024"/>
                  </a:cubicBezTo>
                  <a:lnTo>
                    <a:pt x="1274" y="1024"/>
                  </a:lnTo>
                  <a:cubicBezTo>
                    <a:pt x="1216" y="1034"/>
                    <a:pt x="1149" y="1044"/>
                    <a:pt x="1092" y="1044"/>
                  </a:cubicBezTo>
                  <a:cubicBezTo>
                    <a:pt x="556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48"/>
            <p:cNvSpPr/>
            <p:nvPr/>
          </p:nvSpPr>
          <p:spPr>
            <a:xfrm>
              <a:off x="8309994" y="2286315"/>
              <a:ext cx="33692" cy="33692"/>
            </a:xfrm>
            <a:custGeom>
              <a:rect b="b" l="l" r="r" t="t"/>
              <a:pathLst>
                <a:path extrusionOk="0" h="1283" w="1283">
                  <a:moveTo>
                    <a:pt x="642" y="0"/>
                  </a:moveTo>
                  <a:cubicBezTo>
                    <a:pt x="287" y="0"/>
                    <a:pt x="0" y="287"/>
                    <a:pt x="0" y="642"/>
                  </a:cubicBezTo>
                  <a:cubicBezTo>
                    <a:pt x="0" y="996"/>
                    <a:pt x="287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48"/>
            <p:cNvSpPr/>
            <p:nvPr/>
          </p:nvSpPr>
          <p:spPr>
            <a:xfrm>
              <a:off x="8306475" y="2286814"/>
              <a:ext cx="33455" cy="33193"/>
            </a:xfrm>
            <a:custGeom>
              <a:rect b="b" l="l" r="r" t="t"/>
              <a:pathLst>
                <a:path extrusionOk="0" h="1264" w="1274">
                  <a:moveTo>
                    <a:pt x="594" y="0"/>
                  </a:moveTo>
                  <a:cubicBezTo>
                    <a:pt x="182" y="125"/>
                    <a:pt x="0" y="613"/>
                    <a:pt x="240" y="977"/>
                  </a:cubicBezTo>
                  <a:cubicBezTo>
                    <a:pt x="365" y="1167"/>
                    <a:pt x="569" y="1263"/>
                    <a:pt x="774" y="1263"/>
                  </a:cubicBezTo>
                  <a:cubicBezTo>
                    <a:pt x="960" y="1263"/>
                    <a:pt x="1146" y="1184"/>
                    <a:pt x="1273" y="1024"/>
                  </a:cubicBezTo>
                  <a:lnTo>
                    <a:pt x="1273" y="1024"/>
                  </a:lnTo>
                  <a:cubicBezTo>
                    <a:pt x="1216" y="1034"/>
                    <a:pt x="1158" y="1044"/>
                    <a:pt x="1091" y="1044"/>
                  </a:cubicBezTo>
                  <a:cubicBezTo>
                    <a:pt x="555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3" name="Google Shape;5583;p48"/>
          <p:cNvGrpSpPr/>
          <p:nvPr/>
        </p:nvGrpSpPr>
        <p:grpSpPr>
          <a:xfrm>
            <a:off x="4911189" y="3793455"/>
            <a:ext cx="296580" cy="364935"/>
            <a:chOff x="4911189" y="3793455"/>
            <a:chExt cx="296580" cy="364935"/>
          </a:xfrm>
        </p:grpSpPr>
        <p:sp>
          <p:nvSpPr>
            <p:cNvPr id="5584" name="Google Shape;5584;p48"/>
            <p:cNvSpPr/>
            <p:nvPr/>
          </p:nvSpPr>
          <p:spPr>
            <a:xfrm>
              <a:off x="4951157" y="3861810"/>
              <a:ext cx="31932" cy="35215"/>
            </a:xfrm>
            <a:custGeom>
              <a:rect b="b" l="l" r="r" t="t"/>
              <a:pathLst>
                <a:path extrusionOk="0" h="1341" w="1216">
                  <a:moveTo>
                    <a:pt x="584" y="0"/>
                  </a:moveTo>
                  <a:lnTo>
                    <a:pt x="0" y="431"/>
                  </a:lnTo>
                  <a:lnTo>
                    <a:pt x="622" y="1340"/>
                  </a:lnTo>
                  <a:cubicBezTo>
                    <a:pt x="814" y="1187"/>
                    <a:pt x="1005" y="1043"/>
                    <a:pt x="1216" y="909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48"/>
            <p:cNvSpPr/>
            <p:nvPr/>
          </p:nvSpPr>
          <p:spPr>
            <a:xfrm>
              <a:off x="5136132" y="3861810"/>
              <a:ext cx="31932" cy="34952"/>
            </a:xfrm>
            <a:custGeom>
              <a:rect b="b" l="l" r="r" t="t"/>
              <a:pathLst>
                <a:path extrusionOk="0" h="1331" w="1216">
                  <a:moveTo>
                    <a:pt x="632" y="0"/>
                  </a:moveTo>
                  <a:lnTo>
                    <a:pt x="0" y="909"/>
                  </a:lnTo>
                  <a:cubicBezTo>
                    <a:pt x="201" y="1034"/>
                    <a:pt x="392" y="1177"/>
                    <a:pt x="584" y="1331"/>
                  </a:cubicBezTo>
                  <a:lnTo>
                    <a:pt x="1215" y="42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48"/>
            <p:cNvSpPr/>
            <p:nvPr/>
          </p:nvSpPr>
          <p:spPr>
            <a:xfrm>
              <a:off x="5043382" y="3833659"/>
              <a:ext cx="32457" cy="33193"/>
            </a:xfrm>
            <a:custGeom>
              <a:rect b="b" l="l" r="r" t="t"/>
              <a:pathLst>
                <a:path extrusionOk="0" h="1264" w="1236">
                  <a:moveTo>
                    <a:pt x="1" y="0"/>
                  </a:moveTo>
                  <a:lnTo>
                    <a:pt x="1" y="1264"/>
                  </a:lnTo>
                  <a:cubicBezTo>
                    <a:pt x="206" y="1235"/>
                    <a:pt x="412" y="1221"/>
                    <a:pt x="618" y="1221"/>
                  </a:cubicBezTo>
                  <a:cubicBezTo>
                    <a:pt x="824" y="1221"/>
                    <a:pt x="1029" y="1235"/>
                    <a:pt x="1235" y="126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48"/>
            <p:cNvSpPr/>
            <p:nvPr/>
          </p:nvSpPr>
          <p:spPr>
            <a:xfrm>
              <a:off x="5043382" y="3833659"/>
              <a:ext cx="21901" cy="33193"/>
            </a:xfrm>
            <a:custGeom>
              <a:rect b="b" l="l" r="r" t="t"/>
              <a:pathLst>
                <a:path extrusionOk="0" h="1264" w="834">
                  <a:moveTo>
                    <a:pt x="1" y="0"/>
                  </a:moveTo>
                  <a:lnTo>
                    <a:pt x="1" y="1264"/>
                  </a:lnTo>
                  <a:cubicBezTo>
                    <a:pt x="202" y="1235"/>
                    <a:pt x="412" y="1225"/>
                    <a:pt x="623" y="1225"/>
                  </a:cubicBezTo>
                  <a:cubicBezTo>
                    <a:pt x="690" y="1225"/>
                    <a:pt x="766" y="1225"/>
                    <a:pt x="833" y="1235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48"/>
            <p:cNvSpPr/>
            <p:nvPr/>
          </p:nvSpPr>
          <p:spPr>
            <a:xfrm>
              <a:off x="4911189" y="3861810"/>
              <a:ext cx="296580" cy="296580"/>
            </a:xfrm>
            <a:custGeom>
              <a:rect b="b" l="l" r="r" t="t"/>
              <a:pathLst>
                <a:path extrusionOk="0" h="11294" w="11294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8767" y="11293"/>
                    <a:pt x="11294" y="8767"/>
                    <a:pt x="11294" y="5647"/>
                  </a:cubicBezTo>
                  <a:cubicBezTo>
                    <a:pt x="11294" y="2527"/>
                    <a:pt x="8767" y="0"/>
                    <a:pt x="564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48"/>
            <p:cNvSpPr/>
            <p:nvPr/>
          </p:nvSpPr>
          <p:spPr>
            <a:xfrm>
              <a:off x="4911189" y="3861810"/>
              <a:ext cx="161630" cy="296580"/>
            </a:xfrm>
            <a:custGeom>
              <a:rect b="b" l="l" r="r" t="t"/>
              <a:pathLst>
                <a:path extrusionOk="0" h="11294" w="6155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5752" y="11293"/>
                    <a:pt x="5858" y="11293"/>
                    <a:pt x="5953" y="11284"/>
                  </a:cubicBezTo>
                  <a:cubicBezTo>
                    <a:pt x="3044" y="11025"/>
                    <a:pt x="814" y="8585"/>
                    <a:pt x="814" y="5656"/>
                  </a:cubicBezTo>
                  <a:cubicBezTo>
                    <a:pt x="814" y="2661"/>
                    <a:pt x="3159" y="182"/>
                    <a:pt x="6154" y="19"/>
                  </a:cubicBezTo>
                  <a:cubicBezTo>
                    <a:pt x="5982" y="10"/>
                    <a:pt x="5819" y="0"/>
                    <a:pt x="5647" y="0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48"/>
            <p:cNvSpPr/>
            <p:nvPr/>
          </p:nvSpPr>
          <p:spPr>
            <a:xfrm>
              <a:off x="4925527" y="3885680"/>
              <a:ext cx="258372" cy="248577"/>
            </a:xfrm>
            <a:custGeom>
              <a:rect b="b" l="l" r="r" t="t"/>
              <a:pathLst>
                <a:path extrusionOk="0" h="9466" w="9839">
                  <a:moveTo>
                    <a:pt x="5101" y="0"/>
                  </a:moveTo>
                  <a:cubicBezTo>
                    <a:pt x="3870" y="0"/>
                    <a:pt x="2662" y="481"/>
                    <a:pt x="1761" y="1388"/>
                  </a:cubicBezTo>
                  <a:cubicBezTo>
                    <a:pt x="402" y="2738"/>
                    <a:pt x="0" y="4776"/>
                    <a:pt x="727" y="6546"/>
                  </a:cubicBezTo>
                  <a:cubicBezTo>
                    <a:pt x="1464" y="8317"/>
                    <a:pt x="3187" y="9465"/>
                    <a:pt x="5101" y="9465"/>
                  </a:cubicBezTo>
                  <a:cubicBezTo>
                    <a:pt x="7714" y="9465"/>
                    <a:pt x="9838" y="7350"/>
                    <a:pt x="9838" y="4738"/>
                  </a:cubicBezTo>
                  <a:cubicBezTo>
                    <a:pt x="9838" y="2814"/>
                    <a:pt x="8680" y="1091"/>
                    <a:pt x="6919" y="364"/>
                  </a:cubicBezTo>
                  <a:cubicBezTo>
                    <a:pt x="6331" y="119"/>
                    <a:pt x="5713" y="0"/>
                    <a:pt x="510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48"/>
            <p:cNvSpPr/>
            <p:nvPr/>
          </p:nvSpPr>
          <p:spPr>
            <a:xfrm>
              <a:off x="4937317" y="3885680"/>
              <a:ext cx="129724" cy="248577"/>
            </a:xfrm>
            <a:custGeom>
              <a:rect b="b" l="l" r="r" t="t"/>
              <a:pathLst>
                <a:path extrusionOk="0" h="9466" w="4940">
                  <a:moveTo>
                    <a:pt x="4652" y="0"/>
                  </a:moveTo>
                  <a:cubicBezTo>
                    <a:pt x="2068" y="39"/>
                    <a:pt x="1" y="2144"/>
                    <a:pt x="1" y="4738"/>
                  </a:cubicBezTo>
                  <a:cubicBezTo>
                    <a:pt x="1" y="7322"/>
                    <a:pt x="2068" y="9427"/>
                    <a:pt x="4652" y="9465"/>
                  </a:cubicBezTo>
                  <a:cubicBezTo>
                    <a:pt x="4748" y="9465"/>
                    <a:pt x="4843" y="9465"/>
                    <a:pt x="4939" y="9456"/>
                  </a:cubicBezTo>
                  <a:cubicBezTo>
                    <a:pt x="2441" y="9303"/>
                    <a:pt x="489" y="7236"/>
                    <a:pt x="489" y="4738"/>
                  </a:cubicBezTo>
                  <a:cubicBezTo>
                    <a:pt x="489" y="2230"/>
                    <a:pt x="2441" y="163"/>
                    <a:pt x="4939" y="10"/>
                  </a:cubicBezTo>
                  <a:cubicBezTo>
                    <a:pt x="4843" y="10"/>
                    <a:pt x="4748" y="0"/>
                    <a:pt x="465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48"/>
            <p:cNvSpPr/>
            <p:nvPr/>
          </p:nvSpPr>
          <p:spPr>
            <a:xfrm>
              <a:off x="4942596" y="3902381"/>
              <a:ext cx="223972" cy="215279"/>
            </a:xfrm>
            <a:custGeom>
              <a:rect b="b" l="l" r="r" t="t"/>
              <a:pathLst>
                <a:path extrusionOk="0" h="8198" w="8529">
                  <a:moveTo>
                    <a:pt x="4420" y="0"/>
                  </a:moveTo>
                  <a:cubicBezTo>
                    <a:pt x="3353" y="0"/>
                    <a:pt x="2303" y="415"/>
                    <a:pt x="1523" y="1202"/>
                  </a:cubicBezTo>
                  <a:cubicBezTo>
                    <a:pt x="345" y="2369"/>
                    <a:pt x="1" y="4140"/>
                    <a:pt x="633" y="5671"/>
                  </a:cubicBezTo>
                  <a:cubicBezTo>
                    <a:pt x="1264" y="7202"/>
                    <a:pt x="2767" y="8198"/>
                    <a:pt x="4422" y="8198"/>
                  </a:cubicBezTo>
                  <a:cubicBezTo>
                    <a:pt x="6691" y="8198"/>
                    <a:pt x="8518" y="6360"/>
                    <a:pt x="8528" y="4102"/>
                  </a:cubicBezTo>
                  <a:cubicBezTo>
                    <a:pt x="8518" y="2436"/>
                    <a:pt x="7523" y="944"/>
                    <a:pt x="5992" y="312"/>
                  </a:cubicBezTo>
                  <a:cubicBezTo>
                    <a:pt x="5484" y="102"/>
                    <a:pt x="4950" y="0"/>
                    <a:pt x="442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48"/>
            <p:cNvSpPr/>
            <p:nvPr/>
          </p:nvSpPr>
          <p:spPr>
            <a:xfrm>
              <a:off x="4951157" y="3902381"/>
              <a:ext cx="121400" cy="215385"/>
            </a:xfrm>
            <a:custGeom>
              <a:rect b="b" l="l" r="r" t="t"/>
              <a:pathLst>
                <a:path extrusionOk="0" h="8202" w="4623">
                  <a:moveTo>
                    <a:pt x="4091" y="0"/>
                  </a:moveTo>
                  <a:cubicBezTo>
                    <a:pt x="1867" y="0"/>
                    <a:pt x="0" y="1804"/>
                    <a:pt x="0" y="4102"/>
                  </a:cubicBezTo>
                  <a:cubicBezTo>
                    <a:pt x="0" y="6395"/>
                    <a:pt x="1875" y="8201"/>
                    <a:pt x="4105" y="8201"/>
                  </a:cubicBezTo>
                  <a:cubicBezTo>
                    <a:pt x="4276" y="8201"/>
                    <a:pt x="4448" y="8191"/>
                    <a:pt x="4623" y="8169"/>
                  </a:cubicBezTo>
                  <a:cubicBezTo>
                    <a:pt x="2575" y="7901"/>
                    <a:pt x="1034" y="6159"/>
                    <a:pt x="1034" y="4102"/>
                  </a:cubicBezTo>
                  <a:cubicBezTo>
                    <a:pt x="1034" y="2035"/>
                    <a:pt x="2575" y="293"/>
                    <a:pt x="4623" y="34"/>
                  </a:cubicBezTo>
                  <a:cubicBezTo>
                    <a:pt x="4444" y="11"/>
                    <a:pt x="4266" y="0"/>
                    <a:pt x="409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48"/>
            <p:cNvSpPr/>
            <p:nvPr/>
          </p:nvSpPr>
          <p:spPr>
            <a:xfrm>
              <a:off x="5054069" y="3937255"/>
              <a:ext cx="10950" cy="76128"/>
            </a:xfrm>
            <a:custGeom>
              <a:rect b="b" l="l" r="r" t="t"/>
              <a:pathLst>
                <a:path extrusionOk="0" h="2899" w="417">
                  <a:moveTo>
                    <a:pt x="207" y="1"/>
                  </a:moveTo>
                  <a:cubicBezTo>
                    <a:pt x="103" y="1"/>
                    <a:pt x="0" y="70"/>
                    <a:pt x="5" y="209"/>
                  </a:cubicBezTo>
                  <a:lnTo>
                    <a:pt x="5" y="2688"/>
                  </a:lnTo>
                  <a:cubicBezTo>
                    <a:pt x="5" y="2802"/>
                    <a:pt x="91" y="2898"/>
                    <a:pt x="206" y="2898"/>
                  </a:cubicBezTo>
                  <a:cubicBezTo>
                    <a:pt x="331" y="2898"/>
                    <a:pt x="417" y="2802"/>
                    <a:pt x="417" y="2688"/>
                  </a:cubicBezTo>
                  <a:lnTo>
                    <a:pt x="417" y="209"/>
                  </a:lnTo>
                  <a:cubicBezTo>
                    <a:pt x="417" y="70"/>
                    <a:pt x="311" y="1"/>
                    <a:pt x="20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48"/>
            <p:cNvSpPr/>
            <p:nvPr/>
          </p:nvSpPr>
          <p:spPr>
            <a:xfrm>
              <a:off x="5139388" y="3833685"/>
              <a:ext cx="57326" cy="48712"/>
            </a:xfrm>
            <a:custGeom>
              <a:rect b="b" l="l" r="r" t="t"/>
              <a:pathLst>
                <a:path extrusionOk="0" h="1855" w="2183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6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2087" y="1368"/>
                  </a:lnTo>
                  <a:cubicBezTo>
                    <a:pt x="2182" y="1234"/>
                    <a:pt x="2154" y="1052"/>
                    <a:pt x="2020" y="956"/>
                  </a:cubicBez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48"/>
            <p:cNvSpPr/>
            <p:nvPr/>
          </p:nvSpPr>
          <p:spPr>
            <a:xfrm>
              <a:off x="4922507" y="3833685"/>
              <a:ext cx="57063" cy="48712"/>
            </a:xfrm>
            <a:custGeom>
              <a:rect b="b" l="l" r="r" t="t"/>
              <a:pathLst>
                <a:path extrusionOk="0" h="1855" w="2173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2010" y="899"/>
                  </a:lnTo>
                  <a:cubicBezTo>
                    <a:pt x="2144" y="803"/>
                    <a:pt x="2173" y="612"/>
                    <a:pt x="2077" y="478"/>
                  </a:cubicBez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48"/>
            <p:cNvSpPr/>
            <p:nvPr/>
          </p:nvSpPr>
          <p:spPr>
            <a:xfrm>
              <a:off x="5023792" y="3793455"/>
              <a:ext cx="71637" cy="42988"/>
            </a:xfrm>
            <a:custGeom>
              <a:rect b="b" l="l" r="r" t="t"/>
              <a:pathLst>
                <a:path extrusionOk="0" h="1637" w="2728">
                  <a:moveTo>
                    <a:pt x="345" y="0"/>
                  </a:moveTo>
                  <a:cubicBezTo>
                    <a:pt x="153" y="0"/>
                    <a:pt x="0" y="153"/>
                    <a:pt x="0" y="345"/>
                  </a:cubicBezTo>
                  <a:lnTo>
                    <a:pt x="0" y="1292"/>
                  </a:lnTo>
                  <a:cubicBezTo>
                    <a:pt x="0" y="1484"/>
                    <a:pt x="153" y="1637"/>
                    <a:pt x="345" y="1637"/>
                  </a:cubicBezTo>
                  <a:lnTo>
                    <a:pt x="2374" y="1637"/>
                  </a:lnTo>
                  <a:cubicBezTo>
                    <a:pt x="2565" y="1637"/>
                    <a:pt x="2718" y="1484"/>
                    <a:pt x="2728" y="1292"/>
                  </a:cubicBezTo>
                  <a:lnTo>
                    <a:pt x="2728" y="345"/>
                  </a:lnTo>
                  <a:cubicBezTo>
                    <a:pt x="2718" y="153"/>
                    <a:pt x="2565" y="0"/>
                    <a:pt x="2374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48"/>
            <p:cNvSpPr/>
            <p:nvPr/>
          </p:nvSpPr>
          <p:spPr>
            <a:xfrm>
              <a:off x="5139388" y="3833685"/>
              <a:ext cx="51049" cy="48712"/>
            </a:xfrm>
            <a:custGeom>
              <a:rect b="b" l="l" r="r" t="t"/>
              <a:pathLst>
                <a:path extrusionOk="0" h="1855" w="1944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7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1943" y="1578"/>
                  </a:lnTo>
                  <a:lnTo>
                    <a:pt x="1005" y="889"/>
                  </a:lnTo>
                  <a:cubicBezTo>
                    <a:pt x="871" y="794"/>
                    <a:pt x="843" y="612"/>
                    <a:pt x="938" y="478"/>
                  </a:cubicBezTo>
                  <a:lnTo>
                    <a:pt x="1082" y="277"/>
                  </a:ln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48"/>
            <p:cNvSpPr/>
            <p:nvPr/>
          </p:nvSpPr>
          <p:spPr>
            <a:xfrm>
              <a:off x="4922507" y="3833685"/>
              <a:ext cx="50787" cy="48712"/>
            </a:xfrm>
            <a:custGeom>
              <a:rect b="b" l="l" r="r" t="t"/>
              <a:pathLst>
                <a:path extrusionOk="0" h="1855" w="1934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1072" y="1578"/>
                  </a:lnTo>
                  <a:lnTo>
                    <a:pt x="929" y="1368"/>
                  </a:lnTo>
                  <a:cubicBezTo>
                    <a:pt x="833" y="1234"/>
                    <a:pt x="862" y="1052"/>
                    <a:pt x="996" y="956"/>
                  </a:cubicBezTo>
                  <a:lnTo>
                    <a:pt x="1933" y="277"/>
                  </a:ln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48"/>
            <p:cNvSpPr/>
            <p:nvPr/>
          </p:nvSpPr>
          <p:spPr>
            <a:xfrm>
              <a:off x="5024028" y="3793455"/>
              <a:ext cx="30934" cy="42988"/>
            </a:xfrm>
            <a:custGeom>
              <a:rect b="b" l="l" r="r" t="t"/>
              <a:pathLst>
                <a:path extrusionOk="0" h="1637" w="1178">
                  <a:moveTo>
                    <a:pt x="345" y="0"/>
                  </a:moveTo>
                  <a:cubicBezTo>
                    <a:pt x="154" y="0"/>
                    <a:pt x="1" y="153"/>
                    <a:pt x="1" y="345"/>
                  </a:cubicBezTo>
                  <a:lnTo>
                    <a:pt x="1" y="1292"/>
                  </a:lnTo>
                  <a:cubicBezTo>
                    <a:pt x="1" y="1484"/>
                    <a:pt x="154" y="1637"/>
                    <a:pt x="345" y="1637"/>
                  </a:cubicBezTo>
                  <a:lnTo>
                    <a:pt x="1178" y="1637"/>
                  </a:lnTo>
                  <a:cubicBezTo>
                    <a:pt x="986" y="1637"/>
                    <a:pt x="833" y="1484"/>
                    <a:pt x="833" y="1292"/>
                  </a:cubicBezTo>
                  <a:lnTo>
                    <a:pt x="833" y="345"/>
                  </a:lnTo>
                  <a:cubicBezTo>
                    <a:pt x="833" y="153"/>
                    <a:pt x="986" y="0"/>
                    <a:pt x="1178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48"/>
            <p:cNvSpPr/>
            <p:nvPr/>
          </p:nvSpPr>
          <p:spPr>
            <a:xfrm>
              <a:off x="4937580" y="3896998"/>
              <a:ext cx="235001" cy="226046"/>
            </a:xfrm>
            <a:custGeom>
              <a:rect b="b" l="l" r="r" t="t"/>
              <a:pathLst>
                <a:path extrusionOk="0" h="8608" w="8949">
                  <a:moveTo>
                    <a:pt x="4853" y="421"/>
                  </a:moveTo>
                  <a:cubicBezTo>
                    <a:pt x="5398" y="450"/>
                    <a:pt x="5925" y="593"/>
                    <a:pt x="6413" y="842"/>
                  </a:cubicBezTo>
                  <a:lnTo>
                    <a:pt x="6250" y="1129"/>
                  </a:lnTo>
                  <a:cubicBezTo>
                    <a:pt x="6147" y="1259"/>
                    <a:pt x="6323" y="1419"/>
                    <a:pt x="6467" y="1419"/>
                  </a:cubicBezTo>
                  <a:cubicBezTo>
                    <a:pt x="6524" y="1419"/>
                    <a:pt x="6577" y="1393"/>
                    <a:pt x="6604" y="1330"/>
                  </a:cubicBezTo>
                  <a:lnTo>
                    <a:pt x="6767" y="1053"/>
                  </a:lnTo>
                  <a:cubicBezTo>
                    <a:pt x="7226" y="1340"/>
                    <a:pt x="7609" y="1732"/>
                    <a:pt x="7906" y="2182"/>
                  </a:cubicBezTo>
                  <a:lnTo>
                    <a:pt x="7618" y="2345"/>
                  </a:lnTo>
                  <a:cubicBezTo>
                    <a:pt x="7430" y="2427"/>
                    <a:pt x="7578" y="2739"/>
                    <a:pt x="7744" y="2739"/>
                  </a:cubicBezTo>
                  <a:cubicBezTo>
                    <a:pt x="7772" y="2739"/>
                    <a:pt x="7801" y="2729"/>
                    <a:pt x="7829" y="2708"/>
                  </a:cubicBezTo>
                  <a:lnTo>
                    <a:pt x="8116" y="2546"/>
                  </a:lnTo>
                  <a:cubicBezTo>
                    <a:pt x="8365" y="3024"/>
                    <a:pt x="8508" y="3560"/>
                    <a:pt x="8537" y="4096"/>
                  </a:cubicBezTo>
                  <a:lnTo>
                    <a:pt x="8202" y="4096"/>
                  </a:lnTo>
                  <a:cubicBezTo>
                    <a:pt x="7925" y="4096"/>
                    <a:pt x="7925" y="4517"/>
                    <a:pt x="8202" y="4517"/>
                  </a:cubicBezTo>
                  <a:lnTo>
                    <a:pt x="8537" y="4517"/>
                  </a:lnTo>
                  <a:cubicBezTo>
                    <a:pt x="8508" y="5063"/>
                    <a:pt x="8365" y="5589"/>
                    <a:pt x="8116" y="6077"/>
                  </a:cubicBezTo>
                  <a:lnTo>
                    <a:pt x="7829" y="5905"/>
                  </a:lnTo>
                  <a:cubicBezTo>
                    <a:pt x="7801" y="5884"/>
                    <a:pt x="7772" y="5875"/>
                    <a:pt x="7744" y="5875"/>
                  </a:cubicBezTo>
                  <a:cubicBezTo>
                    <a:pt x="7578" y="5875"/>
                    <a:pt x="7430" y="6187"/>
                    <a:pt x="7618" y="6269"/>
                  </a:cubicBezTo>
                  <a:lnTo>
                    <a:pt x="7906" y="6431"/>
                  </a:lnTo>
                  <a:cubicBezTo>
                    <a:pt x="7609" y="6881"/>
                    <a:pt x="7226" y="7264"/>
                    <a:pt x="6767" y="7561"/>
                  </a:cubicBezTo>
                  <a:lnTo>
                    <a:pt x="6767" y="7570"/>
                  </a:lnTo>
                  <a:lnTo>
                    <a:pt x="6604" y="7283"/>
                  </a:lnTo>
                  <a:cubicBezTo>
                    <a:pt x="6577" y="7220"/>
                    <a:pt x="6525" y="7195"/>
                    <a:pt x="6468" y="7195"/>
                  </a:cubicBezTo>
                  <a:cubicBezTo>
                    <a:pt x="6324" y="7195"/>
                    <a:pt x="6147" y="7357"/>
                    <a:pt x="6250" y="7494"/>
                  </a:cubicBezTo>
                  <a:lnTo>
                    <a:pt x="6413" y="7781"/>
                  </a:lnTo>
                  <a:cubicBezTo>
                    <a:pt x="5925" y="8020"/>
                    <a:pt x="5398" y="8164"/>
                    <a:pt x="4853" y="8192"/>
                  </a:cubicBezTo>
                  <a:lnTo>
                    <a:pt x="4853" y="7867"/>
                  </a:lnTo>
                  <a:cubicBezTo>
                    <a:pt x="4853" y="7723"/>
                    <a:pt x="4750" y="7652"/>
                    <a:pt x="4647" y="7652"/>
                  </a:cubicBezTo>
                  <a:cubicBezTo>
                    <a:pt x="4544" y="7652"/>
                    <a:pt x="4441" y="7723"/>
                    <a:pt x="4441" y="7867"/>
                  </a:cubicBezTo>
                  <a:lnTo>
                    <a:pt x="4441" y="8192"/>
                  </a:lnTo>
                  <a:cubicBezTo>
                    <a:pt x="3896" y="8164"/>
                    <a:pt x="3369" y="8020"/>
                    <a:pt x="2881" y="7781"/>
                  </a:cubicBezTo>
                  <a:lnTo>
                    <a:pt x="3044" y="7494"/>
                  </a:lnTo>
                  <a:cubicBezTo>
                    <a:pt x="3111" y="7333"/>
                    <a:pt x="2982" y="7196"/>
                    <a:pt x="2849" y="7196"/>
                  </a:cubicBezTo>
                  <a:cubicBezTo>
                    <a:pt x="2792" y="7196"/>
                    <a:pt x="2733" y="7222"/>
                    <a:pt x="2690" y="7283"/>
                  </a:cubicBezTo>
                  <a:lnTo>
                    <a:pt x="2527" y="7570"/>
                  </a:lnTo>
                  <a:cubicBezTo>
                    <a:pt x="2068" y="7273"/>
                    <a:pt x="1685" y="6881"/>
                    <a:pt x="1388" y="6431"/>
                  </a:cubicBezTo>
                  <a:lnTo>
                    <a:pt x="1675" y="6269"/>
                  </a:lnTo>
                  <a:cubicBezTo>
                    <a:pt x="1842" y="6136"/>
                    <a:pt x="1733" y="5887"/>
                    <a:pt x="1551" y="5887"/>
                  </a:cubicBezTo>
                  <a:cubicBezTo>
                    <a:pt x="1524" y="5887"/>
                    <a:pt x="1495" y="5892"/>
                    <a:pt x="1465" y="5905"/>
                  </a:cubicBezTo>
                  <a:lnTo>
                    <a:pt x="1178" y="6077"/>
                  </a:lnTo>
                  <a:cubicBezTo>
                    <a:pt x="929" y="5589"/>
                    <a:pt x="785" y="5063"/>
                    <a:pt x="757" y="4517"/>
                  </a:cubicBezTo>
                  <a:lnTo>
                    <a:pt x="1092" y="4517"/>
                  </a:lnTo>
                  <a:cubicBezTo>
                    <a:pt x="1369" y="4517"/>
                    <a:pt x="1369" y="4096"/>
                    <a:pt x="1092" y="4096"/>
                  </a:cubicBezTo>
                  <a:lnTo>
                    <a:pt x="757" y="4096"/>
                  </a:lnTo>
                  <a:cubicBezTo>
                    <a:pt x="785" y="3560"/>
                    <a:pt x="929" y="3024"/>
                    <a:pt x="1178" y="2546"/>
                  </a:cubicBezTo>
                  <a:lnTo>
                    <a:pt x="1465" y="2708"/>
                  </a:lnTo>
                  <a:cubicBezTo>
                    <a:pt x="1495" y="2721"/>
                    <a:pt x="1524" y="2727"/>
                    <a:pt x="1551" y="2727"/>
                  </a:cubicBezTo>
                  <a:cubicBezTo>
                    <a:pt x="1733" y="2727"/>
                    <a:pt x="1842" y="2478"/>
                    <a:pt x="1675" y="2345"/>
                  </a:cubicBezTo>
                  <a:lnTo>
                    <a:pt x="1388" y="2182"/>
                  </a:lnTo>
                  <a:cubicBezTo>
                    <a:pt x="1685" y="1732"/>
                    <a:pt x="2068" y="1340"/>
                    <a:pt x="2527" y="1053"/>
                  </a:cubicBezTo>
                  <a:lnTo>
                    <a:pt x="2690" y="1330"/>
                  </a:lnTo>
                  <a:cubicBezTo>
                    <a:pt x="2714" y="1393"/>
                    <a:pt x="2765" y="1419"/>
                    <a:pt x="2823" y="1419"/>
                  </a:cubicBezTo>
                  <a:cubicBezTo>
                    <a:pt x="2966" y="1419"/>
                    <a:pt x="3146" y="1259"/>
                    <a:pt x="3044" y="1129"/>
                  </a:cubicBezTo>
                  <a:lnTo>
                    <a:pt x="2881" y="842"/>
                  </a:lnTo>
                  <a:cubicBezTo>
                    <a:pt x="3369" y="593"/>
                    <a:pt x="3896" y="450"/>
                    <a:pt x="4441" y="421"/>
                  </a:cubicBezTo>
                  <a:lnTo>
                    <a:pt x="4441" y="756"/>
                  </a:lnTo>
                  <a:cubicBezTo>
                    <a:pt x="4436" y="895"/>
                    <a:pt x="4539" y="964"/>
                    <a:pt x="4643" y="964"/>
                  </a:cubicBezTo>
                  <a:cubicBezTo>
                    <a:pt x="4747" y="964"/>
                    <a:pt x="4853" y="895"/>
                    <a:pt x="4853" y="756"/>
                  </a:cubicBezTo>
                  <a:lnTo>
                    <a:pt x="4853" y="421"/>
                  </a:lnTo>
                  <a:close/>
                  <a:moveTo>
                    <a:pt x="4642" y="0"/>
                  </a:moveTo>
                  <a:cubicBezTo>
                    <a:pt x="2900" y="0"/>
                    <a:pt x="1331" y="1043"/>
                    <a:pt x="670" y="2651"/>
                  </a:cubicBezTo>
                  <a:cubicBezTo>
                    <a:pt x="0" y="4259"/>
                    <a:pt x="364" y="6115"/>
                    <a:pt x="1599" y="7350"/>
                  </a:cubicBezTo>
                  <a:cubicBezTo>
                    <a:pt x="2424" y="8169"/>
                    <a:pt x="3524" y="8608"/>
                    <a:pt x="4646" y="8608"/>
                  </a:cubicBezTo>
                  <a:cubicBezTo>
                    <a:pt x="5201" y="8608"/>
                    <a:pt x="5762" y="8500"/>
                    <a:pt x="6298" y="8278"/>
                  </a:cubicBezTo>
                  <a:cubicBezTo>
                    <a:pt x="7906" y="7618"/>
                    <a:pt x="8949" y="6048"/>
                    <a:pt x="8949" y="4307"/>
                  </a:cubicBezTo>
                  <a:cubicBezTo>
                    <a:pt x="8949" y="1924"/>
                    <a:pt x="7025" y="0"/>
                    <a:pt x="464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48"/>
            <p:cNvSpPr/>
            <p:nvPr/>
          </p:nvSpPr>
          <p:spPr>
            <a:xfrm>
              <a:off x="5044905" y="3995263"/>
              <a:ext cx="29411" cy="29411"/>
            </a:xfrm>
            <a:custGeom>
              <a:rect b="b" l="l" r="r" t="t"/>
              <a:pathLst>
                <a:path extrusionOk="0" h="1120" w="1120">
                  <a:moveTo>
                    <a:pt x="555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5" y="1120"/>
                  </a:cubicBezTo>
                  <a:cubicBezTo>
                    <a:pt x="871" y="1120"/>
                    <a:pt x="1120" y="871"/>
                    <a:pt x="1120" y="565"/>
                  </a:cubicBezTo>
                  <a:cubicBezTo>
                    <a:pt x="1120" y="249"/>
                    <a:pt x="871" y="0"/>
                    <a:pt x="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48"/>
            <p:cNvSpPr/>
            <p:nvPr/>
          </p:nvSpPr>
          <p:spPr>
            <a:xfrm>
              <a:off x="5044642" y="3995132"/>
              <a:ext cx="24396" cy="29674"/>
            </a:xfrm>
            <a:custGeom>
              <a:rect b="b" l="l" r="r" t="t"/>
              <a:pathLst>
                <a:path extrusionOk="0" h="1130" w="929">
                  <a:moveTo>
                    <a:pt x="564" y="0"/>
                  </a:moveTo>
                  <a:cubicBezTo>
                    <a:pt x="274" y="0"/>
                    <a:pt x="0" y="227"/>
                    <a:pt x="0" y="560"/>
                  </a:cubicBezTo>
                  <a:cubicBezTo>
                    <a:pt x="0" y="901"/>
                    <a:pt x="275" y="1129"/>
                    <a:pt x="565" y="1129"/>
                  </a:cubicBezTo>
                  <a:cubicBezTo>
                    <a:pt x="690" y="1129"/>
                    <a:pt x="819" y="1086"/>
                    <a:pt x="929" y="991"/>
                  </a:cubicBezTo>
                  <a:cubicBezTo>
                    <a:pt x="804" y="886"/>
                    <a:pt x="737" y="732"/>
                    <a:pt x="737" y="570"/>
                  </a:cubicBezTo>
                  <a:cubicBezTo>
                    <a:pt x="737" y="397"/>
                    <a:pt x="804" y="244"/>
                    <a:pt x="929" y="139"/>
                  </a:cubicBezTo>
                  <a:cubicBezTo>
                    <a:pt x="818" y="43"/>
                    <a:pt x="690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4" name="Google Shape;5604;p48"/>
          <p:cNvGrpSpPr/>
          <p:nvPr/>
        </p:nvGrpSpPr>
        <p:grpSpPr>
          <a:xfrm>
            <a:off x="5341433" y="3793271"/>
            <a:ext cx="330272" cy="329117"/>
            <a:chOff x="5341433" y="3793271"/>
            <a:chExt cx="330272" cy="329117"/>
          </a:xfrm>
        </p:grpSpPr>
        <p:sp>
          <p:nvSpPr>
            <p:cNvPr id="5605" name="Google Shape;5605;p48"/>
            <p:cNvSpPr/>
            <p:nvPr/>
          </p:nvSpPr>
          <p:spPr>
            <a:xfrm>
              <a:off x="5436441" y="3976408"/>
              <a:ext cx="52546" cy="52546"/>
            </a:xfrm>
            <a:custGeom>
              <a:rect b="b" l="l" r="r" t="t"/>
              <a:pathLst>
                <a:path extrusionOk="0" h="2001" w="2001">
                  <a:moveTo>
                    <a:pt x="1245" y="0"/>
                  </a:moveTo>
                  <a:lnTo>
                    <a:pt x="1" y="1235"/>
                  </a:lnTo>
                  <a:cubicBezTo>
                    <a:pt x="96" y="1254"/>
                    <a:pt x="182" y="1292"/>
                    <a:pt x="240" y="1359"/>
                  </a:cubicBezTo>
                  <a:lnTo>
                    <a:pt x="642" y="1761"/>
                  </a:lnTo>
                  <a:cubicBezTo>
                    <a:pt x="709" y="1819"/>
                    <a:pt x="747" y="1905"/>
                    <a:pt x="766" y="2000"/>
                  </a:cubicBezTo>
                  <a:lnTo>
                    <a:pt x="2001" y="756"/>
                  </a:lnTo>
                  <a:cubicBezTo>
                    <a:pt x="1714" y="546"/>
                    <a:pt x="1455" y="287"/>
                    <a:pt x="124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48"/>
            <p:cNvSpPr/>
            <p:nvPr/>
          </p:nvSpPr>
          <p:spPr>
            <a:xfrm>
              <a:off x="5436179" y="3976146"/>
              <a:ext cx="42515" cy="52310"/>
            </a:xfrm>
            <a:custGeom>
              <a:rect b="b" l="l" r="r" t="t"/>
              <a:pathLst>
                <a:path extrusionOk="0" h="1992" w="1619">
                  <a:moveTo>
                    <a:pt x="1245" y="1"/>
                  </a:moveTo>
                  <a:lnTo>
                    <a:pt x="1" y="1235"/>
                  </a:lnTo>
                  <a:cubicBezTo>
                    <a:pt x="87" y="1254"/>
                    <a:pt x="173" y="1293"/>
                    <a:pt x="240" y="1360"/>
                  </a:cubicBezTo>
                  <a:lnTo>
                    <a:pt x="642" y="1752"/>
                  </a:lnTo>
                  <a:cubicBezTo>
                    <a:pt x="700" y="1819"/>
                    <a:pt x="747" y="1905"/>
                    <a:pt x="757" y="1991"/>
                  </a:cubicBezTo>
                  <a:lnTo>
                    <a:pt x="1226" y="1532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1060" y="1357"/>
                    <a:pt x="1062" y="1358"/>
                    <a:pt x="1063" y="1360"/>
                  </a:cubicBezTo>
                  <a:lnTo>
                    <a:pt x="1054" y="1350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958" y="1260"/>
                    <a:pt x="959" y="1100"/>
                    <a:pt x="1054" y="996"/>
                  </a:cubicBezTo>
                  <a:lnTo>
                    <a:pt x="1618" y="431"/>
                  </a:lnTo>
                  <a:cubicBezTo>
                    <a:pt x="1484" y="297"/>
                    <a:pt x="1360" y="154"/>
                    <a:pt x="1245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48"/>
            <p:cNvSpPr/>
            <p:nvPr/>
          </p:nvSpPr>
          <p:spPr>
            <a:xfrm>
              <a:off x="5431925" y="3793350"/>
              <a:ext cx="239780" cy="228830"/>
            </a:xfrm>
            <a:custGeom>
              <a:rect b="b" l="l" r="r" t="t"/>
              <a:pathLst>
                <a:path extrusionOk="0" h="8714" w="9131">
                  <a:moveTo>
                    <a:pt x="4780" y="1"/>
                  </a:moveTo>
                  <a:cubicBezTo>
                    <a:pt x="3645" y="1"/>
                    <a:pt x="2528" y="444"/>
                    <a:pt x="1694" y="1277"/>
                  </a:cubicBezTo>
                  <a:cubicBezTo>
                    <a:pt x="0" y="2980"/>
                    <a:pt x="0" y="5737"/>
                    <a:pt x="1694" y="7440"/>
                  </a:cubicBezTo>
                  <a:cubicBezTo>
                    <a:pt x="2525" y="8271"/>
                    <a:pt x="3637" y="8713"/>
                    <a:pt x="4769" y="8713"/>
                  </a:cubicBezTo>
                  <a:cubicBezTo>
                    <a:pt x="5332" y="8713"/>
                    <a:pt x="5901" y="8604"/>
                    <a:pt x="6441" y="8378"/>
                  </a:cubicBezTo>
                  <a:cubicBezTo>
                    <a:pt x="8068" y="7708"/>
                    <a:pt x="9130" y="6120"/>
                    <a:pt x="9130" y="4359"/>
                  </a:cubicBezTo>
                  <a:cubicBezTo>
                    <a:pt x="9130" y="2598"/>
                    <a:pt x="8068" y="1009"/>
                    <a:pt x="6441" y="330"/>
                  </a:cubicBezTo>
                  <a:cubicBezTo>
                    <a:pt x="5904" y="108"/>
                    <a:pt x="5340" y="1"/>
                    <a:pt x="4780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48"/>
            <p:cNvSpPr/>
            <p:nvPr/>
          </p:nvSpPr>
          <p:spPr>
            <a:xfrm>
              <a:off x="5427408" y="3793271"/>
              <a:ext cx="139756" cy="228830"/>
            </a:xfrm>
            <a:custGeom>
              <a:rect b="b" l="l" r="r" t="t"/>
              <a:pathLst>
                <a:path extrusionOk="0" h="8714" w="5322">
                  <a:moveTo>
                    <a:pt x="4940" y="0"/>
                  </a:moveTo>
                  <a:cubicBezTo>
                    <a:pt x="2561" y="0"/>
                    <a:pt x="593" y="1935"/>
                    <a:pt x="593" y="4362"/>
                  </a:cubicBezTo>
                  <a:cubicBezTo>
                    <a:pt x="593" y="6779"/>
                    <a:pt x="2561" y="8713"/>
                    <a:pt x="4940" y="8713"/>
                  </a:cubicBezTo>
                  <a:cubicBezTo>
                    <a:pt x="5066" y="8713"/>
                    <a:pt x="5193" y="8708"/>
                    <a:pt x="5321" y="8697"/>
                  </a:cubicBezTo>
                  <a:cubicBezTo>
                    <a:pt x="4297" y="8611"/>
                    <a:pt x="3340" y="8161"/>
                    <a:pt x="2613" y="7434"/>
                  </a:cubicBezTo>
                  <a:cubicBezTo>
                    <a:pt x="0" y="4821"/>
                    <a:pt x="1637" y="333"/>
                    <a:pt x="5321" y="17"/>
                  </a:cubicBezTo>
                  <a:cubicBezTo>
                    <a:pt x="5193" y="6"/>
                    <a:pt x="5066" y="0"/>
                    <a:pt x="4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48"/>
            <p:cNvSpPr/>
            <p:nvPr/>
          </p:nvSpPr>
          <p:spPr>
            <a:xfrm>
              <a:off x="5464828" y="3814936"/>
              <a:ext cx="194061" cy="185343"/>
            </a:xfrm>
            <a:custGeom>
              <a:rect b="b" l="l" r="r" t="t"/>
              <a:pathLst>
                <a:path extrusionOk="0" h="7058" w="7390">
                  <a:moveTo>
                    <a:pt x="3553" y="1"/>
                  </a:moveTo>
                  <a:cubicBezTo>
                    <a:pt x="1738" y="1"/>
                    <a:pt x="1" y="1411"/>
                    <a:pt x="1" y="3537"/>
                  </a:cubicBezTo>
                  <a:cubicBezTo>
                    <a:pt x="1" y="4963"/>
                    <a:pt x="862" y="6245"/>
                    <a:pt x="2173" y="6790"/>
                  </a:cubicBezTo>
                  <a:cubicBezTo>
                    <a:pt x="2609" y="6971"/>
                    <a:pt x="3066" y="7058"/>
                    <a:pt x="3519" y="7058"/>
                  </a:cubicBezTo>
                  <a:cubicBezTo>
                    <a:pt x="4438" y="7058"/>
                    <a:pt x="5341" y="6698"/>
                    <a:pt x="6021" y="6025"/>
                  </a:cubicBezTo>
                  <a:cubicBezTo>
                    <a:pt x="7389" y="4647"/>
                    <a:pt x="7389" y="2417"/>
                    <a:pt x="6021" y="1039"/>
                  </a:cubicBezTo>
                  <a:cubicBezTo>
                    <a:pt x="5301" y="322"/>
                    <a:pt x="4418" y="1"/>
                    <a:pt x="3553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48"/>
            <p:cNvSpPr/>
            <p:nvPr/>
          </p:nvSpPr>
          <p:spPr>
            <a:xfrm>
              <a:off x="5456793" y="3815251"/>
              <a:ext cx="110607" cy="185080"/>
            </a:xfrm>
            <a:custGeom>
              <a:rect b="b" l="l" r="r" t="t"/>
              <a:pathLst>
                <a:path extrusionOk="0" h="7048" w="4212">
                  <a:moveTo>
                    <a:pt x="3821" y="0"/>
                  </a:moveTo>
                  <a:cubicBezTo>
                    <a:pt x="1903" y="0"/>
                    <a:pt x="307" y="1561"/>
                    <a:pt x="307" y="3525"/>
                  </a:cubicBezTo>
                  <a:cubicBezTo>
                    <a:pt x="307" y="5493"/>
                    <a:pt x="1910" y="7047"/>
                    <a:pt x="3833" y="7047"/>
                  </a:cubicBezTo>
                  <a:cubicBezTo>
                    <a:pt x="3958" y="7047"/>
                    <a:pt x="4084" y="7041"/>
                    <a:pt x="4212" y="7027"/>
                  </a:cubicBezTo>
                  <a:cubicBezTo>
                    <a:pt x="3408" y="6941"/>
                    <a:pt x="2661" y="6578"/>
                    <a:pt x="2097" y="6013"/>
                  </a:cubicBezTo>
                  <a:cubicBezTo>
                    <a:pt x="1" y="3917"/>
                    <a:pt x="1264" y="338"/>
                    <a:pt x="4212" y="22"/>
                  </a:cubicBezTo>
                  <a:cubicBezTo>
                    <a:pt x="4080" y="7"/>
                    <a:pt x="3950" y="0"/>
                    <a:pt x="382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48"/>
            <p:cNvSpPr/>
            <p:nvPr/>
          </p:nvSpPr>
          <p:spPr>
            <a:xfrm>
              <a:off x="5531949" y="3851752"/>
              <a:ext cx="50787" cy="50550"/>
            </a:xfrm>
            <a:custGeom>
              <a:rect b="b" l="l" r="r" t="t"/>
              <a:pathLst>
                <a:path extrusionOk="0" h="1925" w="1934">
                  <a:moveTo>
                    <a:pt x="967" y="0"/>
                  </a:moveTo>
                  <a:cubicBezTo>
                    <a:pt x="440" y="0"/>
                    <a:pt x="0" y="431"/>
                    <a:pt x="0" y="957"/>
                  </a:cubicBezTo>
                  <a:cubicBezTo>
                    <a:pt x="0" y="1493"/>
                    <a:pt x="440" y="1924"/>
                    <a:pt x="967" y="1924"/>
                  </a:cubicBezTo>
                  <a:cubicBezTo>
                    <a:pt x="1503" y="1924"/>
                    <a:pt x="1933" y="1493"/>
                    <a:pt x="1933" y="957"/>
                  </a:cubicBezTo>
                  <a:cubicBezTo>
                    <a:pt x="1933" y="431"/>
                    <a:pt x="1503" y="0"/>
                    <a:pt x="96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48"/>
            <p:cNvSpPr/>
            <p:nvPr/>
          </p:nvSpPr>
          <p:spPr>
            <a:xfrm>
              <a:off x="5532185" y="3851726"/>
              <a:ext cx="35215" cy="50577"/>
            </a:xfrm>
            <a:custGeom>
              <a:rect b="b" l="l" r="r" t="t"/>
              <a:pathLst>
                <a:path extrusionOk="0" h="1926" w="1341">
                  <a:moveTo>
                    <a:pt x="960" y="1"/>
                  </a:moveTo>
                  <a:cubicBezTo>
                    <a:pt x="451" y="1"/>
                    <a:pt x="1" y="406"/>
                    <a:pt x="1" y="958"/>
                  </a:cubicBezTo>
                  <a:cubicBezTo>
                    <a:pt x="1" y="1519"/>
                    <a:pt x="451" y="1926"/>
                    <a:pt x="960" y="1926"/>
                  </a:cubicBezTo>
                  <a:cubicBezTo>
                    <a:pt x="1085" y="1926"/>
                    <a:pt x="1214" y="1901"/>
                    <a:pt x="1341" y="1848"/>
                  </a:cubicBezTo>
                  <a:cubicBezTo>
                    <a:pt x="987" y="1695"/>
                    <a:pt x="757" y="1351"/>
                    <a:pt x="757" y="968"/>
                  </a:cubicBezTo>
                  <a:cubicBezTo>
                    <a:pt x="747" y="576"/>
                    <a:pt x="987" y="231"/>
                    <a:pt x="1341" y="78"/>
                  </a:cubicBezTo>
                  <a:cubicBezTo>
                    <a:pt x="1214" y="25"/>
                    <a:pt x="1085" y="1"/>
                    <a:pt x="9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48"/>
            <p:cNvSpPr/>
            <p:nvPr/>
          </p:nvSpPr>
          <p:spPr>
            <a:xfrm>
              <a:off x="5515852" y="3902276"/>
              <a:ext cx="82955" cy="53045"/>
            </a:xfrm>
            <a:custGeom>
              <a:rect b="b" l="l" r="r" t="t"/>
              <a:pathLst>
                <a:path extrusionOk="0" h="2020" w="3159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43"/>
                    <a:pt x="77" y="2019"/>
                    <a:pt x="183" y="2019"/>
                  </a:cubicBezTo>
                  <a:lnTo>
                    <a:pt x="2977" y="2019"/>
                  </a:lnTo>
                  <a:cubicBezTo>
                    <a:pt x="3073" y="2019"/>
                    <a:pt x="3159" y="1943"/>
                    <a:pt x="3159" y="1838"/>
                  </a:cubicBezTo>
                  <a:lnTo>
                    <a:pt x="3159" y="1034"/>
                  </a:lnTo>
                  <a:cubicBezTo>
                    <a:pt x="3149" y="469"/>
                    <a:pt x="2690" y="0"/>
                    <a:pt x="21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48"/>
            <p:cNvSpPr/>
            <p:nvPr/>
          </p:nvSpPr>
          <p:spPr>
            <a:xfrm>
              <a:off x="5515852" y="3902276"/>
              <a:ext cx="47032" cy="53045"/>
            </a:xfrm>
            <a:custGeom>
              <a:rect b="b" l="l" r="r" t="t"/>
              <a:pathLst>
                <a:path extrusionOk="0" h="2020" w="1791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33"/>
                    <a:pt x="77" y="2019"/>
                    <a:pt x="183" y="2019"/>
                  </a:cubicBezTo>
                  <a:lnTo>
                    <a:pt x="939" y="2019"/>
                  </a:lnTo>
                  <a:cubicBezTo>
                    <a:pt x="833" y="2010"/>
                    <a:pt x="757" y="1933"/>
                    <a:pt x="757" y="1838"/>
                  </a:cubicBezTo>
                  <a:lnTo>
                    <a:pt x="757" y="1034"/>
                  </a:lnTo>
                  <a:cubicBezTo>
                    <a:pt x="766" y="459"/>
                    <a:pt x="1226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48"/>
            <p:cNvSpPr/>
            <p:nvPr/>
          </p:nvSpPr>
          <p:spPr>
            <a:xfrm>
              <a:off x="5531686" y="3923311"/>
              <a:ext cx="10084" cy="32011"/>
            </a:xfrm>
            <a:custGeom>
              <a:rect b="b" l="l" r="r" t="t"/>
              <a:pathLst>
                <a:path extrusionOk="0" h="1219" w="384">
                  <a:moveTo>
                    <a:pt x="196" y="1"/>
                  </a:moveTo>
                  <a:cubicBezTo>
                    <a:pt x="101" y="1"/>
                    <a:pt x="5" y="65"/>
                    <a:pt x="1" y="194"/>
                  </a:cubicBezTo>
                  <a:lnTo>
                    <a:pt x="1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90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48"/>
            <p:cNvSpPr/>
            <p:nvPr/>
          </p:nvSpPr>
          <p:spPr>
            <a:xfrm>
              <a:off x="5572915" y="3923311"/>
              <a:ext cx="10084" cy="32011"/>
            </a:xfrm>
            <a:custGeom>
              <a:rect b="b" l="l" r="r" t="t"/>
              <a:pathLst>
                <a:path extrusionOk="0" h="1219" w="384">
                  <a:moveTo>
                    <a:pt x="192" y="1"/>
                  </a:moveTo>
                  <a:cubicBezTo>
                    <a:pt x="96" y="1"/>
                    <a:pt x="0" y="65"/>
                    <a:pt x="0" y="194"/>
                  </a:cubicBezTo>
                  <a:lnTo>
                    <a:pt x="0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87" y="1"/>
                    <a:pt x="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48"/>
            <p:cNvSpPr/>
            <p:nvPr/>
          </p:nvSpPr>
          <p:spPr>
            <a:xfrm>
              <a:off x="5341433" y="4004874"/>
              <a:ext cx="120166" cy="117514"/>
            </a:xfrm>
            <a:custGeom>
              <a:rect b="b" l="l" r="r" t="t"/>
              <a:pathLst>
                <a:path extrusionOk="0" h="4475" w="4576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4375" y="1251"/>
                  </a:lnTo>
                  <a:cubicBezTo>
                    <a:pt x="4576" y="1060"/>
                    <a:pt x="4576" y="744"/>
                    <a:pt x="4375" y="543"/>
                  </a:cubicBez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48"/>
            <p:cNvSpPr/>
            <p:nvPr/>
          </p:nvSpPr>
          <p:spPr>
            <a:xfrm>
              <a:off x="5341433" y="4004874"/>
              <a:ext cx="105093" cy="117514"/>
            </a:xfrm>
            <a:custGeom>
              <a:rect b="b" l="l" r="r" t="t"/>
              <a:pathLst>
                <a:path extrusionOk="0" h="4475" w="4002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1322" y="4304"/>
                  </a:lnTo>
                  <a:lnTo>
                    <a:pt x="958" y="3931"/>
                  </a:lnTo>
                  <a:cubicBezTo>
                    <a:pt x="757" y="3730"/>
                    <a:pt x="757" y="3414"/>
                    <a:pt x="958" y="3223"/>
                  </a:cubicBezTo>
                  <a:lnTo>
                    <a:pt x="4001" y="170"/>
                  </a:ln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48"/>
            <p:cNvSpPr/>
            <p:nvPr/>
          </p:nvSpPr>
          <p:spPr>
            <a:xfrm>
              <a:off x="5417587" y="4004874"/>
              <a:ext cx="43749" cy="42436"/>
            </a:xfrm>
            <a:custGeom>
              <a:rect b="b" l="l" r="r" t="t"/>
              <a:pathLst>
                <a:path extrusionOk="0" h="1616" w="1666">
                  <a:moveTo>
                    <a:pt x="725" y="0"/>
                  </a:moveTo>
                  <a:cubicBezTo>
                    <a:pt x="597" y="0"/>
                    <a:pt x="470" y="50"/>
                    <a:pt x="374" y="151"/>
                  </a:cubicBezTo>
                  <a:lnTo>
                    <a:pt x="1" y="515"/>
                  </a:lnTo>
                  <a:lnTo>
                    <a:pt x="1111" y="1615"/>
                  </a:lnTo>
                  <a:lnTo>
                    <a:pt x="1475" y="1251"/>
                  </a:lnTo>
                  <a:cubicBezTo>
                    <a:pt x="1666" y="1060"/>
                    <a:pt x="1666" y="744"/>
                    <a:pt x="1475" y="543"/>
                  </a:cubicBezTo>
                  <a:lnTo>
                    <a:pt x="1082" y="151"/>
                  </a:lnTo>
                  <a:cubicBezTo>
                    <a:pt x="982" y="50"/>
                    <a:pt x="853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48"/>
            <p:cNvSpPr/>
            <p:nvPr/>
          </p:nvSpPr>
          <p:spPr>
            <a:xfrm>
              <a:off x="5417587" y="4004795"/>
              <a:ext cx="28939" cy="23398"/>
            </a:xfrm>
            <a:custGeom>
              <a:rect b="b" l="l" r="r" t="t"/>
              <a:pathLst>
                <a:path extrusionOk="0" h="891" w="1102">
                  <a:moveTo>
                    <a:pt x="671" y="1"/>
                  </a:moveTo>
                  <a:lnTo>
                    <a:pt x="623" y="10"/>
                  </a:lnTo>
                  <a:cubicBezTo>
                    <a:pt x="527" y="29"/>
                    <a:pt x="441" y="77"/>
                    <a:pt x="364" y="144"/>
                  </a:cubicBezTo>
                  <a:lnTo>
                    <a:pt x="96" y="422"/>
                  </a:lnTo>
                  <a:lnTo>
                    <a:pt x="1" y="518"/>
                  </a:lnTo>
                  <a:lnTo>
                    <a:pt x="384" y="891"/>
                  </a:lnTo>
                  <a:lnTo>
                    <a:pt x="1101" y="173"/>
                  </a:lnTo>
                  <a:lnTo>
                    <a:pt x="1073" y="154"/>
                  </a:lnTo>
                  <a:lnTo>
                    <a:pt x="1044" y="116"/>
                  </a:lnTo>
                  <a:lnTo>
                    <a:pt x="1025" y="106"/>
                  </a:lnTo>
                  <a:cubicBezTo>
                    <a:pt x="939" y="39"/>
                    <a:pt x="833" y="1"/>
                    <a:pt x="7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1" name="Google Shape;5621;p48"/>
          <p:cNvGrpSpPr/>
          <p:nvPr/>
        </p:nvGrpSpPr>
        <p:grpSpPr>
          <a:xfrm>
            <a:off x="5744051" y="3766250"/>
            <a:ext cx="428511" cy="383186"/>
            <a:chOff x="5744051" y="3766250"/>
            <a:chExt cx="428511" cy="383186"/>
          </a:xfrm>
        </p:grpSpPr>
        <p:sp>
          <p:nvSpPr>
            <p:cNvPr id="5622" name="Google Shape;5622;p48"/>
            <p:cNvSpPr/>
            <p:nvPr/>
          </p:nvSpPr>
          <p:spPr>
            <a:xfrm>
              <a:off x="5872489" y="3804510"/>
              <a:ext cx="130696" cy="130460"/>
            </a:xfrm>
            <a:custGeom>
              <a:rect b="b" l="l" r="r" t="t"/>
              <a:pathLst>
                <a:path extrusionOk="0" h="4968" w="4977">
                  <a:moveTo>
                    <a:pt x="2480" y="0"/>
                  </a:moveTo>
                  <a:cubicBezTo>
                    <a:pt x="1110" y="0"/>
                    <a:pt x="0" y="1107"/>
                    <a:pt x="0" y="2479"/>
                  </a:cubicBezTo>
                  <a:cubicBezTo>
                    <a:pt x="0" y="3847"/>
                    <a:pt x="1110" y="4967"/>
                    <a:pt x="2479" y="4967"/>
                  </a:cubicBezTo>
                  <a:cubicBezTo>
                    <a:pt x="2485" y="4967"/>
                    <a:pt x="2491" y="4967"/>
                    <a:pt x="2496" y="4967"/>
                  </a:cubicBezTo>
                  <a:cubicBezTo>
                    <a:pt x="3866" y="4967"/>
                    <a:pt x="4967" y="3861"/>
                    <a:pt x="4977" y="2488"/>
                  </a:cubicBezTo>
                  <a:cubicBezTo>
                    <a:pt x="4977" y="1120"/>
                    <a:pt x="3866" y="0"/>
                    <a:pt x="2498" y="0"/>
                  </a:cubicBezTo>
                  <a:cubicBezTo>
                    <a:pt x="2492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48"/>
            <p:cNvSpPr/>
            <p:nvPr/>
          </p:nvSpPr>
          <p:spPr>
            <a:xfrm>
              <a:off x="5871963" y="3804169"/>
              <a:ext cx="74185" cy="130775"/>
            </a:xfrm>
            <a:custGeom>
              <a:rect b="b" l="l" r="r" t="t"/>
              <a:pathLst>
                <a:path extrusionOk="0" h="4980" w="2825">
                  <a:moveTo>
                    <a:pt x="2487" y="0"/>
                  </a:moveTo>
                  <a:cubicBezTo>
                    <a:pt x="1138" y="0"/>
                    <a:pt x="10" y="1094"/>
                    <a:pt x="1" y="2482"/>
                  </a:cubicBezTo>
                  <a:cubicBezTo>
                    <a:pt x="1" y="3880"/>
                    <a:pt x="1144" y="4980"/>
                    <a:pt x="2498" y="4980"/>
                  </a:cubicBezTo>
                  <a:cubicBezTo>
                    <a:pt x="2599" y="4980"/>
                    <a:pt x="2702" y="4974"/>
                    <a:pt x="2805" y="4961"/>
                  </a:cubicBezTo>
                  <a:cubicBezTo>
                    <a:pt x="1570" y="4789"/>
                    <a:pt x="642" y="3736"/>
                    <a:pt x="642" y="2482"/>
                  </a:cubicBezTo>
                  <a:cubicBezTo>
                    <a:pt x="652" y="1238"/>
                    <a:pt x="1580" y="185"/>
                    <a:pt x="2824" y="23"/>
                  </a:cubicBezTo>
                  <a:cubicBezTo>
                    <a:pt x="2710" y="8"/>
                    <a:pt x="2598" y="0"/>
                    <a:pt x="2487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48"/>
            <p:cNvSpPr/>
            <p:nvPr/>
          </p:nvSpPr>
          <p:spPr>
            <a:xfrm>
              <a:off x="5893339" y="3825361"/>
              <a:ext cx="88995" cy="88733"/>
            </a:xfrm>
            <a:custGeom>
              <a:rect b="b" l="l" r="r" t="t"/>
              <a:pathLst>
                <a:path extrusionOk="0" h="3379" w="3389">
                  <a:moveTo>
                    <a:pt x="1677" y="0"/>
                  </a:moveTo>
                  <a:cubicBezTo>
                    <a:pt x="756" y="0"/>
                    <a:pt x="0" y="753"/>
                    <a:pt x="0" y="1685"/>
                  </a:cubicBezTo>
                  <a:cubicBezTo>
                    <a:pt x="0" y="2623"/>
                    <a:pt x="756" y="3379"/>
                    <a:pt x="1685" y="3379"/>
                  </a:cubicBezTo>
                  <a:cubicBezTo>
                    <a:pt x="1691" y="3379"/>
                    <a:pt x="1696" y="3379"/>
                    <a:pt x="1702" y="3379"/>
                  </a:cubicBezTo>
                  <a:cubicBezTo>
                    <a:pt x="2632" y="3379"/>
                    <a:pt x="3379" y="2627"/>
                    <a:pt x="3388" y="1694"/>
                  </a:cubicBezTo>
                  <a:cubicBezTo>
                    <a:pt x="3388" y="757"/>
                    <a:pt x="2632" y="1"/>
                    <a:pt x="1694" y="1"/>
                  </a:cubicBezTo>
                  <a:cubicBezTo>
                    <a:pt x="1688" y="1"/>
                    <a:pt x="1683" y="0"/>
                    <a:pt x="1677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48"/>
            <p:cNvSpPr/>
            <p:nvPr/>
          </p:nvSpPr>
          <p:spPr>
            <a:xfrm>
              <a:off x="5892840" y="3824993"/>
              <a:ext cx="53308" cy="88995"/>
            </a:xfrm>
            <a:custGeom>
              <a:rect b="b" l="l" r="r" t="t"/>
              <a:pathLst>
                <a:path extrusionOk="0" h="3389" w="2030">
                  <a:moveTo>
                    <a:pt x="1694" y="0"/>
                  </a:moveTo>
                  <a:cubicBezTo>
                    <a:pt x="786" y="0"/>
                    <a:pt x="9" y="742"/>
                    <a:pt x="0" y="1689"/>
                  </a:cubicBezTo>
                  <a:cubicBezTo>
                    <a:pt x="0" y="2645"/>
                    <a:pt x="777" y="3388"/>
                    <a:pt x="1685" y="3388"/>
                  </a:cubicBezTo>
                  <a:cubicBezTo>
                    <a:pt x="1795" y="3388"/>
                    <a:pt x="1907" y="3377"/>
                    <a:pt x="2020" y="3355"/>
                  </a:cubicBezTo>
                  <a:cubicBezTo>
                    <a:pt x="1225" y="3201"/>
                    <a:pt x="661" y="2503"/>
                    <a:pt x="661" y="1689"/>
                  </a:cubicBezTo>
                  <a:cubicBezTo>
                    <a:pt x="661" y="885"/>
                    <a:pt x="1235" y="187"/>
                    <a:pt x="2029" y="34"/>
                  </a:cubicBezTo>
                  <a:cubicBezTo>
                    <a:pt x="1916" y="11"/>
                    <a:pt x="1804" y="0"/>
                    <a:pt x="1694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48"/>
            <p:cNvSpPr/>
            <p:nvPr/>
          </p:nvSpPr>
          <p:spPr>
            <a:xfrm>
              <a:off x="5919231" y="3839436"/>
              <a:ext cx="35714" cy="61107"/>
            </a:xfrm>
            <a:custGeom>
              <a:rect b="b" l="l" r="r" t="t"/>
              <a:pathLst>
                <a:path extrusionOk="0" h="2327" w="1360">
                  <a:moveTo>
                    <a:pt x="651" y="469"/>
                  </a:moveTo>
                  <a:lnTo>
                    <a:pt x="651" y="900"/>
                  </a:lnTo>
                  <a:cubicBezTo>
                    <a:pt x="469" y="833"/>
                    <a:pt x="421" y="776"/>
                    <a:pt x="421" y="670"/>
                  </a:cubicBezTo>
                  <a:cubicBezTo>
                    <a:pt x="421" y="546"/>
                    <a:pt x="526" y="489"/>
                    <a:pt x="651" y="469"/>
                  </a:cubicBezTo>
                  <a:close/>
                  <a:moveTo>
                    <a:pt x="794" y="1350"/>
                  </a:moveTo>
                  <a:cubicBezTo>
                    <a:pt x="967" y="1426"/>
                    <a:pt x="1005" y="1503"/>
                    <a:pt x="1005" y="1608"/>
                  </a:cubicBezTo>
                  <a:cubicBezTo>
                    <a:pt x="1005" y="1723"/>
                    <a:pt x="909" y="1828"/>
                    <a:pt x="794" y="1838"/>
                  </a:cubicBezTo>
                  <a:lnTo>
                    <a:pt x="794" y="1350"/>
                  </a:lnTo>
                  <a:close/>
                  <a:moveTo>
                    <a:pt x="718" y="0"/>
                  </a:moveTo>
                  <a:cubicBezTo>
                    <a:pt x="670" y="0"/>
                    <a:pt x="622" y="29"/>
                    <a:pt x="622" y="77"/>
                  </a:cubicBezTo>
                  <a:lnTo>
                    <a:pt x="622" y="154"/>
                  </a:lnTo>
                  <a:cubicBezTo>
                    <a:pt x="287" y="192"/>
                    <a:pt x="67" y="374"/>
                    <a:pt x="67" y="709"/>
                  </a:cubicBezTo>
                  <a:cubicBezTo>
                    <a:pt x="67" y="1063"/>
                    <a:pt x="345" y="1168"/>
                    <a:pt x="613" y="1273"/>
                  </a:cubicBezTo>
                  <a:lnTo>
                    <a:pt x="613" y="1838"/>
                  </a:lnTo>
                  <a:cubicBezTo>
                    <a:pt x="479" y="1819"/>
                    <a:pt x="354" y="1752"/>
                    <a:pt x="258" y="1656"/>
                  </a:cubicBezTo>
                  <a:cubicBezTo>
                    <a:pt x="236" y="1633"/>
                    <a:pt x="206" y="1623"/>
                    <a:pt x="176" y="1623"/>
                  </a:cubicBezTo>
                  <a:cubicBezTo>
                    <a:pt x="130" y="1623"/>
                    <a:pt x="84" y="1648"/>
                    <a:pt x="67" y="1694"/>
                  </a:cubicBezTo>
                  <a:cubicBezTo>
                    <a:pt x="0" y="1771"/>
                    <a:pt x="0" y="1876"/>
                    <a:pt x="67" y="1943"/>
                  </a:cubicBezTo>
                  <a:cubicBezTo>
                    <a:pt x="203" y="2089"/>
                    <a:pt x="392" y="2174"/>
                    <a:pt x="590" y="2174"/>
                  </a:cubicBezTo>
                  <a:cubicBezTo>
                    <a:pt x="601" y="2174"/>
                    <a:pt x="612" y="2173"/>
                    <a:pt x="622" y="2173"/>
                  </a:cubicBezTo>
                  <a:lnTo>
                    <a:pt x="622" y="2173"/>
                  </a:lnTo>
                  <a:lnTo>
                    <a:pt x="613" y="2183"/>
                  </a:lnTo>
                  <a:lnTo>
                    <a:pt x="613" y="2259"/>
                  </a:lnTo>
                  <a:cubicBezTo>
                    <a:pt x="613" y="2297"/>
                    <a:pt x="670" y="2326"/>
                    <a:pt x="708" y="2326"/>
                  </a:cubicBezTo>
                  <a:cubicBezTo>
                    <a:pt x="756" y="2326"/>
                    <a:pt x="804" y="2297"/>
                    <a:pt x="804" y="2259"/>
                  </a:cubicBezTo>
                  <a:lnTo>
                    <a:pt x="804" y="2173"/>
                  </a:lnTo>
                  <a:cubicBezTo>
                    <a:pt x="1120" y="2154"/>
                    <a:pt x="1359" y="1886"/>
                    <a:pt x="1340" y="1570"/>
                  </a:cubicBezTo>
                  <a:cubicBezTo>
                    <a:pt x="1340" y="1235"/>
                    <a:pt x="1129" y="1082"/>
                    <a:pt x="814" y="967"/>
                  </a:cubicBezTo>
                  <a:lnTo>
                    <a:pt x="814" y="469"/>
                  </a:lnTo>
                  <a:cubicBezTo>
                    <a:pt x="909" y="479"/>
                    <a:pt x="1005" y="508"/>
                    <a:pt x="1082" y="556"/>
                  </a:cubicBezTo>
                  <a:cubicBezTo>
                    <a:pt x="1102" y="567"/>
                    <a:pt x="1123" y="573"/>
                    <a:pt x="1144" y="573"/>
                  </a:cubicBezTo>
                  <a:cubicBezTo>
                    <a:pt x="1191" y="573"/>
                    <a:pt x="1234" y="545"/>
                    <a:pt x="1254" y="498"/>
                  </a:cubicBezTo>
                  <a:cubicBezTo>
                    <a:pt x="1311" y="431"/>
                    <a:pt x="1302" y="335"/>
                    <a:pt x="1244" y="278"/>
                  </a:cubicBezTo>
                  <a:cubicBezTo>
                    <a:pt x="1130" y="199"/>
                    <a:pt x="992" y="152"/>
                    <a:pt x="852" y="152"/>
                  </a:cubicBezTo>
                  <a:cubicBezTo>
                    <a:pt x="839" y="152"/>
                    <a:pt x="827" y="153"/>
                    <a:pt x="814" y="154"/>
                  </a:cubicBezTo>
                  <a:lnTo>
                    <a:pt x="814" y="77"/>
                  </a:lnTo>
                  <a:cubicBezTo>
                    <a:pt x="814" y="39"/>
                    <a:pt x="766" y="0"/>
                    <a:pt x="71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48"/>
            <p:cNvSpPr/>
            <p:nvPr/>
          </p:nvSpPr>
          <p:spPr>
            <a:xfrm>
              <a:off x="5973747" y="3766565"/>
              <a:ext cx="130959" cy="130460"/>
            </a:xfrm>
            <a:custGeom>
              <a:rect b="b" l="l" r="r" t="t"/>
              <a:pathLst>
                <a:path extrusionOk="0" h="4968" w="4987">
                  <a:moveTo>
                    <a:pt x="2481" y="0"/>
                  </a:moveTo>
                  <a:cubicBezTo>
                    <a:pt x="1121" y="0"/>
                    <a:pt x="10" y="1107"/>
                    <a:pt x="1" y="2479"/>
                  </a:cubicBezTo>
                  <a:cubicBezTo>
                    <a:pt x="1" y="3847"/>
                    <a:pt x="1111" y="4967"/>
                    <a:pt x="2489" y="4967"/>
                  </a:cubicBezTo>
                  <a:cubicBezTo>
                    <a:pt x="2495" y="4967"/>
                    <a:pt x="2501" y="4967"/>
                    <a:pt x="2507" y="4967"/>
                  </a:cubicBezTo>
                  <a:cubicBezTo>
                    <a:pt x="3867" y="4967"/>
                    <a:pt x="4977" y="3861"/>
                    <a:pt x="4977" y="2488"/>
                  </a:cubicBezTo>
                  <a:cubicBezTo>
                    <a:pt x="4987" y="1120"/>
                    <a:pt x="3877" y="0"/>
                    <a:pt x="2499" y="0"/>
                  </a:cubicBezTo>
                  <a:cubicBezTo>
                    <a:pt x="2493" y="0"/>
                    <a:pt x="2487" y="0"/>
                    <a:pt x="24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48"/>
            <p:cNvSpPr/>
            <p:nvPr/>
          </p:nvSpPr>
          <p:spPr>
            <a:xfrm>
              <a:off x="5973274" y="3766250"/>
              <a:ext cx="74132" cy="130801"/>
            </a:xfrm>
            <a:custGeom>
              <a:rect b="b" l="l" r="r" t="t"/>
              <a:pathLst>
                <a:path extrusionOk="0" h="4981" w="2823">
                  <a:moveTo>
                    <a:pt x="2497" y="1"/>
                  </a:moveTo>
                  <a:cubicBezTo>
                    <a:pt x="1143" y="1"/>
                    <a:pt x="9" y="1089"/>
                    <a:pt x="9" y="2481"/>
                  </a:cubicBezTo>
                  <a:cubicBezTo>
                    <a:pt x="0" y="3875"/>
                    <a:pt x="1136" y="4981"/>
                    <a:pt x="2492" y="4981"/>
                  </a:cubicBezTo>
                  <a:cubicBezTo>
                    <a:pt x="2598" y="4981"/>
                    <a:pt x="2705" y="4974"/>
                    <a:pt x="2813" y="4960"/>
                  </a:cubicBezTo>
                  <a:cubicBezTo>
                    <a:pt x="1569" y="4797"/>
                    <a:pt x="641" y="3735"/>
                    <a:pt x="650" y="2481"/>
                  </a:cubicBezTo>
                  <a:cubicBezTo>
                    <a:pt x="650" y="1237"/>
                    <a:pt x="1579" y="184"/>
                    <a:pt x="2823" y="22"/>
                  </a:cubicBezTo>
                  <a:cubicBezTo>
                    <a:pt x="2713" y="8"/>
                    <a:pt x="2605" y="1"/>
                    <a:pt x="2497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48"/>
            <p:cNvSpPr/>
            <p:nvPr/>
          </p:nvSpPr>
          <p:spPr>
            <a:xfrm>
              <a:off x="5994624" y="3787415"/>
              <a:ext cx="89231" cy="88733"/>
            </a:xfrm>
            <a:custGeom>
              <a:rect b="b" l="l" r="r" t="t"/>
              <a:pathLst>
                <a:path extrusionOk="0" h="3379" w="3398">
                  <a:moveTo>
                    <a:pt x="1686" y="0"/>
                  </a:moveTo>
                  <a:cubicBezTo>
                    <a:pt x="756" y="0"/>
                    <a:pt x="10" y="753"/>
                    <a:pt x="0" y="1685"/>
                  </a:cubicBezTo>
                  <a:cubicBezTo>
                    <a:pt x="0" y="2623"/>
                    <a:pt x="756" y="3379"/>
                    <a:pt x="1694" y="3379"/>
                  </a:cubicBezTo>
                  <a:cubicBezTo>
                    <a:pt x="1700" y="3379"/>
                    <a:pt x="1706" y="3379"/>
                    <a:pt x="1712" y="3379"/>
                  </a:cubicBezTo>
                  <a:cubicBezTo>
                    <a:pt x="2641" y="3379"/>
                    <a:pt x="3388" y="2626"/>
                    <a:pt x="3388" y="1694"/>
                  </a:cubicBezTo>
                  <a:cubicBezTo>
                    <a:pt x="3398" y="757"/>
                    <a:pt x="2642" y="0"/>
                    <a:pt x="1704" y="0"/>
                  </a:cubicBezTo>
                  <a:cubicBezTo>
                    <a:pt x="1698" y="0"/>
                    <a:pt x="1692" y="0"/>
                    <a:pt x="168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48"/>
            <p:cNvSpPr/>
            <p:nvPr/>
          </p:nvSpPr>
          <p:spPr>
            <a:xfrm>
              <a:off x="5994361" y="3787284"/>
              <a:ext cx="53308" cy="88916"/>
            </a:xfrm>
            <a:custGeom>
              <a:rect b="b" l="l" r="r" t="t"/>
              <a:pathLst>
                <a:path extrusionOk="0" h="3386" w="2030">
                  <a:moveTo>
                    <a:pt x="1689" y="0"/>
                  </a:moveTo>
                  <a:cubicBezTo>
                    <a:pt x="775" y="0"/>
                    <a:pt x="1" y="734"/>
                    <a:pt x="1" y="1680"/>
                  </a:cubicBezTo>
                  <a:cubicBezTo>
                    <a:pt x="1" y="2641"/>
                    <a:pt x="777" y="3386"/>
                    <a:pt x="1695" y="3386"/>
                  </a:cubicBezTo>
                  <a:cubicBezTo>
                    <a:pt x="1802" y="3386"/>
                    <a:pt x="1910" y="3376"/>
                    <a:pt x="2020" y="3355"/>
                  </a:cubicBezTo>
                  <a:cubicBezTo>
                    <a:pt x="1226" y="3192"/>
                    <a:pt x="651" y="2494"/>
                    <a:pt x="661" y="1690"/>
                  </a:cubicBezTo>
                  <a:cubicBezTo>
                    <a:pt x="661" y="876"/>
                    <a:pt x="1235" y="187"/>
                    <a:pt x="2030" y="34"/>
                  </a:cubicBezTo>
                  <a:cubicBezTo>
                    <a:pt x="1915" y="11"/>
                    <a:pt x="1801" y="0"/>
                    <a:pt x="1689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48"/>
            <p:cNvSpPr/>
            <p:nvPr/>
          </p:nvSpPr>
          <p:spPr>
            <a:xfrm>
              <a:off x="6020753" y="3801727"/>
              <a:ext cx="35451" cy="60844"/>
            </a:xfrm>
            <a:custGeom>
              <a:rect b="b" l="l" r="r" t="t"/>
              <a:pathLst>
                <a:path extrusionOk="0" h="2317" w="1350">
                  <a:moveTo>
                    <a:pt x="642" y="470"/>
                  </a:moveTo>
                  <a:lnTo>
                    <a:pt x="642" y="891"/>
                  </a:lnTo>
                  <a:cubicBezTo>
                    <a:pt x="460" y="824"/>
                    <a:pt x="412" y="767"/>
                    <a:pt x="412" y="661"/>
                  </a:cubicBezTo>
                  <a:cubicBezTo>
                    <a:pt x="412" y="537"/>
                    <a:pt x="517" y="489"/>
                    <a:pt x="642" y="470"/>
                  </a:cubicBezTo>
                  <a:close/>
                  <a:moveTo>
                    <a:pt x="785" y="1341"/>
                  </a:moveTo>
                  <a:cubicBezTo>
                    <a:pt x="967" y="1417"/>
                    <a:pt x="996" y="1503"/>
                    <a:pt x="996" y="1599"/>
                  </a:cubicBezTo>
                  <a:cubicBezTo>
                    <a:pt x="996" y="1724"/>
                    <a:pt x="910" y="1819"/>
                    <a:pt x="785" y="1829"/>
                  </a:cubicBezTo>
                  <a:lnTo>
                    <a:pt x="785" y="1341"/>
                  </a:lnTo>
                  <a:close/>
                  <a:moveTo>
                    <a:pt x="709" y="1"/>
                  </a:moveTo>
                  <a:cubicBezTo>
                    <a:pt x="661" y="1"/>
                    <a:pt x="613" y="30"/>
                    <a:pt x="613" y="68"/>
                  </a:cubicBezTo>
                  <a:lnTo>
                    <a:pt x="613" y="145"/>
                  </a:lnTo>
                  <a:cubicBezTo>
                    <a:pt x="278" y="192"/>
                    <a:pt x="67" y="365"/>
                    <a:pt x="67" y="700"/>
                  </a:cubicBezTo>
                  <a:cubicBezTo>
                    <a:pt x="58" y="1054"/>
                    <a:pt x="335" y="1169"/>
                    <a:pt x="613" y="1274"/>
                  </a:cubicBezTo>
                  <a:lnTo>
                    <a:pt x="613" y="1829"/>
                  </a:lnTo>
                  <a:cubicBezTo>
                    <a:pt x="479" y="1810"/>
                    <a:pt x="355" y="1743"/>
                    <a:pt x="249" y="1647"/>
                  </a:cubicBezTo>
                  <a:cubicBezTo>
                    <a:pt x="227" y="1624"/>
                    <a:pt x="198" y="1614"/>
                    <a:pt x="169" y="1614"/>
                  </a:cubicBezTo>
                  <a:cubicBezTo>
                    <a:pt x="125" y="1614"/>
                    <a:pt x="81" y="1639"/>
                    <a:pt x="58" y="1685"/>
                  </a:cubicBezTo>
                  <a:cubicBezTo>
                    <a:pt x="0" y="1762"/>
                    <a:pt x="0" y="1867"/>
                    <a:pt x="58" y="1944"/>
                  </a:cubicBezTo>
                  <a:cubicBezTo>
                    <a:pt x="201" y="2097"/>
                    <a:pt x="402" y="2173"/>
                    <a:pt x="613" y="2173"/>
                  </a:cubicBezTo>
                  <a:lnTo>
                    <a:pt x="603" y="2250"/>
                  </a:lnTo>
                  <a:cubicBezTo>
                    <a:pt x="603" y="2288"/>
                    <a:pt x="661" y="2317"/>
                    <a:pt x="699" y="2317"/>
                  </a:cubicBezTo>
                  <a:cubicBezTo>
                    <a:pt x="747" y="2317"/>
                    <a:pt x="804" y="2288"/>
                    <a:pt x="804" y="2250"/>
                  </a:cubicBezTo>
                  <a:lnTo>
                    <a:pt x="804" y="2164"/>
                  </a:lnTo>
                  <a:cubicBezTo>
                    <a:pt x="1111" y="2145"/>
                    <a:pt x="1350" y="1877"/>
                    <a:pt x="1340" y="1561"/>
                  </a:cubicBezTo>
                  <a:cubicBezTo>
                    <a:pt x="1340" y="1207"/>
                    <a:pt x="1101" y="1063"/>
                    <a:pt x="804" y="958"/>
                  </a:cubicBezTo>
                  <a:lnTo>
                    <a:pt x="804" y="460"/>
                  </a:lnTo>
                  <a:cubicBezTo>
                    <a:pt x="996" y="470"/>
                    <a:pt x="1063" y="566"/>
                    <a:pt x="1139" y="566"/>
                  </a:cubicBezTo>
                  <a:cubicBezTo>
                    <a:pt x="1216" y="566"/>
                    <a:pt x="1264" y="489"/>
                    <a:pt x="1283" y="422"/>
                  </a:cubicBezTo>
                  <a:cubicBezTo>
                    <a:pt x="1312" y="298"/>
                    <a:pt x="1235" y="240"/>
                    <a:pt x="1120" y="192"/>
                  </a:cubicBezTo>
                  <a:cubicBezTo>
                    <a:pt x="1015" y="164"/>
                    <a:pt x="910" y="145"/>
                    <a:pt x="804" y="145"/>
                  </a:cubicBezTo>
                  <a:lnTo>
                    <a:pt x="804" y="68"/>
                  </a:lnTo>
                  <a:cubicBezTo>
                    <a:pt x="804" y="30"/>
                    <a:pt x="757" y="1"/>
                    <a:pt x="70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48"/>
            <p:cNvSpPr/>
            <p:nvPr/>
          </p:nvSpPr>
          <p:spPr>
            <a:xfrm>
              <a:off x="5744051" y="3983945"/>
              <a:ext cx="147056" cy="165491"/>
            </a:xfrm>
            <a:custGeom>
              <a:rect b="b" l="l" r="r" t="t"/>
              <a:pathLst>
                <a:path extrusionOk="0" h="6302" w="5600">
                  <a:moveTo>
                    <a:pt x="3733" y="0"/>
                  </a:moveTo>
                  <a:lnTo>
                    <a:pt x="269" y="1292"/>
                  </a:lnTo>
                  <a:cubicBezTo>
                    <a:pt x="96" y="1359"/>
                    <a:pt x="1" y="1560"/>
                    <a:pt x="68" y="1733"/>
                  </a:cubicBezTo>
                  <a:lnTo>
                    <a:pt x="1695" y="6078"/>
                  </a:lnTo>
                  <a:cubicBezTo>
                    <a:pt x="1746" y="6218"/>
                    <a:pt x="1872" y="6301"/>
                    <a:pt x="2010" y="6301"/>
                  </a:cubicBezTo>
                  <a:cubicBezTo>
                    <a:pt x="2051" y="6301"/>
                    <a:pt x="2093" y="6294"/>
                    <a:pt x="2135" y="6278"/>
                  </a:cubicBezTo>
                  <a:lnTo>
                    <a:pt x="5599" y="498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48"/>
            <p:cNvSpPr/>
            <p:nvPr/>
          </p:nvSpPr>
          <p:spPr>
            <a:xfrm>
              <a:off x="5784754" y="4095786"/>
              <a:ext cx="106353" cy="53597"/>
            </a:xfrm>
            <a:custGeom>
              <a:rect b="b" l="l" r="r" t="t"/>
              <a:pathLst>
                <a:path extrusionOk="0" h="2041" w="4050">
                  <a:moveTo>
                    <a:pt x="3781" y="0"/>
                  </a:moveTo>
                  <a:lnTo>
                    <a:pt x="3714" y="29"/>
                  </a:lnTo>
                  <a:lnTo>
                    <a:pt x="1" y="1417"/>
                  </a:lnTo>
                  <a:lnTo>
                    <a:pt x="145" y="1819"/>
                  </a:lnTo>
                  <a:cubicBezTo>
                    <a:pt x="197" y="1953"/>
                    <a:pt x="331" y="2041"/>
                    <a:pt x="469" y="2041"/>
                  </a:cubicBezTo>
                  <a:cubicBezTo>
                    <a:pt x="508" y="2041"/>
                    <a:pt x="547" y="2034"/>
                    <a:pt x="585" y="2019"/>
                  </a:cubicBezTo>
                  <a:lnTo>
                    <a:pt x="4049" y="727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48"/>
            <p:cNvSpPr/>
            <p:nvPr/>
          </p:nvSpPr>
          <p:spPr>
            <a:xfrm>
              <a:off x="5886538" y="3909550"/>
              <a:ext cx="286024" cy="176441"/>
            </a:xfrm>
            <a:custGeom>
              <a:rect b="b" l="l" r="r" t="t"/>
              <a:pathLst>
                <a:path extrusionOk="0" h="6719" w="10892">
                  <a:moveTo>
                    <a:pt x="9693" y="1"/>
                  </a:moveTo>
                  <a:cubicBezTo>
                    <a:pt x="9260" y="1"/>
                    <a:pt x="8912" y="344"/>
                    <a:pt x="8873" y="383"/>
                  </a:cubicBezTo>
                  <a:lnTo>
                    <a:pt x="6002" y="2747"/>
                  </a:lnTo>
                  <a:cubicBezTo>
                    <a:pt x="6002" y="2747"/>
                    <a:pt x="5963" y="1934"/>
                    <a:pt x="5111" y="1934"/>
                  </a:cubicBezTo>
                  <a:cubicBezTo>
                    <a:pt x="4317" y="1931"/>
                    <a:pt x="3755" y="1924"/>
                    <a:pt x="3338" y="1924"/>
                  </a:cubicBezTo>
                  <a:cubicBezTo>
                    <a:pt x="2505" y="1924"/>
                    <a:pt x="2256" y="1950"/>
                    <a:pt x="1905" y="2077"/>
                  </a:cubicBezTo>
                  <a:lnTo>
                    <a:pt x="1" y="2862"/>
                  </a:lnTo>
                  <a:lnTo>
                    <a:pt x="1436" y="6719"/>
                  </a:lnTo>
                  <a:cubicBezTo>
                    <a:pt x="2585" y="6243"/>
                    <a:pt x="2514" y="6187"/>
                    <a:pt x="3650" y="6187"/>
                  </a:cubicBezTo>
                  <a:cubicBezTo>
                    <a:pt x="3999" y="6187"/>
                    <a:pt x="4463" y="6193"/>
                    <a:pt x="5111" y="6193"/>
                  </a:cubicBezTo>
                  <a:cubicBezTo>
                    <a:pt x="5724" y="6173"/>
                    <a:pt x="6308" y="5905"/>
                    <a:pt x="6719" y="5446"/>
                  </a:cubicBezTo>
                  <a:lnTo>
                    <a:pt x="10251" y="1675"/>
                  </a:lnTo>
                  <a:cubicBezTo>
                    <a:pt x="10356" y="1551"/>
                    <a:pt x="10892" y="843"/>
                    <a:pt x="10299" y="259"/>
                  </a:cubicBezTo>
                  <a:cubicBezTo>
                    <a:pt x="10093" y="68"/>
                    <a:pt x="9884" y="1"/>
                    <a:pt x="96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48"/>
            <p:cNvSpPr/>
            <p:nvPr/>
          </p:nvSpPr>
          <p:spPr>
            <a:xfrm>
              <a:off x="5886538" y="3976408"/>
              <a:ext cx="57851" cy="109347"/>
            </a:xfrm>
            <a:custGeom>
              <a:rect b="b" l="l" r="r" t="t"/>
              <a:pathLst>
                <a:path extrusionOk="0" h="4164" w="2203">
                  <a:moveTo>
                    <a:pt x="767" y="0"/>
                  </a:moveTo>
                  <a:lnTo>
                    <a:pt x="1" y="307"/>
                  </a:lnTo>
                  <a:lnTo>
                    <a:pt x="1446" y="4163"/>
                  </a:lnTo>
                  <a:lnTo>
                    <a:pt x="2202" y="3848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48"/>
            <p:cNvSpPr/>
            <p:nvPr/>
          </p:nvSpPr>
          <p:spPr>
            <a:xfrm>
              <a:off x="5961956" y="3961335"/>
              <a:ext cx="82456" cy="52467"/>
            </a:xfrm>
            <a:custGeom>
              <a:rect b="b" l="l" r="r" t="t"/>
              <a:pathLst>
                <a:path extrusionOk="0" h="1998" w="3140">
                  <a:moveTo>
                    <a:pt x="2565" y="0"/>
                  </a:moveTo>
                  <a:lnTo>
                    <a:pt x="2565" y="0"/>
                  </a:lnTo>
                  <a:cubicBezTo>
                    <a:pt x="2641" y="345"/>
                    <a:pt x="2708" y="948"/>
                    <a:pt x="2488" y="1263"/>
                  </a:cubicBezTo>
                  <a:cubicBezTo>
                    <a:pt x="2355" y="1454"/>
                    <a:pt x="2176" y="1495"/>
                    <a:pt x="1704" y="1495"/>
                  </a:cubicBezTo>
                  <a:cubicBezTo>
                    <a:pt x="1396" y="1495"/>
                    <a:pt x="962" y="1478"/>
                    <a:pt x="335" y="1474"/>
                  </a:cubicBezTo>
                  <a:cubicBezTo>
                    <a:pt x="0" y="1474"/>
                    <a:pt x="0" y="1981"/>
                    <a:pt x="335" y="1981"/>
                  </a:cubicBezTo>
                  <a:cubicBezTo>
                    <a:pt x="868" y="1981"/>
                    <a:pt x="1286" y="1997"/>
                    <a:pt x="1621" y="1997"/>
                  </a:cubicBezTo>
                  <a:cubicBezTo>
                    <a:pt x="2292" y="1997"/>
                    <a:pt x="2632" y="1933"/>
                    <a:pt x="2900" y="1550"/>
                  </a:cubicBezTo>
                  <a:cubicBezTo>
                    <a:pt x="3053" y="1311"/>
                    <a:pt x="3130" y="1034"/>
                    <a:pt x="3139" y="756"/>
                  </a:cubicBezTo>
                  <a:cubicBezTo>
                    <a:pt x="3130" y="651"/>
                    <a:pt x="3053" y="153"/>
                    <a:pt x="25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48"/>
            <p:cNvSpPr/>
            <p:nvPr/>
          </p:nvSpPr>
          <p:spPr>
            <a:xfrm>
              <a:off x="5840556" y="3971235"/>
              <a:ext cx="89258" cy="144167"/>
            </a:xfrm>
            <a:custGeom>
              <a:rect b="b" l="l" r="r" t="t"/>
              <a:pathLst>
                <a:path extrusionOk="0" h="5490" w="3399">
                  <a:moveTo>
                    <a:pt x="1413" y="1"/>
                  </a:moveTo>
                  <a:cubicBezTo>
                    <a:pt x="1374" y="1"/>
                    <a:pt x="1333" y="8"/>
                    <a:pt x="1293" y="25"/>
                  </a:cubicBezTo>
                  <a:lnTo>
                    <a:pt x="1" y="504"/>
                  </a:lnTo>
                  <a:lnTo>
                    <a:pt x="1867" y="5490"/>
                  </a:lnTo>
                  <a:lnTo>
                    <a:pt x="3159" y="5002"/>
                  </a:lnTo>
                  <a:cubicBezTo>
                    <a:pt x="3312" y="4944"/>
                    <a:pt x="3398" y="4772"/>
                    <a:pt x="3341" y="4619"/>
                  </a:cubicBezTo>
                  <a:lnTo>
                    <a:pt x="1685" y="188"/>
                  </a:lnTo>
                  <a:cubicBezTo>
                    <a:pt x="1642" y="73"/>
                    <a:pt x="1534" y="1"/>
                    <a:pt x="1413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48"/>
            <p:cNvSpPr/>
            <p:nvPr/>
          </p:nvSpPr>
          <p:spPr>
            <a:xfrm>
              <a:off x="5882284" y="4079689"/>
              <a:ext cx="47531" cy="35714"/>
            </a:xfrm>
            <a:custGeom>
              <a:rect b="b" l="l" r="r" t="t"/>
              <a:pathLst>
                <a:path extrusionOk="0" h="1360" w="1810">
                  <a:moveTo>
                    <a:pt x="1570" y="1"/>
                  </a:moveTo>
                  <a:cubicBezTo>
                    <a:pt x="1532" y="49"/>
                    <a:pt x="1484" y="87"/>
                    <a:pt x="1426" y="106"/>
                  </a:cubicBezTo>
                  <a:lnTo>
                    <a:pt x="0" y="632"/>
                  </a:lnTo>
                  <a:lnTo>
                    <a:pt x="268" y="1360"/>
                  </a:lnTo>
                  <a:lnTo>
                    <a:pt x="1570" y="881"/>
                  </a:lnTo>
                  <a:cubicBezTo>
                    <a:pt x="1723" y="814"/>
                    <a:pt x="1809" y="642"/>
                    <a:pt x="1752" y="489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9" name="Google Shape;5639;p48"/>
          <p:cNvGrpSpPr/>
          <p:nvPr/>
        </p:nvGrpSpPr>
        <p:grpSpPr>
          <a:xfrm>
            <a:off x="6678697" y="3793324"/>
            <a:ext cx="342824" cy="328985"/>
            <a:chOff x="6678697" y="3793324"/>
            <a:chExt cx="342824" cy="328985"/>
          </a:xfrm>
        </p:grpSpPr>
        <p:sp>
          <p:nvSpPr>
            <p:cNvPr id="5640" name="Google Shape;5640;p48"/>
            <p:cNvSpPr/>
            <p:nvPr/>
          </p:nvSpPr>
          <p:spPr>
            <a:xfrm>
              <a:off x="6789015" y="3990720"/>
              <a:ext cx="9086" cy="19144"/>
            </a:xfrm>
            <a:custGeom>
              <a:rect b="b" l="l" r="r" t="t"/>
              <a:pathLst>
                <a:path extrusionOk="0" h="729" w="346">
                  <a:moveTo>
                    <a:pt x="307" y="1"/>
                  </a:moveTo>
                  <a:lnTo>
                    <a:pt x="1" y="307"/>
                  </a:lnTo>
                  <a:cubicBezTo>
                    <a:pt x="97" y="460"/>
                    <a:pt x="221" y="594"/>
                    <a:pt x="345" y="728"/>
                  </a:cubicBezTo>
                  <a:cubicBezTo>
                    <a:pt x="317" y="489"/>
                    <a:pt x="298" y="240"/>
                    <a:pt x="30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48"/>
            <p:cNvSpPr/>
            <p:nvPr/>
          </p:nvSpPr>
          <p:spPr>
            <a:xfrm>
              <a:off x="6798075" y="3815067"/>
              <a:ext cx="223446" cy="235001"/>
            </a:xfrm>
            <a:custGeom>
              <a:rect b="b" l="l" r="r" t="t"/>
              <a:pathLst>
                <a:path extrusionOk="0" h="8949" w="8509">
                  <a:moveTo>
                    <a:pt x="7417" y="0"/>
                  </a:moveTo>
                  <a:lnTo>
                    <a:pt x="7417" y="0"/>
                  </a:lnTo>
                  <a:cubicBezTo>
                    <a:pt x="7417" y="0"/>
                    <a:pt x="7733" y="2077"/>
                    <a:pt x="6642" y="3178"/>
                  </a:cubicBezTo>
                  <a:lnTo>
                    <a:pt x="3178" y="6632"/>
                  </a:lnTo>
                  <a:cubicBezTo>
                    <a:pt x="2479" y="7331"/>
                    <a:pt x="1372" y="7457"/>
                    <a:pt x="666" y="7457"/>
                  </a:cubicBezTo>
                  <a:cubicBezTo>
                    <a:pt x="270" y="7457"/>
                    <a:pt x="1" y="7417"/>
                    <a:pt x="0" y="7417"/>
                  </a:cubicBezTo>
                  <a:lnTo>
                    <a:pt x="0" y="7417"/>
                  </a:lnTo>
                  <a:cubicBezTo>
                    <a:pt x="345" y="7752"/>
                    <a:pt x="766" y="8001"/>
                    <a:pt x="1235" y="8135"/>
                  </a:cubicBezTo>
                  <a:lnTo>
                    <a:pt x="2048" y="8948"/>
                  </a:lnTo>
                  <a:cubicBezTo>
                    <a:pt x="2738" y="8508"/>
                    <a:pt x="3379" y="7991"/>
                    <a:pt x="3963" y="7417"/>
                  </a:cubicBezTo>
                  <a:lnTo>
                    <a:pt x="7417" y="3953"/>
                  </a:lnTo>
                  <a:cubicBezTo>
                    <a:pt x="8508" y="2862"/>
                    <a:pt x="8508" y="1091"/>
                    <a:pt x="7417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48"/>
            <p:cNvSpPr/>
            <p:nvPr/>
          </p:nvSpPr>
          <p:spPr>
            <a:xfrm>
              <a:off x="6777461" y="3793324"/>
              <a:ext cx="235762" cy="228016"/>
            </a:xfrm>
            <a:custGeom>
              <a:rect b="b" l="l" r="r" t="t"/>
              <a:pathLst>
                <a:path extrusionOk="0" h="8683" w="8978">
                  <a:moveTo>
                    <a:pt x="6226" y="1431"/>
                  </a:moveTo>
                  <a:cubicBezTo>
                    <a:pt x="6578" y="1431"/>
                    <a:pt x="6930" y="1565"/>
                    <a:pt x="7198" y="1833"/>
                  </a:cubicBezTo>
                  <a:cubicBezTo>
                    <a:pt x="7733" y="2369"/>
                    <a:pt x="7733" y="3240"/>
                    <a:pt x="7198" y="3776"/>
                  </a:cubicBezTo>
                  <a:lnTo>
                    <a:pt x="5465" y="5508"/>
                  </a:lnTo>
                  <a:lnTo>
                    <a:pt x="5102" y="5594"/>
                  </a:lnTo>
                  <a:lnTo>
                    <a:pt x="3838" y="7135"/>
                  </a:lnTo>
                  <a:lnTo>
                    <a:pt x="3743" y="7231"/>
                  </a:lnTo>
                  <a:cubicBezTo>
                    <a:pt x="3470" y="7499"/>
                    <a:pt x="3118" y="7633"/>
                    <a:pt x="2768" y="7633"/>
                  </a:cubicBezTo>
                  <a:cubicBezTo>
                    <a:pt x="2417" y="7633"/>
                    <a:pt x="2068" y="7499"/>
                    <a:pt x="1800" y="7231"/>
                  </a:cubicBezTo>
                  <a:cubicBezTo>
                    <a:pt x="1254" y="6695"/>
                    <a:pt x="1254" y="5824"/>
                    <a:pt x="1800" y="5288"/>
                  </a:cubicBezTo>
                  <a:lnTo>
                    <a:pt x="5255" y="1833"/>
                  </a:lnTo>
                  <a:cubicBezTo>
                    <a:pt x="5523" y="1565"/>
                    <a:pt x="5874" y="1431"/>
                    <a:pt x="6226" y="1431"/>
                  </a:cubicBezTo>
                  <a:close/>
                  <a:moveTo>
                    <a:pt x="6226" y="0"/>
                  </a:moveTo>
                  <a:cubicBezTo>
                    <a:pt x="5511" y="0"/>
                    <a:pt x="4795" y="273"/>
                    <a:pt x="4250" y="819"/>
                  </a:cubicBezTo>
                  <a:lnTo>
                    <a:pt x="785" y="4283"/>
                  </a:lnTo>
                  <a:lnTo>
                    <a:pt x="1" y="6695"/>
                  </a:lnTo>
                  <a:cubicBezTo>
                    <a:pt x="58" y="7097"/>
                    <a:pt x="211" y="7480"/>
                    <a:pt x="441" y="7824"/>
                  </a:cubicBezTo>
                  <a:lnTo>
                    <a:pt x="479" y="7786"/>
                  </a:lnTo>
                  <a:cubicBezTo>
                    <a:pt x="546" y="7958"/>
                    <a:pt x="651" y="8111"/>
                    <a:pt x="785" y="8245"/>
                  </a:cubicBezTo>
                  <a:cubicBezTo>
                    <a:pt x="1082" y="8541"/>
                    <a:pt x="1493" y="8683"/>
                    <a:pt x="1947" y="8683"/>
                  </a:cubicBezTo>
                  <a:cubicBezTo>
                    <a:pt x="2080" y="8683"/>
                    <a:pt x="2217" y="8671"/>
                    <a:pt x="2355" y="8647"/>
                  </a:cubicBezTo>
                  <a:cubicBezTo>
                    <a:pt x="3044" y="8504"/>
                    <a:pt x="3666" y="8159"/>
                    <a:pt x="4154" y="7661"/>
                  </a:cubicBezTo>
                  <a:lnTo>
                    <a:pt x="7619" y="4197"/>
                  </a:lnTo>
                  <a:cubicBezTo>
                    <a:pt x="8710" y="3106"/>
                    <a:pt x="8978" y="1594"/>
                    <a:pt x="8202" y="819"/>
                  </a:cubicBezTo>
                  <a:cubicBezTo>
                    <a:pt x="7657" y="273"/>
                    <a:pt x="6942" y="0"/>
                    <a:pt x="622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48"/>
            <p:cNvSpPr/>
            <p:nvPr/>
          </p:nvSpPr>
          <p:spPr>
            <a:xfrm>
              <a:off x="6898099" y="3906032"/>
              <a:ext cx="22899" cy="54805"/>
            </a:xfrm>
            <a:custGeom>
              <a:rect b="b" l="l" r="r" t="t"/>
              <a:pathLst>
                <a:path extrusionOk="0" h="2087" w="872">
                  <a:moveTo>
                    <a:pt x="154" y="1"/>
                  </a:moveTo>
                  <a:lnTo>
                    <a:pt x="154" y="1"/>
                  </a:lnTo>
                  <a:cubicBezTo>
                    <a:pt x="240" y="699"/>
                    <a:pt x="192" y="1407"/>
                    <a:pt x="0" y="2087"/>
                  </a:cubicBezTo>
                  <a:lnTo>
                    <a:pt x="871" y="1216"/>
                  </a:lnTo>
                  <a:cubicBezTo>
                    <a:pt x="737" y="757"/>
                    <a:pt x="488" y="336"/>
                    <a:pt x="154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48"/>
            <p:cNvSpPr/>
            <p:nvPr/>
          </p:nvSpPr>
          <p:spPr>
            <a:xfrm>
              <a:off x="6707347" y="4049044"/>
              <a:ext cx="152334" cy="73265"/>
            </a:xfrm>
            <a:custGeom>
              <a:rect b="b" l="l" r="r" t="t"/>
              <a:pathLst>
                <a:path extrusionOk="0" h="2790" w="5801">
                  <a:moveTo>
                    <a:pt x="4374" y="0"/>
                  </a:moveTo>
                  <a:lnTo>
                    <a:pt x="3178" y="1196"/>
                  </a:lnTo>
                  <a:cubicBezTo>
                    <a:pt x="2487" y="1887"/>
                    <a:pt x="1397" y="2014"/>
                    <a:pt x="690" y="2014"/>
                  </a:cubicBezTo>
                  <a:cubicBezTo>
                    <a:pt x="281" y="2014"/>
                    <a:pt x="1" y="1972"/>
                    <a:pt x="1" y="1972"/>
                  </a:cubicBezTo>
                  <a:lnTo>
                    <a:pt x="1" y="1972"/>
                  </a:lnTo>
                  <a:cubicBezTo>
                    <a:pt x="546" y="2517"/>
                    <a:pt x="1261" y="2790"/>
                    <a:pt x="1977" y="2790"/>
                  </a:cubicBezTo>
                  <a:cubicBezTo>
                    <a:pt x="2692" y="2790"/>
                    <a:pt x="3408" y="2517"/>
                    <a:pt x="3953" y="1972"/>
                  </a:cubicBezTo>
                  <a:lnTo>
                    <a:pt x="5800" y="134"/>
                  </a:lnTo>
                  <a:lnTo>
                    <a:pt x="4374" y="0"/>
                  </a:ln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48"/>
            <p:cNvSpPr/>
            <p:nvPr/>
          </p:nvSpPr>
          <p:spPr>
            <a:xfrm>
              <a:off x="6822208" y="4006371"/>
              <a:ext cx="83402" cy="46664"/>
            </a:xfrm>
            <a:custGeom>
              <a:rect b="b" l="l" r="r" t="t"/>
              <a:pathLst>
                <a:path extrusionOk="0" h="1777" w="3176">
                  <a:moveTo>
                    <a:pt x="3176" y="0"/>
                  </a:moveTo>
                  <a:lnTo>
                    <a:pt x="3044" y="132"/>
                  </a:lnTo>
                  <a:cubicBezTo>
                    <a:pt x="2510" y="658"/>
                    <a:pt x="1800" y="951"/>
                    <a:pt x="1065" y="951"/>
                  </a:cubicBezTo>
                  <a:cubicBezTo>
                    <a:pt x="943" y="951"/>
                    <a:pt x="821" y="943"/>
                    <a:pt x="699" y="926"/>
                  </a:cubicBezTo>
                  <a:lnTo>
                    <a:pt x="0" y="1616"/>
                  </a:lnTo>
                  <a:cubicBezTo>
                    <a:pt x="345" y="1723"/>
                    <a:pt x="705" y="1777"/>
                    <a:pt x="1066" y="1777"/>
                  </a:cubicBezTo>
                  <a:cubicBezTo>
                    <a:pt x="1186" y="1777"/>
                    <a:pt x="1307" y="1771"/>
                    <a:pt x="1426" y="1759"/>
                  </a:cubicBezTo>
                  <a:lnTo>
                    <a:pt x="3044" y="142"/>
                  </a:lnTo>
                  <a:cubicBezTo>
                    <a:pt x="3091" y="85"/>
                    <a:pt x="3129" y="47"/>
                    <a:pt x="317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48"/>
            <p:cNvSpPr/>
            <p:nvPr/>
          </p:nvSpPr>
          <p:spPr>
            <a:xfrm>
              <a:off x="6678697" y="3884367"/>
              <a:ext cx="236760" cy="227963"/>
            </a:xfrm>
            <a:custGeom>
              <a:rect b="b" l="l" r="r" t="t"/>
              <a:pathLst>
                <a:path extrusionOk="0" h="8681" w="9016">
                  <a:moveTo>
                    <a:pt x="6532" y="0"/>
                  </a:moveTo>
                  <a:cubicBezTo>
                    <a:pt x="5817" y="0"/>
                    <a:pt x="5102" y="275"/>
                    <a:pt x="4556" y="826"/>
                  </a:cubicBezTo>
                  <a:lnTo>
                    <a:pt x="1092" y="4280"/>
                  </a:lnTo>
                  <a:cubicBezTo>
                    <a:pt x="1" y="5381"/>
                    <a:pt x="1" y="7152"/>
                    <a:pt x="1092" y="8243"/>
                  </a:cubicBezTo>
                  <a:cubicBezTo>
                    <a:pt x="1388" y="8539"/>
                    <a:pt x="1799" y="8680"/>
                    <a:pt x="2249" y="8680"/>
                  </a:cubicBezTo>
                  <a:cubicBezTo>
                    <a:pt x="2380" y="8680"/>
                    <a:pt x="2515" y="8668"/>
                    <a:pt x="2652" y="8645"/>
                  </a:cubicBezTo>
                  <a:cubicBezTo>
                    <a:pt x="3341" y="8511"/>
                    <a:pt x="3972" y="8166"/>
                    <a:pt x="4460" y="7659"/>
                  </a:cubicBezTo>
                  <a:lnTo>
                    <a:pt x="5781" y="6338"/>
                  </a:lnTo>
                  <a:cubicBezTo>
                    <a:pt x="5781" y="6338"/>
                    <a:pt x="5625" y="6133"/>
                    <a:pt x="5230" y="6133"/>
                  </a:cubicBezTo>
                  <a:cubicBezTo>
                    <a:pt x="5198" y="6133"/>
                    <a:pt x="5165" y="6134"/>
                    <a:pt x="5130" y="6137"/>
                  </a:cubicBezTo>
                  <a:lnTo>
                    <a:pt x="4039" y="7238"/>
                  </a:lnTo>
                  <a:cubicBezTo>
                    <a:pt x="3771" y="7506"/>
                    <a:pt x="3420" y="7640"/>
                    <a:pt x="3068" y="7640"/>
                  </a:cubicBezTo>
                  <a:cubicBezTo>
                    <a:pt x="2716" y="7640"/>
                    <a:pt x="2364" y="7506"/>
                    <a:pt x="2096" y="7238"/>
                  </a:cubicBezTo>
                  <a:cubicBezTo>
                    <a:pt x="1560" y="6702"/>
                    <a:pt x="1551" y="5831"/>
                    <a:pt x="2096" y="5295"/>
                  </a:cubicBezTo>
                  <a:lnTo>
                    <a:pt x="5561" y="1830"/>
                  </a:lnTo>
                  <a:cubicBezTo>
                    <a:pt x="5829" y="1557"/>
                    <a:pt x="6182" y="1421"/>
                    <a:pt x="6536" y="1421"/>
                  </a:cubicBezTo>
                  <a:cubicBezTo>
                    <a:pt x="6864" y="1421"/>
                    <a:pt x="7193" y="1538"/>
                    <a:pt x="7456" y="1773"/>
                  </a:cubicBezTo>
                  <a:cubicBezTo>
                    <a:pt x="8001" y="2271"/>
                    <a:pt x="8068" y="3103"/>
                    <a:pt x="7599" y="3668"/>
                  </a:cubicBezTo>
                  <a:lnTo>
                    <a:pt x="8930" y="2338"/>
                  </a:lnTo>
                  <a:cubicBezTo>
                    <a:pt x="9016" y="1754"/>
                    <a:pt x="8882" y="1199"/>
                    <a:pt x="8509" y="826"/>
                  </a:cubicBezTo>
                  <a:cubicBezTo>
                    <a:pt x="7963" y="275"/>
                    <a:pt x="7248" y="0"/>
                    <a:pt x="653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48"/>
            <p:cNvSpPr/>
            <p:nvPr/>
          </p:nvSpPr>
          <p:spPr>
            <a:xfrm>
              <a:off x="6813411" y="4028666"/>
              <a:ext cx="36711" cy="22163"/>
            </a:xfrm>
            <a:custGeom>
              <a:rect b="b" l="l" r="r" t="t"/>
              <a:pathLst>
                <a:path extrusionOk="0" h="844" w="1398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43"/>
                  </a:cubicBezTo>
                  <a:lnTo>
                    <a:pt x="1397" y="97"/>
                  </a:lnTo>
                  <a:cubicBezTo>
                    <a:pt x="1139" y="97"/>
                    <a:pt x="890" y="68"/>
                    <a:pt x="651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8" name="Google Shape;5648;p48"/>
          <p:cNvGrpSpPr/>
          <p:nvPr/>
        </p:nvGrpSpPr>
        <p:grpSpPr>
          <a:xfrm>
            <a:off x="7101903" y="3762022"/>
            <a:ext cx="398626" cy="392088"/>
            <a:chOff x="7101903" y="3762022"/>
            <a:chExt cx="398626" cy="392088"/>
          </a:xfrm>
        </p:grpSpPr>
        <p:sp>
          <p:nvSpPr>
            <p:cNvPr id="5649" name="Google Shape;5649;p48"/>
            <p:cNvSpPr/>
            <p:nvPr/>
          </p:nvSpPr>
          <p:spPr>
            <a:xfrm>
              <a:off x="7101903" y="3887676"/>
              <a:ext cx="201099" cy="201335"/>
            </a:xfrm>
            <a:custGeom>
              <a:rect b="b" l="l" r="r" t="t"/>
              <a:pathLst>
                <a:path extrusionOk="0" h="7667" w="7658">
                  <a:moveTo>
                    <a:pt x="5064" y="1"/>
                  </a:moveTo>
                  <a:cubicBezTo>
                    <a:pt x="3896" y="1"/>
                    <a:pt x="3427" y="1494"/>
                    <a:pt x="4375" y="2164"/>
                  </a:cubicBezTo>
                  <a:lnTo>
                    <a:pt x="4375" y="2700"/>
                  </a:lnTo>
                  <a:lnTo>
                    <a:pt x="2460" y="2700"/>
                  </a:lnTo>
                  <a:lnTo>
                    <a:pt x="2460" y="4375"/>
                  </a:lnTo>
                  <a:lnTo>
                    <a:pt x="2164" y="4375"/>
                  </a:lnTo>
                  <a:cubicBezTo>
                    <a:pt x="1916" y="4024"/>
                    <a:pt x="1556" y="3868"/>
                    <a:pt x="1201" y="3868"/>
                  </a:cubicBezTo>
                  <a:cubicBezTo>
                    <a:pt x="594" y="3868"/>
                    <a:pt x="1" y="4324"/>
                    <a:pt x="1" y="5054"/>
                  </a:cubicBezTo>
                  <a:cubicBezTo>
                    <a:pt x="1" y="5786"/>
                    <a:pt x="598" y="6247"/>
                    <a:pt x="1206" y="6247"/>
                  </a:cubicBezTo>
                  <a:cubicBezTo>
                    <a:pt x="1560" y="6247"/>
                    <a:pt x="1918" y="6091"/>
                    <a:pt x="2164" y="5743"/>
                  </a:cubicBezTo>
                  <a:lnTo>
                    <a:pt x="2460" y="5743"/>
                  </a:lnTo>
                  <a:lnTo>
                    <a:pt x="2460" y="7150"/>
                  </a:lnTo>
                  <a:cubicBezTo>
                    <a:pt x="2499" y="7437"/>
                    <a:pt x="2728" y="7648"/>
                    <a:pt x="3016" y="7667"/>
                  </a:cubicBezTo>
                  <a:lnTo>
                    <a:pt x="7648" y="7667"/>
                  </a:lnTo>
                  <a:lnTo>
                    <a:pt x="7648" y="5418"/>
                  </a:lnTo>
                  <a:lnTo>
                    <a:pt x="6863" y="5418"/>
                  </a:lnTo>
                  <a:lnTo>
                    <a:pt x="6748" y="5580"/>
                  </a:lnTo>
                  <a:cubicBezTo>
                    <a:pt x="6571" y="5814"/>
                    <a:pt x="6311" y="5926"/>
                    <a:pt x="6054" y="5926"/>
                  </a:cubicBezTo>
                  <a:cubicBezTo>
                    <a:pt x="5741" y="5926"/>
                    <a:pt x="5431" y="5761"/>
                    <a:pt x="5274" y="5446"/>
                  </a:cubicBezTo>
                  <a:cubicBezTo>
                    <a:pt x="4987" y="4863"/>
                    <a:pt x="5408" y="4193"/>
                    <a:pt x="6049" y="4193"/>
                  </a:cubicBezTo>
                  <a:lnTo>
                    <a:pt x="6068" y="4193"/>
                  </a:lnTo>
                  <a:cubicBezTo>
                    <a:pt x="6336" y="4193"/>
                    <a:pt x="6595" y="4317"/>
                    <a:pt x="6758" y="4537"/>
                  </a:cubicBezTo>
                  <a:lnTo>
                    <a:pt x="6872" y="4690"/>
                  </a:lnTo>
                  <a:lnTo>
                    <a:pt x="7657" y="4690"/>
                  </a:lnTo>
                  <a:lnTo>
                    <a:pt x="7657" y="2700"/>
                  </a:lnTo>
                  <a:lnTo>
                    <a:pt x="5743" y="2700"/>
                  </a:lnTo>
                  <a:lnTo>
                    <a:pt x="5743" y="2164"/>
                  </a:lnTo>
                  <a:cubicBezTo>
                    <a:pt x="6691" y="1494"/>
                    <a:pt x="6222" y="1"/>
                    <a:pt x="5064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48"/>
            <p:cNvSpPr/>
            <p:nvPr/>
          </p:nvSpPr>
          <p:spPr>
            <a:xfrm>
              <a:off x="7191502" y="3887702"/>
              <a:ext cx="48397" cy="70876"/>
            </a:xfrm>
            <a:custGeom>
              <a:rect b="b" l="l" r="r" t="t"/>
              <a:pathLst>
                <a:path extrusionOk="0" h="2699" w="1843">
                  <a:moveTo>
                    <a:pt x="1626" y="0"/>
                  </a:moveTo>
                  <a:cubicBezTo>
                    <a:pt x="526" y="0"/>
                    <a:pt x="1" y="1479"/>
                    <a:pt x="972" y="2163"/>
                  </a:cubicBezTo>
                  <a:lnTo>
                    <a:pt x="972" y="2699"/>
                  </a:lnTo>
                  <a:lnTo>
                    <a:pt x="1355" y="2699"/>
                  </a:lnTo>
                  <a:lnTo>
                    <a:pt x="1355" y="2163"/>
                  </a:lnTo>
                  <a:cubicBezTo>
                    <a:pt x="1039" y="1933"/>
                    <a:pt x="848" y="1570"/>
                    <a:pt x="848" y="1187"/>
                  </a:cubicBezTo>
                  <a:cubicBezTo>
                    <a:pt x="848" y="603"/>
                    <a:pt x="1269" y="115"/>
                    <a:pt x="1843" y="19"/>
                  </a:cubicBezTo>
                  <a:cubicBezTo>
                    <a:pt x="1768" y="6"/>
                    <a:pt x="1696" y="0"/>
                    <a:pt x="16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48"/>
            <p:cNvSpPr/>
            <p:nvPr/>
          </p:nvSpPr>
          <p:spPr>
            <a:xfrm>
              <a:off x="7102166" y="3989223"/>
              <a:ext cx="36213" cy="62341"/>
            </a:xfrm>
            <a:custGeom>
              <a:rect b="b" l="l" r="r" t="t"/>
              <a:pathLst>
                <a:path extrusionOk="0" h="2374" w="1379">
                  <a:moveTo>
                    <a:pt x="1187" y="0"/>
                  </a:moveTo>
                  <a:cubicBezTo>
                    <a:pt x="536" y="0"/>
                    <a:pt x="0" y="536"/>
                    <a:pt x="0" y="1187"/>
                  </a:cubicBezTo>
                  <a:cubicBezTo>
                    <a:pt x="0" y="1847"/>
                    <a:pt x="536" y="2374"/>
                    <a:pt x="1187" y="2374"/>
                  </a:cubicBezTo>
                  <a:cubicBezTo>
                    <a:pt x="1254" y="2374"/>
                    <a:pt x="1312" y="2374"/>
                    <a:pt x="1379" y="2364"/>
                  </a:cubicBezTo>
                  <a:cubicBezTo>
                    <a:pt x="48" y="2144"/>
                    <a:pt x="48" y="240"/>
                    <a:pt x="1379" y="20"/>
                  </a:cubicBezTo>
                  <a:cubicBezTo>
                    <a:pt x="1312" y="10"/>
                    <a:pt x="1254" y="0"/>
                    <a:pt x="1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48"/>
            <p:cNvSpPr/>
            <p:nvPr/>
          </p:nvSpPr>
          <p:spPr>
            <a:xfrm>
              <a:off x="7166503" y="3958552"/>
              <a:ext cx="10084" cy="44012"/>
            </a:xfrm>
            <a:custGeom>
              <a:rect b="b" l="l" r="r" t="t"/>
              <a:pathLst>
                <a:path extrusionOk="0" h="1676" w="384">
                  <a:moveTo>
                    <a:pt x="0" y="1"/>
                  </a:moveTo>
                  <a:lnTo>
                    <a:pt x="0" y="1484"/>
                  </a:lnTo>
                  <a:lnTo>
                    <a:pt x="0" y="1589"/>
                  </a:lnTo>
                  <a:lnTo>
                    <a:pt x="0" y="1676"/>
                  </a:lnTo>
                  <a:lnTo>
                    <a:pt x="383" y="167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48"/>
            <p:cNvSpPr/>
            <p:nvPr/>
          </p:nvSpPr>
          <p:spPr>
            <a:xfrm>
              <a:off x="7166503" y="4038487"/>
              <a:ext cx="10084" cy="49526"/>
            </a:xfrm>
            <a:custGeom>
              <a:rect b="b" l="l" r="r" t="t"/>
              <a:pathLst>
                <a:path extrusionOk="0" h="1886" w="384">
                  <a:moveTo>
                    <a:pt x="0" y="0"/>
                  </a:moveTo>
                  <a:lnTo>
                    <a:pt x="0" y="1235"/>
                  </a:lnTo>
                  <a:cubicBezTo>
                    <a:pt x="0" y="1637"/>
                    <a:pt x="192" y="1809"/>
                    <a:pt x="383" y="188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48"/>
            <p:cNvSpPr/>
            <p:nvPr/>
          </p:nvSpPr>
          <p:spPr>
            <a:xfrm>
              <a:off x="7296673" y="3826858"/>
              <a:ext cx="203856" cy="196556"/>
            </a:xfrm>
            <a:custGeom>
              <a:rect b="b" l="l" r="r" t="t"/>
              <a:pathLst>
                <a:path extrusionOk="0" h="7485" w="7763">
                  <a:moveTo>
                    <a:pt x="1" y="1"/>
                  </a:moveTo>
                  <a:lnTo>
                    <a:pt x="1" y="2068"/>
                  </a:lnTo>
                  <a:lnTo>
                    <a:pt x="661" y="2068"/>
                  </a:lnTo>
                  <a:lnTo>
                    <a:pt x="757" y="1944"/>
                  </a:lnTo>
                  <a:cubicBezTo>
                    <a:pt x="954" y="1680"/>
                    <a:pt x="1232" y="1563"/>
                    <a:pt x="1506" y="1563"/>
                  </a:cubicBezTo>
                  <a:cubicBezTo>
                    <a:pt x="1989" y="1563"/>
                    <a:pt x="2460" y="1928"/>
                    <a:pt x="2460" y="2508"/>
                  </a:cubicBezTo>
                  <a:cubicBezTo>
                    <a:pt x="2460" y="3091"/>
                    <a:pt x="1986" y="3461"/>
                    <a:pt x="1501" y="3461"/>
                  </a:cubicBezTo>
                  <a:cubicBezTo>
                    <a:pt x="1228" y="3461"/>
                    <a:pt x="953" y="3344"/>
                    <a:pt x="757" y="3083"/>
                  </a:cubicBezTo>
                  <a:lnTo>
                    <a:pt x="661" y="2958"/>
                  </a:lnTo>
                  <a:lnTo>
                    <a:pt x="1" y="2958"/>
                  </a:lnTo>
                  <a:lnTo>
                    <a:pt x="1" y="5016"/>
                  </a:lnTo>
                  <a:lnTo>
                    <a:pt x="1915" y="5016"/>
                  </a:lnTo>
                  <a:lnTo>
                    <a:pt x="1915" y="5446"/>
                  </a:lnTo>
                  <a:cubicBezTo>
                    <a:pt x="987" y="6049"/>
                    <a:pt x="1417" y="7485"/>
                    <a:pt x="2518" y="7485"/>
                  </a:cubicBezTo>
                  <a:cubicBezTo>
                    <a:pt x="3618" y="7485"/>
                    <a:pt x="4049" y="6049"/>
                    <a:pt x="3121" y="5446"/>
                  </a:cubicBezTo>
                  <a:lnTo>
                    <a:pt x="3121" y="5016"/>
                  </a:lnTo>
                  <a:lnTo>
                    <a:pt x="5035" y="5016"/>
                  </a:lnTo>
                  <a:lnTo>
                    <a:pt x="5035" y="3111"/>
                  </a:lnTo>
                  <a:lnTo>
                    <a:pt x="5456" y="3111"/>
                  </a:lnTo>
                  <a:cubicBezTo>
                    <a:pt x="5676" y="3450"/>
                    <a:pt x="6029" y="3616"/>
                    <a:pt x="6382" y="3616"/>
                  </a:cubicBezTo>
                  <a:cubicBezTo>
                    <a:pt x="6767" y="3616"/>
                    <a:pt x="7151" y="3419"/>
                    <a:pt x="7360" y="3035"/>
                  </a:cubicBezTo>
                  <a:cubicBezTo>
                    <a:pt x="7762" y="2298"/>
                    <a:pt x="7226" y="1398"/>
                    <a:pt x="6384" y="1398"/>
                  </a:cubicBezTo>
                  <a:lnTo>
                    <a:pt x="6375" y="1398"/>
                  </a:lnTo>
                  <a:cubicBezTo>
                    <a:pt x="6001" y="1398"/>
                    <a:pt x="5657" y="1590"/>
                    <a:pt x="5446" y="1905"/>
                  </a:cubicBezTo>
                  <a:lnTo>
                    <a:pt x="5025" y="1905"/>
                  </a:lnTo>
                  <a:lnTo>
                    <a:pt x="5025" y="709"/>
                  </a:lnTo>
                  <a:cubicBezTo>
                    <a:pt x="5025" y="154"/>
                    <a:pt x="4690" y="20"/>
                    <a:pt x="447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48"/>
            <p:cNvSpPr/>
            <p:nvPr/>
          </p:nvSpPr>
          <p:spPr>
            <a:xfrm>
              <a:off x="7339162" y="3867324"/>
              <a:ext cx="30672" cy="50787"/>
            </a:xfrm>
            <a:custGeom>
              <a:rect b="b" l="l" r="r" t="t"/>
              <a:pathLst>
                <a:path extrusionOk="0" h="1934" w="1168">
                  <a:moveTo>
                    <a:pt x="192" y="1"/>
                  </a:moveTo>
                  <a:cubicBezTo>
                    <a:pt x="125" y="1"/>
                    <a:pt x="67" y="1"/>
                    <a:pt x="0" y="20"/>
                  </a:cubicBezTo>
                  <a:cubicBezTo>
                    <a:pt x="1034" y="230"/>
                    <a:pt x="1034" y="1704"/>
                    <a:pt x="0" y="1915"/>
                  </a:cubicBezTo>
                  <a:cubicBezTo>
                    <a:pt x="67" y="1934"/>
                    <a:pt x="125" y="1934"/>
                    <a:pt x="192" y="1934"/>
                  </a:cubicBezTo>
                  <a:cubicBezTo>
                    <a:pt x="728" y="1934"/>
                    <a:pt x="1158" y="1503"/>
                    <a:pt x="1168" y="967"/>
                  </a:cubicBezTo>
                  <a:cubicBezTo>
                    <a:pt x="1158" y="431"/>
                    <a:pt x="728" y="1"/>
                    <a:pt x="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48"/>
            <p:cNvSpPr/>
            <p:nvPr/>
          </p:nvSpPr>
          <p:spPr>
            <a:xfrm>
              <a:off x="7234096" y="3958552"/>
              <a:ext cx="194560" cy="195558"/>
            </a:xfrm>
            <a:custGeom>
              <a:rect b="b" l="l" r="r" t="t"/>
              <a:pathLst>
                <a:path extrusionOk="0" h="7447" w="7409">
                  <a:moveTo>
                    <a:pt x="2451" y="1"/>
                  </a:moveTo>
                  <a:lnTo>
                    <a:pt x="2451" y="1896"/>
                  </a:lnTo>
                  <a:lnTo>
                    <a:pt x="2020" y="1896"/>
                  </a:lnTo>
                  <a:cubicBezTo>
                    <a:pt x="1819" y="1589"/>
                    <a:pt x="1465" y="1398"/>
                    <a:pt x="1092" y="1398"/>
                  </a:cubicBezTo>
                  <a:cubicBezTo>
                    <a:pt x="489" y="1398"/>
                    <a:pt x="1" y="1886"/>
                    <a:pt x="1" y="2499"/>
                  </a:cubicBezTo>
                  <a:cubicBezTo>
                    <a:pt x="1" y="3102"/>
                    <a:pt x="489" y="3599"/>
                    <a:pt x="1092" y="3599"/>
                  </a:cubicBezTo>
                  <a:cubicBezTo>
                    <a:pt x="1465" y="3590"/>
                    <a:pt x="1819" y="3408"/>
                    <a:pt x="2020" y="3092"/>
                  </a:cubicBezTo>
                  <a:lnTo>
                    <a:pt x="2451" y="3092"/>
                  </a:lnTo>
                  <a:lnTo>
                    <a:pt x="2451" y="4968"/>
                  </a:lnTo>
                  <a:lnTo>
                    <a:pt x="4365" y="4968"/>
                  </a:lnTo>
                  <a:lnTo>
                    <a:pt x="4365" y="5408"/>
                  </a:lnTo>
                  <a:cubicBezTo>
                    <a:pt x="3437" y="6011"/>
                    <a:pt x="3867" y="7446"/>
                    <a:pt x="4968" y="7446"/>
                  </a:cubicBezTo>
                  <a:cubicBezTo>
                    <a:pt x="6068" y="7446"/>
                    <a:pt x="6499" y="6011"/>
                    <a:pt x="5571" y="5408"/>
                  </a:cubicBezTo>
                  <a:lnTo>
                    <a:pt x="5561" y="5408"/>
                  </a:lnTo>
                  <a:lnTo>
                    <a:pt x="5561" y="4968"/>
                  </a:lnTo>
                  <a:lnTo>
                    <a:pt x="6853" y="4968"/>
                  </a:lnTo>
                  <a:cubicBezTo>
                    <a:pt x="7073" y="4939"/>
                    <a:pt x="7399" y="4805"/>
                    <a:pt x="7408" y="4279"/>
                  </a:cubicBezTo>
                  <a:lnTo>
                    <a:pt x="7408" y="1"/>
                  </a:lnTo>
                  <a:lnTo>
                    <a:pt x="5408" y="1"/>
                  </a:lnTo>
                  <a:lnTo>
                    <a:pt x="5408" y="661"/>
                  </a:lnTo>
                  <a:lnTo>
                    <a:pt x="5533" y="757"/>
                  </a:lnTo>
                  <a:cubicBezTo>
                    <a:pt x="6260" y="1302"/>
                    <a:pt x="5867" y="2460"/>
                    <a:pt x="4958" y="2460"/>
                  </a:cubicBezTo>
                  <a:cubicBezTo>
                    <a:pt x="4049" y="2460"/>
                    <a:pt x="3666" y="1302"/>
                    <a:pt x="4394" y="757"/>
                  </a:cubicBezTo>
                  <a:lnTo>
                    <a:pt x="4518" y="661"/>
                  </a:lnTo>
                  <a:lnTo>
                    <a:pt x="4518" y="1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48"/>
            <p:cNvSpPr/>
            <p:nvPr/>
          </p:nvSpPr>
          <p:spPr>
            <a:xfrm>
              <a:off x="7234621" y="3994738"/>
              <a:ext cx="33193" cy="58087"/>
            </a:xfrm>
            <a:custGeom>
              <a:rect b="b" l="l" r="r" t="t"/>
              <a:pathLst>
                <a:path extrusionOk="0" h="2212" w="1264">
                  <a:moveTo>
                    <a:pt x="1072" y="1"/>
                  </a:moveTo>
                  <a:cubicBezTo>
                    <a:pt x="479" y="20"/>
                    <a:pt x="0" y="508"/>
                    <a:pt x="0" y="1111"/>
                  </a:cubicBezTo>
                  <a:cubicBezTo>
                    <a:pt x="0" y="1704"/>
                    <a:pt x="479" y="2192"/>
                    <a:pt x="1072" y="2212"/>
                  </a:cubicBezTo>
                  <a:cubicBezTo>
                    <a:pt x="1139" y="2212"/>
                    <a:pt x="1206" y="2212"/>
                    <a:pt x="1263" y="2202"/>
                  </a:cubicBezTo>
                  <a:cubicBezTo>
                    <a:pt x="737" y="2106"/>
                    <a:pt x="354" y="1647"/>
                    <a:pt x="354" y="1111"/>
                  </a:cubicBezTo>
                  <a:cubicBezTo>
                    <a:pt x="354" y="575"/>
                    <a:pt x="737" y="116"/>
                    <a:pt x="1263" y="20"/>
                  </a:cubicBezTo>
                  <a:cubicBezTo>
                    <a:pt x="1206" y="10"/>
                    <a:pt x="1139" y="1"/>
                    <a:pt x="1072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48"/>
            <p:cNvSpPr/>
            <p:nvPr/>
          </p:nvSpPr>
          <p:spPr>
            <a:xfrm>
              <a:off x="7297934" y="3958552"/>
              <a:ext cx="8823" cy="49789"/>
            </a:xfrm>
            <a:custGeom>
              <a:rect b="b" l="l" r="r" t="t"/>
              <a:pathLst>
                <a:path extrusionOk="0" h="1896" w="336">
                  <a:moveTo>
                    <a:pt x="1" y="1"/>
                  </a:moveTo>
                  <a:lnTo>
                    <a:pt x="1" y="1896"/>
                  </a:lnTo>
                  <a:lnTo>
                    <a:pt x="336" y="189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48"/>
            <p:cNvSpPr/>
            <p:nvPr/>
          </p:nvSpPr>
          <p:spPr>
            <a:xfrm>
              <a:off x="7297934" y="4039721"/>
              <a:ext cx="8823" cy="49290"/>
            </a:xfrm>
            <a:custGeom>
              <a:rect b="b" l="l" r="r" t="t"/>
              <a:pathLst>
                <a:path extrusionOk="0" h="1877" w="336">
                  <a:moveTo>
                    <a:pt x="1" y="1"/>
                  </a:moveTo>
                  <a:lnTo>
                    <a:pt x="1" y="1877"/>
                  </a:lnTo>
                  <a:lnTo>
                    <a:pt x="336" y="18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48"/>
            <p:cNvSpPr/>
            <p:nvPr/>
          </p:nvSpPr>
          <p:spPr>
            <a:xfrm>
              <a:off x="7323459" y="4088985"/>
              <a:ext cx="45876" cy="64626"/>
            </a:xfrm>
            <a:custGeom>
              <a:rect b="b" l="l" r="r" t="t"/>
              <a:pathLst>
                <a:path extrusionOk="0" h="2461" w="1747">
                  <a:moveTo>
                    <a:pt x="952" y="1"/>
                  </a:moveTo>
                  <a:lnTo>
                    <a:pt x="952" y="422"/>
                  </a:lnTo>
                  <a:cubicBezTo>
                    <a:pt x="1" y="1041"/>
                    <a:pt x="489" y="2460"/>
                    <a:pt x="1533" y="2460"/>
                  </a:cubicBezTo>
                  <a:cubicBezTo>
                    <a:pt x="1602" y="2460"/>
                    <a:pt x="1673" y="2454"/>
                    <a:pt x="1747" y="2441"/>
                  </a:cubicBezTo>
                  <a:cubicBezTo>
                    <a:pt x="1220" y="2345"/>
                    <a:pt x="838" y="1886"/>
                    <a:pt x="828" y="1350"/>
                  </a:cubicBezTo>
                  <a:cubicBezTo>
                    <a:pt x="838" y="977"/>
                    <a:pt x="1019" y="632"/>
                    <a:pt x="1335" y="422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48"/>
            <p:cNvSpPr/>
            <p:nvPr/>
          </p:nvSpPr>
          <p:spPr>
            <a:xfrm>
              <a:off x="7166240" y="3762022"/>
              <a:ext cx="203594" cy="196320"/>
            </a:xfrm>
            <a:custGeom>
              <a:rect b="b" l="l" r="r" t="t"/>
              <a:pathLst>
                <a:path extrusionOk="0" h="7476" w="7753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48"/>
            <p:cNvSpPr/>
            <p:nvPr/>
          </p:nvSpPr>
          <p:spPr>
            <a:xfrm>
              <a:off x="7166240" y="3762022"/>
              <a:ext cx="203594" cy="196320"/>
            </a:xfrm>
            <a:custGeom>
              <a:rect b="b" l="l" r="r" t="t"/>
              <a:pathLst>
                <a:path extrusionOk="0" h="7476" w="7753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48"/>
            <p:cNvSpPr/>
            <p:nvPr/>
          </p:nvSpPr>
          <p:spPr>
            <a:xfrm>
              <a:off x="7191528" y="3762022"/>
              <a:ext cx="45876" cy="64626"/>
            </a:xfrm>
            <a:custGeom>
              <a:rect b="b" l="l" r="r" t="t"/>
              <a:pathLst>
                <a:path extrusionOk="0" h="2461" w="1747">
                  <a:moveTo>
                    <a:pt x="1532" y="1"/>
                  </a:moveTo>
                  <a:cubicBezTo>
                    <a:pt x="489" y="1"/>
                    <a:pt x="0" y="1420"/>
                    <a:pt x="952" y="2039"/>
                  </a:cubicBezTo>
                  <a:lnTo>
                    <a:pt x="952" y="2460"/>
                  </a:lnTo>
                  <a:lnTo>
                    <a:pt x="1335" y="2460"/>
                  </a:lnTo>
                  <a:lnTo>
                    <a:pt x="1335" y="2039"/>
                  </a:lnTo>
                  <a:cubicBezTo>
                    <a:pt x="493" y="1494"/>
                    <a:pt x="761" y="192"/>
                    <a:pt x="1746" y="20"/>
                  </a:cubicBezTo>
                  <a:cubicBezTo>
                    <a:pt x="1673" y="7"/>
                    <a:pt x="1601" y="1"/>
                    <a:pt x="1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48"/>
            <p:cNvSpPr/>
            <p:nvPr/>
          </p:nvSpPr>
          <p:spPr>
            <a:xfrm>
              <a:off x="7166503" y="3827882"/>
              <a:ext cx="10084" cy="130696"/>
            </a:xfrm>
            <a:custGeom>
              <a:rect b="b" l="l" r="r" t="t"/>
              <a:pathLst>
                <a:path extrusionOk="0" h="4977" w="384">
                  <a:moveTo>
                    <a:pt x="383" y="0"/>
                  </a:moveTo>
                  <a:cubicBezTo>
                    <a:pt x="201" y="58"/>
                    <a:pt x="29" y="211"/>
                    <a:pt x="0" y="555"/>
                  </a:cubicBezTo>
                  <a:lnTo>
                    <a:pt x="0" y="4977"/>
                  </a:lnTo>
                  <a:lnTo>
                    <a:pt x="383" y="49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48"/>
            <p:cNvSpPr/>
            <p:nvPr/>
          </p:nvSpPr>
          <p:spPr>
            <a:xfrm>
              <a:off x="7297698" y="3826621"/>
              <a:ext cx="9060" cy="50288"/>
            </a:xfrm>
            <a:custGeom>
              <a:rect b="b" l="l" r="r" t="t"/>
              <a:pathLst>
                <a:path extrusionOk="0" h="1915" w="345">
                  <a:moveTo>
                    <a:pt x="0" y="0"/>
                  </a:moveTo>
                  <a:lnTo>
                    <a:pt x="0" y="1914"/>
                  </a:lnTo>
                  <a:lnTo>
                    <a:pt x="345" y="191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48"/>
            <p:cNvSpPr/>
            <p:nvPr/>
          </p:nvSpPr>
          <p:spPr>
            <a:xfrm>
              <a:off x="7297698" y="3908553"/>
              <a:ext cx="9060" cy="50025"/>
            </a:xfrm>
            <a:custGeom>
              <a:rect b="b" l="l" r="r" t="t"/>
              <a:pathLst>
                <a:path extrusionOk="0" h="1905" w="345">
                  <a:moveTo>
                    <a:pt x="0" y="0"/>
                  </a:moveTo>
                  <a:lnTo>
                    <a:pt x="0" y="1905"/>
                  </a:lnTo>
                  <a:lnTo>
                    <a:pt x="345" y="190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7" name="Google Shape;5667;p48"/>
          <p:cNvGrpSpPr/>
          <p:nvPr/>
        </p:nvGrpSpPr>
        <p:grpSpPr>
          <a:xfrm>
            <a:off x="7541469" y="3793455"/>
            <a:ext cx="407897" cy="328985"/>
            <a:chOff x="7541469" y="3793455"/>
            <a:chExt cx="407897" cy="328985"/>
          </a:xfrm>
        </p:grpSpPr>
        <p:sp>
          <p:nvSpPr>
            <p:cNvPr id="5668" name="Google Shape;5668;p48"/>
            <p:cNvSpPr/>
            <p:nvPr/>
          </p:nvSpPr>
          <p:spPr>
            <a:xfrm>
              <a:off x="7541469" y="3819820"/>
              <a:ext cx="407897" cy="302620"/>
            </a:xfrm>
            <a:custGeom>
              <a:rect b="b" l="l" r="r" t="t"/>
              <a:pathLst>
                <a:path extrusionOk="0" h="11524" w="15533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0768"/>
                  </a:lnTo>
                  <a:cubicBezTo>
                    <a:pt x="0" y="11179"/>
                    <a:pt x="335" y="11514"/>
                    <a:pt x="747" y="11524"/>
                  </a:cubicBezTo>
                  <a:lnTo>
                    <a:pt x="14777" y="11524"/>
                  </a:lnTo>
                  <a:cubicBezTo>
                    <a:pt x="15198" y="11524"/>
                    <a:pt x="15533" y="11179"/>
                    <a:pt x="15533" y="10768"/>
                  </a:cubicBez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48"/>
            <p:cNvSpPr/>
            <p:nvPr/>
          </p:nvSpPr>
          <p:spPr>
            <a:xfrm>
              <a:off x="7541469" y="3819820"/>
              <a:ext cx="407897" cy="39495"/>
            </a:xfrm>
            <a:custGeom>
              <a:rect b="b" l="l" r="r" t="t"/>
              <a:pathLst>
                <a:path extrusionOk="0" h="1504" w="15533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504"/>
                  </a:lnTo>
                  <a:lnTo>
                    <a:pt x="15533" y="1504"/>
                  </a:ln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48"/>
            <p:cNvSpPr/>
            <p:nvPr/>
          </p:nvSpPr>
          <p:spPr>
            <a:xfrm>
              <a:off x="7567860" y="3819846"/>
              <a:ext cx="52546" cy="26155"/>
            </a:xfrm>
            <a:custGeom>
              <a:rect b="b" l="l" r="r" t="t"/>
              <a:pathLst>
                <a:path extrusionOk="0" h="996" w="2001">
                  <a:moveTo>
                    <a:pt x="0" y="0"/>
                  </a:moveTo>
                  <a:lnTo>
                    <a:pt x="0" y="249"/>
                  </a:lnTo>
                  <a:cubicBezTo>
                    <a:pt x="0" y="660"/>
                    <a:pt x="335" y="995"/>
                    <a:pt x="747" y="995"/>
                  </a:cubicBezTo>
                  <a:lnTo>
                    <a:pt x="1254" y="995"/>
                  </a:lnTo>
                  <a:cubicBezTo>
                    <a:pt x="1665" y="995"/>
                    <a:pt x="2000" y="660"/>
                    <a:pt x="2000" y="249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48"/>
            <p:cNvSpPr/>
            <p:nvPr/>
          </p:nvSpPr>
          <p:spPr>
            <a:xfrm>
              <a:off x="7870428" y="3819846"/>
              <a:ext cx="52573" cy="26155"/>
            </a:xfrm>
            <a:custGeom>
              <a:rect b="b" l="l" r="r" t="t"/>
              <a:pathLst>
                <a:path extrusionOk="0" h="996" w="2002">
                  <a:moveTo>
                    <a:pt x="1" y="0"/>
                  </a:moveTo>
                  <a:lnTo>
                    <a:pt x="1" y="249"/>
                  </a:lnTo>
                  <a:cubicBezTo>
                    <a:pt x="1" y="660"/>
                    <a:pt x="336" y="995"/>
                    <a:pt x="747" y="995"/>
                  </a:cubicBezTo>
                  <a:lnTo>
                    <a:pt x="1255" y="995"/>
                  </a:lnTo>
                  <a:cubicBezTo>
                    <a:pt x="1666" y="995"/>
                    <a:pt x="2001" y="660"/>
                    <a:pt x="2001" y="249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48"/>
            <p:cNvSpPr/>
            <p:nvPr/>
          </p:nvSpPr>
          <p:spPr>
            <a:xfrm>
              <a:off x="7580912" y="3793455"/>
              <a:ext cx="26418" cy="39469"/>
            </a:xfrm>
            <a:custGeom>
              <a:rect b="b" l="l" r="r" t="t"/>
              <a:pathLst>
                <a:path extrusionOk="0" h="1503" w="1006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6" y="1503"/>
                    <a:pt x="250" y="1503"/>
                  </a:cubicBezTo>
                  <a:lnTo>
                    <a:pt x="757" y="1503"/>
                  </a:lnTo>
                  <a:cubicBezTo>
                    <a:pt x="891" y="1503"/>
                    <a:pt x="1006" y="1388"/>
                    <a:pt x="1006" y="1254"/>
                  </a:cubicBezTo>
                  <a:lnTo>
                    <a:pt x="1006" y="249"/>
                  </a:lnTo>
                  <a:cubicBezTo>
                    <a:pt x="1006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48"/>
            <p:cNvSpPr/>
            <p:nvPr/>
          </p:nvSpPr>
          <p:spPr>
            <a:xfrm>
              <a:off x="7580912" y="3793455"/>
              <a:ext cx="26418" cy="19616"/>
            </a:xfrm>
            <a:custGeom>
              <a:rect b="b" l="l" r="r" t="t"/>
              <a:pathLst>
                <a:path extrusionOk="0" h="747" w="1006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6" y="747"/>
                    <a:pt x="250" y="747"/>
                  </a:cubicBezTo>
                  <a:lnTo>
                    <a:pt x="757" y="747"/>
                  </a:lnTo>
                  <a:cubicBezTo>
                    <a:pt x="891" y="747"/>
                    <a:pt x="1006" y="641"/>
                    <a:pt x="1006" y="498"/>
                  </a:cubicBezTo>
                  <a:lnTo>
                    <a:pt x="1006" y="249"/>
                  </a:lnTo>
                  <a:cubicBezTo>
                    <a:pt x="1006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48"/>
            <p:cNvSpPr/>
            <p:nvPr/>
          </p:nvSpPr>
          <p:spPr>
            <a:xfrm>
              <a:off x="7883506" y="3793455"/>
              <a:ext cx="26418" cy="39469"/>
            </a:xfrm>
            <a:custGeom>
              <a:rect b="b" l="l" r="r" t="t"/>
              <a:pathLst>
                <a:path extrusionOk="0" h="1503" w="1006">
                  <a:moveTo>
                    <a:pt x="24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5" y="1503"/>
                    <a:pt x="249" y="1503"/>
                  </a:cubicBezTo>
                  <a:lnTo>
                    <a:pt x="757" y="1503"/>
                  </a:lnTo>
                  <a:cubicBezTo>
                    <a:pt x="891" y="1503"/>
                    <a:pt x="1005" y="1388"/>
                    <a:pt x="1005" y="1254"/>
                  </a:cubicBezTo>
                  <a:lnTo>
                    <a:pt x="1005" y="249"/>
                  </a:lnTo>
                  <a:cubicBezTo>
                    <a:pt x="1005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48"/>
            <p:cNvSpPr/>
            <p:nvPr/>
          </p:nvSpPr>
          <p:spPr>
            <a:xfrm>
              <a:off x="7883506" y="3793455"/>
              <a:ext cx="26418" cy="19616"/>
            </a:xfrm>
            <a:custGeom>
              <a:rect b="b" l="l" r="r" t="t"/>
              <a:pathLst>
                <a:path extrusionOk="0" h="747" w="1006">
                  <a:moveTo>
                    <a:pt x="24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5" y="747"/>
                    <a:pt x="249" y="747"/>
                  </a:cubicBezTo>
                  <a:lnTo>
                    <a:pt x="757" y="747"/>
                  </a:lnTo>
                  <a:cubicBezTo>
                    <a:pt x="891" y="747"/>
                    <a:pt x="1005" y="641"/>
                    <a:pt x="1005" y="498"/>
                  </a:cubicBezTo>
                  <a:lnTo>
                    <a:pt x="1005" y="249"/>
                  </a:lnTo>
                  <a:cubicBezTo>
                    <a:pt x="1005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48"/>
            <p:cNvSpPr/>
            <p:nvPr/>
          </p:nvSpPr>
          <p:spPr>
            <a:xfrm>
              <a:off x="7541469" y="3859289"/>
              <a:ext cx="407897" cy="13104"/>
            </a:xfrm>
            <a:custGeom>
              <a:rect b="b" l="l" r="r" t="t"/>
              <a:pathLst>
                <a:path extrusionOk="0" h="499" w="15533">
                  <a:moveTo>
                    <a:pt x="0" y="1"/>
                  </a:moveTo>
                  <a:lnTo>
                    <a:pt x="0" y="498"/>
                  </a:lnTo>
                  <a:lnTo>
                    <a:pt x="15533" y="498"/>
                  </a:lnTo>
                  <a:lnTo>
                    <a:pt x="1553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48"/>
            <p:cNvSpPr/>
            <p:nvPr/>
          </p:nvSpPr>
          <p:spPr>
            <a:xfrm>
              <a:off x="7580912" y="3898758"/>
              <a:ext cx="52573" cy="26155"/>
            </a:xfrm>
            <a:custGeom>
              <a:rect b="b" l="l" r="r" t="t"/>
              <a:pathLst>
                <a:path extrusionOk="0" h="996" w="2002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48"/>
            <p:cNvSpPr/>
            <p:nvPr/>
          </p:nvSpPr>
          <p:spPr>
            <a:xfrm>
              <a:off x="7580912" y="3951278"/>
              <a:ext cx="52573" cy="26418"/>
            </a:xfrm>
            <a:custGeom>
              <a:rect b="b" l="l" r="r" t="t"/>
              <a:pathLst>
                <a:path extrusionOk="0" h="1006" w="2002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48"/>
            <p:cNvSpPr/>
            <p:nvPr/>
          </p:nvSpPr>
          <p:spPr>
            <a:xfrm>
              <a:off x="7580912" y="4004060"/>
              <a:ext cx="52573" cy="26155"/>
            </a:xfrm>
            <a:custGeom>
              <a:rect b="b" l="l" r="r" t="t"/>
              <a:pathLst>
                <a:path extrusionOk="0" h="996" w="2002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48"/>
            <p:cNvSpPr/>
            <p:nvPr/>
          </p:nvSpPr>
          <p:spPr>
            <a:xfrm>
              <a:off x="7672900" y="4004060"/>
              <a:ext cx="52809" cy="26155"/>
            </a:xfrm>
            <a:custGeom>
              <a:rect b="b" l="l" r="r" t="t"/>
              <a:pathLst>
                <a:path extrusionOk="0" h="996" w="2011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48"/>
            <p:cNvSpPr/>
            <p:nvPr/>
          </p:nvSpPr>
          <p:spPr>
            <a:xfrm>
              <a:off x="7765126" y="4004060"/>
              <a:ext cx="52573" cy="26155"/>
            </a:xfrm>
            <a:custGeom>
              <a:rect b="b" l="l" r="r" t="t"/>
              <a:pathLst>
                <a:path extrusionOk="0" h="996" w="2002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48"/>
            <p:cNvSpPr/>
            <p:nvPr/>
          </p:nvSpPr>
          <p:spPr>
            <a:xfrm>
              <a:off x="7672900" y="3951278"/>
              <a:ext cx="52809" cy="26418"/>
            </a:xfrm>
            <a:custGeom>
              <a:rect b="b" l="l" r="r" t="t"/>
              <a:pathLst>
                <a:path extrusionOk="0" h="1006" w="2011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48"/>
            <p:cNvSpPr/>
            <p:nvPr/>
          </p:nvSpPr>
          <p:spPr>
            <a:xfrm>
              <a:off x="7580912" y="4056580"/>
              <a:ext cx="52573" cy="26418"/>
            </a:xfrm>
            <a:custGeom>
              <a:rect b="b" l="l" r="r" t="t"/>
              <a:pathLst>
                <a:path extrusionOk="0" h="1006" w="2002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996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48"/>
            <p:cNvSpPr/>
            <p:nvPr/>
          </p:nvSpPr>
          <p:spPr>
            <a:xfrm>
              <a:off x="7672900" y="3898758"/>
              <a:ext cx="52809" cy="26155"/>
            </a:xfrm>
            <a:custGeom>
              <a:rect b="b" l="l" r="r" t="t"/>
              <a:pathLst>
                <a:path extrusionOk="0" h="996" w="2011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48"/>
            <p:cNvSpPr/>
            <p:nvPr/>
          </p:nvSpPr>
          <p:spPr>
            <a:xfrm>
              <a:off x="7672900" y="4056580"/>
              <a:ext cx="52809" cy="26418"/>
            </a:xfrm>
            <a:custGeom>
              <a:rect b="b" l="l" r="r" t="t"/>
              <a:pathLst>
                <a:path extrusionOk="0" h="1006" w="2011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48"/>
            <p:cNvSpPr/>
            <p:nvPr/>
          </p:nvSpPr>
          <p:spPr>
            <a:xfrm>
              <a:off x="7857114" y="4004060"/>
              <a:ext cx="52809" cy="26155"/>
            </a:xfrm>
            <a:custGeom>
              <a:rect b="b" l="l" r="r" t="t"/>
              <a:pathLst>
                <a:path extrusionOk="0" h="996" w="2011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48"/>
            <p:cNvSpPr/>
            <p:nvPr/>
          </p:nvSpPr>
          <p:spPr>
            <a:xfrm>
              <a:off x="7857114" y="3898758"/>
              <a:ext cx="52809" cy="26155"/>
            </a:xfrm>
            <a:custGeom>
              <a:rect b="b" l="l" r="r" t="t"/>
              <a:pathLst>
                <a:path extrusionOk="0" h="996" w="2011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48"/>
            <p:cNvSpPr/>
            <p:nvPr/>
          </p:nvSpPr>
          <p:spPr>
            <a:xfrm>
              <a:off x="7857114" y="4056580"/>
              <a:ext cx="52809" cy="26418"/>
            </a:xfrm>
            <a:custGeom>
              <a:rect b="b" l="l" r="r" t="t"/>
              <a:pathLst>
                <a:path extrusionOk="0" h="1006" w="2011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48"/>
            <p:cNvSpPr/>
            <p:nvPr/>
          </p:nvSpPr>
          <p:spPr>
            <a:xfrm>
              <a:off x="7765126" y="3951278"/>
              <a:ext cx="52573" cy="26418"/>
            </a:xfrm>
            <a:custGeom>
              <a:rect b="b" l="l" r="r" t="t"/>
              <a:pathLst>
                <a:path extrusionOk="0" h="1006" w="2002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48"/>
            <p:cNvSpPr/>
            <p:nvPr/>
          </p:nvSpPr>
          <p:spPr>
            <a:xfrm>
              <a:off x="7765126" y="3898758"/>
              <a:ext cx="52573" cy="26155"/>
            </a:xfrm>
            <a:custGeom>
              <a:rect b="b" l="l" r="r" t="t"/>
              <a:pathLst>
                <a:path extrusionOk="0" h="996" w="2002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48"/>
            <p:cNvSpPr/>
            <p:nvPr/>
          </p:nvSpPr>
          <p:spPr>
            <a:xfrm>
              <a:off x="7857114" y="3951278"/>
              <a:ext cx="52809" cy="26418"/>
            </a:xfrm>
            <a:custGeom>
              <a:rect b="b" l="l" r="r" t="t"/>
              <a:pathLst>
                <a:path extrusionOk="0" h="1006" w="2011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48"/>
            <p:cNvSpPr/>
            <p:nvPr/>
          </p:nvSpPr>
          <p:spPr>
            <a:xfrm>
              <a:off x="7765126" y="4056580"/>
              <a:ext cx="52573" cy="26418"/>
            </a:xfrm>
            <a:custGeom>
              <a:rect b="b" l="l" r="r" t="t"/>
              <a:pathLst>
                <a:path extrusionOk="0" h="1006" w="2002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48"/>
            <p:cNvSpPr/>
            <p:nvPr/>
          </p:nvSpPr>
          <p:spPr>
            <a:xfrm>
              <a:off x="7854305" y="3944450"/>
              <a:ext cx="58691" cy="39758"/>
            </a:xfrm>
            <a:custGeom>
              <a:rect b="b" l="l" r="r" t="t"/>
              <a:pathLst>
                <a:path extrusionOk="0" h="1514" w="2235">
                  <a:moveTo>
                    <a:pt x="1867" y="0"/>
                  </a:moveTo>
                  <a:cubicBezTo>
                    <a:pt x="1809" y="0"/>
                    <a:pt x="1749" y="23"/>
                    <a:pt x="1696" y="78"/>
                  </a:cubicBezTo>
                  <a:lnTo>
                    <a:pt x="864" y="901"/>
                  </a:lnTo>
                  <a:lnTo>
                    <a:pt x="538" y="576"/>
                  </a:lnTo>
                  <a:cubicBezTo>
                    <a:pt x="483" y="521"/>
                    <a:pt x="422" y="498"/>
                    <a:pt x="363" y="498"/>
                  </a:cubicBezTo>
                  <a:cubicBezTo>
                    <a:pt x="167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2" y="0"/>
                    <a:pt x="186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48"/>
            <p:cNvSpPr/>
            <p:nvPr/>
          </p:nvSpPr>
          <p:spPr>
            <a:xfrm>
              <a:off x="7670091" y="3944450"/>
              <a:ext cx="58691" cy="39758"/>
            </a:xfrm>
            <a:custGeom>
              <a:rect b="b" l="l" r="r" t="t"/>
              <a:pathLst>
                <a:path extrusionOk="0" h="1514" w="2235">
                  <a:moveTo>
                    <a:pt x="1871" y="0"/>
                  </a:moveTo>
                  <a:cubicBezTo>
                    <a:pt x="1813" y="0"/>
                    <a:pt x="1751" y="23"/>
                    <a:pt x="1696" y="78"/>
                  </a:cubicBezTo>
                  <a:lnTo>
                    <a:pt x="864" y="901"/>
                  </a:lnTo>
                  <a:lnTo>
                    <a:pt x="548" y="576"/>
                  </a:lnTo>
                  <a:cubicBezTo>
                    <a:pt x="493" y="521"/>
                    <a:pt x="431" y="498"/>
                    <a:pt x="372" y="498"/>
                  </a:cubicBezTo>
                  <a:cubicBezTo>
                    <a:pt x="173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7" y="0"/>
                    <a:pt x="187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48"/>
            <p:cNvSpPr/>
            <p:nvPr/>
          </p:nvSpPr>
          <p:spPr>
            <a:xfrm>
              <a:off x="7762342" y="3996970"/>
              <a:ext cx="58665" cy="39810"/>
            </a:xfrm>
            <a:custGeom>
              <a:rect b="b" l="l" r="r" t="t"/>
              <a:pathLst>
                <a:path extrusionOk="0" h="1516" w="2234">
                  <a:moveTo>
                    <a:pt x="1862" y="0"/>
                  </a:moveTo>
                  <a:cubicBezTo>
                    <a:pt x="1803" y="0"/>
                    <a:pt x="1741" y="23"/>
                    <a:pt x="1686" y="79"/>
                  </a:cubicBezTo>
                  <a:lnTo>
                    <a:pt x="863" y="911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47"/>
                  </a:lnTo>
                  <a:cubicBezTo>
                    <a:pt x="729" y="1495"/>
                    <a:pt x="786" y="1514"/>
                    <a:pt x="853" y="1514"/>
                  </a:cubicBezTo>
                  <a:cubicBezTo>
                    <a:pt x="863" y="1515"/>
                    <a:pt x="873" y="1516"/>
                    <a:pt x="883" y="1516"/>
                  </a:cubicBezTo>
                  <a:cubicBezTo>
                    <a:pt x="947" y="1516"/>
                    <a:pt x="1003" y="1489"/>
                    <a:pt x="1045" y="1447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48"/>
            <p:cNvSpPr/>
            <p:nvPr/>
          </p:nvSpPr>
          <p:spPr>
            <a:xfrm>
              <a:off x="7578102" y="4049700"/>
              <a:ext cx="58665" cy="39810"/>
            </a:xfrm>
            <a:custGeom>
              <a:rect b="b" l="l" r="r" t="t"/>
              <a:pathLst>
                <a:path extrusionOk="0" h="1516" w="2234">
                  <a:moveTo>
                    <a:pt x="1866" y="1"/>
                  </a:moveTo>
                  <a:cubicBezTo>
                    <a:pt x="1806" y="1"/>
                    <a:pt x="1743" y="24"/>
                    <a:pt x="1687" y="80"/>
                  </a:cubicBezTo>
                  <a:lnTo>
                    <a:pt x="864" y="903"/>
                  </a:lnTo>
                  <a:lnTo>
                    <a:pt x="539" y="578"/>
                  </a:lnTo>
                  <a:cubicBezTo>
                    <a:pt x="483" y="523"/>
                    <a:pt x="422" y="500"/>
                    <a:pt x="364" y="500"/>
                  </a:cubicBezTo>
                  <a:cubicBezTo>
                    <a:pt x="168" y="500"/>
                    <a:pt x="0" y="758"/>
                    <a:pt x="184" y="942"/>
                  </a:cubicBezTo>
                  <a:lnTo>
                    <a:pt x="682" y="1439"/>
                  </a:lnTo>
                  <a:cubicBezTo>
                    <a:pt x="730" y="1487"/>
                    <a:pt x="797" y="1516"/>
                    <a:pt x="864" y="1516"/>
                  </a:cubicBezTo>
                  <a:cubicBezTo>
                    <a:pt x="931" y="1516"/>
                    <a:pt x="998" y="1487"/>
                    <a:pt x="1046" y="1439"/>
                  </a:cubicBezTo>
                  <a:lnTo>
                    <a:pt x="2051" y="434"/>
                  </a:lnTo>
                  <a:cubicBezTo>
                    <a:pt x="2234" y="251"/>
                    <a:pt x="2064" y="1"/>
                    <a:pt x="186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48"/>
            <p:cNvSpPr/>
            <p:nvPr/>
          </p:nvSpPr>
          <p:spPr>
            <a:xfrm>
              <a:off x="7762342" y="3891667"/>
              <a:ext cx="58665" cy="39784"/>
            </a:xfrm>
            <a:custGeom>
              <a:rect b="b" l="l" r="r" t="t"/>
              <a:pathLst>
                <a:path extrusionOk="0" h="1515" w="2234">
                  <a:moveTo>
                    <a:pt x="1862" y="0"/>
                  </a:moveTo>
                  <a:cubicBezTo>
                    <a:pt x="1803" y="0"/>
                    <a:pt x="1741" y="24"/>
                    <a:pt x="1686" y="79"/>
                  </a:cubicBezTo>
                  <a:lnTo>
                    <a:pt x="863" y="902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38"/>
                  </a:lnTo>
                  <a:cubicBezTo>
                    <a:pt x="729" y="1485"/>
                    <a:pt x="786" y="1514"/>
                    <a:pt x="853" y="1514"/>
                  </a:cubicBezTo>
                  <a:cubicBezTo>
                    <a:pt x="930" y="1514"/>
                    <a:pt x="997" y="1495"/>
                    <a:pt x="1045" y="1438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8" name="Google Shape;5698;p48"/>
          <p:cNvGrpSpPr/>
          <p:nvPr/>
        </p:nvGrpSpPr>
        <p:grpSpPr>
          <a:xfrm>
            <a:off x="5310288" y="2956312"/>
            <a:ext cx="432293" cy="264413"/>
            <a:chOff x="5310288" y="2956312"/>
            <a:chExt cx="432293" cy="264413"/>
          </a:xfrm>
        </p:grpSpPr>
        <p:sp>
          <p:nvSpPr>
            <p:cNvPr id="5699" name="Google Shape;5699;p48"/>
            <p:cNvSpPr/>
            <p:nvPr/>
          </p:nvSpPr>
          <p:spPr>
            <a:xfrm>
              <a:off x="5491220" y="3151083"/>
              <a:ext cx="69642" cy="69642"/>
            </a:xfrm>
            <a:custGeom>
              <a:rect b="b" l="l" r="r" t="t"/>
              <a:pathLst>
                <a:path extrusionOk="0" h="2652" w="2652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48"/>
            <p:cNvSpPr/>
            <p:nvPr/>
          </p:nvSpPr>
          <p:spPr>
            <a:xfrm>
              <a:off x="5505059" y="3164896"/>
              <a:ext cx="41727" cy="41753"/>
            </a:xfrm>
            <a:custGeom>
              <a:rect b="b" l="l" r="r" t="t"/>
              <a:pathLst>
                <a:path extrusionOk="0" h="1590" w="1589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48"/>
            <p:cNvSpPr/>
            <p:nvPr/>
          </p:nvSpPr>
          <p:spPr>
            <a:xfrm>
              <a:off x="5589747" y="2956312"/>
              <a:ext cx="152833" cy="153070"/>
            </a:xfrm>
            <a:custGeom>
              <a:rect b="b" l="l" r="r" t="t"/>
              <a:pathLst>
                <a:path extrusionOk="0" h="5829" w="582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48"/>
            <p:cNvSpPr/>
            <p:nvPr/>
          </p:nvSpPr>
          <p:spPr>
            <a:xfrm>
              <a:off x="5631212" y="2956312"/>
              <a:ext cx="111369" cy="152833"/>
            </a:xfrm>
            <a:custGeom>
              <a:rect b="b" l="l" r="r" t="t"/>
              <a:pathLst>
                <a:path extrusionOk="0" h="5820" w="4241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48"/>
            <p:cNvSpPr/>
            <p:nvPr/>
          </p:nvSpPr>
          <p:spPr>
            <a:xfrm>
              <a:off x="5588487" y="3071909"/>
              <a:ext cx="153332" cy="120927"/>
            </a:xfrm>
            <a:custGeom>
              <a:rect b="b" l="l" r="r" t="t"/>
              <a:pathLst>
                <a:path extrusionOk="0" h="4605" w="5839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48"/>
            <p:cNvSpPr/>
            <p:nvPr/>
          </p:nvSpPr>
          <p:spPr>
            <a:xfrm>
              <a:off x="5639247" y="3071909"/>
              <a:ext cx="52047" cy="33954"/>
            </a:xfrm>
            <a:custGeom>
              <a:rect b="b" l="l" r="r" t="t"/>
              <a:pathLst>
                <a:path extrusionOk="0" h="1293" w="1982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48"/>
            <p:cNvSpPr/>
            <p:nvPr/>
          </p:nvSpPr>
          <p:spPr>
            <a:xfrm>
              <a:off x="5588749" y="3116656"/>
              <a:ext cx="153070" cy="76180"/>
            </a:xfrm>
            <a:custGeom>
              <a:rect b="b" l="l" r="r" t="t"/>
              <a:pathLst>
                <a:path extrusionOk="0" h="2901" w="5829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48"/>
            <p:cNvSpPr/>
            <p:nvPr/>
          </p:nvSpPr>
          <p:spPr>
            <a:xfrm>
              <a:off x="5614116" y="3005314"/>
              <a:ext cx="102073" cy="83717"/>
            </a:xfrm>
            <a:custGeom>
              <a:rect b="b" l="l" r="r" t="t"/>
              <a:pathLst>
                <a:path extrusionOk="0" h="3188" w="3887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48"/>
            <p:cNvSpPr/>
            <p:nvPr/>
          </p:nvSpPr>
          <p:spPr>
            <a:xfrm>
              <a:off x="5614116" y="3005314"/>
              <a:ext cx="102073" cy="82955"/>
            </a:xfrm>
            <a:custGeom>
              <a:rect b="b" l="l" r="r" t="t"/>
              <a:pathLst>
                <a:path extrusionOk="0" h="3159" w="3887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48"/>
            <p:cNvSpPr/>
            <p:nvPr/>
          </p:nvSpPr>
          <p:spPr>
            <a:xfrm>
              <a:off x="5588749" y="3133751"/>
              <a:ext cx="33954" cy="59085"/>
            </a:xfrm>
            <a:custGeom>
              <a:rect b="b" l="l" r="r" t="t"/>
              <a:pathLst>
                <a:path extrusionOk="0" h="2250" w="1293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48"/>
            <p:cNvSpPr/>
            <p:nvPr/>
          </p:nvSpPr>
          <p:spPr>
            <a:xfrm>
              <a:off x="5707602" y="3133751"/>
              <a:ext cx="34217" cy="59085"/>
            </a:xfrm>
            <a:custGeom>
              <a:rect b="b" l="l" r="r" t="t"/>
              <a:pathLst>
                <a:path extrusionOk="0" h="2250" w="1303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48"/>
            <p:cNvSpPr/>
            <p:nvPr/>
          </p:nvSpPr>
          <p:spPr>
            <a:xfrm>
              <a:off x="5335419" y="2971648"/>
              <a:ext cx="41727" cy="91752"/>
            </a:xfrm>
            <a:custGeom>
              <a:rect b="b" l="l" r="r" t="t"/>
              <a:pathLst>
                <a:path extrusionOk="0" h="3494" w="1589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48"/>
            <p:cNvSpPr/>
            <p:nvPr/>
          </p:nvSpPr>
          <p:spPr>
            <a:xfrm>
              <a:off x="5351989" y="2963114"/>
              <a:ext cx="100313" cy="100287"/>
            </a:xfrm>
            <a:custGeom>
              <a:rect b="b" l="l" r="r" t="t"/>
              <a:pathLst>
                <a:path extrusionOk="0" h="3819" w="382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48"/>
            <p:cNvSpPr/>
            <p:nvPr/>
          </p:nvSpPr>
          <p:spPr>
            <a:xfrm>
              <a:off x="5368848" y="3088505"/>
              <a:ext cx="50025" cy="36974"/>
            </a:xfrm>
            <a:custGeom>
              <a:rect b="b" l="l" r="r" t="t"/>
              <a:pathLst>
                <a:path extrusionOk="0" h="1408" w="1905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48"/>
            <p:cNvSpPr/>
            <p:nvPr/>
          </p:nvSpPr>
          <p:spPr>
            <a:xfrm>
              <a:off x="5368848" y="3088505"/>
              <a:ext cx="50025" cy="20246"/>
            </a:xfrm>
            <a:custGeom>
              <a:rect b="b" l="l" r="r" t="t"/>
              <a:pathLst>
                <a:path extrusionOk="0" h="771" w="1905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48"/>
            <p:cNvSpPr/>
            <p:nvPr/>
          </p:nvSpPr>
          <p:spPr>
            <a:xfrm>
              <a:off x="5310288" y="3108620"/>
              <a:ext cx="166882" cy="84216"/>
            </a:xfrm>
            <a:custGeom>
              <a:rect b="b" l="l" r="r" t="t"/>
              <a:pathLst>
                <a:path extrusionOk="0" h="3207" w="6355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48"/>
            <p:cNvSpPr/>
            <p:nvPr/>
          </p:nvSpPr>
          <p:spPr>
            <a:xfrm>
              <a:off x="5385418" y="3125453"/>
              <a:ext cx="16859" cy="67383"/>
            </a:xfrm>
            <a:custGeom>
              <a:rect b="b" l="l" r="r" t="t"/>
              <a:pathLst>
                <a:path extrusionOk="0" h="2566" w="642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48"/>
            <p:cNvSpPr/>
            <p:nvPr/>
          </p:nvSpPr>
          <p:spPr>
            <a:xfrm>
              <a:off x="5343717" y="3005051"/>
              <a:ext cx="100287" cy="91779"/>
            </a:xfrm>
            <a:custGeom>
              <a:rect b="b" l="l" r="r" t="t"/>
              <a:pathLst>
                <a:path extrusionOk="0" h="3495" w="3819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48"/>
            <p:cNvSpPr/>
            <p:nvPr/>
          </p:nvSpPr>
          <p:spPr>
            <a:xfrm>
              <a:off x="5343717" y="3005051"/>
              <a:ext cx="100051" cy="89757"/>
            </a:xfrm>
            <a:custGeom>
              <a:rect b="b" l="l" r="r" t="t"/>
              <a:pathLst>
                <a:path extrusionOk="0" h="3418" w="381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48"/>
            <p:cNvSpPr/>
            <p:nvPr/>
          </p:nvSpPr>
          <p:spPr>
            <a:xfrm>
              <a:off x="5310288" y="3129970"/>
              <a:ext cx="33692" cy="62866"/>
            </a:xfrm>
            <a:custGeom>
              <a:rect b="b" l="l" r="r" t="t"/>
              <a:pathLst>
                <a:path extrusionOk="0" h="2394" w="1283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48"/>
            <p:cNvSpPr/>
            <p:nvPr/>
          </p:nvSpPr>
          <p:spPr>
            <a:xfrm>
              <a:off x="5443742" y="3129970"/>
              <a:ext cx="33692" cy="62866"/>
            </a:xfrm>
            <a:custGeom>
              <a:rect b="b" l="l" r="r" t="t"/>
              <a:pathLst>
                <a:path extrusionOk="0" h="2394" w="1283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48"/>
            <p:cNvSpPr/>
            <p:nvPr/>
          </p:nvSpPr>
          <p:spPr>
            <a:xfrm>
              <a:off x="5385681" y="3125453"/>
              <a:ext cx="16596" cy="16623"/>
            </a:xfrm>
            <a:custGeom>
              <a:rect b="b" l="l" r="r" t="t"/>
              <a:pathLst>
                <a:path extrusionOk="0" h="633" w="632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48"/>
            <p:cNvSpPr/>
            <p:nvPr/>
          </p:nvSpPr>
          <p:spPr>
            <a:xfrm>
              <a:off x="5359788" y="3102055"/>
              <a:ext cx="33954" cy="35110"/>
            </a:xfrm>
            <a:custGeom>
              <a:rect b="b" l="l" r="r" t="t"/>
              <a:pathLst>
                <a:path extrusionOk="0" h="1337" w="1293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48"/>
            <p:cNvSpPr/>
            <p:nvPr/>
          </p:nvSpPr>
          <p:spPr>
            <a:xfrm>
              <a:off x="5393716" y="3102055"/>
              <a:ext cx="34217" cy="35110"/>
            </a:xfrm>
            <a:custGeom>
              <a:rect b="b" l="l" r="r" t="t"/>
              <a:pathLst>
                <a:path extrusionOk="0" h="1337" w="1303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48"/>
            <p:cNvSpPr/>
            <p:nvPr/>
          </p:nvSpPr>
          <p:spPr>
            <a:xfrm>
              <a:off x="5413569" y="3157884"/>
              <a:ext cx="93774" cy="55803"/>
            </a:xfrm>
            <a:custGeom>
              <a:rect b="b" l="l" r="r" t="t"/>
              <a:pathLst>
                <a:path extrusionOk="0" h="2125" w="3571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48"/>
            <p:cNvSpPr/>
            <p:nvPr/>
          </p:nvSpPr>
          <p:spPr>
            <a:xfrm>
              <a:off x="5544501" y="3157884"/>
              <a:ext cx="93774" cy="55908"/>
            </a:xfrm>
            <a:custGeom>
              <a:rect b="b" l="l" r="r" t="t"/>
              <a:pathLst>
                <a:path extrusionOk="0" h="2129" w="3571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48"/>
            <p:cNvSpPr/>
            <p:nvPr/>
          </p:nvSpPr>
          <p:spPr>
            <a:xfrm>
              <a:off x="5519134" y="3178971"/>
              <a:ext cx="13839" cy="13865"/>
            </a:xfrm>
            <a:custGeom>
              <a:rect b="b" l="l" r="r" t="t"/>
              <a:pathLst>
                <a:path extrusionOk="0" h="528" w="527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6" name="Google Shape;5726;p48"/>
          <p:cNvGrpSpPr/>
          <p:nvPr/>
        </p:nvGrpSpPr>
        <p:grpSpPr>
          <a:xfrm>
            <a:off x="4879047" y="2432320"/>
            <a:ext cx="398075" cy="340304"/>
            <a:chOff x="4879047" y="2432320"/>
            <a:chExt cx="398075" cy="340304"/>
          </a:xfrm>
        </p:grpSpPr>
        <p:sp>
          <p:nvSpPr>
            <p:cNvPr id="5727" name="Google Shape;5727;p48"/>
            <p:cNvSpPr/>
            <p:nvPr/>
          </p:nvSpPr>
          <p:spPr>
            <a:xfrm>
              <a:off x="5071795" y="2432320"/>
              <a:ext cx="186000" cy="181483"/>
            </a:xfrm>
            <a:custGeom>
              <a:rect b="b" l="l" r="r" t="t"/>
              <a:pathLst>
                <a:path extrusionOk="0" h="6911" w="7083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48"/>
            <p:cNvSpPr/>
            <p:nvPr/>
          </p:nvSpPr>
          <p:spPr>
            <a:xfrm>
              <a:off x="5102204" y="2463412"/>
              <a:ext cx="32405" cy="12500"/>
            </a:xfrm>
            <a:custGeom>
              <a:rect b="b" l="l" r="r" t="t"/>
              <a:pathLst>
                <a:path extrusionOk="0" h="476" w="1234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48"/>
            <p:cNvSpPr/>
            <p:nvPr/>
          </p:nvSpPr>
          <p:spPr>
            <a:xfrm>
              <a:off x="5145454" y="2463412"/>
              <a:ext cx="82141" cy="12500"/>
            </a:xfrm>
            <a:custGeom>
              <a:rect b="b" l="l" r="r" t="t"/>
              <a:pathLst>
                <a:path extrusionOk="0" h="476" w="3128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48"/>
            <p:cNvSpPr/>
            <p:nvPr/>
          </p:nvSpPr>
          <p:spPr>
            <a:xfrm>
              <a:off x="5102204" y="2494320"/>
              <a:ext cx="125392" cy="12500"/>
            </a:xfrm>
            <a:custGeom>
              <a:rect b="b" l="l" r="r" t="t"/>
              <a:pathLst>
                <a:path extrusionOk="0" h="476" w="4775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48"/>
            <p:cNvSpPr/>
            <p:nvPr/>
          </p:nvSpPr>
          <p:spPr>
            <a:xfrm>
              <a:off x="5102178" y="2525255"/>
              <a:ext cx="81984" cy="12710"/>
            </a:xfrm>
            <a:custGeom>
              <a:rect b="b" l="l" r="r" t="t"/>
              <a:pathLst>
                <a:path extrusionOk="0" h="484" w="3122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48"/>
            <p:cNvSpPr/>
            <p:nvPr/>
          </p:nvSpPr>
          <p:spPr>
            <a:xfrm>
              <a:off x="5195164" y="2525255"/>
              <a:ext cx="32484" cy="12710"/>
            </a:xfrm>
            <a:custGeom>
              <a:rect b="b" l="l" r="r" t="t"/>
              <a:pathLst>
                <a:path extrusionOk="0" h="484" w="1237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48"/>
            <p:cNvSpPr/>
            <p:nvPr/>
          </p:nvSpPr>
          <p:spPr>
            <a:xfrm>
              <a:off x="4898374" y="2711543"/>
              <a:ext cx="359421" cy="18618"/>
            </a:xfrm>
            <a:custGeom>
              <a:rect b="b" l="l" r="r" t="t"/>
              <a:pathLst>
                <a:path extrusionOk="0" h="709" w="13687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48"/>
            <p:cNvSpPr/>
            <p:nvPr/>
          </p:nvSpPr>
          <p:spPr>
            <a:xfrm>
              <a:off x="4891468" y="2711543"/>
              <a:ext cx="13603" cy="61081"/>
            </a:xfrm>
            <a:custGeom>
              <a:rect b="b" l="l" r="r" t="t"/>
              <a:pathLst>
                <a:path extrusionOk="0" h="2326" w="518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48"/>
            <p:cNvSpPr/>
            <p:nvPr/>
          </p:nvSpPr>
          <p:spPr>
            <a:xfrm>
              <a:off x="5251728" y="2711543"/>
              <a:ext cx="12342" cy="61081"/>
            </a:xfrm>
            <a:custGeom>
              <a:rect b="b" l="l" r="r" t="t"/>
              <a:pathLst>
                <a:path extrusionOk="0" h="2326" w="47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48"/>
            <p:cNvSpPr/>
            <p:nvPr/>
          </p:nvSpPr>
          <p:spPr>
            <a:xfrm>
              <a:off x="4935322" y="2578851"/>
              <a:ext cx="111868" cy="126416"/>
            </a:xfrm>
            <a:custGeom>
              <a:rect b="b" l="l" r="r" t="t"/>
              <a:pathLst>
                <a:path extrusionOk="0" h="4814" w="426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48"/>
            <p:cNvSpPr/>
            <p:nvPr/>
          </p:nvSpPr>
          <p:spPr>
            <a:xfrm>
              <a:off x="4972270" y="2578851"/>
              <a:ext cx="37972" cy="24632"/>
            </a:xfrm>
            <a:custGeom>
              <a:rect b="b" l="l" r="r" t="t"/>
              <a:pathLst>
                <a:path extrusionOk="0" h="938" w="1446">
                  <a:moveTo>
                    <a:pt x="10" y="0"/>
                  </a:moveTo>
                  <a:lnTo>
                    <a:pt x="10" y="708"/>
                  </a:lnTo>
                  <a:cubicBezTo>
                    <a:pt x="10" y="737"/>
                    <a:pt x="10" y="766"/>
                    <a:pt x="0" y="794"/>
                  </a:cubicBezTo>
                  <a:cubicBezTo>
                    <a:pt x="230" y="890"/>
                    <a:pt x="469" y="938"/>
                    <a:pt x="728" y="938"/>
                  </a:cubicBezTo>
                  <a:cubicBezTo>
                    <a:pt x="967" y="938"/>
                    <a:pt x="1216" y="890"/>
                    <a:pt x="1445" y="794"/>
                  </a:cubicBezTo>
                  <a:cubicBezTo>
                    <a:pt x="1436" y="766"/>
                    <a:pt x="1426" y="737"/>
                    <a:pt x="1426" y="708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48"/>
            <p:cNvSpPr/>
            <p:nvPr/>
          </p:nvSpPr>
          <p:spPr>
            <a:xfrm>
              <a:off x="4935322" y="2611256"/>
              <a:ext cx="111868" cy="94011"/>
            </a:xfrm>
            <a:custGeom>
              <a:rect b="b" l="l" r="r" t="t"/>
              <a:pathLst>
                <a:path extrusionOk="0" h="3580" w="426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48"/>
            <p:cNvSpPr/>
            <p:nvPr/>
          </p:nvSpPr>
          <p:spPr>
            <a:xfrm>
              <a:off x="5022269" y="2623835"/>
              <a:ext cx="24921" cy="81432"/>
            </a:xfrm>
            <a:custGeom>
              <a:rect b="b" l="l" r="r" t="t"/>
              <a:pathLst>
                <a:path extrusionOk="0" h="3101" w="949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48"/>
            <p:cNvSpPr/>
            <p:nvPr/>
          </p:nvSpPr>
          <p:spPr>
            <a:xfrm>
              <a:off x="4935322" y="2624071"/>
              <a:ext cx="55803" cy="81196"/>
            </a:xfrm>
            <a:custGeom>
              <a:rect b="b" l="l" r="r" t="t"/>
              <a:pathLst>
                <a:path extrusionOk="0" h="3092" w="2125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48"/>
            <p:cNvSpPr/>
            <p:nvPr/>
          </p:nvSpPr>
          <p:spPr>
            <a:xfrm>
              <a:off x="4966492" y="2475807"/>
              <a:ext cx="49526" cy="43487"/>
            </a:xfrm>
            <a:custGeom>
              <a:rect b="b" l="l" r="r" t="t"/>
              <a:pathLst>
                <a:path extrusionOk="0" h="1656" w="1886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48"/>
            <p:cNvSpPr/>
            <p:nvPr/>
          </p:nvSpPr>
          <p:spPr>
            <a:xfrm>
              <a:off x="4966230" y="2475807"/>
              <a:ext cx="34453" cy="43487"/>
            </a:xfrm>
            <a:custGeom>
              <a:rect b="b" l="l" r="r" t="t"/>
              <a:pathLst>
                <a:path extrusionOk="0" h="1656" w="1312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48"/>
            <p:cNvSpPr/>
            <p:nvPr/>
          </p:nvSpPr>
          <p:spPr>
            <a:xfrm>
              <a:off x="4947874" y="2494399"/>
              <a:ext cx="86737" cy="86737"/>
            </a:xfrm>
            <a:custGeom>
              <a:rect b="b" l="l" r="r" t="t"/>
              <a:pathLst>
                <a:path extrusionOk="0" h="3303" w="3303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48"/>
            <p:cNvSpPr/>
            <p:nvPr/>
          </p:nvSpPr>
          <p:spPr>
            <a:xfrm>
              <a:off x="4963472" y="2494399"/>
              <a:ext cx="72898" cy="78176"/>
            </a:xfrm>
            <a:custGeom>
              <a:rect b="b" l="l" r="r" t="t"/>
              <a:pathLst>
                <a:path extrusionOk="0" h="2977" w="2776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48"/>
            <p:cNvSpPr/>
            <p:nvPr/>
          </p:nvSpPr>
          <p:spPr>
            <a:xfrm>
              <a:off x="4953914" y="2532660"/>
              <a:ext cx="74421" cy="61028"/>
            </a:xfrm>
            <a:custGeom>
              <a:rect b="b" l="l" r="r" t="t"/>
              <a:pathLst>
                <a:path extrusionOk="0" h="2324" w="2834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48"/>
            <p:cNvSpPr/>
            <p:nvPr/>
          </p:nvSpPr>
          <p:spPr>
            <a:xfrm>
              <a:off x="4953914" y="2532660"/>
              <a:ext cx="74657" cy="60529"/>
            </a:xfrm>
            <a:custGeom>
              <a:rect b="b" l="l" r="r" t="t"/>
              <a:pathLst>
                <a:path extrusionOk="0" h="2305" w="2843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24" y="247"/>
                    <a:pt x="757" y="352"/>
                    <a:pt x="670" y="448"/>
                  </a:cubicBezTo>
                  <a:cubicBezTo>
                    <a:pt x="632" y="486"/>
                    <a:pt x="603" y="525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11"/>
                    <a:pt x="584" y="2209"/>
                    <a:pt x="1206" y="2305"/>
                  </a:cubicBezTo>
                  <a:cubicBezTo>
                    <a:pt x="891" y="2104"/>
                    <a:pt x="699" y="1750"/>
                    <a:pt x="718" y="1376"/>
                  </a:cubicBezTo>
                  <a:lnTo>
                    <a:pt x="718" y="1041"/>
                  </a:lnTo>
                  <a:cubicBezTo>
                    <a:pt x="766" y="1003"/>
                    <a:pt x="824" y="965"/>
                    <a:pt x="871" y="907"/>
                  </a:cubicBezTo>
                  <a:cubicBezTo>
                    <a:pt x="1005" y="793"/>
                    <a:pt x="1120" y="659"/>
                    <a:pt x="1216" y="515"/>
                  </a:cubicBezTo>
                  <a:cubicBezTo>
                    <a:pt x="1666" y="649"/>
                    <a:pt x="2087" y="879"/>
                    <a:pt x="2441" y="1185"/>
                  </a:cubicBezTo>
                  <a:cubicBezTo>
                    <a:pt x="2489" y="1223"/>
                    <a:pt x="2604" y="1328"/>
                    <a:pt x="2728" y="1443"/>
                  </a:cubicBezTo>
                  <a:cubicBezTo>
                    <a:pt x="2786" y="1309"/>
                    <a:pt x="2824" y="1166"/>
                    <a:pt x="2833" y="1013"/>
                  </a:cubicBezTo>
                  <a:cubicBezTo>
                    <a:pt x="2843" y="946"/>
                    <a:pt x="2805" y="86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48"/>
            <p:cNvSpPr/>
            <p:nvPr/>
          </p:nvSpPr>
          <p:spPr>
            <a:xfrm>
              <a:off x="4892098" y="2711543"/>
              <a:ext cx="12342" cy="18618"/>
            </a:xfrm>
            <a:custGeom>
              <a:rect b="b" l="l" r="r" t="t"/>
              <a:pathLst>
                <a:path extrusionOk="0" h="709" w="47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48"/>
            <p:cNvSpPr/>
            <p:nvPr/>
          </p:nvSpPr>
          <p:spPr>
            <a:xfrm>
              <a:off x="5251728" y="2711543"/>
              <a:ext cx="12342" cy="18618"/>
            </a:xfrm>
            <a:custGeom>
              <a:rect b="b" l="l" r="r" t="t"/>
              <a:pathLst>
                <a:path extrusionOk="0" h="709" w="47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48"/>
            <p:cNvSpPr/>
            <p:nvPr/>
          </p:nvSpPr>
          <p:spPr>
            <a:xfrm>
              <a:off x="4879047" y="2705188"/>
              <a:ext cx="398075" cy="12474"/>
            </a:xfrm>
            <a:custGeom>
              <a:rect b="b" l="l" r="r" t="t"/>
              <a:pathLst>
                <a:path extrusionOk="0" h="475" w="15159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48"/>
            <p:cNvSpPr/>
            <p:nvPr/>
          </p:nvSpPr>
          <p:spPr>
            <a:xfrm>
              <a:off x="4960190" y="2692688"/>
              <a:ext cx="37237" cy="12579"/>
            </a:xfrm>
            <a:custGeom>
              <a:rect b="b" l="l" r="r" t="t"/>
              <a:pathLst>
                <a:path extrusionOk="0" h="479" w="1418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48"/>
            <p:cNvSpPr/>
            <p:nvPr/>
          </p:nvSpPr>
          <p:spPr>
            <a:xfrm>
              <a:off x="4984822" y="2643188"/>
              <a:ext cx="86999" cy="62341"/>
            </a:xfrm>
            <a:custGeom>
              <a:rect b="b" l="l" r="r" t="t"/>
              <a:pathLst>
                <a:path extrusionOk="0" h="2374" w="3313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48"/>
            <p:cNvSpPr/>
            <p:nvPr/>
          </p:nvSpPr>
          <p:spPr>
            <a:xfrm>
              <a:off x="5015257" y="2667978"/>
              <a:ext cx="26365" cy="12500"/>
            </a:xfrm>
            <a:custGeom>
              <a:rect b="b" l="l" r="r" t="t"/>
              <a:pathLst>
                <a:path extrusionOk="0" h="476" w="1004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3" name="Google Shape;5753;p48"/>
          <p:cNvGrpSpPr/>
          <p:nvPr/>
        </p:nvGrpSpPr>
        <p:grpSpPr>
          <a:xfrm>
            <a:off x="5388701" y="2393823"/>
            <a:ext cx="280982" cy="395896"/>
            <a:chOff x="5388701" y="2393823"/>
            <a:chExt cx="280982" cy="395896"/>
          </a:xfrm>
        </p:grpSpPr>
        <p:sp>
          <p:nvSpPr>
            <p:cNvPr id="5754" name="Google Shape;5754;p48"/>
            <p:cNvSpPr/>
            <p:nvPr/>
          </p:nvSpPr>
          <p:spPr>
            <a:xfrm>
              <a:off x="5388701" y="2419243"/>
              <a:ext cx="280982" cy="370476"/>
            </a:xfrm>
            <a:custGeom>
              <a:rect b="b" l="l" r="r" t="t"/>
              <a:pathLst>
                <a:path extrusionOk="0" h="14108" w="10700">
                  <a:moveTo>
                    <a:pt x="737" y="1"/>
                  </a:moveTo>
                  <a:cubicBezTo>
                    <a:pt x="326" y="1"/>
                    <a:pt x="0" y="326"/>
                    <a:pt x="0" y="738"/>
                  </a:cubicBezTo>
                  <a:lnTo>
                    <a:pt x="0" y="13380"/>
                  </a:lnTo>
                  <a:cubicBezTo>
                    <a:pt x="0" y="13782"/>
                    <a:pt x="326" y="14108"/>
                    <a:pt x="737" y="14108"/>
                  </a:cubicBezTo>
                  <a:lnTo>
                    <a:pt x="9972" y="14108"/>
                  </a:lnTo>
                  <a:cubicBezTo>
                    <a:pt x="10374" y="14108"/>
                    <a:pt x="10700" y="13782"/>
                    <a:pt x="10700" y="13380"/>
                  </a:cubicBezTo>
                  <a:lnTo>
                    <a:pt x="10700" y="728"/>
                  </a:lnTo>
                  <a:cubicBezTo>
                    <a:pt x="10700" y="326"/>
                    <a:pt x="10374" y="1"/>
                    <a:pt x="9972" y="1"/>
                  </a:cubicBezTo>
                  <a:lnTo>
                    <a:pt x="6077" y="1"/>
                  </a:lnTo>
                  <a:cubicBezTo>
                    <a:pt x="6058" y="393"/>
                    <a:pt x="5742" y="700"/>
                    <a:pt x="5350" y="700"/>
                  </a:cubicBezTo>
                  <a:cubicBezTo>
                    <a:pt x="4958" y="700"/>
                    <a:pt x="4632" y="393"/>
                    <a:pt x="46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48"/>
            <p:cNvSpPr/>
            <p:nvPr/>
          </p:nvSpPr>
          <p:spPr>
            <a:xfrm>
              <a:off x="5401516" y="2419506"/>
              <a:ext cx="255352" cy="344584"/>
            </a:xfrm>
            <a:custGeom>
              <a:rect b="b" l="l" r="r" t="t"/>
              <a:pathLst>
                <a:path extrusionOk="0" h="13122" w="9724">
                  <a:moveTo>
                    <a:pt x="2192" y="1"/>
                  </a:moveTo>
                  <a:lnTo>
                    <a:pt x="2192" y="240"/>
                  </a:lnTo>
                  <a:cubicBezTo>
                    <a:pt x="2192" y="374"/>
                    <a:pt x="2087" y="479"/>
                    <a:pt x="1953" y="479"/>
                  </a:cubicBezTo>
                  <a:lnTo>
                    <a:pt x="488" y="479"/>
                  </a:lnTo>
                  <a:cubicBezTo>
                    <a:pt x="211" y="479"/>
                    <a:pt x="0" y="699"/>
                    <a:pt x="0" y="967"/>
                  </a:cubicBezTo>
                  <a:lnTo>
                    <a:pt x="0" y="12633"/>
                  </a:lnTo>
                  <a:cubicBezTo>
                    <a:pt x="0" y="12901"/>
                    <a:pt x="220" y="13121"/>
                    <a:pt x="488" y="13121"/>
                  </a:cubicBezTo>
                  <a:lnTo>
                    <a:pt x="9236" y="13121"/>
                  </a:lnTo>
                  <a:cubicBezTo>
                    <a:pt x="9504" y="13121"/>
                    <a:pt x="9724" y="12901"/>
                    <a:pt x="9724" y="12633"/>
                  </a:cubicBezTo>
                  <a:lnTo>
                    <a:pt x="9724" y="967"/>
                  </a:lnTo>
                  <a:cubicBezTo>
                    <a:pt x="9724" y="699"/>
                    <a:pt x="9504" y="479"/>
                    <a:pt x="9236" y="479"/>
                  </a:cubicBezTo>
                  <a:lnTo>
                    <a:pt x="7781" y="479"/>
                  </a:lnTo>
                  <a:cubicBezTo>
                    <a:pt x="7647" y="479"/>
                    <a:pt x="7542" y="374"/>
                    <a:pt x="7542" y="240"/>
                  </a:cubicBezTo>
                  <a:lnTo>
                    <a:pt x="7542" y="1"/>
                  </a:lnTo>
                  <a:lnTo>
                    <a:pt x="5599" y="1"/>
                  </a:lnTo>
                  <a:cubicBezTo>
                    <a:pt x="5580" y="393"/>
                    <a:pt x="5254" y="699"/>
                    <a:pt x="4872" y="699"/>
                  </a:cubicBezTo>
                  <a:cubicBezTo>
                    <a:pt x="4479" y="699"/>
                    <a:pt x="4154" y="393"/>
                    <a:pt x="413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48"/>
            <p:cNvSpPr/>
            <p:nvPr/>
          </p:nvSpPr>
          <p:spPr>
            <a:xfrm>
              <a:off x="5414330" y="2444899"/>
              <a:ext cx="229722" cy="306375"/>
            </a:xfrm>
            <a:custGeom>
              <a:rect b="b" l="l" r="r" t="t"/>
              <a:pathLst>
                <a:path extrusionOk="0" h="11667" w="8748">
                  <a:moveTo>
                    <a:pt x="240" y="0"/>
                  </a:moveTo>
                  <a:cubicBezTo>
                    <a:pt x="106" y="0"/>
                    <a:pt x="0" y="105"/>
                    <a:pt x="0" y="239"/>
                  </a:cubicBezTo>
                  <a:lnTo>
                    <a:pt x="0" y="11427"/>
                  </a:lnTo>
                  <a:cubicBezTo>
                    <a:pt x="0" y="11561"/>
                    <a:pt x="106" y="11666"/>
                    <a:pt x="240" y="11666"/>
                  </a:cubicBezTo>
                  <a:lnTo>
                    <a:pt x="8508" y="11666"/>
                  </a:lnTo>
                  <a:cubicBezTo>
                    <a:pt x="8642" y="11666"/>
                    <a:pt x="8748" y="11561"/>
                    <a:pt x="8738" y="11427"/>
                  </a:cubicBezTo>
                  <a:lnTo>
                    <a:pt x="8738" y="239"/>
                  </a:lnTo>
                  <a:cubicBezTo>
                    <a:pt x="8738" y="105"/>
                    <a:pt x="8633" y="0"/>
                    <a:pt x="8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48"/>
            <p:cNvSpPr/>
            <p:nvPr/>
          </p:nvSpPr>
          <p:spPr>
            <a:xfrm>
              <a:off x="5471866" y="2393823"/>
              <a:ext cx="114625" cy="57378"/>
            </a:xfrm>
            <a:custGeom>
              <a:rect b="b" l="l" r="r" t="t"/>
              <a:pathLst>
                <a:path extrusionOk="0" h="2185" w="4365">
                  <a:moveTo>
                    <a:pt x="2177" y="617"/>
                  </a:moveTo>
                  <a:cubicBezTo>
                    <a:pt x="2362" y="617"/>
                    <a:pt x="2537" y="758"/>
                    <a:pt x="2537" y="979"/>
                  </a:cubicBezTo>
                  <a:cubicBezTo>
                    <a:pt x="2537" y="1170"/>
                    <a:pt x="2384" y="1333"/>
                    <a:pt x="2183" y="1333"/>
                  </a:cubicBezTo>
                  <a:cubicBezTo>
                    <a:pt x="1858" y="1333"/>
                    <a:pt x="1704" y="950"/>
                    <a:pt x="1925" y="720"/>
                  </a:cubicBezTo>
                  <a:cubicBezTo>
                    <a:pt x="1999" y="649"/>
                    <a:pt x="2089" y="617"/>
                    <a:pt x="2177" y="617"/>
                  </a:cubicBezTo>
                  <a:close/>
                  <a:moveTo>
                    <a:pt x="2184" y="0"/>
                  </a:moveTo>
                  <a:cubicBezTo>
                    <a:pt x="1858" y="0"/>
                    <a:pt x="1532" y="160"/>
                    <a:pt x="1350" y="481"/>
                  </a:cubicBezTo>
                  <a:lnTo>
                    <a:pt x="479" y="481"/>
                  </a:lnTo>
                  <a:cubicBezTo>
                    <a:pt x="212" y="481"/>
                    <a:pt x="1" y="701"/>
                    <a:pt x="1" y="969"/>
                  </a:cubicBezTo>
                  <a:lnTo>
                    <a:pt x="1" y="1945"/>
                  </a:lnTo>
                  <a:cubicBezTo>
                    <a:pt x="1" y="2079"/>
                    <a:pt x="106" y="2184"/>
                    <a:pt x="240" y="2184"/>
                  </a:cubicBezTo>
                  <a:lnTo>
                    <a:pt x="4126" y="2184"/>
                  </a:lnTo>
                  <a:cubicBezTo>
                    <a:pt x="4260" y="2184"/>
                    <a:pt x="4365" y="2079"/>
                    <a:pt x="4365" y="1945"/>
                  </a:cubicBezTo>
                  <a:lnTo>
                    <a:pt x="4365" y="969"/>
                  </a:lnTo>
                  <a:cubicBezTo>
                    <a:pt x="4365" y="701"/>
                    <a:pt x="4154" y="490"/>
                    <a:pt x="3886" y="481"/>
                  </a:cubicBezTo>
                  <a:lnTo>
                    <a:pt x="3025" y="481"/>
                  </a:lnTo>
                  <a:cubicBezTo>
                    <a:pt x="2839" y="160"/>
                    <a:pt x="2511" y="0"/>
                    <a:pt x="218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48"/>
            <p:cNvSpPr/>
            <p:nvPr/>
          </p:nvSpPr>
          <p:spPr>
            <a:xfrm>
              <a:off x="5471866" y="2438597"/>
              <a:ext cx="114625" cy="12605"/>
            </a:xfrm>
            <a:custGeom>
              <a:rect b="b" l="l" r="r" t="t"/>
              <a:pathLst>
                <a:path extrusionOk="0" h="480" w="4365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4126" y="479"/>
                  </a:lnTo>
                  <a:cubicBezTo>
                    <a:pt x="4260" y="479"/>
                    <a:pt x="4365" y="374"/>
                    <a:pt x="4365" y="240"/>
                  </a:cubicBezTo>
                  <a:cubicBezTo>
                    <a:pt x="4365" y="106"/>
                    <a:pt x="4260" y="1"/>
                    <a:pt x="41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48"/>
            <p:cNvSpPr/>
            <p:nvPr/>
          </p:nvSpPr>
          <p:spPr>
            <a:xfrm>
              <a:off x="5542007" y="2483344"/>
              <a:ext cx="76417" cy="25393"/>
            </a:xfrm>
            <a:custGeom>
              <a:rect b="b" l="l" r="r" t="t"/>
              <a:pathLst>
                <a:path extrusionOk="0" h="967" w="291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18"/>
                  </a:lnTo>
                  <a:cubicBezTo>
                    <a:pt x="0" y="852"/>
                    <a:pt x="105" y="967"/>
                    <a:pt x="239" y="967"/>
                  </a:cubicBezTo>
                  <a:lnTo>
                    <a:pt x="2670" y="967"/>
                  </a:lnTo>
                  <a:cubicBezTo>
                    <a:pt x="2804" y="967"/>
                    <a:pt x="2909" y="862"/>
                    <a:pt x="2909" y="728"/>
                  </a:cubicBezTo>
                  <a:lnTo>
                    <a:pt x="2909" y="240"/>
                  </a:lnTo>
                  <a:cubicBezTo>
                    <a:pt x="2909" y="106"/>
                    <a:pt x="2804" y="0"/>
                    <a:pt x="267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48"/>
            <p:cNvSpPr/>
            <p:nvPr/>
          </p:nvSpPr>
          <p:spPr>
            <a:xfrm>
              <a:off x="5539722" y="2527828"/>
              <a:ext cx="80960" cy="12841"/>
            </a:xfrm>
            <a:custGeom>
              <a:rect b="b" l="l" r="r" t="t"/>
              <a:pathLst>
                <a:path extrusionOk="0" h="489" w="3083">
                  <a:moveTo>
                    <a:pt x="326" y="0"/>
                  </a:moveTo>
                  <a:cubicBezTo>
                    <a:pt x="1" y="0"/>
                    <a:pt x="1" y="488"/>
                    <a:pt x="326" y="488"/>
                  </a:cubicBezTo>
                  <a:lnTo>
                    <a:pt x="2757" y="488"/>
                  </a:lnTo>
                  <a:cubicBezTo>
                    <a:pt x="3083" y="488"/>
                    <a:pt x="3083" y="0"/>
                    <a:pt x="275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48"/>
            <p:cNvSpPr/>
            <p:nvPr/>
          </p:nvSpPr>
          <p:spPr>
            <a:xfrm>
              <a:off x="5539722" y="2553458"/>
              <a:ext cx="42751" cy="12841"/>
            </a:xfrm>
            <a:custGeom>
              <a:rect b="b" l="l" r="r" t="t"/>
              <a:pathLst>
                <a:path extrusionOk="0" h="489" w="1628">
                  <a:moveTo>
                    <a:pt x="326" y="1"/>
                  </a:moveTo>
                  <a:cubicBezTo>
                    <a:pt x="1" y="1"/>
                    <a:pt x="1" y="489"/>
                    <a:pt x="326" y="489"/>
                  </a:cubicBezTo>
                  <a:lnTo>
                    <a:pt x="1302" y="489"/>
                  </a:lnTo>
                  <a:cubicBezTo>
                    <a:pt x="1628" y="489"/>
                    <a:pt x="1628" y="1"/>
                    <a:pt x="130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48"/>
            <p:cNvSpPr/>
            <p:nvPr/>
          </p:nvSpPr>
          <p:spPr>
            <a:xfrm>
              <a:off x="5437702" y="2604481"/>
              <a:ext cx="182980" cy="12841"/>
            </a:xfrm>
            <a:custGeom>
              <a:rect b="b" l="l" r="r" t="t"/>
              <a:pathLst>
                <a:path extrusionOk="0" h="489" w="6968">
                  <a:moveTo>
                    <a:pt x="316" y="0"/>
                  </a:moveTo>
                  <a:cubicBezTo>
                    <a:pt x="0" y="0"/>
                    <a:pt x="0" y="488"/>
                    <a:pt x="316" y="488"/>
                  </a:cubicBezTo>
                  <a:lnTo>
                    <a:pt x="6642" y="488"/>
                  </a:lnTo>
                  <a:cubicBezTo>
                    <a:pt x="6968" y="488"/>
                    <a:pt x="6968" y="0"/>
                    <a:pt x="66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48"/>
            <p:cNvSpPr/>
            <p:nvPr/>
          </p:nvSpPr>
          <p:spPr>
            <a:xfrm>
              <a:off x="5437702" y="2630111"/>
              <a:ext cx="29674" cy="12579"/>
            </a:xfrm>
            <a:custGeom>
              <a:rect b="b" l="l" r="r" t="t"/>
              <a:pathLst>
                <a:path extrusionOk="0" h="479" w="113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48"/>
            <p:cNvSpPr/>
            <p:nvPr/>
          </p:nvSpPr>
          <p:spPr>
            <a:xfrm>
              <a:off x="5437702" y="2706764"/>
              <a:ext cx="29674" cy="12579"/>
            </a:xfrm>
            <a:custGeom>
              <a:rect b="b" l="l" r="r" t="t"/>
              <a:pathLst>
                <a:path extrusionOk="0" h="479" w="113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48"/>
            <p:cNvSpPr/>
            <p:nvPr/>
          </p:nvSpPr>
          <p:spPr>
            <a:xfrm>
              <a:off x="5437702" y="2681134"/>
              <a:ext cx="29674" cy="12841"/>
            </a:xfrm>
            <a:custGeom>
              <a:rect b="b" l="l" r="r" t="t"/>
              <a:pathLst>
                <a:path extrusionOk="0" h="489" w="113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48"/>
            <p:cNvSpPr/>
            <p:nvPr/>
          </p:nvSpPr>
          <p:spPr>
            <a:xfrm>
              <a:off x="5437702" y="2655504"/>
              <a:ext cx="29674" cy="12841"/>
            </a:xfrm>
            <a:custGeom>
              <a:rect b="b" l="l" r="r" t="t"/>
              <a:pathLst>
                <a:path extrusionOk="0" h="489" w="113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48"/>
            <p:cNvSpPr/>
            <p:nvPr/>
          </p:nvSpPr>
          <p:spPr>
            <a:xfrm>
              <a:off x="5475910" y="2630111"/>
              <a:ext cx="55304" cy="12579"/>
            </a:xfrm>
            <a:custGeom>
              <a:rect b="b" l="l" r="r" t="t"/>
              <a:pathLst>
                <a:path extrusionOk="0" h="479" w="2106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1790" y="479"/>
                  </a:lnTo>
                  <a:cubicBezTo>
                    <a:pt x="2106" y="479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48"/>
            <p:cNvSpPr/>
            <p:nvPr/>
          </p:nvSpPr>
          <p:spPr>
            <a:xfrm>
              <a:off x="5475910" y="2706764"/>
              <a:ext cx="80933" cy="12579"/>
            </a:xfrm>
            <a:custGeom>
              <a:rect b="b" l="l" r="r" t="t"/>
              <a:pathLst>
                <a:path extrusionOk="0" h="479" w="3082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2756" y="479"/>
                  </a:lnTo>
                  <a:cubicBezTo>
                    <a:pt x="3082" y="479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48"/>
            <p:cNvSpPr/>
            <p:nvPr/>
          </p:nvSpPr>
          <p:spPr>
            <a:xfrm>
              <a:off x="5475910" y="2681134"/>
              <a:ext cx="55304" cy="12841"/>
            </a:xfrm>
            <a:custGeom>
              <a:rect b="b" l="l" r="r" t="t"/>
              <a:pathLst>
                <a:path extrusionOk="0" h="489" w="2106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1790" y="488"/>
                  </a:lnTo>
                  <a:cubicBezTo>
                    <a:pt x="2106" y="488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48"/>
            <p:cNvSpPr/>
            <p:nvPr/>
          </p:nvSpPr>
          <p:spPr>
            <a:xfrm>
              <a:off x="5475910" y="2655504"/>
              <a:ext cx="80933" cy="12841"/>
            </a:xfrm>
            <a:custGeom>
              <a:rect b="b" l="l" r="r" t="t"/>
              <a:pathLst>
                <a:path extrusionOk="0" h="489" w="3082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2756" y="488"/>
                  </a:lnTo>
                  <a:cubicBezTo>
                    <a:pt x="3082" y="488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48"/>
            <p:cNvSpPr/>
            <p:nvPr/>
          </p:nvSpPr>
          <p:spPr>
            <a:xfrm>
              <a:off x="5571654" y="2655504"/>
              <a:ext cx="49027" cy="12841"/>
            </a:xfrm>
            <a:custGeom>
              <a:rect b="b" l="l" r="r" t="t"/>
              <a:pathLst>
                <a:path extrusionOk="0" h="489" w="1867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48"/>
            <p:cNvSpPr/>
            <p:nvPr/>
          </p:nvSpPr>
          <p:spPr>
            <a:xfrm>
              <a:off x="5571654" y="2630111"/>
              <a:ext cx="49027" cy="12579"/>
            </a:xfrm>
            <a:custGeom>
              <a:rect b="b" l="l" r="r" t="t"/>
              <a:pathLst>
                <a:path extrusionOk="0" h="479" w="1867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48"/>
            <p:cNvSpPr/>
            <p:nvPr/>
          </p:nvSpPr>
          <p:spPr>
            <a:xfrm>
              <a:off x="5571654" y="2681134"/>
              <a:ext cx="49027" cy="12841"/>
            </a:xfrm>
            <a:custGeom>
              <a:rect b="b" l="l" r="r" t="t"/>
              <a:pathLst>
                <a:path extrusionOk="0" h="489" w="1867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48"/>
            <p:cNvSpPr/>
            <p:nvPr/>
          </p:nvSpPr>
          <p:spPr>
            <a:xfrm>
              <a:off x="5571654" y="2706764"/>
              <a:ext cx="49027" cy="12579"/>
            </a:xfrm>
            <a:custGeom>
              <a:rect b="b" l="l" r="r" t="t"/>
              <a:pathLst>
                <a:path extrusionOk="0" h="479" w="1867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48"/>
            <p:cNvSpPr/>
            <p:nvPr/>
          </p:nvSpPr>
          <p:spPr>
            <a:xfrm>
              <a:off x="5446236" y="2527828"/>
              <a:ext cx="76443" cy="57326"/>
            </a:xfrm>
            <a:custGeom>
              <a:rect b="b" l="l" r="r" t="t"/>
              <a:pathLst>
                <a:path extrusionOk="0" h="2183" w="2911">
                  <a:moveTo>
                    <a:pt x="967" y="0"/>
                  </a:moveTo>
                  <a:lnTo>
                    <a:pt x="967" y="488"/>
                  </a:lnTo>
                  <a:cubicBezTo>
                    <a:pt x="967" y="584"/>
                    <a:pt x="920" y="661"/>
                    <a:pt x="833" y="709"/>
                  </a:cubicBezTo>
                  <a:lnTo>
                    <a:pt x="269" y="986"/>
                  </a:lnTo>
                  <a:cubicBezTo>
                    <a:pt x="96" y="1072"/>
                    <a:pt x="1" y="1244"/>
                    <a:pt x="1" y="1426"/>
                  </a:cubicBezTo>
                  <a:lnTo>
                    <a:pt x="1" y="1943"/>
                  </a:lnTo>
                  <a:cubicBezTo>
                    <a:pt x="1" y="2077"/>
                    <a:pt x="106" y="2182"/>
                    <a:pt x="240" y="2182"/>
                  </a:cubicBezTo>
                  <a:lnTo>
                    <a:pt x="2671" y="2182"/>
                  </a:lnTo>
                  <a:cubicBezTo>
                    <a:pt x="2805" y="2182"/>
                    <a:pt x="2910" y="2077"/>
                    <a:pt x="2910" y="1943"/>
                  </a:cubicBezTo>
                  <a:lnTo>
                    <a:pt x="2910" y="1426"/>
                  </a:lnTo>
                  <a:cubicBezTo>
                    <a:pt x="2910" y="1244"/>
                    <a:pt x="2805" y="1072"/>
                    <a:pt x="2642" y="986"/>
                  </a:cubicBezTo>
                  <a:lnTo>
                    <a:pt x="2078" y="709"/>
                  </a:lnTo>
                  <a:cubicBezTo>
                    <a:pt x="1991" y="661"/>
                    <a:pt x="1944" y="584"/>
                    <a:pt x="1944" y="488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48"/>
            <p:cNvSpPr/>
            <p:nvPr/>
          </p:nvSpPr>
          <p:spPr>
            <a:xfrm>
              <a:off x="5470369" y="2527828"/>
              <a:ext cx="28177" cy="19249"/>
            </a:xfrm>
            <a:custGeom>
              <a:rect b="b" l="l" r="r" t="t"/>
              <a:pathLst>
                <a:path extrusionOk="0" h="733" w="1073">
                  <a:moveTo>
                    <a:pt x="48" y="0"/>
                  </a:moveTo>
                  <a:lnTo>
                    <a:pt x="48" y="488"/>
                  </a:lnTo>
                  <a:cubicBezTo>
                    <a:pt x="48" y="536"/>
                    <a:pt x="39" y="584"/>
                    <a:pt x="1" y="632"/>
                  </a:cubicBezTo>
                  <a:cubicBezTo>
                    <a:pt x="173" y="699"/>
                    <a:pt x="355" y="732"/>
                    <a:pt x="536" y="732"/>
                  </a:cubicBezTo>
                  <a:cubicBezTo>
                    <a:pt x="718" y="732"/>
                    <a:pt x="900" y="699"/>
                    <a:pt x="1072" y="632"/>
                  </a:cubicBezTo>
                  <a:cubicBezTo>
                    <a:pt x="1044" y="584"/>
                    <a:pt x="1025" y="536"/>
                    <a:pt x="1025" y="488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48"/>
            <p:cNvSpPr/>
            <p:nvPr/>
          </p:nvSpPr>
          <p:spPr>
            <a:xfrm>
              <a:off x="5446236" y="2547917"/>
              <a:ext cx="76443" cy="37237"/>
            </a:xfrm>
            <a:custGeom>
              <a:rect b="b" l="l" r="r" t="t"/>
              <a:pathLst>
                <a:path extrusionOk="0" h="1418" w="2911">
                  <a:moveTo>
                    <a:pt x="709" y="1"/>
                  </a:moveTo>
                  <a:lnTo>
                    <a:pt x="269" y="221"/>
                  </a:lnTo>
                  <a:cubicBezTo>
                    <a:pt x="96" y="307"/>
                    <a:pt x="1" y="479"/>
                    <a:pt x="1" y="661"/>
                  </a:cubicBezTo>
                  <a:lnTo>
                    <a:pt x="1" y="1178"/>
                  </a:lnTo>
                  <a:cubicBezTo>
                    <a:pt x="1" y="1312"/>
                    <a:pt x="106" y="1417"/>
                    <a:pt x="240" y="1417"/>
                  </a:cubicBezTo>
                  <a:lnTo>
                    <a:pt x="2671" y="1417"/>
                  </a:lnTo>
                  <a:cubicBezTo>
                    <a:pt x="2795" y="1417"/>
                    <a:pt x="2910" y="1312"/>
                    <a:pt x="2910" y="1178"/>
                  </a:cubicBezTo>
                  <a:lnTo>
                    <a:pt x="2910" y="661"/>
                  </a:lnTo>
                  <a:cubicBezTo>
                    <a:pt x="2910" y="479"/>
                    <a:pt x="2805" y="307"/>
                    <a:pt x="2642" y="221"/>
                  </a:cubicBezTo>
                  <a:lnTo>
                    <a:pt x="2202" y="1"/>
                  </a:lnTo>
                  <a:cubicBezTo>
                    <a:pt x="2011" y="240"/>
                    <a:pt x="1733" y="360"/>
                    <a:pt x="1455" y="360"/>
                  </a:cubicBezTo>
                  <a:cubicBezTo>
                    <a:pt x="1178" y="360"/>
                    <a:pt x="900" y="240"/>
                    <a:pt x="70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48"/>
            <p:cNvSpPr/>
            <p:nvPr/>
          </p:nvSpPr>
          <p:spPr>
            <a:xfrm>
              <a:off x="5446000" y="2559235"/>
              <a:ext cx="19380" cy="25919"/>
            </a:xfrm>
            <a:custGeom>
              <a:rect b="b" l="l" r="r" t="t"/>
              <a:pathLst>
                <a:path extrusionOk="0" h="987" w="738">
                  <a:moveTo>
                    <a:pt x="58" y="1"/>
                  </a:moveTo>
                  <a:cubicBezTo>
                    <a:pt x="19" y="68"/>
                    <a:pt x="0" y="154"/>
                    <a:pt x="0" y="230"/>
                  </a:cubicBezTo>
                  <a:lnTo>
                    <a:pt x="0" y="747"/>
                  </a:lnTo>
                  <a:cubicBezTo>
                    <a:pt x="0" y="881"/>
                    <a:pt x="105" y="986"/>
                    <a:pt x="239" y="986"/>
                  </a:cubicBezTo>
                  <a:lnTo>
                    <a:pt x="728" y="986"/>
                  </a:lnTo>
                  <a:lnTo>
                    <a:pt x="737" y="747"/>
                  </a:lnTo>
                  <a:cubicBezTo>
                    <a:pt x="737" y="594"/>
                    <a:pt x="661" y="450"/>
                    <a:pt x="536" y="364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48"/>
            <p:cNvSpPr/>
            <p:nvPr/>
          </p:nvSpPr>
          <p:spPr>
            <a:xfrm>
              <a:off x="5503536" y="2559235"/>
              <a:ext cx="19380" cy="25919"/>
            </a:xfrm>
            <a:custGeom>
              <a:rect b="b" l="l" r="r" t="t"/>
              <a:pathLst>
                <a:path extrusionOk="0" h="987" w="738">
                  <a:moveTo>
                    <a:pt x="680" y="1"/>
                  </a:moveTo>
                  <a:lnTo>
                    <a:pt x="202" y="36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0" y="747"/>
                  </a:lnTo>
                  <a:lnTo>
                    <a:pt x="10" y="986"/>
                  </a:lnTo>
                  <a:lnTo>
                    <a:pt x="498" y="986"/>
                  </a:lnTo>
                  <a:cubicBezTo>
                    <a:pt x="632" y="986"/>
                    <a:pt x="738" y="881"/>
                    <a:pt x="738" y="747"/>
                  </a:cubicBezTo>
                  <a:lnTo>
                    <a:pt x="738" y="230"/>
                  </a:lnTo>
                  <a:cubicBezTo>
                    <a:pt x="738" y="154"/>
                    <a:pt x="719" y="68"/>
                    <a:pt x="68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48"/>
            <p:cNvSpPr/>
            <p:nvPr/>
          </p:nvSpPr>
          <p:spPr>
            <a:xfrm>
              <a:off x="5458815" y="2476569"/>
              <a:ext cx="51286" cy="57825"/>
            </a:xfrm>
            <a:custGeom>
              <a:rect b="b" l="l" r="r" t="t"/>
              <a:pathLst>
                <a:path extrusionOk="0" h="2202" w="1953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lnTo>
                    <a:pt x="0" y="1225"/>
                  </a:lnTo>
                  <a:cubicBezTo>
                    <a:pt x="0" y="1761"/>
                    <a:pt x="441" y="2201"/>
                    <a:pt x="976" y="2201"/>
                  </a:cubicBezTo>
                  <a:cubicBezTo>
                    <a:pt x="1512" y="2201"/>
                    <a:pt x="1953" y="1761"/>
                    <a:pt x="1953" y="1215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48"/>
            <p:cNvSpPr/>
            <p:nvPr/>
          </p:nvSpPr>
          <p:spPr>
            <a:xfrm>
              <a:off x="5458867" y="2476569"/>
              <a:ext cx="35162" cy="57536"/>
            </a:xfrm>
            <a:custGeom>
              <a:rect b="b" l="l" r="r" t="t"/>
              <a:pathLst>
                <a:path extrusionOk="0" h="2191" w="1339">
                  <a:moveTo>
                    <a:pt x="735" y="0"/>
                  </a:moveTo>
                  <a:cubicBezTo>
                    <a:pt x="333" y="0"/>
                    <a:pt x="8" y="325"/>
                    <a:pt x="8" y="737"/>
                  </a:cubicBezTo>
                  <a:lnTo>
                    <a:pt x="8" y="1215"/>
                  </a:lnTo>
                  <a:cubicBezTo>
                    <a:pt x="0" y="1772"/>
                    <a:pt x="460" y="2191"/>
                    <a:pt x="970" y="2191"/>
                  </a:cubicBezTo>
                  <a:cubicBezTo>
                    <a:pt x="1092" y="2191"/>
                    <a:pt x="1216" y="2167"/>
                    <a:pt x="1338" y="2115"/>
                  </a:cubicBezTo>
                  <a:cubicBezTo>
                    <a:pt x="974" y="1971"/>
                    <a:pt x="735" y="1617"/>
                    <a:pt x="735" y="1225"/>
                  </a:cubicBezTo>
                  <a:lnTo>
                    <a:pt x="735" y="737"/>
                  </a:lnTo>
                  <a:cubicBezTo>
                    <a:pt x="735" y="373"/>
                    <a:pt x="984" y="77"/>
                    <a:pt x="1338" y="19"/>
                  </a:cubicBezTo>
                  <a:cubicBezTo>
                    <a:pt x="1300" y="10"/>
                    <a:pt x="1262" y="0"/>
                    <a:pt x="122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48"/>
            <p:cNvSpPr/>
            <p:nvPr/>
          </p:nvSpPr>
          <p:spPr>
            <a:xfrm>
              <a:off x="5458815" y="2476569"/>
              <a:ext cx="51286" cy="25656"/>
            </a:xfrm>
            <a:custGeom>
              <a:rect b="b" l="l" r="r" t="t"/>
              <a:pathLst>
                <a:path extrusionOk="0" h="977" w="1953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cubicBezTo>
                    <a:pt x="0" y="737"/>
                    <a:pt x="737" y="976"/>
                    <a:pt x="1953" y="976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48"/>
            <p:cNvSpPr/>
            <p:nvPr/>
          </p:nvSpPr>
          <p:spPr>
            <a:xfrm>
              <a:off x="5459051" y="2476569"/>
              <a:ext cx="34978" cy="23398"/>
            </a:xfrm>
            <a:custGeom>
              <a:rect b="b" l="l" r="r" t="t"/>
              <a:pathLst>
                <a:path extrusionOk="0" h="891" w="1332">
                  <a:moveTo>
                    <a:pt x="728" y="0"/>
                  </a:moveTo>
                  <a:cubicBezTo>
                    <a:pt x="326" y="0"/>
                    <a:pt x="1" y="325"/>
                    <a:pt x="1" y="737"/>
                  </a:cubicBezTo>
                  <a:cubicBezTo>
                    <a:pt x="240" y="804"/>
                    <a:pt x="479" y="852"/>
                    <a:pt x="728" y="890"/>
                  </a:cubicBezTo>
                  <a:lnTo>
                    <a:pt x="728" y="737"/>
                  </a:lnTo>
                  <a:cubicBezTo>
                    <a:pt x="728" y="373"/>
                    <a:pt x="977" y="77"/>
                    <a:pt x="1331" y="19"/>
                  </a:cubicBezTo>
                  <a:cubicBezTo>
                    <a:pt x="1293" y="10"/>
                    <a:pt x="1255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4" name="Google Shape;5784;p48"/>
          <p:cNvGrpSpPr/>
          <p:nvPr/>
        </p:nvGrpSpPr>
        <p:grpSpPr>
          <a:xfrm>
            <a:off x="5743289" y="2439122"/>
            <a:ext cx="444871" cy="316407"/>
            <a:chOff x="5743289" y="2439122"/>
            <a:chExt cx="444871" cy="316407"/>
          </a:xfrm>
        </p:grpSpPr>
        <p:sp>
          <p:nvSpPr>
            <p:cNvPr id="5785" name="Google Shape;5785;p48"/>
            <p:cNvSpPr/>
            <p:nvPr/>
          </p:nvSpPr>
          <p:spPr>
            <a:xfrm>
              <a:off x="5999902" y="2549177"/>
              <a:ext cx="137497" cy="130722"/>
            </a:xfrm>
            <a:custGeom>
              <a:rect b="b" l="l" r="r" t="t"/>
              <a:pathLst>
                <a:path extrusionOk="0" h="4978" w="5236">
                  <a:moveTo>
                    <a:pt x="1838" y="1"/>
                  </a:moveTo>
                  <a:lnTo>
                    <a:pt x="1838" y="441"/>
                  </a:lnTo>
                  <a:cubicBezTo>
                    <a:pt x="1838" y="556"/>
                    <a:pt x="1761" y="661"/>
                    <a:pt x="1646" y="690"/>
                  </a:cubicBezTo>
                  <a:lnTo>
                    <a:pt x="574" y="996"/>
                  </a:lnTo>
                  <a:cubicBezTo>
                    <a:pt x="239" y="1092"/>
                    <a:pt x="0" y="1398"/>
                    <a:pt x="0" y="1752"/>
                  </a:cubicBezTo>
                  <a:lnTo>
                    <a:pt x="0" y="4977"/>
                  </a:lnTo>
                  <a:lnTo>
                    <a:pt x="4192" y="4977"/>
                  </a:lnTo>
                  <a:cubicBezTo>
                    <a:pt x="4766" y="4977"/>
                    <a:pt x="5235" y="4508"/>
                    <a:pt x="5235" y="3934"/>
                  </a:cubicBezTo>
                  <a:lnTo>
                    <a:pt x="5235" y="1752"/>
                  </a:lnTo>
                  <a:cubicBezTo>
                    <a:pt x="5235" y="1408"/>
                    <a:pt x="5015" y="1101"/>
                    <a:pt x="4680" y="996"/>
                  </a:cubicBezTo>
                  <a:lnTo>
                    <a:pt x="3599" y="690"/>
                  </a:lnTo>
                  <a:cubicBezTo>
                    <a:pt x="3484" y="661"/>
                    <a:pt x="3407" y="556"/>
                    <a:pt x="3407" y="441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48"/>
            <p:cNvSpPr/>
            <p:nvPr/>
          </p:nvSpPr>
          <p:spPr>
            <a:xfrm>
              <a:off x="6000138" y="2570054"/>
              <a:ext cx="137497" cy="110082"/>
            </a:xfrm>
            <a:custGeom>
              <a:rect b="b" l="l" r="r" t="t"/>
              <a:pathLst>
                <a:path extrusionOk="0" h="4192" w="5236">
                  <a:moveTo>
                    <a:pt x="1264" y="0"/>
                  </a:moveTo>
                  <a:lnTo>
                    <a:pt x="575" y="201"/>
                  </a:lnTo>
                  <a:cubicBezTo>
                    <a:pt x="230" y="297"/>
                    <a:pt x="1" y="603"/>
                    <a:pt x="1" y="957"/>
                  </a:cubicBezTo>
                  <a:lnTo>
                    <a:pt x="1" y="4192"/>
                  </a:lnTo>
                  <a:lnTo>
                    <a:pt x="4193" y="4192"/>
                  </a:lnTo>
                  <a:cubicBezTo>
                    <a:pt x="4767" y="4182"/>
                    <a:pt x="5236" y="3713"/>
                    <a:pt x="5236" y="3139"/>
                  </a:cubicBezTo>
                  <a:lnTo>
                    <a:pt x="5236" y="957"/>
                  </a:lnTo>
                  <a:cubicBezTo>
                    <a:pt x="5236" y="603"/>
                    <a:pt x="5006" y="297"/>
                    <a:pt x="4671" y="201"/>
                  </a:cubicBezTo>
                  <a:lnTo>
                    <a:pt x="3972" y="0"/>
                  </a:lnTo>
                  <a:cubicBezTo>
                    <a:pt x="3671" y="517"/>
                    <a:pt x="3147" y="775"/>
                    <a:pt x="2622" y="775"/>
                  </a:cubicBezTo>
                  <a:cubicBezTo>
                    <a:pt x="2097" y="775"/>
                    <a:pt x="1570" y="517"/>
                    <a:pt x="1264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48"/>
            <p:cNvSpPr/>
            <p:nvPr/>
          </p:nvSpPr>
          <p:spPr>
            <a:xfrm>
              <a:off x="6046645" y="2549177"/>
              <a:ext cx="44511" cy="20640"/>
            </a:xfrm>
            <a:custGeom>
              <a:rect b="b" l="l" r="r" t="t"/>
              <a:pathLst>
                <a:path extrusionOk="0" h="786" w="1695">
                  <a:moveTo>
                    <a:pt x="67" y="1"/>
                  </a:moveTo>
                  <a:lnTo>
                    <a:pt x="67" y="441"/>
                  </a:lnTo>
                  <a:cubicBezTo>
                    <a:pt x="58" y="498"/>
                    <a:pt x="39" y="556"/>
                    <a:pt x="0" y="604"/>
                  </a:cubicBezTo>
                  <a:cubicBezTo>
                    <a:pt x="268" y="728"/>
                    <a:pt x="555" y="786"/>
                    <a:pt x="852" y="786"/>
                  </a:cubicBezTo>
                  <a:cubicBezTo>
                    <a:pt x="1139" y="786"/>
                    <a:pt x="1426" y="728"/>
                    <a:pt x="1694" y="604"/>
                  </a:cubicBezTo>
                  <a:cubicBezTo>
                    <a:pt x="1656" y="556"/>
                    <a:pt x="1637" y="498"/>
                    <a:pt x="1637" y="44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48"/>
            <p:cNvSpPr/>
            <p:nvPr/>
          </p:nvSpPr>
          <p:spPr>
            <a:xfrm>
              <a:off x="6020753" y="2452935"/>
              <a:ext cx="34453" cy="75681"/>
            </a:xfrm>
            <a:custGeom>
              <a:rect b="b" l="l" r="r" t="t"/>
              <a:pathLst>
                <a:path extrusionOk="0" h="2882" w="1312">
                  <a:moveTo>
                    <a:pt x="785" y="0"/>
                  </a:moveTo>
                  <a:cubicBezTo>
                    <a:pt x="355" y="0"/>
                    <a:pt x="0" y="355"/>
                    <a:pt x="0" y="785"/>
                  </a:cubicBezTo>
                  <a:lnTo>
                    <a:pt x="0" y="967"/>
                  </a:lnTo>
                  <a:cubicBezTo>
                    <a:pt x="0" y="1197"/>
                    <a:pt x="39" y="1417"/>
                    <a:pt x="106" y="1637"/>
                  </a:cubicBezTo>
                  <a:lnTo>
                    <a:pt x="527" y="2881"/>
                  </a:lnTo>
                  <a:lnTo>
                    <a:pt x="1312" y="288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48"/>
            <p:cNvSpPr/>
            <p:nvPr/>
          </p:nvSpPr>
          <p:spPr>
            <a:xfrm>
              <a:off x="6034565" y="2446159"/>
              <a:ext cx="82456" cy="82456"/>
            </a:xfrm>
            <a:custGeom>
              <a:rect b="b" l="l" r="r" t="t"/>
              <a:pathLst>
                <a:path extrusionOk="0" h="3140" w="3140">
                  <a:moveTo>
                    <a:pt x="786" y="0"/>
                  </a:moveTo>
                  <a:cubicBezTo>
                    <a:pt x="355" y="0"/>
                    <a:pt x="1" y="354"/>
                    <a:pt x="1" y="785"/>
                  </a:cubicBezTo>
                  <a:cubicBezTo>
                    <a:pt x="1" y="1072"/>
                    <a:pt x="231" y="1311"/>
                    <a:pt x="527" y="1311"/>
                  </a:cubicBezTo>
                  <a:lnTo>
                    <a:pt x="2623" y="3139"/>
                  </a:lnTo>
                  <a:lnTo>
                    <a:pt x="3063" y="1589"/>
                  </a:lnTo>
                  <a:cubicBezTo>
                    <a:pt x="3111" y="1397"/>
                    <a:pt x="3140" y="1206"/>
                    <a:pt x="3140" y="1014"/>
                  </a:cubicBezTo>
                  <a:lnTo>
                    <a:pt x="3140" y="526"/>
                  </a:lnTo>
                  <a:cubicBezTo>
                    <a:pt x="3140" y="239"/>
                    <a:pt x="2910" y="0"/>
                    <a:pt x="2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48"/>
            <p:cNvSpPr/>
            <p:nvPr/>
          </p:nvSpPr>
          <p:spPr>
            <a:xfrm>
              <a:off x="6027528" y="2480324"/>
              <a:ext cx="82982" cy="75681"/>
            </a:xfrm>
            <a:custGeom>
              <a:rect b="b" l="l" r="r" t="t"/>
              <a:pathLst>
                <a:path extrusionOk="0" h="2882" w="3160">
                  <a:moveTo>
                    <a:pt x="1015" y="1"/>
                  </a:moveTo>
                  <a:cubicBezTo>
                    <a:pt x="872" y="1"/>
                    <a:pt x="738" y="58"/>
                    <a:pt x="642" y="154"/>
                  </a:cubicBezTo>
                  <a:lnTo>
                    <a:pt x="164" y="632"/>
                  </a:lnTo>
                  <a:cubicBezTo>
                    <a:pt x="58" y="737"/>
                    <a:pt x="1" y="871"/>
                    <a:pt x="10" y="1005"/>
                  </a:cubicBezTo>
                  <a:lnTo>
                    <a:pt x="10" y="1312"/>
                  </a:lnTo>
                  <a:cubicBezTo>
                    <a:pt x="10" y="2183"/>
                    <a:pt x="709" y="2881"/>
                    <a:pt x="1580" y="2881"/>
                  </a:cubicBezTo>
                  <a:cubicBezTo>
                    <a:pt x="1586" y="2881"/>
                    <a:pt x="1592" y="2881"/>
                    <a:pt x="1597" y="2881"/>
                  </a:cubicBezTo>
                  <a:cubicBezTo>
                    <a:pt x="2460" y="2881"/>
                    <a:pt x="3159" y="2177"/>
                    <a:pt x="3150" y="1312"/>
                  </a:cubicBezTo>
                  <a:lnTo>
                    <a:pt x="3150" y="977"/>
                  </a:lnTo>
                  <a:cubicBezTo>
                    <a:pt x="3150" y="833"/>
                    <a:pt x="3102" y="699"/>
                    <a:pt x="3006" y="603"/>
                  </a:cubicBezTo>
                  <a:cubicBezTo>
                    <a:pt x="2594" y="211"/>
                    <a:pt x="1858" y="29"/>
                    <a:pt x="1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48"/>
            <p:cNvSpPr/>
            <p:nvPr/>
          </p:nvSpPr>
          <p:spPr>
            <a:xfrm>
              <a:off x="6027528" y="2480586"/>
              <a:ext cx="82456" cy="74158"/>
            </a:xfrm>
            <a:custGeom>
              <a:rect b="b" l="l" r="r" t="t"/>
              <a:pathLst>
                <a:path extrusionOk="0" h="2824" w="3140">
                  <a:moveTo>
                    <a:pt x="1015" y="0"/>
                  </a:moveTo>
                  <a:cubicBezTo>
                    <a:pt x="872" y="0"/>
                    <a:pt x="728" y="58"/>
                    <a:pt x="633" y="153"/>
                  </a:cubicBezTo>
                  <a:lnTo>
                    <a:pt x="154" y="632"/>
                  </a:lnTo>
                  <a:cubicBezTo>
                    <a:pt x="58" y="737"/>
                    <a:pt x="1" y="871"/>
                    <a:pt x="1" y="1005"/>
                  </a:cubicBezTo>
                  <a:lnTo>
                    <a:pt x="1" y="1311"/>
                  </a:lnTo>
                  <a:cubicBezTo>
                    <a:pt x="1" y="2010"/>
                    <a:pt x="460" y="2632"/>
                    <a:pt x="1140" y="2823"/>
                  </a:cubicBezTo>
                  <a:cubicBezTo>
                    <a:pt x="910" y="2546"/>
                    <a:pt x="786" y="2192"/>
                    <a:pt x="786" y="1838"/>
                  </a:cubicBezTo>
                  <a:lnTo>
                    <a:pt x="795" y="1062"/>
                  </a:lnTo>
                  <a:cubicBezTo>
                    <a:pt x="786" y="768"/>
                    <a:pt x="1025" y="535"/>
                    <a:pt x="1316" y="535"/>
                  </a:cubicBezTo>
                  <a:cubicBezTo>
                    <a:pt x="1327" y="535"/>
                    <a:pt x="1339" y="535"/>
                    <a:pt x="1350" y="536"/>
                  </a:cubicBezTo>
                  <a:cubicBezTo>
                    <a:pt x="1877" y="565"/>
                    <a:pt x="2661" y="651"/>
                    <a:pt x="3140" y="890"/>
                  </a:cubicBezTo>
                  <a:cubicBezTo>
                    <a:pt x="3130" y="785"/>
                    <a:pt x="3073" y="680"/>
                    <a:pt x="2996" y="603"/>
                  </a:cubicBezTo>
                  <a:cubicBezTo>
                    <a:pt x="2594" y="201"/>
                    <a:pt x="1848" y="29"/>
                    <a:pt x="101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48"/>
            <p:cNvSpPr/>
            <p:nvPr/>
          </p:nvSpPr>
          <p:spPr>
            <a:xfrm>
              <a:off x="6000138" y="2583368"/>
              <a:ext cx="27415" cy="96768"/>
            </a:xfrm>
            <a:custGeom>
              <a:rect b="b" l="l" r="r" t="t"/>
              <a:pathLst>
                <a:path extrusionOk="0" h="3685" w="1044">
                  <a:moveTo>
                    <a:pt x="144" y="0"/>
                  </a:moveTo>
                  <a:cubicBezTo>
                    <a:pt x="49" y="134"/>
                    <a:pt x="1" y="287"/>
                    <a:pt x="1" y="450"/>
                  </a:cubicBezTo>
                  <a:lnTo>
                    <a:pt x="1" y="3685"/>
                  </a:lnTo>
                  <a:lnTo>
                    <a:pt x="1044" y="3685"/>
                  </a:lnTo>
                  <a:lnTo>
                    <a:pt x="1044" y="1235"/>
                  </a:lnTo>
                  <a:cubicBezTo>
                    <a:pt x="1044" y="1024"/>
                    <a:pt x="967" y="823"/>
                    <a:pt x="814" y="6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48"/>
            <p:cNvSpPr/>
            <p:nvPr/>
          </p:nvSpPr>
          <p:spPr>
            <a:xfrm>
              <a:off x="6075794" y="2583368"/>
              <a:ext cx="61842" cy="96532"/>
            </a:xfrm>
            <a:custGeom>
              <a:rect b="b" l="l" r="r" t="t"/>
              <a:pathLst>
                <a:path extrusionOk="0" h="3676" w="2355">
                  <a:moveTo>
                    <a:pt x="2211" y="0"/>
                  </a:moveTo>
                  <a:lnTo>
                    <a:pt x="1541" y="680"/>
                  </a:lnTo>
                  <a:cubicBezTo>
                    <a:pt x="1388" y="823"/>
                    <a:pt x="1312" y="1024"/>
                    <a:pt x="1312" y="1235"/>
                  </a:cubicBezTo>
                  <a:lnTo>
                    <a:pt x="1312" y="2364"/>
                  </a:lnTo>
                  <a:cubicBezTo>
                    <a:pt x="1312" y="2508"/>
                    <a:pt x="1187" y="2632"/>
                    <a:pt x="1044" y="2632"/>
                  </a:cubicBezTo>
                  <a:lnTo>
                    <a:pt x="0" y="2632"/>
                  </a:lnTo>
                  <a:lnTo>
                    <a:pt x="0" y="3675"/>
                  </a:lnTo>
                  <a:lnTo>
                    <a:pt x="1312" y="3675"/>
                  </a:lnTo>
                  <a:cubicBezTo>
                    <a:pt x="1886" y="3675"/>
                    <a:pt x="2355" y="3206"/>
                    <a:pt x="2355" y="2632"/>
                  </a:cubicBezTo>
                  <a:lnTo>
                    <a:pt x="2355" y="450"/>
                  </a:lnTo>
                  <a:cubicBezTo>
                    <a:pt x="2355" y="287"/>
                    <a:pt x="2307" y="134"/>
                    <a:pt x="221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48"/>
            <p:cNvSpPr/>
            <p:nvPr/>
          </p:nvSpPr>
          <p:spPr>
            <a:xfrm>
              <a:off x="5766424" y="2686649"/>
              <a:ext cx="398863" cy="20903"/>
            </a:xfrm>
            <a:custGeom>
              <a:rect b="b" l="l" r="r" t="t"/>
              <a:pathLst>
                <a:path extrusionOk="0" h="796" w="15189">
                  <a:moveTo>
                    <a:pt x="0" y="1"/>
                  </a:moveTo>
                  <a:lnTo>
                    <a:pt x="0" y="795"/>
                  </a:lnTo>
                  <a:lnTo>
                    <a:pt x="15188" y="795"/>
                  </a:lnTo>
                  <a:lnTo>
                    <a:pt x="1518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48"/>
            <p:cNvSpPr/>
            <p:nvPr/>
          </p:nvSpPr>
          <p:spPr>
            <a:xfrm>
              <a:off x="5759387" y="2686649"/>
              <a:ext cx="13839" cy="68880"/>
            </a:xfrm>
            <a:custGeom>
              <a:rect b="b" l="l" r="r" t="t"/>
              <a:pathLst>
                <a:path extrusionOk="0" h="2623" w="527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48"/>
            <p:cNvSpPr/>
            <p:nvPr/>
          </p:nvSpPr>
          <p:spPr>
            <a:xfrm>
              <a:off x="6158224" y="2686649"/>
              <a:ext cx="13839" cy="68880"/>
            </a:xfrm>
            <a:custGeom>
              <a:rect b="b" l="l" r="r" t="t"/>
              <a:pathLst>
                <a:path extrusionOk="0" h="2623" w="527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48"/>
            <p:cNvSpPr/>
            <p:nvPr/>
          </p:nvSpPr>
          <p:spPr>
            <a:xfrm>
              <a:off x="5759387" y="2686649"/>
              <a:ext cx="13839" cy="20903"/>
            </a:xfrm>
            <a:custGeom>
              <a:rect b="b" l="l" r="r" t="t"/>
              <a:pathLst>
                <a:path extrusionOk="0" h="796" w="527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48"/>
            <p:cNvSpPr/>
            <p:nvPr/>
          </p:nvSpPr>
          <p:spPr>
            <a:xfrm>
              <a:off x="6158224" y="2686649"/>
              <a:ext cx="13839" cy="20903"/>
            </a:xfrm>
            <a:custGeom>
              <a:rect b="b" l="l" r="r" t="t"/>
              <a:pathLst>
                <a:path extrusionOk="0" h="796" w="527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48"/>
            <p:cNvSpPr/>
            <p:nvPr/>
          </p:nvSpPr>
          <p:spPr>
            <a:xfrm>
              <a:off x="5743289" y="2679873"/>
              <a:ext cx="444871" cy="13839"/>
            </a:xfrm>
            <a:custGeom>
              <a:rect b="b" l="l" r="r" t="t"/>
              <a:pathLst>
                <a:path extrusionOk="0" h="527" w="16941">
                  <a:moveTo>
                    <a:pt x="355" y="0"/>
                  </a:moveTo>
                  <a:cubicBezTo>
                    <a:pt x="1" y="0"/>
                    <a:pt x="1" y="527"/>
                    <a:pt x="355" y="527"/>
                  </a:cubicBezTo>
                  <a:lnTo>
                    <a:pt x="16586" y="527"/>
                  </a:lnTo>
                  <a:cubicBezTo>
                    <a:pt x="16940" y="527"/>
                    <a:pt x="16940" y="0"/>
                    <a:pt x="1658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48"/>
            <p:cNvSpPr/>
            <p:nvPr/>
          </p:nvSpPr>
          <p:spPr>
            <a:xfrm>
              <a:off x="6068992" y="2666034"/>
              <a:ext cx="41254" cy="13865"/>
            </a:xfrm>
            <a:custGeom>
              <a:rect b="b" l="l" r="r" t="t"/>
              <a:pathLst>
                <a:path extrusionOk="0" h="528" w="1571">
                  <a:moveTo>
                    <a:pt x="1" y="1"/>
                  </a:moveTo>
                  <a:lnTo>
                    <a:pt x="1" y="527"/>
                  </a:lnTo>
                  <a:lnTo>
                    <a:pt x="1312" y="527"/>
                  </a:lnTo>
                  <a:cubicBezTo>
                    <a:pt x="1456" y="527"/>
                    <a:pt x="1571" y="412"/>
                    <a:pt x="1571" y="269"/>
                  </a:cubicBezTo>
                  <a:cubicBezTo>
                    <a:pt x="1571" y="125"/>
                    <a:pt x="1456" y="1"/>
                    <a:pt x="13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48"/>
            <p:cNvSpPr/>
            <p:nvPr/>
          </p:nvSpPr>
          <p:spPr>
            <a:xfrm>
              <a:off x="5986326" y="2611020"/>
              <a:ext cx="96269" cy="68880"/>
            </a:xfrm>
            <a:custGeom>
              <a:rect b="b" l="l" r="r" t="t"/>
              <a:pathLst>
                <a:path extrusionOk="0" h="2623" w="366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lnTo>
                    <a:pt x="0" y="2364"/>
                  </a:lnTo>
                  <a:cubicBezTo>
                    <a:pt x="0" y="2507"/>
                    <a:pt x="125" y="2622"/>
                    <a:pt x="268" y="2622"/>
                  </a:cubicBezTo>
                  <a:lnTo>
                    <a:pt x="3407" y="2622"/>
                  </a:lnTo>
                  <a:cubicBezTo>
                    <a:pt x="3551" y="2622"/>
                    <a:pt x="3666" y="2507"/>
                    <a:pt x="3666" y="2364"/>
                  </a:cubicBezTo>
                  <a:lnTo>
                    <a:pt x="3666" y="268"/>
                  </a:lnTo>
                  <a:cubicBezTo>
                    <a:pt x="3666" y="125"/>
                    <a:pt x="3551" y="0"/>
                    <a:pt x="340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48"/>
            <p:cNvSpPr/>
            <p:nvPr/>
          </p:nvSpPr>
          <p:spPr>
            <a:xfrm>
              <a:off x="6025269" y="2638645"/>
              <a:ext cx="18382" cy="13865"/>
            </a:xfrm>
            <a:custGeom>
              <a:rect b="b" l="l" r="r" t="t"/>
              <a:pathLst>
                <a:path extrusionOk="0" h="528" w="700">
                  <a:moveTo>
                    <a:pt x="355" y="1"/>
                  </a:moveTo>
                  <a:cubicBezTo>
                    <a:pt x="1" y="1"/>
                    <a:pt x="1" y="518"/>
                    <a:pt x="355" y="527"/>
                  </a:cubicBezTo>
                  <a:cubicBezTo>
                    <a:pt x="699" y="518"/>
                    <a:pt x="699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48"/>
            <p:cNvSpPr/>
            <p:nvPr/>
          </p:nvSpPr>
          <p:spPr>
            <a:xfrm>
              <a:off x="5807390" y="2556215"/>
              <a:ext cx="137734" cy="123685"/>
            </a:xfrm>
            <a:custGeom>
              <a:rect b="b" l="l" r="r" t="t"/>
              <a:pathLst>
                <a:path extrusionOk="0" h="4710" w="5245">
                  <a:moveTo>
                    <a:pt x="1838" y="1"/>
                  </a:moveTo>
                  <a:lnTo>
                    <a:pt x="1838" y="125"/>
                  </a:lnTo>
                  <a:cubicBezTo>
                    <a:pt x="1838" y="364"/>
                    <a:pt x="1685" y="565"/>
                    <a:pt x="1455" y="632"/>
                  </a:cubicBezTo>
                  <a:lnTo>
                    <a:pt x="575" y="881"/>
                  </a:lnTo>
                  <a:cubicBezTo>
                    <a:pt x="240" y="977"/>
                    <a:pt x="0" y="1293"/>
                    <a:pt x="0" y="1637"/>
                  </a:cubicBezTo>
                  <a:lnTo>
                    <a:pt x="0" y="3925"/>
                  </a:lnTo>
                  <a:cubicBezTo>
                    <a:pt x="0" y="4355"/>
                    <a:pt x="354" y="4709"/>
                    <a:pt x="785" y="4709"/>
                  </a:cubicBezTo>
                  <a:lnTo>
                    <a:pt x="4460" y="4709"/>
                  </a:lnTo>
                  <a:cubicBezTo>
                    <a:pt x="4891" y="4709"/>
                    <a:pt x="5245" y="4355"/>
                    <a:pt x="5245" y="3925"/>
                  </a:cubicBezTo>
                  <a:lnTo>
                    <a:pt x="5245" y="1637"/>
                  </a:lnTo>
                  <a:cubicBezTo>
                    <a:pt x="5245" y="1283"/>
                    <a:pt x="5015" y="977"/>
                    <a:pt x="4680" y="881"/>
                  </a:cubicBezTo>
                  <a:lnTo>
                    <a:pt x="3800" y="632"/>
                  </a:lnTo>
                  <a:cubicBezTo>
                    <a:pt x="3570" y="565"/>
                    <a:pt x="3417" y="355"/>
                    <a:pt x="3417" y="116"/>
                  </a:cubicBezTo>
                  <a:lnTo>
                    <a:pt x="3417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48"/>
            <p:cNvSpPr/>
            <p:nvPr/>
          </p:nvSpPr>
          <p:spPr>
            <a:xfrm>
              <a:off x="5807626" y="2587386"/>
              <a:ext cx="27678" cy="92514"/>
            </a:xfrm>
            <a:custGeom>
              <a:rect b="b" l="l" r="r" t="t"/>
              <a:pathLst>
                <a:path extrusionOk="0" h="3523" w="1054">
                  <a:moveTo>
                    <a:pt x="144" y="0"/>
                  </a:moveTo>
                  <a:cubicBezTo>
                    <a:pt x="49" y="134"/>
                    <a:pt x="1" y="288"/>
                    <a:pt x="1" y="450"/>
                  </a:cubicBezTo>
                  <a:lnTo>
                    <a:pt x="1" y="2738"/>
                  </a:lnTo>
                  <a:cubicBezTo>
                    <a:pt x="1" y="3168"/>
                    <a:pt x="355" y="3522"/>
                    <a:pt x="786" y="3522"/>
                  </a:cubicBezTo>
                  <a:lnTo>
                    <a:pt x="1054" y="3522"/>
                  </a:lnTo>
                  <a:lnTo>
                    <a:pt x="1054" y="90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48"/>
            <p:cNvSpPr/>
            <p:nvPr/>
          </p:nvSpPr>
          <p:spPr>
            <a:xfrm>
              <a:off x="5917708" y="2587386"/>
              <a:ext cx="27415" cy="92514"/>
            </a:xfrm>
            <a:custGeom>
              <a:rect b="b" l="l" r="r" t="t"/>
              <a:pathLst>
                <a:path extrusionOk="0" h="3523" w="1044">
                  <a:moveTo>
                    <a:pt x="900" y="0"/>
                  </a:moveTo>
                  <a:lnTo>
                    <a:pt x="1" y="900"/>
                  </a:lnTo>
                  <a:lnTo>
                    <a:pt x="1" y="3522"/>
                  </a:lnTo>
                  <a:lnTo>
                    <a:pt x="259" y="3522"/>
                  </a:lnTo>
                  <a:cubicBezTo>
                    <a:pt x="690" y="3522"/>
                    <a:pt x="1044" y="3168"/>
                    <a:pt x="1044" y="2738"/>
                  </a:cubicBezTo>
                  <a:lnTo>
                    <a:pt x="1044" y="450"/>
                  </a:lnTo>
                  <a:cubicBezTo>
                    <a:pt x="1044" y="288"/>
                    <a:pt x="996" y="134"/>
                    <a:pt x="90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48"/>
            <p:cNvSpPr/>
            <p:nvPr/>
          </p:nvSpPr>
          <p:spPr>
            <a:xfrm>
              <a:off x="5843314" y="2556215"/>
              <a:ext cx="66123" cy="20640"/>
            </a:xfrm>
            <a:custGeom>
              <a:rect b="b" l="l" r="r" t="t"/>
              <a:pathLst>
                <a:path extrusionOk="0" h="786" w="2518">
                  <a:moveTo>
                    <a:pt x="470" y="1"/>
                  </a:moveTo>
                  <a:lnTo>
                    <a:pt x="470" y="125"/>
                  </a:lnTo>
                  <a:cubicBezTo>
                    <a:pt x="470" y="364"/>
                    <a:pt x="317" y="565"/>
                    <a:pt x="87" y="632"/>
                  </a:cubicBezTo>
                  <a:lnTo>
                    <a:pt x="1" y="661"/>
                  </a:lnTo>
                  <a:cubicBezTo>
                    <a:pt x="412" y="738"/>
                    <a:pt x="833" y="776"/>
                    <a:pt x="1255" y="786"/>
                  </a:cubicBezTo>
                  <a:cubicBezTo>
                    <a:pt x="1685" y="776"/>
                    <a:pt x="2106" y="738"/>
                    <a:pt x="2518" y="652"/>
                  </a:cubicBezTo>
                  <a:lnTo>
                    <a:pt x="2432" y="632"/>
                  </a:lnTo>
                  <a:cubicBezTo>
                    <a:pt x="2202" y="565"/>
                    <a:pt x="2049" y="355"/>
                    <a:pt x="2049" y="116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48"/>
            <p:cNvSpPr/>
            <p:nvPr/>
          </p:nvSpPr>
          <p:spPr>
            <a:xfrm>
              <a:off x="5815688" y="2439122"/>
              <a:ext cx="121400" cy="123921"/>
            </a:xfrm>
            <a:custGeom>
              <a:rect b="b" l="l" r="r" t="t"/>
              <a:pathLst>
                <a:path extrusionOk="0" h="4719" w="4623">
                  <a:moveTo>
                    <a:pt x="2316" y="0"/>
                  </a:moveTo>
                  <a:cubicBezTo>
                    <a:pt x="1302" y="0"/>
                    <a:pt x="555" y="842"/>
                    <a:pt x="479" y="1857"/>
                  </a:cubicBezTo>
                  <a:cubicBezTo>
                    <a:pt x="421" y="2594"/>
                    <a:pt x="278" y="3311"/>
                    <a:pt x="48" y="4010"/>
                  </a:cubicBezTo>
                  <a:cubicBezTo>
                    <a:pt x="0" y="4144"/>
                    <a:pt x="77" y="4297"/>
                    <a:pt x="211" y="4345"/>
                  </a:cubicBezTo>
                  <a:cubicBezTo>
                    <a:pt x="881" y="4584"/>
                    <a:pt x="1598" y="4709"/>
                    <a:pt x="2307" y="4718"/>
                  </a:cubicBezTo>
                  <a:cubicBezTo>
                    <a:pt x="3024" y="4709"/>
                    <a:pt x="3742" y="4584"/>
                    <a:pt x="4412" y="4345"/>
                  </a:cubicBezTo>
                  <a:cubicBezTo>
                    <a:pt x="4546" y="4297"/>
                    <a:pt x="4623" y="4144"/>
                    <a:pt x="4575" y="4010"/>
                  </a:cubicBezTo>
                  <a:cubicBezTo>
                    <a:pt x="4345" y="3311"/>
                    <a:pt x="4201" y="2594"/>
                    <a:pt x="4144" y="1857"/>
                  </a:cubicBezTo>
                  <a:cubicBezTo>
                    <a:pt x="4077" y="833"/>
                    <a:pt x="3321" y="0"/>
                    <a:pt x="23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48"/>
            <p:cNvSpPr/>
            <p:nvPr/>
          </p:nvSpPr>
          <p:spPr>
            <a:xfrm>
              <a:off x="5828241" y="2714300"/>
              <a:ext cx="13839" cy="41228"/>
            </a:xfrm>
            <a:custGeom>
              <a:rect b="b" l="l" r="r" t="t"/>
              <a:pathLst>
                <a:path extrusionOk="0" h="1570" w="527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1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48"/>
            <p:cNvSpPr/>
            <p:nvPr/>
          </p:nvSpPr>
          <p:spPr>
            <a:xfrm>
              <a:off x="5828241" y="2707263"/>
              <a:ext cx="13839" cy="27678"/>
            </a:xfrm>
            <a:custGeom>
              <a:rect b="b" l="l" r="r" t="t"/>
              <a:pathLst>
                <a:path extrusionOk="0" h="1054" w="527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48"/>
            <p:cNvSpPr/>
            <p:nvPr/>
          </p:nvSpPr>
          <p:spPr>
            <a:xfrm>
              <a:off x="5910671" y="2714300"/>
              <a:ext cx="13865" cy="41228"/>
            </a:xfrm>
            <a:custGeom>
              <a:rect b="b" l="l" r="r" t="t"/>
              <a:pathLst>
                <a:path extrusionOk="0" h="1570" w="528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2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48"/>
            <p:cNvSpPr/>
            <p:nvPr/>
          </p:nvSpPr>
          <p:spPr>
            <a:xfrm>
              <a:off x="5910671" y="2707263"/>
              <a:ext cx="13865" cy="27678"/>
            </a:xfrm>
            <a:custGeom>
              <a:rect b="b" l="l" r="r" t="t"/>
              <a:pathLst>
                <a:path extrusionOk="0" h="1054" w="528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48"/>
            <p:cNvSpPr/>
            <p:nvPr/>
          </p:nvSpPr>
          <p:spPr>
            <a:xfrm>
              <a:off x="5828241" y="2604218"/>
              <a:ext cx="96295" cy="116883"/>
            </a:xfrm>
            <a:custGeom>
              <a:rect b="b" l="l" r="r" t="t"/>
              <a:pathLst>
                <a:path extrusionOk="0" h="4451" w="3667">
                  <a:moveTo>
                    <a:pt x="785" y="1"/>
                  </a:moveTo>
                  <a:cubicBezTo>
                    <a:pt x="355" y="1"/>
                    <a:pt x="1" y="355"/>
                    <a:pt x="1" y="785"/>
                  </a:cubicBezTo>
                  <a:lnTo>
                    <a:pt x="1" y="4192"/>
                  </a:lnTo>
                  <a:cubicBezTo>
                    <a:pt x="1" y="4336"/>
                    <a:pt x="115" y="4451"/>
                    <a:pt x="259" y="4451"/>
                  </a:cubicBezTo>
                  <a:lnTo>
                    <a:pt x="3408" y="4451"/>
                  </a:lnTo>
                  <a:cubicBezTo>
                    <a:pt x="3551" y="4451"/>
                    <a:pt x="3666" y="4336"/>
                    <a:pt x="3666" y="4192"/>
                  </a:cubicBezTo>
                  <a:lnTo>
                    <a:pt x="3666" y="785"/>
                  </a:lnTo>
                  <a:cubicBezTo>
                    <a:pt x="3666" y="355"/>
                    <a:pt x="3312" y="1"/>
                    <a:pt x="2881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48"/>
            <p:cNvSpPr/>
            <p:nvPr/>
          </p:nvSpPr>
          <p:spPr>
            <a:xfrm>
              <a:off x="5815688" y="2439306"/>
              <a:ext cx="73896" cy="121216"/>
            </a:xfrm>
            <a:custGeom>
              <a:rect b="b" l="l" r="r" t="t"/>
              <a:pathLst>
                <a:path extrusionOk="0" h="4616" w="2814">
                  <a:moveTo>
                    <a:pt x="2373" y="1"/>
                  </a:moveTo>
                  <a:cubicBezTo>
                    <a:pt x="2351" y="1"/>
                    <a:pt x="2329" y="1"/>
                    <a:pt x="2307" y="3"/>
                  </a:cubicBezTo>
                  <a:cubicBezTo>
                    <a:pt x="1302" y="3"/>
                    <a:pt x="546" y="835"/>
                    <a:pt x="479" y="1850"/>
                  </a:cubicBezTo>
                  <a:cubicBezTo>
                    <a:pt x="412" y="2587"/>
                    <a:pt x="268" y="3304"/>
                    <a:pt x="48" y="4003"/>
                  </a:cubicBezTo>
                  <a:cubicBezTo>
                    <a:pt x="0" y="4137"/>
                    <a:pt x="77" y="4290"/>
                    <a:pt x="211" y="4338"/>
                  </a:cubicBezTo>
                  <a:cubicBezTo>
                    <a:pt x="555" y="4462"/>
                    <a:pt x="909" y="4548"/>
                    <a:pt x="1273" y="4615"/>
                  </a:cubicBezTo>
                  <a:cubicBezTo>
                    <a:pt x="1263" y="4558"/>
                    <a:pt x="1263" y="4501"/>
                    <a:pt x="1273" y="4453"/>
                  </a:cubicBezTo>
                  <a:cubicBezTo>
                    <a:pt x="1464" y="3668"/>
                    <a:pt x="1589" y="2864"/>
                    <a:pt x="1646" y="2060"/>
                  </a:cubicBezTo>
                  <a:cubicBezTo>
                    <a:pt x="1694" y="1113"/>
                    <a:pt x="2153" y="309"/>
                    <a:pt x="2814" y="70"/>
                  </a:cubicBezTo>
                  <a:cubicBezTo>
                    <a:pt x="2672" y="28"/>
                    <a:pt x="2523" y="1"/>
                    <a:pt x="2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4" name="Google Shape;5814;p48"/>
          <p:cNvGrpSpPr/>
          <p:nvPr/>
        </p:nvGrpSpPr>
        <p:grpSpPr>
          <a:xfrm>
            <a:off x="6230360" y="2432583"/>
            <a:ext cx="351359" cy="363413"/>
            <a:chOff x="6230360" y="2432583"/>
            <a:chExt cx="351359" cy="363413"/>
          </a:xfrm>
        </p:grpSpPr>
        <p:sp>
          <p:nvSpPr>
            <p:cNvPr id="5815" name="Google Shape;5815;p48"/>
            <p:cNvSpPr/>
            <p:nvPr/>
          </p:nvSpPr>
          <p:spPr>
            <a:xfrm>
              <a:off x="6361791" y="2432583"/>
              <a:ext cx="219928" cy="325230"/>
            </a:xfrm>
            <a:custGeom>
              <a:rect b="b" l="l" r="r" t="t"/>
              <a:pathLst>
                <a:path extrusionOk="0" h="12385" w="8375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08" y="1531"/>
                  </a:lnTo>
                  <a:lnTo>
                    <a:pt x="6231" y="4154"/>
                  </a:lnTo>
                  <a:lnTo>
                    <a:pt x="6231" y="12384"/>
                  </a:lnTo>
                  <a:lnTo>
                    <a:pt x="8039" y="12384"/>
                  </a:lnTo>
                  <a:cubicBezTo>
                    <a:pt x="8116" y="12384"/>
                    <a:pt x="8374" y="12346"/>
                    <a:pt x="8374" y="12107"/>
                  </a:cubicBezTo>
                  <a:lnTo>
                    <a:pt x="8374" y="12097"/>
                  </a:lnTo>
                  <a:lnTo>
                    <a:pt x="8374" y="2661"/>
                  </a:lnTo>
                  <a:lnTo>
                    <a:pt x="6891" y="147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48"/>
            <p:cNvSpPr/>
            <p:nvPr/>
          </p:nvSpPr>
          <p:spPr>
            <a:xfrm>
              <a:off x="6361791" y="2432583"/>
              <a:ext cx="9585" cy="40230"/>
            </a:xfrm>
            <a:custGeom>
              <a:rect b="b" l="l" r="r" t="t"/>
              <a:pathLst>
                <a:path extrusionOk="0" h="1532" w="365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4" y="153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48"/>
            <p:cNvSpPr/>
            <p:nvPr/>
          </p:nvSpPr>
          <p:spPr>
            <a:xfrm>
              <a:off x="6510817" y="2432583"/>
              <a:ext cx="70403" cy="70377"/>
            </a:xfrm>
            <a:custGeom>
              <a:rect b="b" l="l" r="r" t="t"/>
              <a:pathLst>
                <a:path extrusionOk="0" h="2680" w="2681">
                  <a:moveTo>
                    <a:pt x="1" y="0"/>
                  </a:moveTo>
                  <a:lnTo>
                    <a:pt x="1" y="2192"/>
                  </a:lnTo>
                  <a:cubicBezTo>
                    <a:pt x="29" y="2364"/>
                    <a:pt x="135" y="2651"/>
                    <a:pt x="632" y="2680"/>
                  </a:cubicBezTo>
                  <a:lnTo>
                    <a:pt x="2680" y="26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48"/>
            <p:cNvSpPr/>
            <p:nvPr/>
          </p:nvSpPr>
          <p:spPr>
            <a:xfrm>
              <a:off x="6361791" y="2469006"/>
              <a:ext cx="107088" cy="16124"/>
            </a:xfrm>
            <a:custGeom>
              <a:rect b="b" l="l" r="r" t="t"/>
              <a:pathLst>
                <a:path extrusionOk="0" h="614" w="4078">
                  <a:moveTo>
                    <a:pt x="0" y="1"/>
                  </a:moveTo>
                  <a:lnTo>
                    <a:pt x="0" y="144"/>
                  </a:lnTo>
                  <a:lnTo>
                    <a:pt x="3608" y="144"/>
                  </a:lnTo>
                  <a:lnTo>
                    <a:pt x="4077" y="613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48"/>
            <p:cNvSpPr/>
            <p:nvPr/>
          </p:nvSpPr>
          <p:spPr>
            <a:xfrm>
              <a:off x="6465571" y="2469006"/>
              <a:ext cx="73160" cy="288807"/>
            </a:xfrm>
            <a:custGeom>
              <a:rect b="b" l="l" r="r" t="t"/>
              <a:pathLst>
                <a:path extrusionOk="0" h="10998" w="2786">
                  <a:moveTo>
                    <a:pt x="125" y="1"/>
                  </a:moveTo>
                  <a:lnTo>
                    <a:pt x="1" y="499"/>
                  </a:lnTo>
                  <a:lnTo>
                    <a:pt x="2279" y="2767"/>
                  </a:lnTo>
                  <a:lnTo>
                    <a:pt x="2279" y="10997"/>
                  </a:lnTo>
                  <a:lnTo>
                    <a:pt x="2786" y="10997"/>
                  </a:lnTo>
                  <a:lnTo>
                    <a:pt x="2786" y="2681"/>
                  </a:lnTo>
                  <a:lnTo>
                    <a:pt x="2786" y="2661"/>
                  </a:lnTo>
                  <a:lnTo>
                    <a:pt x="2767" y="266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48"/>
            <p:cNvSpPr/>
            <p:nvPr/>
          </p:nvSpPr>
          <p:spPr>
            <a:xfrm>
              <a:off x="6309508" y="2469006"/>
              <a:ext cx="9585" cy="131983"/>
            </a:xfrm>
            <a:custGeom>
              <a:rect b="b" l="l" r="r" t="t"/>
              <a:pathLst>
                <a:path extrusionOk="0" h="5026" w="365">
                  <a:moveTo>
                    <a:pt x="345" y="1"/>
                  </a:moveTo>
                  <a:cubicBezTo>
                    <a:pt x="288" y="1"/>
                    <a:pt x="29" y="20"/>
                    <a:pt x="1" y="231"/>
                  </a:cubicBezTo>
                  <a:lnTo>
                    <a:pt x="1" y="5025"/>
                  </a:lnTo>
                  <a:lnTo>
                    <a:pt x="364" y="497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48"/>
            <p:cNvSpPr/>
            <p:nvPr/>
          </p:nvSpPr>
          <p:spPr>
            <a:xfrm>
              <a:off x="6309770" y="2591692"/>
              <a:ext cx="134477" cy="201283"/>
            </a:xfrm>
            <a:custGeom>
              <a:rect b="b" l="l" r="r" t="t"/>
              <a:pathLst>
                <a:path extrusionOk="0" h="7665" w="5121">
                  <a:moveTo>
                    <a:pt x="1228" y="1"/>
                  </a:moveTo>
                  <a:cubicBezTo>
                    <a:pt x="824" y="1"/>
                    <a:pt x="411" y="64"/>
                    <a:pt x="0" y="200"/>
                  </a:cubicBezTo>
                  <a:lnTo>
                    <a:pt x="0" y="353"/>
                  </a:lnTo>
                  <a:lnTo>
                    <a:pt x="393" y="296"/>
                  </a:lnTo>
                  <a:lnTo>
                    <a:pt x="450" y="286"/>
                  </a:lnTo>
                  <a:lnTo>
                    <a:pt x="1292" y="286"/>
                  </a:lnTo>
                  <a:lnTo>
                    <a:pt x="1350" y="296"/>
                  </a:lnTo>
                  <a:lnTo>
                    <a:pt x="1388" y="296"/>
                  </a:lnTo>
                  <a:lnTo>
                    <a:pt x="1436" y="305"/>
                  </a:lnTo>
                  <a:lnTo>
                    <a:pt x="1484" y="315"/>
                  </a:lnTo>
                  <a:lnTo>
                    <a:pt x="1532" y="325"/>
                  </a:lnTo>
                  <a:lnTo>
                    <a:pt x="1570" y="325"/>
                  </a:lnTo>
                  <a:lnTo>
                    <a:pt x="1627" y="334"/>
                  </a:lnTo>
                  <a:lnTo>
                    <a:pt x="1666" y="344"/>
                  </a:lnTo>
                  <a:lnTo>
                    <a:pt x="1713" y="363"/>
                  </a:lnTo>
                  <a:lnTo>
                    <a:pt x="1761" y="372"/>
                  </a:lnTo>
                  <a:lnTo>
                    <a:pt x="1809" y="382"/>
                  </a:lnTo>
                  <a:lnTo>
                    <a:pt x="1847" y="392"/>
                  </a:lnTo>
                  <a:lnTo>
                    <a:pt x="1895" y="401"/>
                  </a:lnTo>
                  <a:lnTo>
                    <a:pt x="1905" y="401"/>
                  </a:lnTo>
                  <a:lnTo>
                    <a:pt x="1934" y="411"/>
                  </a:lnTo>
                  <a:lnTo>
                    <a:pt x="1981" y="430"/>
                  </a:lnTo>
                  <a:lnTo>
                    <a:pt x="1991" y="430"/>
                  </a:lnTo>
                  <a:lnTo>
                    <a:pt x="2020" y="439"/>
                  </a:lnTo>
                  <a:lnTo>
                    <a:pt x="2068" y="459"/>
                  </a:lnTo>
                  <a:lnTo>
                    <a:pt x="2106" y="468"/>
                  </a:lnTo>
                  <a:lnTo>
                    <a:pt x="2154" y="487"/>
                  </a:lnTo>
                  <a:lnTo>
                    <a:pt x="2173" y="497"/>
                  </a:lnTo>
                  <a:lnTo>
                    <a:pt x="2192" y="497"/>
                  </a:lnTo>
                  <a:lnTo>
                    <a:pt x="2249" y="526"/>
                  </a:lnTo>
                  <a:lnTo>
                    <a:pt x="2259" y="526"/>
                  </a:lnTo>
                  <a:lnTo>
                    <a:pt x="2278" y="535"/>
                  </a:lnTo>
                  <a:lnTo>
                    <a:pt x="2335" y="554"/>
                  </a:lnTo>
                  <a:lnTo>
                    <a:pt x="2364" y="564"/>
                  </a:lnTo>
                  <a:lnTo>
                    <a:pt x="2450" y="602"/>
                  </a:lnTo>
                  <a:lnTo>
                    <a:pt x="2460" y="602"/>
                  </a:lnTo>
                  <a:lnTo>
                    <a:pt x="2527" y="640"/>
                  </a:lnTo>
                  <a:lnTo>
                    <a:pt x="2556" y="660"/>
                  </a:lnTo>
                  <a:lnTo>
                    <a:pt x="2613" y="688"/>
                  </a:lnTo>
                  <a:lnTo>
                    <a:pt x="2642" y="707"/>
                  </a:lnTo>
                  <a:lnTo>
                    <a:pt x="2690" y="727"/>
                  </a:lnTo>
                  <a:lnTo>
                    <a:pt x="2709" y="746"/>
                  </a:lnTo>
                  <a:lnTo>
                    <a:pt x="2728" y="755"/>
                  </a:lnTo>
                  <a:lnTo>
                    <a:pt x="2766" y="774"/>
                  </a:lnTo>
                  <a:lnTo>
                    <a:pt x="2795" y="794"/>
                  </a:lnTo>
                  <a:lnTo>
                    <a:pt x="2804" y="794"/>
                  </a:lnTo>
                  <a:lnTo>
                    <a:pt x="2843" y="822"/>
                  </a:lnTo>
                  <a:lnTo>
                    <a:pt x="2881" y="851"/>
                  </a:lnTo>
                  <a:lnTo>
                    <a:pt x="2919" y="880"/>
                  </a:lnTo>
                  <a:lnTo>
                    <a:pt x="2948" y="899"/>
                  </a:lnTo>
                  <a:lnTo>
                    <a:pt x="2996" y="927"/>
                  </a:lnTo>
                  <a:lnTo>
                    <a:pt x="3025" y="947"/>
                  </a:lnTo>
                  <a:lnTo>
                    <a:pt x="3063" y="975"/>
                  </a:lnTo>
                  <a:lnTo>
                    <a:pt x="3092" y="1004"/>
                  </a:lnTo>
                  <a:lnTo>
                    <a:pt x="3139" y="1033"/>
                  </a:lnTo>
                  <a:lnTo>
                    <a:pt x="3168" y="1061"/>
                  </a:lnTo>
                  <a:lnTo>
                    <a:pt x="3206" y="1090"/>
                  </a:lnTo>
                  <a:lnTo>
                    <a:pt x="3235" y="1119"/>
                  </a:lnTo>
                  <a:lnTo>
                    <a:pt x="3273" y="1148"/>
                  </a:lnTo>
                  <a:lnTo>
                    <a:pt x="3302" y="1176"/>
                  </a:lnTo>
                  <a:lnTo>
                    <a:pt x="3340" y="1205"/>
                  </a:lnTo>
                  <a:lnTo>
                    <a:pt x="3369" y="1234"/>
                  </a:lnTo>
                  <a:lnTo>
                    <a:pt x="3407" y="1272"/>
                  </a:lnTo>
                  <a:lnTo>
                    <a:pt x="3436" y="1301"/>
                  </a:lnTo>
                  <a:lnTo>
                    <a:pt x="3474" y="1339"/>
                  </a:lnTo>
                  <a:lnTo>
                    <a:pt x="3493" y="1368"/>
                  </a:lnTo>
                  <a:lnTo>
                    <a:pt x="3541" y="1406"/>
                  </a:lnTo>
                  <a:lnTo>
                    <a:pt x="3560" y="1444"/>
                  </a:lnTo>
                  <a:lnTo>
                    <a:pt x="3580" y="1454"/>
                  </a:lnTo>
                  <a:cubicBezTo>
                    <a:pt x="3809" y="1712"/>
                    <a:pt x="4001" y="1999"/>
                    <a:pt x="4154" y="2306"/>
                  </a:cubicBezTo>
                  <a:lnTo>
                    <a:pt x="4154" y="2325"/>
                  </a:lnTo>
                  <a:lnTo>
                    <a:pt x="4163" y="2344"/>
                  </a:lnTo>
                  <a:lnTo>
                    <a:pt x="4192" y="2401"/>
                  </a:lnTo>
                  <a:cubicBezTo>
                    <a:pt x="4403" y="2861"/>
                    <a:pt x="4508" y="3358"/>
                    <a:pt x="4508" y="3856"/>
                  </a:cubicBezTo>
                  <a:lnTo>
                    <a:pt x="4508" y="3885"/>
                  </a:lnTo>
                  <a:lnTo>
                    <a:pt x="4508" y="4000"/>
                  </a:lnTo>
                  <a:lnTo>
                    <a:pt x="4508" y="4038"/>
                  </a:lnTo>
                  <a:lnTo>
                    <a:pt x="4508" y="4134"/>
                  </a:lnTo>
                  <a:lnTo>
                    <a:pt x="4508" y="4153"/>
                  </a:lnTo>
                  <a:cubicBezTo>
                    <a:pt x="4508" y="4191"/>
                    <a:pt x="4498" y="4229"/>
                    <a:pt x="4498" y="4277"/>
                  </a:cubicBezTo>
                  <a:lnTo>
                    <a:pt x="4498" y="4296"/>
                  </a:lnTo>
                  <a:cubicBezTo>
                    <a:pt x="4498" y="4325"/>
                    <a:pt x="4489" y="4354"/>
                    <a:pt x="4489" y="4392"/>
                  </a:cubicBezTo>
                  <a:lnTo>
                    <a:pt x="4489" y="4421"/>
                  </a:lnTo>
                  <a:cubicBezTo>
                    <a:pt x="4470" y="4497"/>
                    <a:pt x="4460" y="4574"/>
                    <a:pt x="4441" y="4641"/>
                  </a:cubicBezTo>
                  <a:lnTo>
                    <a:pt x="4441" y="4669"/>
                  </a:lnTo>
                  <a:cubicBezTo>
                    <a:pt x="4441" y="4698"/>
                    <a:pt x="4431" y="4736"/>
                    <a:pt x="4422" y="4765"/>
                  </a:cubicBezTo>
                  <a:lnTo>
                    <a:pt x="4422" y="4784"/>
                  </a:lnTo>
                  <a:cubicBezTo>
                    <a:pt x="4412" y="4823"/>
                    <a:pt x="4403" y="4861"/>
                    <a:pt x="4393" y="4899"/>
                  </a:cubicBezTo>
                  <a:lnTo>
                    <a:pt x="4393" y="4909"/>
                  </a:lnTo>
                  <a:cubicBezTo>
                    <a:pt x="4384" y="4937"/>
                    <a:pt x="4374" y="4976"/>
                    <a:pt x="4364" y="5004"/>
                  </a:cubicBezTo>
                  <a:lnTo>
                    <a:pt x="4355" y="5033"/>
                  </a:lnTo>
                  <a:cubicBezTo>
                    <a:pt x="4336" y="5100"/>
                    <a:pt x="4307" y="5177"/>
                    <a:pt x="4278" y="5244"/>
                  </a:cubicBezTo>
                  <a:lnTo>
                    <a:pt x="4269" y="5263"/>
                  </a:lnTo>
                  <a:lnTo>
                    <a:pt x="4230" y="5359"/>
                  </a:lnTo>
                  <a:lnTo>
                    <a:pt x="4221" y="5368"/>
                  </a:lnTo>
                  <a:cubicBezTo>
                    <a:pt x="4202" y="5406"/>
                    <a:pt x="4192" y="5445"/>
                    <a:pt x="4173" y="5473"/>
                  </a:cubicBezTo>
                  <a:cubicBezTo>
                    <a:pt x="4154" y="5512"/>
                    <a:pt x="4144" y="5540"/>
                    <a:pt x="4125" y="5569"/>
                  </a:cubicBezTo>
                  <a:lnTo>
                    <a:pt x="4116" y="5588"/>
                  </a:lnTo>
                  <a:cubicBezTo>
                    <a:pt x="4077" y="5655"/>
                    <a:pt x="4039" y="5722"/>
                    <a:pt x="4001" y="5789"/>
                  </a:cubicBezTo>
                  <a:lnTo>
                    <a:pt x="3991" y="5799"/>
                  </a:lnTo>
                  <a:lnTo>
                    <a:pt x="3934" y="5894"/>
                  </a:lnTo>
                  <a:lnTo>
                    <a:pt x="3934" y="5904"/>
                  </a:lnTo>
                  <a:cubicBezTo>
                    <a:pt x="3886" y="5961"/>
                    <a:pt x="3838" y="6028"/>
                    <a:pt x="3790" y="6095"/>
                  </a:cubicBezTo>
                  <a:lnTo>
                    <a:pt x="3790" y="6105"/>
                  </a:lnTo>
                  <a:cubicBezTo>
                    <a:pt x="3742" y="6162"/>
                    <a:pt x="3685" y="6220"/>
                    <a:pt x="3637" y="6287"/>
                  </a:cubicBezTo>
                  <a:lnTo>
                    <a:pt x="3560" y="6373"/>
                  </a:lnTo>
                  <a:cubicBezTo>
                    <a:pt x="3503" y="6430"/>
                    <a:pt x="3446" y="6488"/>
                    <a:pt x="3388" y="6536"/>
                  </a:cubicBezTo>
                  <a:cubicBezTo>
                    <a:pt x="3245" y="6679"/>
                    <a:pt x="3082" y="6804"/>
                    <a:pt x="2910" y="6909"/>
                  </a:cubicBezTo>
                  <a:cubicBezTo>
                    <a:pt x="2814" y="6976"/>
                    <a:pt x="2709" y="7043"/>
                    <a:pt x="2594" y="7100"/>
                  </a:cubicBezTo>
                  <a:lnTo>
                    <a:pt x="1522" y="7665"/>
                  </a:lnTo>
                  <a:lnTo>
                    <a:pt x="2029" y="7665"/>
                  </a:lnTo>
                  <a:cubicBezTo>
                    <a:pt x="3819" y="7282"/>
                    <a:pt x="5101" y="5722"/>
                    <a:pt x="5120" y="3894"/>
                  </a:cubicBezTo>
                  <a:cubicBezTo>
                    <a:pt x="5120" y="1676"/>
                    <a:pt x="3298" y="1"/>
                    <a:pt x="1228" y="1"/>
                  </a:cubicBez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48"/>
            <p:cNvSpPr/>
            <p:nvPr/>
          </p:nvSpPr>
          <p:spPr>
            <a:xfrm>
              <a:off x="6310768" y="2468507"/>
              <a:ext cx="219691" cy="325230"/>
            </a:xfrm>
            <a:custGeom>
              <a:rect b="b" l="l" r="r" t="t"/>
              <a:pathLst>
                <a:path extrusionOk="0" h="12385" w="8366">
                  <a:moveTo>
                    <a:pt x="345" y="1"/>
                  </a:moveTo>
                  <a:cubicBezTo>
                    <a:pt x="278" y="1"/>
                    <a:pt x="10" y="20"/>
                    <a:pt x="1" y="259"/>
                  </a:cubicBezTo>
                  <a:lnTo>
                    <a:pt x="10" y="5025"/>
                  </a:lnTo>
                  <a:lnTo>
                    <a:pt x="403" y="4968"/>
                  </a:lnTo>
                  <a:lnTo>
                    <a:pt x="1398" y="4968"/>
                  </a:lnTo>
                  <a:lnTo>
                    <a:pt x="1446" y="4977"/>
                  </a:lnTo>
                  <a:lnTo>
                    <a:pt x="1494" y="4987"/>
                  </a:lnTo>
                  <a:lnTo>
                    <a:pt x="1541" y="4996"/>
                  </a:lnTo>
                  <a:lnTo>
                    <a:pt x="1580" y="5006"/>
                  </a:lnTo>
                  <a:lnTo>
                    <a:pt x="1637" y="5016"/>
                  </a:lnTo>
                  <a:lnTo>
                    <a:pt x="1675" y="5025"/>
                  </a:lnTo>
                  <a:lnTo>
                    <a:pt x="1723" y="5035"/>
                  </a:lnTo>
                  <a:lnTo>
                    <a:pt x="1771" y="5044"/>
                  </a:lnTo>
                  <a:lnTo>
                    <a:pt x="1819" y="5054"/>
                  </a:lnTo>
                  <a:lnTo>
                    <a:pt x="1857" y="5063"/>
                  </a:lnTo>
                  <a:lnTo>
                    <a:pt x="1905" y="5083"/>
                  </a:lnTo>
                  <a:lnTo>
                    <a:pt x="1915" y="5083"/>
                  </a:lnTo>
                  <a:lnTo>
                    <a:pt x="1943" y="5092"/>
                  </a:lnTo>
                  <a:lnTo>
                    <a:pt x="1991" y="5102"/>
                  </a:lnTo>
                  <a:lnTo>
                    <a:pt x="2001" y="5102"/>
                  </a:lnTo>
                  <a:lnTo>
                    <a:pt x="2030" y="5111"/>
                  </a:lnTo>
                  <a:lnTo>
                    <a:pt x="2077" y="5130"/>
                  </a:lnTo>
                  <a:lnTo>
                    <a:pt x="2116" y="5140"/>
                  </a:lnTo>
                  <a:lnTo>
                    <a:pt x="2164" y="5159"/>
                  </a:lnTo>
                  <a:lnTo>
                    <a:pt x="2183" y="5169"/>
                  </a:lnTo>
                  <a:lnTo>
                    <a:pt x="2202" y="5178"/>
                  </a:lnTo>
                  <a:lnTo>
                    <a:pt x="2259" y="5197"/>
                  </a:lnTo>
                  <a:lnTo>
                    <a:pt x="2269" y="5197"/>
                  </a:lnTo>
                  <a:lnTo>
                    <a:pt x="2288" y="5207"/>
                  </a:lnTo>
                  <a:lnTo>
                    <a:pt x="2345" y="5226"/>
                  </a:lnTo>
                  <a:lnTo>
                    <a:pt x="2374" y="5245"/>
                  </a:lnTo>
                  <a:lnTo>
                    <a:pt x="2460" y="5284"/>
                  </a:lnTo>
                  <a:lnTo>
                    <a:pt x="2470" y="5284"/>
                  </a:lnTo>
                  <a:lnTo>
                    <a:pt x="2537" y="5322"/>
                  </a:lnTo>
                  <a:lnTo>
                    <a:pt x="2565" y="5331"/>
                  </a:lnTo>
                  <a:lnTo>
                    <a:pt x="2623" y="5360"/>
                  </a:lnTo>
                  <a:lnTo>
                    <a:pt x="2652" y="5379"/>
                  </a:lnTo>
                  <a:lnTo>
                    <a:pt x="2699" y="5408"/>
                  </a:lnTo>
                  <a:lnTo>
                    <a:pt x="2719" y="5418"/>
                  </a:lnTo>
                  <a:lnTo>
                    <a:pt x="2738" y="5427"/>
                  </a:lnTo>
                  <a:lnTo>
                    <a:pt x="2776" y="5446"/>
                  </a:lnTo>
                  <a:lnTo>
                    <a:pt x="2805" y="5465"/>
                  </a:lnTo>
                  <a:lnTo>
                    <a:pt x="2814" y="5475"/>
                  </a:lnTo>
                  <a:lnTo>
                    <a:pt x="2853" y="5504"/>
                  </a:lnTo>
                  <a:lnTo>
                    <a:pt x="2891" y="5523"/>
                  </a:lnTo>
                  <a:lnTo>
                    <a:pt x="2929" y="5552"/>
                  </a:lnTo>
                  <a:lnTo>
                    <a:pt x="2958" y="5571"/>
                  </a:lnTo>
                  <a:lnTo>
                    <a:pt x="2996" y="5599"/>
                  </a:lnTo>
                  <a:lnTo>
                    <a:pt x="3034" y="5628"/>
                  </a:lnTo>
                  <a:lnTo>
                    <a:pt x="3073" y="5657"/>
                  </a:lnTo>
                  <a:lnTo>
                    <a:pt x="3101" y="5676"/>
                  </a:lnTo>
                  <a:lnTo>
                    <a:pt x="3149" y="5705"/>
                  </a:lnTo>
                  <a:lnTo>
                    <a:pt x="3178" y="5733"/>
                  </a:lnTo>
                  <a:lnTo>
                    <a:pt x="3216" y="5762"/>
                  </a:lnTo>
                  <a:lnTo>
                    <a:pt x="3245" y="5791"/>
                  </a:lnTo>
                  <a:lnTo>
                    <a:pt x="3283" y="5819"/>
                  </a:lnTo>
                  <a:lnTo>
                    <a:pt x="3312" y="5848"/>
                  </a:lnTo>
                  <a:lnTo>
                    <a:pt x="3350" y="5886"/>
                  </a:lnTo>
                  <a:lnTo>
                    <a:pt x="3379" y="5915"/>
                  </a:lnTo>
                  <a:lnTo>
                    <a:pt x="3417" y="5953"/>
                  </a:lnTo>
                  <a:lnTo>
                    <a:pt x="3446" y="5973"/>
                  </a:lnTo>
                  <a:lnTo>
                    <a:pt x="3484" y="6020"/>
                  </a:lnTo>
                  <a:lnTo>
                    <a:pt x="3503" y="6040"/>
                  </a:lnTo>
                  <a:lnTo>
                    <a:pt x="3551" y="6078"/>
                  </a:lnTo>
                  <a:lnTo>
                    <a:pt x="3570" y="6116"/>
                  </a:lnTo>
                  <a:lnTo>
                    <a:pt x="3589" y="6126"/>
                  </a:lnTo>
                  <a:cubicBezTo>
                    <a:pt x="3819" y="6384"/>
                    <a:pt x="4011" y="6671"/>
                    <a:pt x="4164" y="6987"/>
                  </a:cubicBezTo>
                  <a:lnTo>
                    <a:pt x="4164" y="7006"/>
                  </a:lnTo>
                  <a:lnTo>
                    <a:pt x="4173" y="7016"/>
                  </a:lnTo>
                  <a:lnTo>
                    <a:pt x="4202" y="7073"/>
                  </a:lnTo>
                  <a:cubicBezTo>
                    <a:pt x="4413" y="7533"/>
                    <a:pt x="4518" y="8030"/>
                    <a:pt x="4518" y="8528"/>
                  </a:cubicBezTo>
                  <a:lnTo>
                    <a:pt x="4518" y="8557"/>
                  </a:lnTo>
                  <a:lnTo>
                    <a:pt x="4518" y="8681"/>
                  </a:lnTo>
                  <a:lnTo>
                    <a:pt x="4480" y="8748"/>
                  </a:lnTo>
                  <a:lnTo>
                    <a:pt x="4480" y="8853"/>
                  </a:lnTo>
                  <a:lnTo>
                    <a:pt x="4480" y="8872"/>
                  </a:lnTo>
                  <a:cubicBezTo>
                    <a:pt x="4480" y="8911"/>
                    <a:pt x="4470" y="8949"/>
                    <a:pt x="4470" y="8987"/>
                  </a:cubicBezTo>
                  <a:lnTo>
                    <a:pt x="4470" y="9016"/>
                  </a:lnTo>
                  <a:cubicBezTo>
                    <a:pt x="4470" y="9045"/>
                    <a:pt x="4460" y="9073"/>
                    <a:pt x="4460" y="9112"/>
                  </a:cubicBezTo>
                  <a:lnTo>
                    <a:pt x="4460" y="9140"/>
                  </a:lnTo>
                  <a:cubicBezTo>
                    <a:pt x="4441" y="9207"/>
                    <a:pt x="4432" y="9284"/>
                    <a:pt x="4413" y="9360"/>
                  </a:cubicBezTo>
                  <a:lnTo>
                    <a:pt x="4413" y="9389"/>
                  </a:lnTo>
                  <a:cubicBezTo>
                    <a:pt x="4413" y="9418"/>
                    <a:pt x="4403" y="9447"/>
                    <a:pt x="4393" y="9485"/>
                  </a:cubicBezTo>
                  <a:lnTo>
                    <a:pt x="4393" y="9504"/>
                  </a:lnTo>
                  <a:cubicBezTo>
                    <a:pt x="4384" y="9542"/>
                    <a:pt x="4374" y="9581"/>
                    <a:pt x="4365" y="9609"/>
                  </a:cubicBezTo>
                  <a:lnTo>
                    <a:pt x="4365" y="9628"/>
                  </a:lnTo>
                  <a:cubicBezTo>
                    <a:pt x="4355" y="9657"/>
                    <a:pt x="4346" y="9695"/>
                    <a:pt x="4336" y="9724"/>
                  </a:cubicBezTo>
                  <a:lnTo>
                    <a:pt x="4326" y="9743"/>
                  </a:lnTo>
                  <a:cubicBezTo>
                    <a:pt x="4307" y="9820"/>
                    <a:pt x="4279" y="9896"/>
                    <a:pt x="4250" y="9963"/>
                  </a:cubicBezTo>
                  <a:lnTo>
                    <a:pt x="4240" y="9983"/>
                  </a:lnTo>
                  <a:lnTo>
                    <a:pt x="4202" y="10069"/>
                  </a:lnTo>
                  <a:lnTo>
                    <a:pt x="4192" y="10088"/>
                  </a:lnTo>
                  <a:cubicBezTo>
                    <a:pt x="4173" y="10126"/>
                    <a:pt x="4164" y="10164"/>
                    <a:pt x="4145" y="10193"/>
                  </a:cubicBezTo>
                  <a:cubicBezTo>
                    <a:pt x="4125" y="10222"/>
                    <a:pt x="4116" y="10260"/>
                    <a:pt x="4097" y="10289"/>
                  </a:cubicBezTo>
                  <a:lnTo>
                    <a:pt x="4087" y="10308"/>
                  </a:lnTo>
                  <a:cubicBezTo>
                    <a:pt x="4049" y="10375"/>
                    <a:pt x="4011" y="10442"/>
                    <a:pt x="3972" y="10509"/>
                  </a:cubicBezTo>
                  <a:lnTo>
                    <a:pt x="3963" y="10518"/>
                  </a:lnTo>
                  <a:lnTo>
                    <a:pt x="3905" y="10614"/>
                  </a:lnTo>
                  <a:cubicBezTo>
                    <a:pt x="3857" y="10681"/>
                    <a:pt x="3810" y="10748"/>
                    <a:pt x="3762" y="10815"/>
                  </a:cubicBezTo>
                  <a:cubicBezTo>
                    <a:pt x="3714" y="10882"/>
                    <a:pt x="3656" y="10940"/>
                    <a:pt x="3609" y="11007"/>
                  </a:cubicBezTo>
                  <a:lnTo>
                    <a:pt x="3532" y="11093"/>
                  </a:lnTo>
                  <a:cubicBezTo>
                    <a:pt x="3475" y="11150"/>
                    <a:pt x="3417" y="11208"/>
                    <a:pt x="3360" y="11255"/>
                  </a:cubicBezTo>
                  <a:cubicBezTo>
                    <a:pt x="3216" y="11389"/>
                    <a:pt x="3054" y="11523"/>
                    <a:pt x="2881" y="11629"/>
                  </a:cubicBezTo>
                  <a:cubicBezTo>
                    <a:pt x="2786" y="11696"/>
                    <a:pt x="2680" y="11763"/>
                    <a:pt x="2565" y="11820"/>
                  </a:cubicBezTo>
                  <a:lnTo>
                    <a:pt x="1494" y="12385"/>
                  </a:lnTo>
                  <a:lnTo>
                    <a:pt x="8030" y="12385"/>
                  </a:lnTo>
                  <a:cubicBezTo>
                    <a:pt x="8116" y="12385"/>
                    <a:pt x="8365" y="12346"/>
                    <a:pt x="8365" y="12107"/>
                  </a:cubicBezTo>
                  <a:lnTo>
                    <a:pt x="8365" y="2661"/>
                  </a:lnTo>
                  <a:lnTo>
                    <a:pt x="6968" y="1398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48"/>
            <p:cNvSpPr/>
            <p:nvPr/>
          </p:nvSpPr>
          <p:spPr>
            <a:xfrm>
              <a:off x="6230360" y="2591666"/>
              <a:ext cx="204329" cy="204329"/>
            </a:xfrm>
            <a:custGeom>
              <a:rect b="b" l="l" r="r" t="t"/>
              <a:pathLst>
                <a:path extrusionOk="0" h="7781" w="7781">
                  <a:moveTo>
                    <a:pt x="3895" y="0"/>
                  </a:moveTo>
                  <a:cubicBezTo>
                    <a:pt x="1742" y="0"/>
                    <a:pt x="0" y="1742"/>
                    <a:pt x="0" y="3895"/>
                  </a:cubicBezTo>
                  <a:cubicBezTo>
                    <a:pt x="0" y="6039"/>
                    <a:pt x="1742" y="7781"/>
                    <a:pt x="3895" y="7781"/>
                  </a:cubicBezTo>
                  <a:cubicBezTo>
                    <a:pt x="6049" y="7781"/>
                    <a:pt x="7781" y="6039"/>
                    <a:pt x="7781" y="3895"/>
                  </a:cubicBezTo>
                  <a:cubicBezTo>
                    <a:pt x="7781" y="1742"/>
                    <a:pt x="6049" y="0"/>
                    <a:pt x="3895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48"/>
            <p:cNvSpPr/>
            <p:nvPr/>
          </p:nvSpPr>
          <p:spPr>
            <a:xfrm>
              <a:off x="6234115" y="2591666"/>
              <a:ext cx="104331" cy="204329"/>
            </a:xfrm>
            <a:custGeom>
              <a:rect b="b" l="l" r="r" t="t"/>
              <a:pathLst>
                <a:path extrusionOk="0" h="7781" w="3973">
                  <a:moveTo>
                    <a:pt x="3752" y="0"/>
                  </a:moveTo>
                  <a:cubicBezTo>
                    <a:pt x="1656" y="77"/>
                    <a:pt x="1" y="1799"/>
                    <a:pt x="1" y="3895"/>
                  </a:cubicBezTo>
                  <a:cubicBezTo>
                    <a:pt x="1" y="5991"/>
                    <a:pt x="1656" y="7704"/>
                    <a:pt x="3752" y="7781"/>
                  </a:cubicBezTo>
                  <a:cubicBezTo>
                    <a:pt x="3829" y="7781"/>
                    <a:pt x="3896" y="7781"/>
                    <a:pt x="3972" y="7771"/>
                  </a:cubicBezTo>
                  <a:cubicBezTo>
                    <a:pt x="1915" y="7656"/>
                    <a:pt x="307" y="5953"/>
                    <a:pt x="297" y="3895"/>
                  </a:cubicBezTo>
                  <a:cubicBezTo>
                    <a:pt x="297" y="1828"/>
                    <a:pt x="1915" y="125"/>
                    <a:pt x="3972" y="10"/>
                  </a:cubicBezTo>
                  <a:cubicBezTo>
                    <a:pt x="3896" y="10"/>
                    <a:pt x="3829" y="0"/>
                    <a:pt x="3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48"/>
            <p:cNvSpPr/>
            <p:nvPr/>
          </p:nvSpPr>
          <p:spPr>
            <a:xfrm>
              <a:off x="6262528" y="2728875"/>
              <a:ext cx="140491" cy="67121"/>
            </a:xfrm>
            <a:custGeom>
              <a:rect b="b" l="l" r="r" t="t"/>
              <a:pathLst>
                <a:path extrusionOk="0" h="2556" w="5350">
                  <a:moveTo>
                    <a:pt x="3254" y="1"/>
                  </a:moveTo>
                  <a:lnTo>
                    <a:pt x="2680" y="594"/>
                  </a:lnTo>
                  <a:lnTo>
                    <a:pt x="2077" y="10"/>
                  </a:lnTo>
                  <a:lnTo>
                    <a:pt x="861" y="489"/>
                  </a:lnTo>
                  <a:cubicBezTo>
                    <a:pt x="517" y="623"/>
                    <a:pt x="249" y="891"/>
                    <a:pt x="105" y="1235"/>
                  </a:cubicBezTo>
                  <a:lnTo>
                    <a:pt x="0" y="1494"/>
                  </a:lnTo>
                  <a:lnTo>
                    <a:pt x="211" y="1666"/>
                  </a:lnTo>
                  <a:cubicBezTo>
                    <a:pt x="924" y="2259"/>
                    <a:pt x="1799" y="2556"/>
                    <a:pt x="2675" y="2556"/>
                  </a:cubicBezTo>
                  <a:cubicBezTo>
                    <a:pt x="3551" y="2556"/>
                    <a:pt x="4426" y="2259"/>
                    <a:pt x="5139" y="1666"/>
                  </a:cubicBezTo>
                  <a:lnTo>
                    <a:pt x="5350" y="1494"/>
                  </a:lnTo>
                  <a:lnTo>
                    <a:pt x="5245" y="1245"/>
                  </a:lnTo>
                  <a:cubicBezTo>
                    <a:pt x="5101" y="900"/>
                    <a:pt x="4833" y="632"/>
                    <a:pt x="4489" y="489"/>
                  </a:cubicBezTo>
                  <a:lnTo>
                    <a:pt x="3254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48"/>
            <p:cNvSpPr/>
            <p:nvPr/>
          </p:nvSpPr>
          <p:spPr>
            <a:xfrm>
              <a:off x="6262528" y="2729137"/>
              <a:ext cx="74920" cy="66858"/>
            </a:xfrm>
            <a:custGeom>
              <a:rect b="b" l="l" r="r" t="t"/>
              <a:pathLst>
                <a:path extrusionOk="0" h="2546" w="2853">
                  <a:moveTo>
                    <a:pt x="2077" y="0"/>
                  </a:moveTo>
                  <a:lnTo>
                    <a:pt x="852" y="479"/>
                  </a:lnTo>
                  <a:cubicBezTo>
                    <a:pt x="507" y="622"/>
                    <a:pt x="239" y="890"/>
                    <a:pt x="96" y="1225"/>
                  </a:cubicBezTo>
                  <a:lnTo>
                    <a:pt x="0" y="1493"/>
                  </a:lnTo>
                  <a:lnTo>
                    <a:pt x="201" y="1665"/>
                  </a:lnTo>
                  <a:cubicBezTo>
                    <a:pt x="900" y="2230"/>
                    <a:pt x="1771" y="2546"/>
                    <a:pt x="2670" y="2546"/>
                  </a:cubicBezTo>
                  <a:lnTo>
                    <a:pt x="2852" y="2546"/>
                  </a:lnTo>
                  <a:cubicBezTo>
                    <a:pt x="2010" y="2508"/>
                    <a:pt x="1206" y="2201"/>
                    <a:pt x="565" y="1665"/>
                  </a:cubicBezTo>
                  <a:lnTo>
                    <a:pt x="354" y="1493"/>
                  </a:lnTo>
                  <a:lnTo>
                    <a:pt x="459" y="1225"/>
                  </a:lnTo>
                  <a:cubicBezTo>
                    <a:pt x="593" y="890"/>
                    <a:pt x="871" y="622"/>
                    <a:pt x="1216" y="479"/>
                  </a:cubicBezTo>
                  <a:lnTo>
                    <a:pt x="2173" y="10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48"/>
            <p:cNvSpPr/>
            <p:nvPr/>
          </p:nvSpPr>
          <p:spPr>
            <a:xfrm>
              <a:off x="6283878" y="2609996"/>
              <a:ext cx="98029" cy="64862"/>
            </a:xfrm>
            <a:custGeom>
              <a:rect b="b" l="l" r="r" t="t"/>
              <a:pathLst>
                <a:path extrusionOk="0" h="2470" w="3733">
                  <a:moveTo>
                    <a:pt x="3283" y="2135"/>
                  </a:moveTo>
                  <a:lnTo>
                    <a:pt x="3274" y="2145"/>
                  </a:lnTo>
                  <a:lnTo>
                    <a:pt x="3235" y="2164"/>
                  </a:lnTo>
                  <a:lnTo>
                    <a:pt x="3283" y="2135"/>
                  </a:lnTo>
                  <a:close/>
                  <a:moveTo>
                    <a:pt x="1800" y="1"/>
                  </a:moveTo>
                  <a:cubicBezTo>
                    <a:pt x="814" y="1"/>
                    <a:pt x="1" y="757"/>
                    <a:pt x="1" y="1685"/>
                  </a:cubicBezTo>
                  <a:lnTo>
                    <a:pt x="1" y="2470"/>
                  </a:lnTo>
                  <a:cubicBezTo>
                    <a:pt x="1" y="2470"/>
                    <a:pt x="412" y="2432"/>
                    <a:pt x="460" y="2250"/>
                  </a:cubicBezTo>
                  <a:cubicBezTo>
                    <a:pt x="479" y="2231"/>
                    <a:pt x="489" y="2212"/>
                    <a:pt x="498" y="2183"/>
                  </a:cubicBezTo>
                  <a:cubicBezTo>
                    <a:pt x="728" y="2183"/>
                    <a:pt x="1819" y="2173"/>
                    <a:pt x="2431" y="1465"/>
                  </a:cubicBezTo>
                  <a:cubicBezTo>
                    <a:pt x="2575" y="1819"/>
                    <a:pt x="2872" y="2078"/>
                    <a:pt x="3235" y="2173"/>
                  </a:cubicBezTo>
                  <a:cubicBezTo>
                    <a:pt x="3245" y="2202"/>
                    <a:pt x="3254" y="2221"/>
                    <a:pt x="3274" y="2240"/>
                  </a:cubicBezTo>
                  <a:cubicBezTo>
                    <a:pt x="3321" y="2422"/>
                    <a:pt x="3733" y="2460"/>
                    <a:pt x="3733" y="2460"/>
                  </a:cubicBezTo>
                  <a:lnTo>
                    <a:pt x="3733" y="1676"/>
                  </a:lnTo>
                  <a:cubicBezTo>
                    <a:pt x="3733" y="757"/>
                    <a:pt x="2929" y="1"/>
                    <a:pt x="19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48"/>
            <p:cNvSpPr/>
            <p:nvPr/>
          </p:nvSpPr>
          <p:spPr>
            <a:xfrm>
              <a:off x="6283878" y="2610258"/>
              <a:ext cx="53308" cy="64600"/>
            </a:xfrm>
            <a:custGeom>
              <a:rect b="b" l="l" r="r" t="t"/>
              <a:pathLst>
                <a:path extrusionOk="0" h="2460" w="2030">
                  <a:moveTo>
                    <a:pt x="1800" y="0"/>
                  </a:moveTo>
                  <a:cubicBezTo>
                    <a:pt x="814" y="0"/>
                    <a:pt x="1" y="756"/>
                    <a:pt x="1" y="1685"/>
                  </a:cubicBezTo>
                  <a:lnTo>
                    <a:pt x="1" y="2460"/>
                  </a:lnTo>
                  <a:cubicBezTo>
                    <a:pt x="106" y="2450"/>
                    <a:pt x="221" y="2422"/>
                    <a:pt x="316" y="2374"/>
                  </a:cubicBezTo>
                  <a:lnTo>
                    <a:pt x="326" y="2106"/>
                  </a:lnTo>
                  <a:lnTo>
                    <a:pt x="326" y="1675"/>
                  </a:lnTo>
                  <a:cubicBezTo>
                    <a:pt x="326" y="776"/>
                    <a:pt x="1082" y="39"/>
                    <a:pt x="2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48"/>
            <p:cNvSpPr/>
            <p:nvPr/>
          </p:nvSpPr>
          <p:spPr>
            <a:xfrm>
              <a:off x="6368566" y="2668319"/>
              <a:ext cx="18119" cy="26917"/>
            </a:xfrm>
            <a:custGeom>
              <a:rect b="b" l="l" r="r" t="t"/>
              <a:pathLst>
                <a:path extrusionOk="0" h="1025" w="690">
                  <a:moveTo>
                    <a:pt x="221" y="0"/>
                  </a:moveTo>
                  <a:cubicBezTo>
                    <a:pt x="176" y="0"/>
                    <a:pt x="132" y="13"/>
                    <a:pt x="87" y="38"/>
                  </a:cubicBezTo>
                  <a:cubicBezTo>
                    <a:pt x="29" y="77"/>
                    <a:pt x="1" y="144"/>
                    <a:pt x="1" y="211"/>
                  </a:cubicBezTo>
                  <a:lnTo>
                    <a:pt x="1" y="814"/>
                  </a:lnTo>
                  <a:cubicBezTo>
                    <a:pt x="1" y="881"/>
                    <a:pt x="29" y="938"/>
                    <a:pt x="87" y="986"/>
                  </a:cubicBezTo>
                  <a:cubicBezTo>
                    <a:pt x="135" y="1005"/>
                    <a:pt x="173" y="1024"/>
                    <a:pt x="221" y="1024"/>
                  </a:cubicBezTo>
                  <a:cubicBezTo>
                    <a:pt x="250" y="1024"/>
                    <a:pt x="269" y="1015"/>
                    <a:pt x="288" y="1015"/>
                  </a:cubicBezTo>
                  <a:cubicBezTo>
                    <a:pt x="336" y="995"/>
                    <a:pt x="374" y="986"/>
                    <a:pt x="422" y="957"/>
                  </a:cubicBezTo>
                  <a:cubicBezTo>
                    <a:pt x="460" y="919"/>
                    <a:pt x="498" y="890"/>
                    <a:pt x="546" y="861"/>
                  </a:cubicBezTo>
                  <a:cubicBezTo>
                    <a:pt x="632" y="766"/>
                    <a:pt x="690" y="641"/>
                    <a:pt x="690" y="507"/>
                  </a:cubicBezTo>
                  <a:cubicBezTo>
                    <a:pt x="680" y="278"/>
                    <a:pt x="518" y="67"/>
                    <a:pt x="288" y="10"/>
                  </a:cubicBezTo>
                  <a:cubicBezTo>
                    <a:pt x="266" y="3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48"/>
            <p:cNvSpPr/>
            <p:nvPr/>
          </p:nvSpPr>
          <p:spPr>
            <a:xfrm>
              <a:off x="6276079" y="2668319"/>
              <a:ext cx="21402" cy="26917"/>
            </a:xfrm>
            <a:custGeom>
              <a:rect b="b" l="l" r="r" t="t"/>
              <a:pathLst>
                <a:path extrusionOk="0" h="1025" w="815">
                  <a:moveTo>
                    <a:pt x="594" y="0"/>
                  </a:moveTo>
                  <a:cubicBezTo>
                    <a:pt x="572" y="0"/>
                    <a:pt x="550" y="3"/>
                    <a:pt x="527" y="10"/>
                  </a:cubicBezTo>
                  <a:cubicBezTo>
                    <a:pt x="1" y="144"/>
                    <a:pt x="1" y="890"/>
                    <a:pt x="527" y="1015"/>
                  </a:cubicBezTo>
                  <a:cubicBezTo>
                    <a:pt x="546" y="1024"/>
                    <a:pt x="566" y="1024"/>
                    <a:pt x="594" y="1024"/>
                  </a:cubicBezTo>
                  <a:cubicBezTo>
                    <a:pt x="642" y="1024"/>
                    <a:pt x="680" y="1015"/>
                    <a:pt x="728" y="986"/>
                  </a:cubicBezTo>
                  <a:cubicBezTo>
                    <a:pt x="786" y="948"/>
                    <a:pt x="814" y="881"/>
                    <a:pt x="814" y="814"/>
                  </a:cubicBezTo>
                  <a:lnTo>
                    <a:pt x="814" y="220"/>
                  </a:lnTo>
                  <a:cubicBezTo>
                    <a:pt x="814" y="144"/>
                    <a:pt x="786" y="77"/>
                    <a:pt x="728" y="38"/>
                  </a:cubicBezTo>
                  <a:cubicBezTo>
                    <a:pt x="684" y="13"/>
                    <a:pt x="639" y="0"/>
                    <a:pt x="59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48"/>
            <p:cNvSpPr/>
            <p:nvPr/>
          </p:nvSpPr>
          <p:spPr>
            <a:xfrm>
              <a:off x="6315048" y="2715613"/>
              <a:ext cx="35950" cy="38917"/>
            </a:xfrm>
            <a:custGeom>
              <a:rect b="b" l="l" r="r" t="t"/>
              <a:pathLst>
                <a:path extrusionOk="0" h="1482" w="1369">
                  <a:moveTo>
                    <a:pt x="224" y="0"/>
                  </a:moveTo>
                  <a:cubicBezTo>
                    <a:pt x="176" y="0"/>
                    <a:pt x="128" y="18"/>
                    <a:pt x="86" y="46"/>
                  </a:cubicBezTo>
                  <a:cubicBezTo>
                    <a:pt x="29" y="84"/>
                    <a:pt x="0" y="151"/>
                    <a:pt x="0" y="209"/>
                  </a:cubicBezTo>
                  <a:lnTo>
                    <a:pt x="0" y="841"/>
                  </a:lnTo>
                  <a:cubicBezTo>
                    <a:pt x="0" y="898"/>
                    <a:pt x="19" y="965"/>
                    <a:pt x="67" y="1003"/>
                  </a:cubicBezTo>
                  <a:lnTo>
                    <a:pt x="527" y="1415"/>
                  </a:lnTo>
                  <a:cubicBezTo>
                    <a:pt x="565" y="1453"/>
                    <a:pt x="622" y="1482"/>
                    <a:pt x="680" y="1482"/>
                  </a:cubicBezTo>
                  <a:cubicBezTo>
                    <a:pt x="737" y="1482"/>
                    <a:pt x="795" y="1453"/>
                    <a:pt x="842" y="1415"/>
                  </a:cubicBezTo>
                  <a:lnTo>
                    <a:pt x="1302" y="955"/>
                  </a:lnTo>
                  <a:cubicBezTo>
                    <a:pt x="1350" y="917"/>
                    <a:pt x="1369" y="869"/>
                    <a:pt x="1369" y="812"/>
                  </a:cubicBezTo>
                  <a:lnTo>
                    <a:pt x="1369" y="218"/>
                  </a:lnTo>
                  <a:cubicBezTo>
                    <a:pt x="1369" y="161"/>
                    <a:pt x="1340" y="104"/>
                    <a:pt x="1302" y="65"/>
                  </a:cubicBezTo>
                  <a:cubicBezTo>
                    <a:pt x="1254" y="27"/>
                    <a:pt x="1197" y="8"/>
                    <a:pt x="1139" y="8"/>
                  </a:cubicBezTo>
                  <a:lnTo>
                    <a:pt x="1091" y="8"/>
                  </a:lnTo>
                  <a:cubicBezTo>
                    <a:pt x="1005" y="27"/>
                    <a:pt x="909" y="37"/>
                    <a:pt x="823" y="37"/>
                  </a:cubicBezTo>
                  <a:lnTo>
                    <a:pt x="546" y="37"/>
                  </a:lnTo>
                  <a:cubicBezTo>
                    <a:pt x="460" y="37"/>
                    <a:pt x="364" y="27"/>
                    <a:pt x="278" y="8"/>
                  </a:cubicBez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48"/>
            <p:cNvSpPr/>
            <p:nvPr/>
          </p:nvSpPr>
          <p:spPr>
            <a:xfrm>
              <a:off x="6315048" y="2715745"/>
              <a:ext cx="21875" cy="38786"/>
            </a:xfrm>
            <a:custGeom>
              <a:rect b="b" l="l" r="r" t="t"/>
              <a:pathLst>
                <a:path extrusionOk="0" h="1477" w="833">
                  <a:moveTo>
                    <a:pt x="234" y="0"/>
                  </a:moveTo>
                  <a:cubicBezTo>
                    <a:pt x="179" y="0"/>
                    <a:pt x="126" y="19"/>
                    <a:pt x="86" y="51"/>
                  </a:cubicBezTo>
                  <a:cubicBezTo>
                    <a:pt x="29" y="89"/>
                    <a:pt x="0" y="146"/>
                    <a:pt x="0" y="213"/>
                  </a:cubicBezTo>
                  <a:lnTo>
                    <a:pt x="0" y="836"/>
                  </a:lnTo>
                  <a:cubicBezTo>
                    <a:pt x="0" y="893"/>
                    <a:pt x="19" y="960"/>
                    <a:pt x="67" y="998"/>
                  </a:cubicBezTo>
                  <a:lnTo>
                    <a:pt x="517" y="1410"/>
                  </a:lnTo>
                  <a:cubicBezTo>
                    <a:pt x="565" y="1448"/>
                    <a:pt x="622" y="1477"/>
                    <a:pt x="680" y="1477"/>
                  </a:cubicBezTo>
                  <a:cubicBezTo>
                    <a:pt x="737" y="1477"/>
                    <a:pt x="795" y="1448"/>
                    <a:pt x="833" y="1410"/>
                  </a:cubicBezTo>
                  <a:cubicBezTo>
                    <a:pt x="795" y="1400"/>
                    <a:pt x="756" y="1381"/>
                    <a:pt x="728" y="1343"/>
                  </a:cubicBezTo>
                  <a:lnTo>
                    <a:pt x="268" y="931"/>
                  </a:lnTo>
                  <a:cubicBezTo>
                    <a:pt x="220" y="893"/>
                    <a:pt x="201" y="826"/>
                    <a:pt x="201" y="769"/>
                  </a:cubicBezTo>
                  <a:lnTo>
                    <a:pt x="201" y="146"/>
                  </a:lnTo>
                  <a:cubicBezTo>
                    <a:pt x="201" y="99"/>
                    <a:pt x="220" y="41"/>
                    <a:pt x="268" y="3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48"/>
            <p:cNvSpPr/>
            <p:nvPr/>
          </p:nvSpPr>
          <p:spPr>
            <a:xfrm>
              <a:off x="6294172" y="2648178"/>
              <a:ext cx="76942" cy="77467"/>
            </a:xfrm>
            <a:custGeom>
              <a:rect b="b" l="l" r="r" t="t"/>
              <a:pathLst>
                <a:path extrusionOk="0" h="2950" w="2930">
                  <a:moveTo>
                    <a:pt x="2039" y="0"/>
                  </a:moveTo>
                  <a:cubicBezTo>
                    <a:pt x="2022" y="0"/>
                    <a:pt x="2006" y="7"/>
                    <a:pt x="1992" y="21"/>
                  </a:cubicBezTo>
                  <a:cubicBezTo>
                    <a:pt x="1666" y="241"/>
                    <a:pt x="1312" y="403"/>
                    <a:pt x="929" y="509"/>
                  </a:cubicBezTo>
                  <a:cubicBezTo>
                    <a:pt x="814" y="537"/>
                    <a:pt x="690" y="566"/>
                    <a:pt x="575" y="585"/>
                  </a:cubicBezTo>
                  <a:cubicBezTo>
                    <a:pt x="451" y="604"/>
                    <a:pt x="336" y="624"/>
                    <a:pt x="212" y="624"/>
                  </a:cubicBezTo>
                  <a:cubicBezTo>
                    <a:pt x="97" y="633"/>
                    <a:pt x="1" y="719"/>
                    <a:pt x="1" y="834"/>
                  </a:cubicBezTo>
                  <a:lnTo>
                    <a:pt x="1" y="1705"/>
                  </a:lnTo>
                  <a:cubicBezTo>
                    <a:pt x="1" y="2384"/>
                    <a:pt x="604" y="2949"/>
                    <a:pt x="1331" y="2949"/>
                  </a:cubicBezTo>
                  <a:lnTo>
                    <a:pt x="1609" y="2949"/>
                  </a:lnTo>
                  <a:cubicBezTo>
                    <a:pt x="2336" y="2949"/>
                    <a:pt x="2929" y="2394"/>
                    <a:pt x="2929" y="1705"/>
                  </a:cubicBezTo>
                  <a:lnTo>
                    <a:pt x="2929" y="805"/>
                  </a:lnTo>
                  <a:cubicBezTo>
                    <a:pt x="2929" y="719"/>
                    <a:pt x="2882" y="633"/>
                    <a:pt x="2796" y="604"/>
                  </a:cubicBezTo>
                  <a:cubicBezTo>
                    <a:pt x="2767" y="595"/>
                    <a:pt x="2748" y="585"/>
                    <a:pt x="2719" y="576"/>
                  </a:cubicBezTo>
                  <a:cubicBezTo>
                    <a:pt x="2470" y="480"/>
                    <a:pt x="2250" y="298"/>
                    <a:pt x="2126" y="59"/>
                  </a:cubicBezTo>
                  <a:lnTo>
                    <a:pt x="2106" y="49"/>
                  </a:lnTo>
                  <a:cubicBezTo>
                    <a:pt x="2094" y="19"/>
                    <a:pt x="2067" y="0"/>
                    <a:pt x="20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48"/>
            <p:cNvSpPr/>
            <p:nvPr/>
          </p:nvSpPr>
          <p:spPr>
            <a:xfrm>
              <a:off x="6294434" y="2648099"/>
              <a:ext cx="56328" cy="77546"/>
            </a:xfrm>
            <a:custGeom>
              <a:rect b="b" l="l" r="r" t="t"/>
              <a:pathLst>
                <a:path extrusionOk="0" h="2953" w="2145">
                  <a:moveTo>
                    <a:pt x="2034" y="0"/>
                  </a:moveTo>
                  <a:cubicBezTo>
                    <a:pt x="2019" y="0"/>
                    <a:pt x="2004" y="4"/>
                    <a:pt x="1991" y="14"/>
                  </a:cubicBezTo>
                  <a:cubicBezTo>
                    <a:pt x="1666" y="244"/>
                    <a:pt x="1312" y="406"/>
                    <a:pt x="929" y="512"/>
                  </a:cubicBezTo>
                  <a:cubicBezTo>
                    <a:pt x="814" y="540"/>
                    <a:pt x="690" y="569"/>
                    <a:pt x="565" y="588"/>
                  </a:cubicBezTo>
                  <a:cubicBezTo>
                    <a:pt x="450" y="607"/>
                    <a:pt x="326" y="617"/>
                    <a:pt x="211" y="627"/>
                  </a:cubicBezTo>
                  <a:cubicBezTo>
                    <a:pt x="96" y="636"/>
                    <a:pt x="1" y="722"/>
                    <a:pt x="1" y="837"/>
                  </a:cubicBezTo>
                  <a:lnTo>
                    <a:pt x="1" y="1708"/>
                  </a:lnTo>
                  <a:cubicBezTo>
                    <a:pt x="1" y="2387"/>
                    <a:pt x="603" y="2952"/>
                    <a:pt x="1331" y="2952"/>
                  </a:cubicBezTo>
                  <a:lnTo>
                    <a:pt x="1599" y="2952"/>
                  </a:lnTo>
                  <a:cubicBezTo>
                    <a:pt x="871" y="2952"/>
                    <a:pt x="278" y="2387"/>
                    <a:pt x="278" y="1708"/>
                  </a:cubicBezTo>
                  <a:lnTo>
                    <a:pt x="278" y="837"/>
                  </a:lnTo>
                  <a:cubicBezTo>
                    <a:pt x="278" y="722"/>
                    <a:pt x="374" y="636"/>
                    <a:pt x="489" y="627"/>
                  </a:cubicBezTo>
                  <a:cubicBezTo>
                    <a:pt x="603" y="617"/>
                    <a:pt x="728" y="607"/>
                    <a:pt x="843" y="588"/>
                  </a:cubicBezTo>
                  <a:cubicBezTo>
                    <a:pt x="967" y="569"/>
                    <a:pt x="1082" y="540"/>
                    <a:pt x="1206" y="512"/>
                  </a:cubicBezTo>
                  <a:cubicBezTo>
                    <a:pt x="1532" y="426"/>
                    <a:pt x="1848" y="282"/>
                    <a:pt x="2144" y="100"/>
                  </a:cubicBezTo>
                  <a:lnTo>
                    <a:pt x="2116" y="62"/>
                  </a:lnTo>
                  <a:lnTo>
                    <a:pt x="2106" y="43"/>
                  </a:lnTo>
                  <a:cubicBezTo>
                    <a:pt x="2093" y="17"/>
                    <a:pt x="2063" y="0"/>
                    <a:pt x="20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48"/>
            <p:cNvSpPr/>
            <p:nvPr/>
          </p:nvSpPr>
          <p:spPr>
            <a:xfrm>
              <a:off x="6459557" y="2469268"/>
              <a:ext cx="69878" cy="70140"/>
            </a:xfrm>
            <a:custGeom>
              <a:rect b="b" l="l" r="r" t="t"/>
              <a:pathLst>
                <a:path extrusionOk="0" h="2671" w="2661">
                  <a:moveTo>
                    <a:pt x="0" y="0"/>
                  </a:moveTo>
                  <a:lnTo>
                    <a:pt x="0" y="2163"/>
                  </a:lnTo>
                  <a:cubicBezTo>
                    <a:pt x="10" y="2336"/>
                    <a:pt x="115" y="2671"/>
                    <a:pt x="689" y="2671"/>
                  </a:cubicBezTo>
                  <a:lnTo>
                    <a:pt x="2661" y="2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6" name="Google Shape;5836;p48"/>
          <p:cNvGrpSpPr/>
          <p:nvPr/>
        </p:nvGrpSpPr>
        <p:grpSpPr>
          <a:xfrm>
            <a:off x="6633976" y="2459552"/>
            <a:ext cx="387782" cy="286680"/>
            <a:chOff x="6633976" y="2459552"/>
            <a:chExt cx="387782" cy="286680"/>
          </a:xfrm>
        </p:grpSpPr>
        <p:sp>
          <p:nvSpPr>
            <p:cNvPr id="5837" name="Google Shape;5837;p48"/>
            <p:cNvSpPr/>
            <p:nvPr/>
          </p:nvSpPr>
          <p:spPr>
            <a:xfrm>
              <a:off x="6635473" y="2459552"/>
              <a:ext cx="386285" cy="205773"/>
            </a:xfrm>
            <a:custGeom>
              <a:rect b="b" l="l" r="r" t="t"/>
              <a:pathLst>
                <a:path extrusionOk="0" h="7836" w="14710">
                  <a:moveTo>
                    <a:pt x="5944" y="1"/>
                  </a:moveTo>
                  <a:cubicBezTo>
                    <a:pt x="4569" y="1"/>
                    <a:pt x="3205" y="834"/>
                    <a:pt x="2747" y="2380"/>
                  </a:cubicBezTo>
                  <a:lnTo>
                    <a:pt x="2728" y="2380"/>
                  </a:lnTo>
                  <a:cubicBezTo>
                    <a:pt x="1216" y="2380"/>
                    <a:pt x="0" y="3596"/>
                    <a:pt x="0" y="5108"/>
                  </a:cubicBezTo>
                  <a:cubicBezTo>
                    <a:pt x="0" y="6610"/>
                    <a:pt x="1216" y="7835"/>
                    <a:pt x="2728" y="7835"/>
                  </a:cubicBezTo>
                  <a:lnTo>
                    <a:pt x="12451" y="7835"/>
                  </a:lnTo>
                  <a:cubicBezTo>
                    <a:pt x="13696" y="7835"/>
                    <a:pt x="14710" y="6821"/>
                    <a:pt x="14710" y="5577"/>
                  </a:cubicBezTo>
                  <a:cubicBezTo>
                    <a:pt x="14710" y="4333"/>
                    <a:pt x="13696" y="3328"/>
                    <a:pt x="12451" y="3328"/>
                  </a:cubicBezTo>
                  <a:cubicBezTo>
                    <a:pt x="12375" y="3328"/>
                    <a:pt x="12298" y="3328"/>
                    <a:pt x="12212" y="3337"/>
                  </a:cubicBezTo>
                  <a:cubicBezTo>
                    <a:pt x="11852" y="2172"/>
                    <a:pt x="10772" y="1424"/>
                    <a:pt x="9614" y="1424"/>
                  </a:cubicBezTo>
                  <a:cubicBezTo>
                    <a:pt x="9327" y="1424"/>
                    <a:pt x="9035" y="1470"/>
                    <a:pt x="8748" y="1567"/>
                  </a:cubicBezTo>
                  <a:cubicBezTo>
                    <a:pt x="8087" y="504"/>
                    <a:pt x="7012" y="1"/>
                    <a:pt x="594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48"/>
            <p:cNvSpPr/>
            <p:nvPr/>
          </p:nvSpPr>
          <p:spPr>
            <a:xfrm>
              <a:off x="6633976" y="2522051"/>
              <a:ext cx="352856" cy="143012"/>
            </a:xfrm>
            <a:custGeom>
              <a:rect b="b" l="l" r="r" t="t"/>
              <a:pathLst>
                <a:path extrusionOk="0" h="5446" w="13437">
                  <a:moveTo>
                    <a:pt x="2661" y="0"/>
                  </a:moveTo>
                  <a:cubicBezTo>
                    <a:pt x="1168" y="67"/>
                    <a:pt x="0" y="1321"/>
                    <a:pt x="48" y="2814"/>
                  </a:cubicBezTo>
                  <a:cubicBezTo>
                    <a:pt x="96" y="4307"/>
                    <a:pt x="1378" y="5446"/>
                    <a:pt x="2862" y="5446"/>
                  </a:cubicBezTo>
                  <a:lnTo>
                    <a:pt x="12690" y="5446"/>
                  </a:lnTo>
                  <a:cubicBezTo>
                    <a:pt x="13437" y="5388"/>
                    <a:pt x="13370" y="4269"/>
                    <a:pt x="12623" y="4269"/>
                  </a:cubicBezTo>
                  <a:lnTo>
                    <a:pt x="10738" y="4269"/>
                  </a:lnTo>
                  <a:cubicBezTo>
                    <a:pt x="10604" y="4269"/>
                    <a:pt x="10499" y="4154"/>
                    <a:pt x="10499" y="4029"/>
                  </a:cubicBezTo>
                  <a:lnTo>
                    <a:pt x="10499" y="3273"/>
                  </a:lnTo>
                  <a:cubicBezTo>
                    <a:pt x="10499" y="3024"/>
                    <a:pt x="10393" y="2776"/>
                    <a:pt x="10221" y="2603"/>
                  </a:cubicBezTo>
                  <a:lnTo>
                    <a:pt x="8833" y="1216"/>
                  </a:lnTo>
                  <a:cubicBezTo>
                    <a:pt x="8652" y="1043"/>
                    <a:pt x="8412" y="938"/>
                    <a:pt x="8163" y="938"/>
                  </a:cubicBezTo>
                  <a:lnTo>
                    <a:pt x="5034" y="938"/>
                  </a:lnTo>
                  <a:cubicBezTo>
                    <a:pt x="4642" y="938"/>
                    <a:pt x="4316" y="1263"/>
                    <a:pt x="4316" y="1656"/>
                  </a:cubicBezTo>
                  <a:lnTo>
                    <a:pt x="4316" y="3867"/>
                  </a:lnTo>
                  <a:cubicBezTo>
                    <a:pt x="4316" y="4000"/>
                    <a:pt x="4206" y="4102"/>
                    <a:pt x="4082" y="4102"/>
                  </a:cubicBezTo>
                  <a:cubicBezTo>
                    <a:pt x="4055" y="4102"/>
                    <a:pt x="4028" y="4097"/>
                    <a:pt x="4000" y="4087"/>
                  </a:cubicBezTo>
                  <a:cubicBezTo>
                    <a:pt x="2316" y="3503"/>
                    <a:pt x="1646" y="1474"/>
                    <a:pt x="26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48"/>
            <p:cNvSpPr/>
            <p:nvPr/>
          </p:nvSpPr>
          <p:spPr>
            <a:xfrm>
              <a:off x="6759867" y="2559235"/>
              <a:ext cx="137261" cy="186997"/>
            </a:xfrm>
            <a:custGeom>
              <a:rect b="b" l="l" r="r" t="t"/>
              <a:pathLst>
                <a:path extrusionOk="0" h="7121" w="5227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882"/>
                  </a:lnTo>
                  <a:cubicBezTo>
                    <a:pt x="1" y="7016"/>
                    <a:pt x="106" y="7121"/>
                    <a:pt x="240" y="7121"/>
                  </a:cubicBezTo>
                  <a:lnTo>
                    <a:pt x="4987" y="7121"/>
                  </a:lnTo>
                  <a:cubicBezTo>
                    <a:pt x="5121" y="7121"/>
                    <a:pt x="5226" y="7016"/>
                    <a:pt x="5226" y="6882"/>
                  </a:cubicBezTo>
                  <a:lnTo>
                    <a:pt x="5226" y="1857"/>
                  </a:lnTo>
                  <a:cubicBezTo>
                    <a:pt x="5226" y="1733"/>
                    <a:pt x="5178" y="1608"/>
                    <a:pt x="5092" y="1522"/>
                  </a:cubicBezTo>
                  <a:lnTo>
                    <a:pt x="3704" y="144"/>
                  </a:lnTo>
                  <a:cubicBezTo>
                    <a:pt x="3618" y="48"/>
                    <a:pt x="3494" y="1"/>
                    <a:pt x="3369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48"/>
            <p:cNvSpPr/>
            <p:nvPr/>
          </p:nvSpPr>
          <p:spPr>
            <a:xfrm>
              <a:off x="6792613" y="2632553"/>
              <a:ext cx="72189" cy="84163"/>
            </a:xfrm>
            <a:custGeom>
              <a:rect b="b" l="l" r="r" t="t"/>
              <a:pathLst>
                <a:path extrusionOk="0" h="3205" w="2749">
                  <a:moveTo>
                    <a:pt x="1371" y="1"/>
                  </a:moveTo>
                  <a:cubicBezTo>
                    <a:pt x="1285" y="1"/>
                    <a:pt x="1199" y="37"/>
                    <a:pt x="1137" y="108"/>
                  </a:cubicBezTo>
                  <a:lnTo>
                    <a:pt x="189" y="1295"/>
                  </a:lnTo>
                  <a:cubicBezTo>
                    <a:pt x="1" y="1526"/>
                    <a:pt x="205" y="1792"/>
                    <a:pt x="422" y="1792"/>
                  </a:cubicBezTo>
                  <a:cubicBezTo>
                    <a:pt x="502" y="1792"/>
                    <a:pt x="584" y="1756"/>
                    <a:pt x="649" y="1668"/>
                  </a:cubicBezTo>
                  <a:lnTo>
                    <a:pt x="1070" y="1142"/>
                  </a:lnTo>
                  <a:lnTo>
                    <a:pt x="1070" y="2903"/>
                  </a:lnTo>
                  <a:cubicBezTo>
                    <a:pt x="1070" y="3104"/>
                    <a:pt x="1220" y="3204"/>
                    <a:pt x="1371" y="3204"/>
                  </a:cubicBezTo>
                  <a:cubicBezTo>
                    <a:pt x="1522" y="3204"/>
                    <a:pt x="1673" y="3104"/>
                    <a:pt x="1673" y="2903"/>
                  </a:cubicBezTo>
                  <a:lnTo>
                    <a:pt x="1673" y="1142"/>
                  </a:lnTo>
                  <a:lnTo>
                    <a:pt x="2094" y="1668"/>
                  </a:lnTo>
                  <a:cubicBezTo>
                    <a:pt x="2161" y="1756"/>
                    <a:pt x="2245" y="1792"/>
                    <a:pt x="2326" y="1792"/>
                  </a:cubicBezTo>
                  <a:cubicBezTo>
                    <a:pt x="2546" y="1792"/>
                    <a:pt x="2749" y="1526"/>
                    <a:pt x="2553" y="1295"/>
                  </a:cubicBezTo>
                  <a:lnTo>
                    <a:pt x="1606" y="108"/>
                  </a:lnTo>
                  <a:cubicBezTo>
                    <a:pt x="1543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48"/>
            <p:cNvSpPr/>
            <p:nvPr/>
          </p:nvSpPr>
          <p:spPr>
            <a:xfrm>
              <a:off x="6792429" y="2477882"/>
              <a:ext cx="58875" cy="39416"/>
            </a:xfrm>
            <a:custGeom>
              <a:rect b="b" l="l" r="r" t="t"/>
              <a:pathLst>
                <a:path extrusionOk="0" h="1501" w="2242">
                  <a:moveTo>
                    <a:pt x="416" y="1"/>
                  </a:moveTo>
                  <a:cubicBezTo>
                    <a:pt x="87" y="1"/>
                    <a:pt x="0" y="519"/>
                    <a:pt x="369" y="591"/>
                  </a:cubicBezTo>
                  <a:cubicBezTo>
                    <a:pt x="866" y="687"/>
                    <a:pt x="1306" y="974"/>
                    <a:pt x="1613" y="1376"/>
                  </a:cubicBezTo>
                  <a:cubicBezTo>
                    <a:pt x="1670" y="1453"/>
                    <a:pt x="1756" y="1500"/>
                    <a:pt x="1852" y="1500"/>
                  </a:cubicBezTo>
                  <a:cubicBezTo>
                    <a:pt x="1856" y="1501"/>
                    <a:pt x="1860" y="1501"/>
                    <a:pt x="1864" y="1501"/>
                  </a:cubicBezTo>
                  <a:cubicBezTo>
                    <a:pt x="2105" y="1501"/>
                    <a:pt x="2242" y="1220"/>
                    <a:pt x="2091" y="1022"/>
                  </a:cubicBezTo>
                  <a:cubicBezTo>
                    <a:pt x="1699" y="496"/>
                    <a:pt x="1125" y="141"/>
                    <a:pt x="483" y="7"/>
                  </a:cubicBezTo>
                  <a:cubicBezTo>
                    <a:pt x="460" y="3"/>
                    <a:pt x="437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48"/>
            <p:cNvSpPr/>
            <p:nvPr/>
          </p:nvSpPr>
          <p:spPr>
            <a:xfrm>
              <a:off x="6891823" y="2516720"/>
              <a:ext cx="47005" cy="38024"/>
            </a:xfrm>
            <a:custGeom>
              <a:rect b="b" l="l" r="r" t="t"/>
              <a:pathLst>
                <a:path extrusionOk="0" h="1448" w="1790">
                  <a:moveTo>
                    <a:pt x="425" y="1"/>
                  </a:moveTo>
                  <a:cubicBezTo>
                    <a:pt x="127" y="1"/>
                    <a:pt x="1" y="465"/>
                    <a:pt x="335" y="576"/>
                  </a:cubicBezTo>
                  <a:cubicBezTo>
                    <a:pt x="689" y="701"/>
                    <a:pt x="986" y="959"/>
                    <a:pt x="1158" y="1285"/>
                  </a:cubicBezTo>
                  <a:cubicBezTo>
                    <a:pt x="1206" y="1380"/>
                    <a:pt x="1311" y="1447"/>
                    <a:pt x="1417" y="1447"/>
                  </a:cubicBezTo>
                  <a:cubicBezTo>
                    <a:pt x="1646" y="1447"/>
                    <a:pt x="1790" y="1208"/>
                    <a:pt x="1685" y="1007"/>
                  </a:cubicBezTo>
                  <a:cubicBezTo>
                    <a:pt x="1436" y="548"/>
                    <a:pt x="1024" y="194"/>
                    <a:pt x="536" y="21"/>
                  </a:cubicBezTo>
                  <a:cubicBezTo>
                    <a:pt x="497" y="7"/>
                    <a:pt x="46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48"/>
            <p:cNvSpPr/>
            <p:nvPr/>
          </p:nvSpPr>
          <p:spPr>
            <a:xfrm>
              <a:off x="6841036" y="2559235"/>
              <a:ext cx="56091" cy="56328"/>
            </a:xfrm>
            <a:custGeom>
              <a:rect b="b" l="l" r="r" t="t"/>
              <a:pathLst>
                <a:path extrusionOk="0" h="2145" w="2136">
                  <a:moveTo>
                    <a:pt x="1" y="1"/>
                  </a:moveTo>
                  <a:lnTo>
                    <a:pt x="1" y="1666"/>
                  </a:lnTo>
                  <a:cubicBezTo>
                    <a:pt x="1" y="1924"/>
                    <a:pt x="211" y="2144"/>
                    <a:pt x="479" y="2144"/>
                  </a:cubicBezTo>
                  <a:lnTo>
                    <a:pt x="2135" y="2144"/>
                  </a:lnTo>
                  <a:lnTo>
                    <a:pt x="2135" y="1867"/>
                  </a:lnTo>
                  <a:cubicBezTo>
                    <a:pt x="2126" y="1800"/>
                    <a:pt x="2116" y="1733"/>
                    <a:pt x="2087" y="1666"/>
                  </a:cubicBezTo>
                  <a:lnTo>
                    <a:pt x="470" y="1666"/>
                  </a:lnTo>
                  <a:lnTo>
                    <a:pt x="470" y="48"/>
                  </a:lnTo>
                  <a:cubicBezTo>
                    <a:pt x="412" y="20"/>
                    <a:pt x="345" y="1"/>
                    <a:pt x="278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4" name="Google Shape;5844;p48"/>
          <p:cNvGrpSpPr/>
          <p:nvPr/>
        </p:nvGrpSpPr>
        <p:grpSpPr>
          <a:xfrm>
            <a:off x="7091110" y="2428565"/>
            <a:ext cx="376989" cy="348865"/>
            <a:chOff x="7091110" y="2428565"/>
            <a:chExt cx="376989" cy="348865"/>
          </a:xfrm>
        </p:grpSpPr>
        <p:sp>
          <p:nvSpPr>
            <p:cNvPr id="5845" name="Google Shape;5845;p48"/>
            <p:cNvSpPr/>
            <p:nvPr/>
          </p:nvSpPr>
          <p:spPr>
            <a:xfrm>
              <a:off x="7213692" y="2609759"/>
              <a:ext cx="124577" cy="104305"/>
            </a:xfrm>
            <a:custGeom>
              <a:rect b="b" l="l" r="r" t="t"/>
              <a:pathLst>
                <a:path extrusionOk="0" h="3972" w="4744">
                  <a:moveTo>
                    <a:pt x="2376" y="0"/>
                  </a:moveTo>
                  <a:cubicBezTo>
                    <a:pt x="2242" y="0"/>
                    <a:pt x="2137" y="106"/>
                    <a:pt x="2146" y="230"/>
                  </a:cubicBezTo>
                  <a:lnTo>
                    <a:pt x="2146" y="2431"/>
                  </a:lnTo>
                  <a:lnTo>
                    <a:pt x="242" y="3532"/>
                  </a:lnTo>
                  <a:cubicBezTo>
                    <a:pt x="1" y="3660"/>
                    <a:pt x="131" y="3971"/>
                    <a:pt x="343" y="3971"/>
                  </a:cubicBezTo>
                  <a:cubicBezTo>
                    <a:pt x="384" y="3971"/>
                    <a:pt x="427" y="3960"/>
                    <a:pt x="472" y="3934"/>
                  </a:cubicBezTo>
                  <a:lnTo>
                    <a:pt x="2376" y="2833"/>
                  </a:lnTo>
                  <a:lnTo>
                    <a:pt x="4281" y="3934"/>
                  </a:lnTo>
                  <a:cubicBezTo>
                    <a:pt x="4324" y="3960"/>
                    <a:pt x="4366" y="3971"/>
                    <a:pt x="4405" y="3971"/>
                  </a:cubicBezTo>
                  <a:cubicBezTo>
                    <a:pt x="4612" y="3971"/>
                    <a:pt x="4743" y="3660"/>
                    <a:pt x="4510" y="3532"/>
                  </a:cubicBezTo>
                  <a:lnTo>
                    <a:pt x="2606" y="2431"/>
                  </a:lnTo>
                  <a:lnTo>
                    <a:pt x="2606" y="230"/>
                  </a:lnTo>
                  <a:cubicBezTo>
                    <a:pt x="2606" y="106"/>
                    <a:pt x="2501" y="0"/>
                    <a:pt x="23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48"/>
            <p:cNvSpPr/>
            <p:nvPr/>
          </p:nvSpPr>
          <p:spPr>
            <a:xfrm>
              <a:off x="7346699" y="2713539"/>
              <a:ext cx="121400" cy="63891"/>
            </a:xfrm>
            <a:custGeom>
              <a:rect b="b" l="l" r="r" t="t"/>
              <a:pathLst>
                <a:path extrusionOk="0" h="2433" w="4623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1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33"/>
                    <a:pt x="29" y="1082"/>
                    <a:pt x="0" y="1350"/>
                  </a:cubicBezTo>
                  <a:lnTo>
                    <a:pt x="0" y="138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65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695"/>
                  </a:lnTo>
                  <a:lnTo>
                    <a:pt x="0" y="2211"/>
                  </a:lnTo>
                  <a:cubicBezTo>
                    <a:pt x="0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49" y="2432"/>
                  </a:cubicBezTo>
                  <a:lnTo>
                    <a:pt x="4364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23" y="2211"/>
                  </a:cubicBezTo>
                  <a:lnTo>
                    <a:pt x="4623" y="1695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46" y="1082"/>
                    <a:pt x="4422" y="833"/>
                    <a:pt x="4230" y="652"/>
                  </a:cubicBezTo>
                  <a:lnTo>
                    <a:pt x="4202" y="632"/>
                  </a:lnTo>
                  <a:lnTo>
                    <a:pt x="4192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48"/>
            <p:cNvSpPr/>
            <p:nvPr/>
          </p:nvSpPr>
          <p:spPr>
            <a:xfrm>
              <a:off x="7345176" y="2713539"/>
              <a:ext cx="49290" cy="63891"/>
            </a:xfrm>
            <a:custGeom>
              <a:rect b="b" l="l" r="r" t="t"/>
              <a:pathLst>
                <a:path extrusionOk="0" h="2433" w="1877">
                  <a:moveTo>
                    <a:pt x="178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33" y="2432"/>
                    <a:pt x="260" y="2432"/>
                  </a:cubicBezTo>
                  <a:cubicBezTo>
                    <a:pt x="266" y="2432"/>
                    <a:pt x="272" y="2432"/>
                    <a:pt x="279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77" y="87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48"/>
            <p:cNvSpPr/>
            <p:nvPr/>
          </p:nvSpPr>
          <p:spPr>
            <a:xfrm>
              <a:off x="7367549" y="2612753"/>
              <a:ext cx="76942" cy="54332"/>
            </a:xfrm>
            <a:custGeom>
              <a:rect b="b" l="l" r="r" t="t"/>
              <a:pathLst>
                <a:path extrusionOk="0" h="2069" w="2930">
                  <a:moveTo>
                    <a:pt x="2575" y="1781"/>
                  </a:moveTo>
                  <a:lnTo>
                    <a:pt x="2566" y="1791"/>
                  </a:lnTo>
                  <a:lnTo>
                    <a:pt x="2566" y="1791"/>
                  </a:lnTo>
                  <a:lnTo>
                    <a:pt x="2566" y="1791"/>
                  </a:lnTo>
                  <a:lnTo>
                    <a:pt x="2537" y="1810"/>
                  </a:lnTo>
                  <a:lnTo>
                    <a:pt x="2537" y="1800"/>
                  </a:lnTo>
                  <a:lnTo>
                    <a:pt x="2575" y="1781"/>
                  </a:lnTo>
                  <a:close/>
                  <a:moveTo>
                    <a:pt x="1540" y="1"/>
                  </a:moveTo>
                  <a:cubicBezTo>
                    <a:pt x="1534" y="1"/>
                    <a:pt x="1528" y="1"/>
                    <a:pt x="1522" y="1"/>
                  </a:cubicBezTo>
                  <a:lnTo>
                    <a:pt x="1408" y="1"/>
                  </a:lnTo>
                  <a:cubicBezTo>
                    <a:pt x="632" y="1"/>
                    <a:pt x="1" y="633"/>
                    <a:pt x="1" y="1408"/>
                  </a:cubicBezTo>
                  <a:lnTo>
                    <a:pt x="1" y="2068"/>
                  </a:lnTo>
                  <a:cubicBezTo>
                    <a:pt x="1" y="2068"/>
                    <a:pt x="326" y="2040"/>
                    <a:pt x="364" y="1877"/>
                  </a:cubicBezTo>
                  <a:cubicBezTo>
                    <a:pt x="374" y="1867"/>
                    <a:pt x="384" y="1848"/>
                    <a:pt x="393" y="1829"/>
                  </a:cubicBezTo>
                  <a:cubicBezTo>
                    <a:pt x="575" y="1829"/>
                    <a:pt x="1427" y="1819"/>
                    <a:pt x="1905" y="1236"/>
                  </a:cubicBezTo>
                  <a:cubicBezTo>
                    <a:pt x="2010" y="1513"/>
                    <a:pt x="2250" y="1733"/>
                    <a:pt x="2537" y="1819"/>
                  </a:cubicBezTo>
                  <a:cubicBezTo>
                    <a:pt x="2546" y="1839"/>
                    <a:pt x="2556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16" y="1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48"/>
            <p:cNvSpPr/>
            <p:nvPr/>
          </p:nvSpPr>
          <p:spPr>
            <a:xfrm>
              <a:off x="7367549" y="2612779"/>
              <a:ext cx="41753" cy="54306"/>
            </a:xfrm>
            <a:custGeom>
              <a:rect b="b" l="l" r="r" t="t"/>
              <a:pathLst>
                <a:path extrusionOk="0" h="2068" w="1590">
                  <a:moveTo>
                    <a:pt x="1408" y="0"/>
                  </a:moveTo>
                  <a:cubicBezTo>
                    <a:pt x="632" y="0"/>
                    <a:pt x="10" y="632"/>
                    <a:pt x="1" y="1407"/>
                  </a:cubicBezTo>
                  <a:lnTo>
                    <a:pt x="1" y="2067"/>
                  </a:lnTo>
                  <a:cubicBezTo>
                    <a:pt x="87" y="2058"/>
                    <a:pt x="173" y="2029"/>
                    <a:pt x="250" y="2000"/>
                  </a:cubicBezTo>
                  <a:lnTo>
                    <a:pt x="250" y="1771"/>
                  </a:lnTo>
                  <a:lnTo>
                    <a:pt x="250" y="1407"/>
                  </a:lnTo>
                  <a:cubicBezTo>
                    <a:pt x="250" y="660"/>
                    <a:pt x="84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48"/>
            <p:cNvSpPr/>
            <p:nvPr/>
          </p:nvSpPr>
          <p:spPr>
            <a:xfrm>
              <a:off x="7434145" y="2661281"/>
              <a:ext cx="16885" cy="22636"/>
            </a:xfrm>
            <a:custGeom>
              <a:rect b="b" l="l" r="r" t="t"/>
              <a:pathLst>
                <a:path extrusionOk="0" h="862" w="643">
                  <a:moveTo>
                    <a:pt x="175" y="1"/>
                  </a:moveTo>
                  <a:cubicBezTo>
                    <a:pt x="81" y="1"/>
                    <a:pt x="1" y="78"/>
                    <a:pt x="1" y="182"/>
                  </a:cubicBezTo>
                  <a:lnTo>
                    <a:pt x="1" y="680"/>
                  </a:lnTo>
                  <a:cubicBezTo>
                    <a:pt x="1" y="784"/>
                    <a:pt x="81" y="861"/>
                    <a:pt x="175" y="861"/>
                  </a:cubicBezTo>
                  <a:cubicBezTo>
                    <a:pt x="193" y="861"/>
                    <a:pt x="212" y="858"/>
                    <a:pt x="231" y="852"/>
                  </a:cubicBezTo>
                  <a:cubicBezTo>
                    <a:pt x="259" y="842"/>
                    <a:pt x="298" y="823"/>
                    <a:pt x="326" y="804"/>
                  </a:cubicBezTo>
                  <a:cubicBezTo>
                    <a:pt x="355" y="775"/>
                    <a:pt x="393" y="747"/>
                    <a:pt x="422" y="727"/>
                  </a:cubicBezTo>
                  <a:cubicBezTo>
                    <a:pt x="642" y="479"/>
                    <a:pt x="537" y="96"/>
                    <a:pt x="231" y="10"/>
                  </a:cubicBezTo>
                  <a:cubicBezTo>
                    <a:pt x="212" y="3"/>
                    <a:pt x="193" y="1"/>
                    <a:pt x="17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48"/>
            <p:cNvSpPr/>
            <p:nvPr/>
          </p:nvSpPr>
          <p:spPr>
            <a:xfrm>
              <a:off x="7361772" y="2661334"/>
              <a:ext cx="16623" cy="22479"/>
            </a:xfrm>
            <a:custGeom>
              <a:rect b="b" l="l" r="r" t="t"/>
              <a:pathLst>
                <a:path extrusionOk="0" h="856" w="633">
                  <a:moveTo>
                    <a:pt x="444" y="0"/>
                  </a:moveTo>
                  <a:cubicBezTo>
                    <a:pt x="430" y="0"/>
                    <a:pt x="416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23" y="123"/>
                    <a:pt x="604" y="65"/>
                    <a:pt x="556" y="36"/>
                  </a:cubicBezTo>
                  <a:cubicBezTo>
                    <a:pt x="521" y="16"/>
                    <a:pt x="482" y="0"/>
                    <a:pt x="44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48"/>
            <p:cNvSpPr/>
            <p:nvPr/>
          </p:nvSpPr>
          <p:spPr>
            <a:xfrm>
              <a:off x="7391945" y="2700829"/>
              <a:ext cx="28151" cy="32352"/>
            </a:xfrm>
            <a:custGeom>
              <a:rect b="b" l="l" r="r" t="t"/>
              <a:pathLst>
                <a:path extrusionOk="0" h="1232" w="1072">
                  <a:moveTo>
                    <a:pt x="179" y="1"/>
                  </a:moveTo>
                  <a:cubicBezTo>
                    <a:pt x="89" y="1"/>
                    <a:pt x="10" y="79"/>
                    <a:pt x="10" y="179"/>
                  </a:cubicBezTo>
                  <a:lnTo>
                    <a:pt x="10" y="695"/>
                  </a:lnTo>
                  <a:cubicBezTo>
                    <a:pt x="0" y="743"/>
                    <a:pt x="19" y="791"/>
                    <a:pt x="57" y="829"/>
                  </a:cubicBezTo>
                  <a:lnTo>
                    <a:pt x="421" y="1174"/>
                  </a:lnTo>
                  <a:cubicBezTo>
                    <a:pt x="450" y="1212"/>
                    <a:pt x="488" y="1222"/>
                    <a:pt x="536" y="1231"/>
                  </a:cubicBezTo>
                  <a:cubicBezTo>
                    <a:pt x="584" y="1222"/>
                    <a:pt x="622" y="1203"/>
                    <a:pt x="660" y="1174"/>
                  </a:cubicBezTo>
                  <a:lnTo>
                    <a:pt x="1024" y="791"/>
                  </a:lnTo>
                  <a:cubicBezTo>
                    <a:pt x="1053" y="762"/>
                    <a:pt x="1072" y="714"/>
                    <a:pt x="1072" y="676"/>
                  </a:cubicBezTo>
                  <a:lnTo>
                    <a:pt x="1072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0" y="6"/>
                  </a:cubicBezTo>
                  <a:lnTo>
                    <a:pt x="861" y="6"/>
                  </a:lnTo>
                  <a:cubicBezTo>
                    <a:pt x="794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64" y="35"/>
                    <a:pt x="287" y="25"/>
                    <a:pt x="220" y="6"/>
                  </a:cubicBezTo>
                  <a:cubicBezTo>
                    <a:pt x="206" y="2"/>
                    <a:pt x="192" y="1"/>
                    <a:pt x="17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48"/>
            <p:cNvSpPr/>
            <p:nvPr/>
          </p:nvSpPr>
          <p:spPr>
            <a:xfrm>
              <a:off x="7391945" y="2701144"/>
              <a:ext cx="17095" cy="32037"/>
            </a:xfrm>
            <a:custGeom>
              <a:rect b="b" l="l" r="r" t="t"/>
              <a:pathLst>
                <a:path extrusionOk="0" h="1220" w="651">
                  <a:moveTo>
                    <a:pt x="176" y="1"/>
                  </a:moveTo>
                  <a:cubicBezTo>
                    <a:pt x="77" y="1"/>
                    <a:pt x="0" y="73"/>
                    <a:pt x="0" y="176"/>
                  </a:cubicBezTo>
                  <a:lnTo>
                    <a:pt x="0" y="693"/>
                  </a:lnTo>
                  <a:cubicBezTo>
                    <a:pt x="0" y="741"/>
                    <a:pt x="19" y="789"/>
                    <a:pt x="48" y="827"/>
                  </a:cubicBezTo>
                  <a:lnTo>
                    <a:pt x="412" y="1171"/>
                  </a:lnTo>
                  <a:cubicBezTo>
                    <a:pt x="440" y="1200"/>
                    <a:pt x="488" y="1219"/>
                    <a:pt x="526" y="1219"/>
                  </a:cubicBezTo>
                  <a:cubicBezTo>
                    <a:pt x="574" y="1219"/>
                    <a:pt x="622" y="1200"/>
                    <a:pt x="651" y="1171"/>
                  </a:cubicBezTo>
                  <a:cubicBezTo>
                    <a:pt x="622" y="1162"/>
                    <a:pt x="593" y="1143"/>
                    <a:pt x="574" y="1114"/>
                  </a:cubicBezTo>
                  <a:lnTo>
                    <a:pt x="211" y="769"/>
                  </a:lnTo>
                  <a:cubicBezTo>
                    <a:pt x="172" y="731"/>
                    <a:pt x="153" y="683"/>
                    <a:pt x="163" y="635"/>
                  </a:cubicBezTo>
                  <a:lnTo>
                    <a:pt x="163" y="119"/>
                  </a:lnTo>
                  <a:cubicBezTo>
                    <a:pt x="163" y="71"/>
                    <a:pt x="172" y="33"/>
                    <a:pt x="211" y="4"/>
                  </a:cubicBezTo>
                  <a:cubicBezTo>
                    <a:pt x="199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48"/>
            <p:cNvSpPr/>
            <p:nvPr/>
          </p:nvSpPr>
          <p:spPr>
            <a:xfrm>
              <a:off x="7375847" y="2644422"/>
              <a:ext cx="60582" cy="64626"/>
            </a:xfrm>
            <a:custGeom>
              <a:rect b="b" l="l" r="r" t="t"/>
              <a:pathLst>
                <a:path extrusionOk="0" h="2461" w="2307">
                  <a:moveTo>
                    <a:pt x="1593" y="1"/>
                  </a:moveTo>
                  <a:cubicBezTo>
                    <a:pt x="1582" y="1"/>
                    <a:pt x="1570" y="4"/>
                    <a:pt x="1561" y="11"/>
                  </a:cubicBezTo>
                  <a:cubicBezTo>
                    <a:pt x="1312" y="202"/>
                    <a:pt x="1025" y="345"/>
                    <a:pt x="718" y="422"/>
                  </a:cubicBezTo>
                  <a:cubicBezTo>
                    <a:pt x="632" y="451"/>
                    <a:pt x="536" y="470"/>
                    <a:pt x="441" y="489"/>
                  </a:cubicBezTo>
                  <a:cubicBezTo>
                    <a:pt x="355" y="508"/>
                    <a:pt x="259" y="518"/>
                    <a:pt x="163" y="527"/>
                  </a:cubicBezTo>
                  <a:cubicBezTo>
                    <a:pt x="77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69" y="2460"/>
                    <a:pt x="1044" y="2460"/>
                  </a:cubicBezTo>
                  <a:lnTo>
                    <a:pt x="1264" y="2460"/>
                  </a:lnTo>
                  <a:cubicBezTo>
                    <a:pt x="1838" y="2460"/>
                    <a:pt x="2307" y="1992"/>
                    <a:pt x="2307" y="1417"/>
                  </a:cubicBezTo>
                  <a:lnTo>
                    <a:pt x="2307" y="671"/>
                  </a:lnTo>
                  <a:cubicBezTo>
                    <a:pt x="2307" y="594"/>
                    <a:pt x="2259" y="527"/>
                    <a:pt x="2192" y="508"/>
                  </a:cubicBezTo>
                  <a:cubicBezTo>
                    <a:pt x="2163" y="499"/>
                    <a:pt x="2144" y="489"/>
                    <a:pt x="2125" y="479"/>
                  </a:cubicBezTo>
                  <a:cubicBezTo>
                    <a:pt x="1924" y="393"/>
                    <a:pt x="1761" y="250"/>
                    <a:pt x="1656" y="49"/>
                  </a:cubicBezTo>
                  <a:lnTo>
                    <a:pt x="1647" y="39"/>
                  </a:lnTo>
                  <a:cubicBezTo>
                    <a:pt x="1640" y="14"/>
                    <a:pt x="1617" y="1"/>
                    <a:pt x="15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48"/>
            <p:cNvSpPr/>
            <p:nvPr/>
          </p:nvSpPr>
          <p:spPr>
            <a:xfrm>
              <a:off x="7375847" y="2644580"/>
              <a:ext cx="44012" cy="64731"/>
            </a:xfrm>
            <a:custGeom>
              <a:rect b="b" l="l" r="r" t="t"/>
              <a:pathLst>
                <a:path extrusionOk="0" h="2465" w="1676">
                  <a:moveTo>
                    <a:pt x="1593" y="0"/>
                  </a:moveTo>
                  <a:cubicBezTo>
                    <a:pt x="1582" y="0"/>
                    <a:pt x="1570" y="5"/>
                    <a:pt x="1561" y="14"/>
                  </a:cubicBezTo>
                  <a:cubicBezTo>
                    <a:pt x="1302" y="205"/>
                    <a:pt x="1025" y="339"/>
                    <a:pt x="718" y="426"/>
                  </a:cubicBezTo>
                  <a:cubicBezTo>
                    <a:pt x="632" y="454"/>
                    <a:pt x="536" y="473"/>
                    <a:pt x="441" y="493"/>
                  </a:cubicBezTo>
                  <a:cubicBezTo>
                    <a:pt x="355" y="512"/>
                    <a:pt x="259" y="521"/>
                    <a:pt x="163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69" y="2464"/>
                    <a:pt x="1044" y="2464"/>
                  </a:cubicBezTo>
                  <a:lnTo>
                    <a:pt x="1264" y="2464"/>
                  </a:lnTo>
                  <a:cubicBezTo>
                    <a:pt x="690" y="2464"/>
                    <a:pt x="211" y="1995"/>
                    <a:pt x="211" y="1421"/>
                  </a:cubicBezTo>
                  <a:lnTo>
                    <a:pt x="211" y="703"/>
                  </a:lnTo>
                  <a:cubicBezTo>
                    <a:pt x="211" y="607"/>
                    <a:pt x="288" y="531"/>
                    <a:pt x="383" y="521"/>
                  </a:cubicBezTo>
                  <a:cubicBezTo>
                    <a:pt x="469" y="521"/>
                    <a:pt x="565" y="502"/>
                    <a:pt x="661" y="493"/>
                  </a:cubicBezTo>
                  <a:cubicBezTo>
                    <a:pt x="747" y="473"/>
                    <a:pt x="843" y="454"/>
                    <a:pt x="938" y="426"/>
                  </a:cubicBezTo>
                  <a:cubicBezTo>
                    <a:pt x="1197" y="349"/>
                    <a:pt x="1446" y="234"/>
                    <a:pt x="1675" y="81"/>
                  </a:cubicBezTo>
                  <a:lnTo>
                    <a:pt x="1656" y="52"/>
                  </a:lnTo>
                  <a:lnTo>
                    <a:pt x="1647" y="43"/>
                  </a:lnTo>
                  <a:cubicBezTo>
                    <a:pt x="1640" y="17"/>
                    <a:pt x="1617" y="0"/>
                    <a:pt x="159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48"/>
            <p:cNvSpPr/>
            <p:nvPr/>
          </p:nvSpPr>
          <p:spPr>
            <a:xfrm>
              <a:off x="7219784" y="2529325"/>
              <a:ext cx="121400" cy="63917"/>
            </a:xfrm>
            <a:custGeom>
              <a:rect b="b" l="l" r="r" t="t"/>
              <a:pathLst>
                <a:path extrusionOk="0" h="2434" w="4623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2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43"/>
                    <a:pt x="29" y="1082"/>
                    <a:pt x="0" y="1350"/>
                  </a:cubicBezTo>
                  <a:lnTo>
                    <a:pt x="0" y="139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704"/>
                  </a:lnTo>
                  <a:lnTo>
                    <a:pt x="0" y="2211"/>
                  </a:lnTo>
                  <a:cubicBezTo>
                    <a:pt x="0" y="2335"/>
                    <a:pt x="98" y="2434"/>
                    <a:pt x="218" y="2434"/>
                  </a:cubicBezTo>
                  <a:cubicBezTo>
                    <a:pt x="228" y="2434"/>
                    <a:pt x="239" y="2433"/>
                    <a:pt x="249" y="2432"/>
                  </a:cubicBezTo>
                  <a:lnTo>
                    <a:pt x="4364" y="2432"/>
                  </a:lnTo>
                  <a:cubicBezTo>
                    <a:pt x="4375" y="2433"/>
                    <a:pt x="4386" y="2434"/>
                    <a:pt x="4396" y="2434"/>
                  </a:cubicBezTo>
                  <a:cubicBezTo>
                    <a:pt x="4516" y="2434"/>
                    <a:pt x="4614" y="2335"/>
                    <a:pt x="4623" y="2211"/>
                  </a:cubicBezTo>
                  <a:lnTo>
                    <a:pt x="4623" y="1704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98"/>
                  </a:lnTo>
                  <a:lnTo>
                    <a:pt x="4575" y="1350"/>
                  </a:lnTo>
                  <a:cubicBezTo>
                    <a:pt x="4546" y="1082"/>
                    <a:pt x="4422" y="843"/>
                    <a:pt x="4230" y="652"/>
                  </a:cubicBezTo>
                  <a:lnTo>
                    <a:pt x="4211" y="632"/>
                  </a:lnTo>
                  <a:lnTo>
                    <a:pt x="4192" y="62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2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48"/>
            <p:cNvSpPr/>
            <p:nvPr/>
          </p:nvSpPr>
          <p:spPr>
            <a:xfrm>
              <a:off x="7218261" y="2529325"/>
              <a:ext cx="49290" cy="63917"/>
            </a:xfrm>
            <a:custGeom>
              <a:rect b="b" l="l" r="r" t="t"/>
              <a:pathLst>
                <a:path extrusionOk="0" h="2434" w="1877">
                  <a:moveTo>
                    <a:pt x="179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9" y="2335"/>
                    <a:pt x="127" y="2434"/>
                    <a:pt x="247" y="2434"/>
                  </a:cubicBezTo>
                  <a:cubicBezTo>
                    <a:pt x="257" y="2434"/>
                    <a:pt x="268" y="2433"/>
                    <a:pt x="279" y="2432"/>
                  </a:cubicBezTo>
                  <a:lnTo>
                    <a:pt x="336" y="2432"/>
                  </a:lnTo>
                  <a:lnTo>
                    <a:pt x="336" y="1532"/>
                  </a:lnTo>
                  <a:cubicBezTo>
                    <a:pt x="307" y="1044"/>
                    <a:pt x="594" y="594"/>
                    <a:pt x="1054" y="412"/>
                  </a:cubicBezTo>
                  <a:lnTo>
                    <a:pt x="1877" y="87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48"/>
            <p:cNvSpPr/>
            <p:nvPr/>
          </p:nvSpPr>
          <p:spPr>
            <a:xfrm>
              <a:off x="7240897" y="2428565"/>
              <a:ext cx="76916" cy="54043"/>
            </a:xfrm>
            <a:custGeom>
              <a:rect b="b" l="l" r="r" t="t"/>
              <a:pathLst>
                <a:path extrusionOk="0" h="2058" w="2929">
                  <a:moveTo>
                    <a:pt x="2575" y="1780"/>
                  </a:moveTo>
                  <a:lnTo>
                    <a:pt x="2565" y="1790"/>
                  </a:lnTo>
                  <a:lnTo>
                    <a:pt x="2536" y="1809"/>
                  </a:lnTo>
                  <a:lnTo>
                    <a:pt x="2575" y="1780"/>
                  </a:lnTo>
                  <a:close/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58"/>
                  </a:lnTo>
                  <a:cubicBezTo>
                    <a:pt x="0" y="2058"/>
                    <a:pt x="326" y="2029"/>
                    <a:pt x="364" y="1876"/>
                  </a:cubicBezTo>
                  <a:cubicBezTo>
                    <a:pt x="374" y="1857"/>
                    <a:pt x="383" y="1847"/>
                    <a:pt x="393" y="1828"/>
                  </a:cubicBezTo>
                  <a:cubicBezTo>
                    <a:pt x="575" y="1828"/>
                    <a:pt x="1426" y="1809"/>
                    <a:pt x="1905" y="1225"/>
                  </a:cubicBezTo>
                  <a:cubicBezTo>
                    <a:pt x="2010" y="1512"/>
                    <a:pt x="2240" y="1732"/>
                    <a:pt x="2536" y="1818"/>
                  </a:cubicBezTo>
                  <a:cubicBezTo>
                    <a:pt x="2546" y="1838"/>
                    <a:pt x="2556" y="1857"/>
                    <a:pt x="2565" y="1876"/>
                  </a:cubicBezTo>
                  <a:cubicBezTo>
                    <a:pt x="2613" y="2029"/>
                    <a:pt x="2929" y="2058"/>
                    <a:pt x="2929" y="2058"/>
                  </a:cubicBezTo>
                  <a:lnTo>
                    <a:pt x="2929" y="1397"/>
                  </a:lnTo>
                  <a:cubicBezTo>
                    <a:pt x="2929" y="622"/>
                    <a:pt x="2297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48"/>
            <p:cNvSpPr/>
            <p:nvPr/>
          </p:nvSpPr>
          <p:spPr>
            <a:xfrm>
              <a:off x="7240897" y="2428565"/>
              <a:ext cx="41727" cy="54306"/>
            </a:xfrm>
            <a:custGeom>
              <a:rect b="b" l="l" r="r" t="t"/>
              <a:pathLst>
                <a:path extrusionOk="0" h="2068" w="1589">
                  <a:moveTo>
                    <a:pt x="1407" y="0"/>
                  </a:moveTo>
                  <a:cubicBezTo>
                    <a:pt x="632" y="1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3" y="203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3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48"/>
            <p:cNvSpPr/>
            <p:nvPr/>
          </p:nvSpPr>
          <p:spPr>
            <a:xfrm>
              <a:off x="7307230" y="2477146"/>
              <a:ext cx="17122" cy="22557"/>
            </a:xfrm>
            <a:custGeom>
              <a:rect b="b" l="l" r="r" t="t"/>
              <a:pathLst>
                <a:path extrusionOk="0" h="859" w="652">
                  <a:moveTo>
                    <a:pt x="182" y="1"/>
                  </a:moveTo>
                  <a:cubicBezTo>
                    <a:pt x="85" y="1"/>
                    <a:pt x="1" y="72"/>
                    <a:pt x="1" y="179"/>
                  </a:cubicBezTo>
                  <a:lnTo>
                    <a:pt x="1" y="686"/>
                  </a:lnTo>
                  <a:cubicBezTo>
                    <a:pt x="1" y="782"/>
                    <a:pt x="81" y="858"/>
                    <a:pt x="174" y="858"/>
                  </a:cubicBezTo>
                  <a:cubicBezTo>
                    <a:pt x="193" y="858"/>
                    <a:pt x="212" y="855"/>
                    <a:pt x="231" y="849"/>
                  </a:cubicBezTo>
                  <a:cubicBezTo>
                    <a:pt x="269" y="839"/>
                    <a:pt x="298" y="830"/>
                    <a:pt x="326" y="811"/>
                  </a:cubicBezTo>
                  <a:cubicBezTo>
                    <a:pt x="365" y="772"/>
                    <a:pt x="393" y="744"/>
                    <a:pt x="432" y="724"/>
                  </a:cubicBezTo>
                  <a:cubicBezTo>
                    <a:pt x="652" y="485"/>
                    <a:pt x="546" y="102"/>
                    <a:pt x="231" y="7"/>
                  </a:cubicBezTo>
                  <a:cubicBezTo>
                    <a:pt x="214" y="3"/>
                    <a:pt x="198" y="1"/>
                    <a:pt x="18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48"/>
            <p:cNvSpPr/>
            <p:nvPr/>
          </p:nvSpPr>
          <p:spPr>
            <a:xfrm>
              <a:off x="7234857" y="2477120"/>
              <a:ext cx="16623" cy="22479"/>
            </a:xfrm>
            <a:custGeom>
              <a:rect b="b" l="l" r="r" t="t"/>
              <a:pathLst>
                <a:path extrusionOk="0" h="856" w="633">
                  <a:moveTo>
                    <a:pt x="450" y="0"/>
                  </a:moveTo>
                  <a:cubicBezTo>
                    <a:pt x="435" y="0"/>
                    <a:pt x="419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4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48"/>
            <p:cNvSpPr/>
            <p:nvPr/>
          </p:nvSpPr>
          <p:spPr>
            <a:xfrm>
              <a:off x="7265266" y="2516694"/>
              <a:ext cx="27914" cy="32274"/>
            </a:xfrm>
            <a:custGeom>
              <a:rect b="b" l="l" r="r" t="t"/>
              <a:pathLst>
                <a:path extrusionOk="0" h="1229" w="1063">
                  <a:moveTo>
                    <a:pt x="179" y="0"/>
                  </a:moveTo>
                  <a:cubicBezTo>
                    <a:pt x="85" y="0"/>
                    <a:pt x="1" y="73"/>
                    <a:pt x="1" y="176"/>
                  </a:cubicBezTo>
                  <a:lnTo>
                    <a:pt x="1" y="692"/>
                  </a:lnTo>
                  <a:cubicBezTo>
                    <a:pt x="1" y="740"/>
                    <a:pt x="20" y="798"/>
                    <a:pt x="48" y="826"/>
                  </a:cubicBezTo>
                  <a:lnTo>
                    <a:pt x="412" y="1171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28"/>
                    <a:pt x="623" y="1209"/>
                    <a:pt x="651" y="1171"/>
                  </a:cubicBezTo>
                  <a:lnTo>
                    <a:pt x="1015" y="788"/>
                  </a:lnTo>
                  <a:cubicBezTo>
                    <a:pt x="1044" y="759"/>
                    <a:pt x="1063" y="721"/>
                    <a:pt x="1063" y="673"/>
                  </a:cubicBezTo>
                  <a:lnTo>
                    <a:pt x="1063" y="176"/>
                  </a:lnTo>
                  <a:cubicBezTo>
                    <a:pt x="1063" y="137"/>
                    <a:pt x="1053" y="89"/>
                    <a:pt x="1025" y="61"/>
                  </a:cubicBezTo>
                  <a:cubicBezTo>
                    <a:pt x="986" y="22"/>
                    <a:pt x="939" y="3"/>
                    <a:pt x="891" y="3"/>
                  </a:cubicBezTo>
                  <a:lnTo>
                    <a:pt x="852" y="3"/>
                  </a:lnTo>
                  <a:cubicBezTo>
                    <a:pt x="785" y="22"/>
                    <a:pt x="718" y="32"/>
                    <a:pt x="642" y="32"/>
                  </a:cubicBezTo>
                  <a:lnTo>
                    <a:pt x="431" y="32"/>
                  </a:lnTo>
                  <a:cubicBezTo>
                    <a:pt x="355" y="32"/>
                    <a:pt x="288" y="22"/>
                    <a:pt x="211" y="3"/>
                  </a:cubicBezTo>
                  <a:cubicBezTo>
                    <a:pt x="200" y="1"/>
                    <a:pt x="189" y="0"/>
                    <a:pt x="1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48"/>
            <p:cNvSpPr/>
            <p:nvPr/>
          </p:nvSpPr>
          <p:spPr>
            <a:xfrm>
              <a:off x="7265266" y="2516956"/>
              <a:ext cx="17122" cy="32247"/>
            </a:xfrm>
            <a:custGeom>
              <a:rect b="b" l="l" r="r" t="t"/>
              <a:pathLst>
                <a:path extrusionOk="0" h="1228" w="652">
                  <a:moveTo>
                    <a:pt x="179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692"/>
                  </a:lnTo>
                  <a:cubicBezTo>
                    <a:pt x="1" y="740"/>
                    <a:pt x="20" y="788"/>
                    <a:pt x="48" y="826"/>
                  </a:cubicBezTo>
                  <a:lnTo>
                    <a:pt x="412" y="1170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18"/>
                    <a:pt x="623" y="1199"/>
                    <a:pt x="651" y="1170"/>
                  </a:cubicBezTo>
                  <a:cubicBezTo>
                    <a:pt x="623" y="1161"/>
                    <a:pt x="594" y="1142"/>
                    <a:pt x="575" y="1123"/>
                  </a:cubicBezTo>
                  <a:lnTo>
                    <a:pt x="211" y="768"/>
                  </a:lnTo>
                  <a:cubicBezTo>
                    <a:pt x="173" y="740"/>
                    <a:pt x="154" y="682"/>
                    <a:pt x="163" y="634"/>
                  </a:cubicBezTo>
                  <a:lnTo>
                    <a:pt x="163" y="118"/>
                  </a:lnTo>
                  <a:cubicBezTo>
                    <a:pt x="163" y="79"/>
                    <a:pt x="173" y="32"/>
                    <a:pt x="211" y="3"/>
                  </a:cubicBezTo>
                  <a:cubicBezTo>
                    <a:pt x="200" y="1"/>
                    <a:pt x="190" y="0"/>
                    <a:pt x="1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48"/>
            <p:cNvSpPr/>
            <p:nvPr/>
          </p:nvSpPr>
          <p:spPr>
            <a:xfrm>
              <a:off x="7249195" y="2460287"/>
              <a:ext cx="60319" cy="64810"/>
            </a:xfrm>
            <a:custGeom>
              <a:rect b="b" l="l" r="r" t="t"/>
              <a:pathLst>
                <a:path extrusionOk="0" h="2468" w="2297">
                  <a:moveTo>
                    <a:pt x="1595" y="0"/>
                  </a:moveTo>
                  <a:cubicBezTo>
                    <a:pt x="1581" y="0"/>
                    <a:pt x="1566" y="6"/>
                    <a:pt x="1551" y="17"/>
                  </a:cubicBezTo>
                  <a:cubicBezTo>
                    <a:pt x="1302" y="199"/>
                    <a:pt x="1015" y="342"/>
                    <a:pt x="718" y="429"/>
                  </a:cubicBezTo>
                  <a:cubicBezTo>
                    <a:pt x="622" y="448"/>
                    <a:pt x="536" y="476"/>
                    <a:pt x="440" y="496"/>
                  </a:cubicBezTo>
                  <a:cubicBezTo>
                    <a:pt x="345" y="505"/>
                    <a:pt x="259" y="524"/>
                    <a:pt x="163" y="524"/>
                  </a:cubicBezTo>
                  <a:cubicBezTo>
                    <a:pt x="67" y="534"/>
                    <a:pt x="0" y="610"/>
                    <a:pt x="0" y="706"/>
                  </a:cubicBezTo>
                  <a:lnTo>
                    <a:pt x="0" y="1424"/>
                  </a:lnTo>
                  <a:cubicBezTo>
                    <a:pt x="0" y="1998"/>
                    <a:pt x="469" y="2457"/>
                    <a:pt x="1043" y="2467"/>
                  </a:cubicBezTo>
                  <a:lnTo>
                    <a:pt x="1254" y="2467"/>
                  </a:lnTo>
                  <a:cubicBezTo>
                    <a:pt x="1828" y="2457"/>
                    <a:pt x="2297" y="1998"/>
                    <a:pt x="2297" y="1424"/>
                  </a:cubicBezTo>
                  <a:lnTo>
                    <a:pt x="2297" y="668"/>
                  </a:lnTo>
                  <a:cubicBezTo>
                    <a:pt x="2297" y="601"/>
                    <a:pt x="2249" y="534"/>
                    <a:pt x="2182" y="505"/>
                  </a:cubicBezTo>
                  <a:cubicBezTo>
                    <a:pt x="2163" y="496"/>
                    <a:pt x="2144" y="486"/>
                    <a:pt x="2125" y="476"/>
                  </a:cubicBezTo>
                  <a:cubicBezTo>
                    <a:pt x="1924" y="400"/>
                    <a:pt x="1751" y="247"/>
                    <a:pt x="1656" y="55"/>
                  </a:cubicBezTo>
                  <a:lnTo>
                    <a:pt x="1646" y="36"/>
                  </a:lnTo>
                  <a:cubicBezTo>
                    <a:pt x="1635" y="13"/>
                    <a:pt x="1616" y="0"/>
                    <a:pt x="159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48"/>
            <p:cNvSpPr/>
            <p:nvPr/>
          </p:nvSpPr>
          <p:spPr>
            <a:xfrm>
              <a:off x="7249195" y="2460471"/>
              <a:ext cx="43749" cy="64626"/>
            </a:xfrm>
            <a:custGeom>
              <a:rect b="b" l="l" r="r" t="t"/>
              <a:pathLst>
                <a:path extrusionOk="0" h="2461" w="1666">
                  <a:moveTo>
                    <a:pt x="1584" y="1"/>
                  </a:moveTo>
                  <a:cubicBezTo>
                    <a:pt x="1572" y="1"/>
                    <a:pt x="1560" y="4"/>
                    <a:pt x="1551" y="10"/>
                  </a:cubicBezTo>
                  <a:cubicBezTo>
                    <a:pt x="1302" y="201"/>
                    <a:pt x="1015" y="335"/>
                    <a:pt x="718" y="422"/>
                  </a:cubicBezTo>
                  <a:cubicBezTo>
                    <a:pt x="622" y="450"/>
                    <a:pt x="536" y="469"/>
                    <a:pt x="440" y="489"/>
                  </a:cubicBezTo>
                  <a:cubicBezTo>
                    <a:pt x="345" y="508"/>
                    <a:pt x="249" y="517"/>
                    <a:pt x="163" y="527"/>
                  </a:cubicBezTo>
                  <a:cubicBezTo>
                    <a:pt x="67" y="527"/>
                    <a:pt x="0" y="603"/>
                    <a:pt x="0" y="699"/>
                  </a:cubicBezTo>
                  <a:lnTo>
                    <a:pt x="0" y="1417"/>
                  </a:lnTo>
                  <a:cubicBezTo>
                    <a:pt x="0" y="1991"/>
                    <a:pt x="459" y="2460"/>
                    <a:pt x="1034" y="2460"/>
                  </a:cubicBezTo>
                  <a:lnTo>
                    <a:pt x="1254" y="2460"/>
                  </a:lnTo>
                  <a:cubicBezTo>
                    <a:pt x="680" y="2460"/>
                    <a:pt x="211" y="1991"/>
                    <a:pt x="211" y="1417"/>
                  </a:cubicBezTo>
                  <a:lnTo>
                    <a:pt x="211" y="699"/>
                  </a:lnTo>
                  <a:cubicBezTo>
                    <a:pt x="211" y="603"/>
                    <a:pt x="287" y="527"/>
                    <a:pt x="373" y="527"/>
                  </a:cubicBezTo>
                  <a:cubicBezTo>
                    <a:pt x="469" y="517"/>
                    <a:pt x="565" y="508"/>
                    <a:pt x="651" y="489"/>
                  </a:cubicBezTo>
                  <a:cubicBezTo>
                    <a:pt x="747" y="469"/>
                    <a:pt x="842" y="450"/>
                    <a:pt x="928" y="422"/>
                  </a:cubicBezTo>
                  <a:cubicBezTo>
                    <a:pt x="1196" y="345"/>
                    <a:pt x="1445" y="230"/>
                    <a:pt x="1665" y="87"/>
                  </a:cubicBezTo>
                  <a:lnTo>
                    <a:pt x="1656" y="48"/>
                  </a:lnTo>
                  <a:lnTo>
                    <a:pt x="1646" y="39"/>
                  </a:lnTo>
                  <a:cubicBezTo>
                    <a:pt x="1633" y="13"/>
                    <a:pt x="1608" y="1"/>
                    <a:pt x="15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48"/>
            <p:cNvSpPr/>
            <p:nvPr/>
          </p:nvSpPr>
          <p:spPr>
            <a:xfrm>
              <a:off x="7092607" y="2713539"/>
              <a:ext cx="121164" cy="63891"/>
            </a:xfrm>
            <a:custGeom>
              <a:rect b="b" l="l" r="r" t="t"/>
              <a:pathLst>
                <a:path extrusionOk="0" h="2433" w="4614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12" y="585"/>
                  </a:cubicBezTo>
                  <a:lnTo>
                    <a:pt x="393" y="604"/>
                  </a:lnTo>
                  <a:lnTo>
                    <a:pt x="374" y="613"/>
                  </a:lnTo>
                  <a:lnTo>
                    <a:pt x="364" y="632"/>
                  </a:lnTo>
                  <a:lnTo>
                    <a:pt x="336" y="652"/>
                  </a:lnTo>
                  <a:cubicBezTo>
                    <a:pt x="154" y="833"/>
                    <a:pt x="30" y="1082"/>
                    <a:pt x="1" y="1350"/>
                  </a:cubicBezTo>
                  <a:lnTo>
                    <a:pt x="1" y="1388"/>
                  </a:lnTo>
                  <a:lnTo>
                    <a:pt x="1" y="1408"/>
                  </a:lnTo>
                  <a:lnTo>
                    <a:pt x="1" y="1446"/>
                  </a:lnTo>
                  <a:lnTo>
                    <a:pt x="1" y="1465"/>
                  </a:lnTo>
                  <a:lnTo>
                    <a:pt x="1" y="1475"/>
                  </a:lnTo>
                  <a:lnTo>
                    <a:pt x="1" y="1532"/>
                  </a:lnTo>
                  <a:lnTo>
                    <a:pt x="1" y="1695"/>
                  </a:lnTo>
                  <a:lnTo>
                    <a:pt x="1" y="2211"/>
                  </a:lnTo>
                  <a:cubicBezTo>
                    <a:pt x="1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50" y="2432"/>
                  </a:cubicBezTo>
                  <a:lnTo>
                    <a:pt x="4365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14" y="2211"/>
                  </a:cubicBezTo>
                  <a:lnTo>
                    <a:pt x="4614" y="1695"/>
                  </a:lnTo>
                  <a:lnTo>
                    <a:pt x="4614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37" y="1082"/>
                    <a:pt x="4422" y="833"/>
                    <a:pt x="4231" y="652"/>
                  </a:cubicBezTo>
                  <a:lnTo>
                    <a:pt x="4202" y="632"/>
                  </a:lnTo>
                  <a:lnTo>
                    <a:pt x="4193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67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48"/>
            <p:cNvSpPr/>
            <p:nvPr/>
          </p:nvSpPr>
          <p:spPr>
            <a:xfrm>
              <a:off x="7091110" y="2713539"/>
              <a:ext cx="49027" cy="63891"/>
            </a:xfrm>
            <a:custGeom>
              <a:rect b="b" l="l" r="r" t="t"/>
              <a:pathLst>
                <a:path extrusionOk="0" h="2433" w="1867">
                  <a:moveTo>
                    <a:pt x="1780" y="1"/>
                  </a:moveTo>
                  <a:lnTo>
                    <a:pt x="737" y="412"/>
                  </a:lnTo>
                  <a:cubicBezTo>
                    <a:pt x="288" y="594"/>
                    <a:pt x="0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24" y="2432"/>
                    <a:pt x="250" y="2432"/>
                  </a:cubicBezTo>
                  <a:cubicBezTo>
                    <a:pt x="256" y="2432"/>
                    <a:pt x="262" y="2432"/>
                    <a:pt x="268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67" y="87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48"/>
            <p:cNvSpPr/>
            <p:nvPr/>
          </p:nvSpPr>
          <p:spPr>
            <a:xfrm>
              <a:off x="7113484" y="2612753"/>
              <a:ext cx="76916" cy="54332"/>
            </a:xfrm>
            <a:custGeom>
              <a:rect b="b" l="l" r="r" t="t"/>
              <a:pathLst>
                <a:path extrusionOk="0" h="2069" w="2929">
                  <a:moveTo>
                    <a:pt x="2575" y="1781"/>
                  </a:moveTo>
                  <a:lnTo>
                    <a:pt x="2565" y="1791"/>
                  </a:lnTo>
                  <a:lnTo>
                    <a:pt x="2565" y="1791"/>
                  </a:lnTo>
                  <a:lnTo>
                    <a:pt x="2565" y="1791"/>
                  </a:lnTo>
                  <a:lnTo>
                    <a:pt x="2536" y="1810"/>
                  </a:lnTo>
                  <a:lnTo>
                    <a:pt x="2536" y="1800"/>
                  </a:lnTo>
                  <a:lnTo>
                    <a:pt x="2575" y="1781"/>
                  </a:lnTo>
                  <a:close/>
                  <a:moveTo>
                    <a:pt x="1539" y="1"/>
                  </a:moveTo>
                  <a:cubicBezTo>
                    <a:pt x="1533" y="1"/>
                    <a:pt x="1528" y="1"/>
                    <a:pt x="1522" y="1"/>
                  </a:cubicBezTo>
                  <a:lnTo>
                    <a:pt x="1407" y="1"/>
                  </a:lnTo>
                  <a:cubicBezTo>
                    <a:pt x="632" y="1"/>
                    <a:pt x="0" y="633"/>
                    <a:pt x="0" y="1408"/>
                  </a:cubicBezTo>
                  <a:lnTo>
                    <a:pt x="0" y="2068"/>
                  </a:lnTo>
                  <a:cubicBezTo>
                    <a:pt x="0" y="2068"/>
                    <a:pt x="326" y="2040"/>
                    <a:pt x="364" y="1877"/>
                  </a:cubicBezTo>
                  <a:cubicBezTo>
                    <a:pt x="373" y="1867"/>
                    <a:pt x="383" y="1848"/>
                    <a:pt x="393" y="1829"/>
                  </a:cubicBezTo>
                  <a:cubicBezTo>
                    <a:pt x="574" y="1829"/>
                    <a:pt x="1426" y="1819"/>
                    <a:pt x="1905" y="1236"/>
                  </a:cubicBezTo>
                  <a:cubicBezTo>
                    <a:pt x="2010" y="1513"/>
                    <a:pt x="2249" y="1733"/>
                    <a:pt x="2536" y="1819"/>
                  </a:cubicBezTo>
                  <a:cubicBezTo>
                    <a:pt x="2546" y="1839"/>
                    <a:pt x="2555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06" y="1"/>
                    <a:pt x="15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48"/>
            <p:cNvSpPr/>
            <p:nvPr/>
          </p:nvSpPr>
          <p:spPr>
            <a:xfrm>
              <a:off x="7113484" y="2612779"/>
              <a:ext cx="41727" cy="54306"/>
            </a:xfrm>
            <a:custGeom>
              <a:rect b="b" l="l" r="r" t="t"/>
              <a:pathLst>
                <a:path extrusionOk="0" h="2068" w="1589"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2" y="202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42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48"/>
            <p:cNvSpPr/>
            <p:nvPr/>
          </p:nvSpPr>
          <p:spPr>
            <a:xfrm>
              <a:off x="7180079" y="2661281"/>
              <a:ext cx="16859" cy="22636"/>
            </a:xfrm>
            <a:custGeom>
              <a:rect b="b" l="l" r="r" t="t"/>
              <a:pathLst>
                <a:path extrusionOk="0" h="862" w="642">
                  <a:moveTo>
                    <a:pt x="174" y="1"/>
                  </a:moveTo>
                  <a:cubicBezTo>
                    <a:pt x="81" y="1"/>
                    <a:pt x="0" y="78"/>
                    <a:pt x="0" y="182"/>
                  </a:cubicBezTo>
                  <a:lnTo>
                    <a:pt x="0" y="680"/>
                  </a:lnTo>
                  <a:cubicBezTo>
                    <a:pt x="0" y="784"/>
                    <a:pt x="81" y="861"/>
                    <a:pt x="174" y="861"/>
                  </a:cubicBezTo>
                  <a:cubicBezTo>
                    <a:pt x="193" y="861"/>
                    <a:pt x="211" y="858"/>
                    <a:pt x="230" y="852"/>
                  </a:cubicBezTo>
                  <a:cubicBezTo>
                    <a:pt x="259" y="842"/>
                    <a:pt x="297" y="823"/>
                    <a:pt x="326" y="804"/>
                  </a:cubicBezTo>
                  <a:cubicBezTo>
                    <a:pt x="354" y="775"/>
                    <a:pt x="393" y="747"/>
                    <a:pt x="421" y="727"/>
                  </a:cubicBezTo>
                  <a:cubicBezTo>
                    <a:pt x="641" y="479"/>
                    <a:pt x="536" y="96"/>
                    <a:pt x="230" y="10"/>
                  </a:cubicBezTo>
                  <a:cubicBezTo>
                    <a:pt x="211" y="3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48"/>
            <p:cNvSpPr/>
            <p:nvPr/>
          </p:nvSpPr>
          <p:spPr>
            <a:xfrm>
              <a:off x="7107444" y="2661334"/>
              <a:ext cx="16623" cy="22479"/>
            </a:xfrm>
            <a:custGeom>
              <a:rect b="b" l="l" r="r" t="t"/>
              <a:pathLst>
                <a:path extrusionOk="0" h="856" w="633">
                  <a:moveTo>
                    <a:pt x="450" y="0"/>
                  </a:moveTo>
                  <a:cubicBezTo>
                    <a:pt x="434" y="0"/>
                    <a:pt x="418" y="2"/>
                    <a:pt x="402" y="8"/>
                  </a:cubicBezTo>
                  <a:cubicBezTo>
                    <a:pt x="0" y="142"/>
                    <a:pt x="0" y="716"/>
                    <a:pt x="402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3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48"/>
            <p:cNvSpPr/>
            <p:nvPr/>
          </p:nvSpPr>
          <p:spPr>
            <a:xfrm>
              <a:off x="7137853" y="2700829"/>
              <a:ext cx="28177" cy="32352"/>
            </a:xfrm>
            <a:custGeom>
              <a:rect b="b" l="l" r="r" t="t"/>
              <a:pathLst>
                <a:path extrusionOk="0" h="1232" w="1073">
                  <a:moveTo>
                    <a:pt x="176" y="1"/>
                  </a:moveTo>
                  <a:cubicBezTo>
                    <a:pt x="80" y="1"/>
                    <a:pt x="0" y="79"/>
                    <a:pt x="0" y="179"/>
                  </a:cubicBezTo>
                  <a:lnTo>
                    <a:pt x="0" y="695"/>
                  </a:lnTo>
                  <a:cubicBezTo>
                    <a:pt x="0" y="743"/>
                    <a:pt x="20" y="791"/>
                    <a:pt x="58" y="829"/>
                  </a:cubicBezTo>
                  <a:lnTo>
                    <a:pt x="412" y="1174"/>
                  </a:lnTo>
                  <a:cubicBezTo>
                    <a:pt x="441" y="1212"/>
                    <a:pt x="489" y="1222"/>
                    <a:pt x="536" y="1231"/>
                  </a:cubicBezTo>
                  <a:cubicBezTo>
                    <a:pt x="575" y="1222"/>
                    <a:pt x="623" y="1203"/>
                    <a:pt x="651" y="1174"/>
                  </a:cubicBezTo>
                  <a:lnTo>
                    <a:pt x="1015" y="791"/>
                  </a:lnTo>
                  <a:cubicBezTo>
                    <a:pt x="1044" y="762"/>
                    <a:pt x="1063" y="714"/>
                    <a:pt x="1063" y="676"/>
                  </a:cubicBezTo>
                  <a:lnTo>
                    <a:pt x="1063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1" y="6"/>
                  </a:cubicBezTo>
                  <a:lnTo>
                    <a:pt x="852" y="6"/>
                  </a:lnTo>
                  <a:cubicBezTo>
                    <a:pt x="785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55" y="35"/>
                    <a:pt x="288" y="25"/>
                    <a:pt x="221" y="6"/>
                  </a:cubicBezTo>
                  <a:cubicBezTo>
                    <a:pt x="205" y="2"/>
                    <a:pt x="191" y="1"/>
                    <a:pt x="17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48"/>
            <p:cNvSpPr/>
            <p:nvPr/>
          </p:nvSpPr>
          <p:spPr>
            <a:xfrm>
              <a:off x="7137590" y="2701144"/>
              <a:ext cx="17384" cy="32037"/>
            </a:xfrm>
            <a:custGeom>
              <a:rect b="b" l="l" r="r" t="t"/>
              <a:pathLst>
                <a:path extrusionOk="0" h="1220" w="662">
                  <a:moveTo>
                    <a:pt x="179" y="1"/>
                  </a:moveTo>
                  <a:cubicBezTo>
                    <a:pt x="87" y="1"/>
                    <a:pt x="10" y="73"/>
                    <a:pt x="10" y="176"/>
                  </a:cubicBezTo>
                  <a:lnTo>
                    <a:pt x="10" y="693"/>
                  </a:lnTo>
                  <a:cubicBezTo>
                    <a:pt x="1" y="741"/>
                    <a:pt x="20" y="789"/>
                    <a:pt x="58" y="827"/>
                  </a:cubicBezTo>
                  <a:lnTo>
                    <a:pt x="422" y="1171"/>
                  </a:lnTo>
                  <a:cubicBezTo>
                    <a:pt x="451" y="1200"/>
                    <a:pt x="499" y="1219"/>
                    <a:pt x="537" y="1219"/>
                  </a:cubicBezTo>
                  <a:cubicBezTo>
                    <a:pt x="585" y="1219"/>
                    <a:pt x="623" y="1200"/>
                    <a:pt x="661" y="1171"/>
                  </a:cubicBezTo>
                  <a:cubicBezTo>
                    <a:pt x="633" y="1162"/>
                    <a:pt x="604" y="1143"/>
                    <a:pt x="575" y="1114"/>
                  </a:cubicBezTo>
                  <a:lnTo>
                    <a:pt x="221" y="769"/>
                  </a:lnTo>
                  <a:cubicBezTo>
                    <a:pt x="183" y="731"/>
                    <a:pt x="164" y="683"/>
                    <a:pt x="164" y="635"/>
                  </a:cubicBezTo>
                  <a:lnTo>
                    <a:pt x="164" y="119"/>
                  </a:lnTo>
                  <a:cubicBezTo>
                    <a:pt x="164" y="71"/>
                    <a:pt x="183" y="33"/>
                    <a:pt x="211" y="4"/>
                  </a:cubicBezTo>
                  <a:cubicBezTo>
                    <a:pt x="201" y="2"/>
                    <a:pt x="190" y="1"/>
                    <a:pt x="17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48"/>
            <p:cNvSpPr/>
            <p:nvPr/>
          </p:nvSpPr>
          <p:spPr>
            <a:xfrm>
              <a:off x="7121756" y="2644422"/>
              <a:ext cx="60345" cy="64626"/>
            </a:xfrm>
            <a:custGeom>
              <a:rect b="b" l="l" r="r" t="t"/>
              <a:pathLst>
                <a:path extrusionOk="0" h="2461" w="2298">
                  <a:moveTo>
                    <a:pt x="1592" y="1"/>
                  </a:moveTo>
                  <a:cubicBezTo>
                    <a:pt x="1581" y="1"/>
                    <a:pt x="1570" y="4"/>
                    <a:pt x="1561" y="11"/>
                  </a:cubicBezTo>
                  <a:cubicBezTo>
                    <a:pt x="1303" y="202"/>
                    <a:pt x="1025" y="345"/>
                    <a:pt x="719" y="422"/>
                  </a:cubicBezTo>
                  <a:cubicBezTo>
                    <a:pt x="623" y="451"/>
                    <a:pt x="537" y="470"/>
                    <a:pt x="441" y="489"/>
                  </a:cubicBezTo>
                  <a:cubicBezTo>
                    <a:pt x="346" y="508"/>
                    <a:pt x="259" y="518"/>
                    <a:pt x="164" y="527"/>
                  </a:cubicBezTo>
                  <a:cubicBezTo>
                    <a:pt x="68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70" y="2460"/>
                    <a:pt x="1044" y="2460"/>
                  </a:cubicBezTo>
                  <a:lnTo>
                    <a:pt x="1255" y="2460"/>
                  </a:lnTo>
                  <a:cubicBezTo>
                    <a:pt x="1829" y="2460"/>
                    <a:pt x="2298" y="1992"/>
                    <a:pt x="2298" y="1417"/>
                  </a:cubicBezTo>
                  <a:lnTo>
                    <a:pt x="2298" y="671"/>
                  </a:lnTo>
                  <a:cubicBezTo>
                    <a:pt x="2298" y="594"/>
                    <a:pt x="2250" y="537"/>
                    <a:pt x="2183" y="508"/>
                  </a:cubicBezTo>
                  <a:cubicBezTo>
                    <a:pt x="2164" y="499"/>
                    <a:pt x="2145" y="489"/>
                    <a:pt x="2126" y="479"/>
                  </a:cubicBezTo>
                  <a:cubicBezTo>
                    <a:pt x="1925" y="393"/>
                    <a:pt x="1752" y="250"/>
                    <a:pt x="1657" y="49"/>
                  </a:cubicBezTo>
                  <a:lnTo>
                    <a:pt x="1647" y="39"/>
                  </a:lnTo>
                  <a:cubicBezTo>
                    <a:pt x="1634" y="14"/>
                    <a:pt x="1613" y="1"/>
                    <a:pt x="159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48"/>
            <p:cNvSpPr/>
            <p:nvPr/>
          </p:nvSpPr>
          <p:spPr>
            <a:xfrm>
              <a:off x="7121756" y="2644580"/>
              <a:ext cx="43775" cy="64731"/>
            </a:xfrm>
            <a:custGeom>
              <a:rect b="b" l="l" r="r" t="t"/>
              <a:pathLst>
                <a:path extrusionOk="0" h="2465" w="1667">
                  <a:moveTo>
                    <a:pt x="1589" y="0"/>
                  </a:moveTo>
                  <a:cubicBezTo>
                    <a:pt x="1577" y="0"/>
                    <a:pt x="1564" y="5"/>
                    <a:pt x="1551" y="14"/>
                  </a:cubicBezTo>
                  <a:cubicBezTo>
                    <a:pt x="1303" y="205"/>
                    <a:pt x="1015" y="339"/>
                    <a:pt x="719" y="426"/>
                  </a:cubicBezTo>
                  <a:cubicBezTo>
                    <a:pt x="623" y="454"/>
                    <a:pt x="537" y="473"/>
                    <a:pt x="441" y="493"/>
                  </a:cubicBezTo>
                  <a:cubicBezTo>
                    <a:pt x="346" y="512"/>
                    <a:pt x="259" y="521"/>
                    <a:pt x="164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70" y="2464"/>
                    <a:pt x="1044" y="2464"/>
                  </a:cubicBezTo>
                  <a:lnTo>
                    <a:pt x="1255" y="2464"/>
                  </a:lnTo>
                  <a:cubicBezTo>
                    <a:pt x="680" y="2454"/>
                    <a:pt x="212" y="1995"/>
                    <a:pt x="212" y="1421"/>
                  </a:cubicBezTo>
                  <a:lnTo>
                    <a:pt x="212" y="703"/>
                  </a:lnTo>
                  <a:cubicBezTo>
                    <a:pt x="212" y="607"/>
                    <a:pt x="288" y="531"/>
                    <a:pt x="374" y="521"/>
                  </a:cubicBezTo>
                  <a:cubicBezTo>
                    <a:pt x="470" y="521"/>
                    <a:pt x="566" y="502"/>
                    <a:pt x="652" y="493"/>
                  </a:cubicBezTo>
                  <a:cubicBezTo>
                    <a:pt x="747" y="473"/>
                    <a:pt x="843" y="454"/>
                    <a:pt x="929" y="426"/>
                  </a:cubicBezTo>
                  <a:cubicBezTo>
                    <a:pt x="1197" y="349"/>
                    <a:pt x="1446" y="234"/>
                    <a:pt x="1666" y="81"/>
                  </a:cubicBezTo>
                  <a:lnTo>
                    <a:pt x="1657" y="52"/>
                  </a:lnTo>
                  <a:lnTo>
                    <a:pt x="1647" y="43"/>
                  </a:lnTo>
                  <a:cubicBezTo>
                    <a:pt x="1634" y="17"/>
                    <a:pt x="1613" y="0"/>
                    <a:pt x="15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6" name="Google Shape;5876;p48"/>
          <p:cNvGrpSpPr/>
          <p:nvPr/>
        </p:nvGrpSpPr>
        <p:grpSpPr>
          <a:xfrm>
            <a:off x="7536427" y="2415225"/>
            <a:ext cx="369715" cy="375492"/>
            <a:chOff x="7536427" y="2415225"/>
            <a:chExt cx="369715" cy="375492"/>
          </a:xfrm>
        </p:grpSpPr>
        <p:sp>
          <p:nvSpPr>
            <p:cNvPr id="5877" name="Google Shape;5877;p48"/>
            <p:cNvSpPr/>
            <p:nvPr/>
          </p:nvSpPr>
          <p:spPr>
            <a:xfrm>
              <a:off x="7648978" y="2602774"/>
              <a:ext cx="150417" cy="121137"/>
            </a:xfrm>
            <a:custGeom>
              <a:rect b="b" l="l" r="r" t="t"/>
              <a:pathLst>
                <a:path extrusionOk="0" h="4613" w="5728">
                  <a:moveTo>
                    <a:pt x="2864" y="1"/>
                  </a:moveTo>
                  <a:cubicBezTo>
                    <a:pt x="2749" y="1"/>
                    <a:pt x="2634" y="80"/>
                    <a:pt x="2634" y="238"/>
                  </a:cubicBezTo>
                  <a:lnTo>
                    <a:pt x="2634" y="2640"/>
                  </a:lnTo>
                  <a:lnTo>
                    <a:pt x="203" y="4190"/>
                  </a:lnTo>
                  <a:cubicBezTo>
                    <a:pt x="1" y="4336"/>
                    <a:pt x="134" y="4612"/>
                    <a:pt x="337" y="4612"/>
                  </a:cubicBezTo>
                  <a:cubicBezTo>
                    <a:pt x="374" y="4612"/>
                    <a:pt x="413" y="4603"/>
                    <a:pt x="452" y="4582"/>
                  </a:cubicBezTo>
                  <a:lnTo>
                    <a:pt x="2864" y="3042"/>
                  </a:lnTo>
                  <a:lnTo>
                    <a:pt x="5276" y="4582"/>
                  </a:lnTo>
                  <a:cubicBezTo>
                    <a:pt x="5315" y="4603"/>
                    <a:pt x="5354" y="4612"/>
                    <a:pt x="5391" y="4612"/>
                  </a:cubicBezTo>
                  <a:cubicBezTo>
                    <a:pt x="5594" y="4612"/>
                    <a:pt x="5727" y="4336"/>
                    <a:pt x="5525" y="4190"/>
                  </a:cubicBezTo>
                  <a:lnTo>
                    <a:pt x="3094" y="2649"/>
                  </a:lnTo>
                  <a:lnTo>
                    <a:pt x="3094" y="238"/>
                  </a:lnTo>
                  <a:cubicBezTo>
                    <a:pt x="3094" y="80"/>
                    <a:pt x="2979" y="1"/>
                    <a:pt x="286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48"/>
            <p:cNvSpPr/>
            <p:nvPr/>
          </p:nvSpPr>
          <p:spPr>
            <a:xfrm>
              <a:off x="7681698" y="2421265"/>
              <a:ext cx="30435" cy="66622"/>
            </a:xfrm>
            <a:custGeom>
              <a:rect b="b" l="l" r="r" t="t"/>
              <a:pathLst>
                <a:path extrusionOk="0" h="2537" w="1159">
                  <a:moveTo>
                    <a:pt x="699" y="1"/>
                  </a:moveTo>
                  <a:cubicBezTo>
                    <a:pt x="316" y="1"/>
                    <a:pt x="1" y="307"/>
                    <a:pt x="1" y="690"/>
                  </a:cubicBezTo>
                  <a:lnTo>
                    <a:pt x="1" y="852"/>
                  </a:lnTo>
                  <a:cubicBezTo>
                    <a:pt x="1" y="1053"/>
                    <a:pt x="39" y="1245"/>
                    <a:pt x="96" y="1436"/>
                  </a:cubicBezTo>
                  <a:lnTo>
                    <a:pt x="460" y="2537"/>
                  </a:lnTo>
                  <a:lnTo>
                    <a:pt x="1159" y="253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48"/>
            <p:cNvSpPr/>
            <p:nvPr/>
          </p:nvSpPr>
          <p:spPr>
            <a:xfrm>
              <a:off x="7693751" y="2415225"/>
              <a:ext cx="72924" cy="72661"/>
            </a:xfrm>
            <a:custGeom>
              <a:rect b="b" l="l" r="r" t="t"/>
              <a:pathLst>
                <a:path extrusionOk="0" h="2767" w="2777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1" y="948"/>
                    <a:pt x="212" y="1159"/>
                    <a:pt x="470" y="1159"/>
                  </a:cubicBezTo>
                  <a:lnTo>
                    <a:pt x="2317" y="2767"/>
                  </a:lnTo>
                  <a:lnTo>
                    <a:pt x="2700" y="1398"/>
                  </a:lnTo>
                  <a:cubicBezTo>
                    <a:pt x="2748" y="1235"/>
                    <a:pt x="2776" y="1063"/>
                    <a:pt x="2776" y="900"/>
                  </a:cubicBezTo>
                  <a:lnTo>
                    <a:pt x="2776" y="460"/>
                  </a:lnTo>
                  <a:cubicBezTo>
                    <a:pt x="2776" y="211"/>
                    <a:pt x="2575" y="1"/>
                    <a:pt x="2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48"/>
            <p:cNvSpPr/>
            <p:nvPr/>
          </p:nvSpPr>
          <p:spPr>
            <a:xfrm>
              <a:off x="7706067" y="2505953"/>
              <a:ext cx="36239" cy="26917"/>
            </a:xfrm>
            <a:custGeom>
              <a:rect b="b" l="l" r="r" t="t"/>
              <a:pathLst>
                <a:path extrusionOk="0" h="1025" w="1380">
                  <a:moveTo>
                    <a:pt x="1" y="1"/>
                  </a:moveTo>
                  <a:lnTo>
                    <a:pt x="1" y="1025"/>
                  </a:lnTo>
                  <a:lnTo>
                    <a:pt x="1379" y="1025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48"/>
            <p:cNvSpPr/>
            <p:nvPr/>
          </p:nvSpPr>
          <p:spPr>
            <a:xfrm>
              <a:off x="7706067" y="2505953"/>
              <a:ext cx="36239" cy="14732"/>
            </a:xfrm>
            <a:custGeom>
              <a:rect b="b" l="l" r="r" t="t"/>
              <a:pathLst>
                <a:path extrusionOk="0" h="561" w="1380">
                  <a:moveTo>
                    <a:pt x="1" y="1"/>
                  </a:moveTo>
                  <a:lnTo>
                    <a:pt x="1" y="431"/>
                  </a:lnTo>
                  <a:cubicBezTo>
                    <a:pt x="221" y="518"/>
                    <a:pt x="456" y="561"/>
                    <a:pt x="690" y="561"/>
                  </a:cubicBezTo>
                  <a:cubicBezTo>
                    <a:pt x="924" y="561"/>
                    <a:pt x="1159" y="518"/>
                    <a:pt x="1379" y="43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48"/>
            <p:cNvSpPr/>
            <p:nvPr/>
          </p:nvSpPr>
          <p:spPr>
            <a:xfrm>
              <a:off x="7663604" y="2520790"/>
              <a:ext cx="121164" cy="64101"/>
            </a:xfrm>
            <a:custGeom>
              <a:rect b="b" l="l" r="r" t="t"/>
              <a:pathLst>
                <a:path extrusionOk="0" h="2441" w="4614">
                  <a:moveTo>
                    <a:pt x="1618" y="0"/>
                  </a:moveTo>
                  <a:lnTo>
                    <a:pt x="498" y="316"/>
                  </a:lnTo>
                  <a:cubicBezTo>
                    <a:pt x="202" y="402"/>
                    <a:pt x="1" y="670"/>
                    <a:pt x="1" y="977"/>
                  </a:cubicBezTo>
                  <a:lnTo>
                    <a:pt x="1" y="2202"/>
                  </a:lnTo>
                  <a:cubicBezTo>
                    <a:pt x="1" y="2336"/>
                    <a:pt x="106" y="2441"/>
                    <a:pt x="230" y="2441"/>
                  </a:cubicBezTo>
                  <a:lnTo>
                    <a:pt x="4384" y="2441"/>
                  </a:lnTo>
                  <a:cubicBezTo>
                    <a:pt x="4508" y="2431"/>
                    <a:pt x="4613" y="2336"/>
                    <a:pt x="4613" y="2202"/>
                  </a:cubicBezTo>
                  <a:lnTo>
                    <a:pt x="4613" y="977"/>
                  </a:lnTo>
                  <a:cubicBezTo>
                    <a:pt x="4613" y="670"/>
                    <a:pt x="4412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48"/>
            <p:cNvSpPr/>
            <p:nvPr/>
          </p:nvSpPr>
          <p:spPr>
            <a:xfrm>
              <a:off x="7718146" y="2532844"/>
              <a:ext cx="12080" cy="52047"/>
            </a:xfrm>
            <a:custGeom>
              <a:rect b="b" l="l" r="r" t="t"/>
              <a:pathLst>
                <a:path extrusionOk="0" h="1982" w="460">
                  <a:moveTo>
                    <a:pt x="115" y="1"/>
                  </a:moveTo>
                  <a:lnTo>
                    <a:pt x="0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48"/>
            <p:cNvSpPr/>
            <p:nvPr/>
          </p:nvSpPr>
          <p:spPr>
            <a:xfrm>
              <a:off x="7687737" y="2445398"/>
              <a:ext cx="72898" cy="66622"/>
            </a:xfrm>
            <a:custGeom>
              <a:rect b="b" l="l" r="r" t="t"/>
              <a:pathLst>
                <a:path extrusionOk="0" h="2537" w="2776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914"/>
                    <a:pt x="622" y="2536"/>
                    <a:pt x="1388" y="2536"/>
                  </a:cubicBezTo>
                  <a:cubicBezTo>
                    <a:pt x="2154" y="2536"/>
                    <a:pt x="2776" y="1914"/>
                    <a:pt x="2776" y="1158"/>
                  </a:cubicBezTo>
                  <a:lnTo>
                    <a:pt x="2776" y="862"/>
                  </a:lnTo>
                  <a:cubicBezTo>
                    <a:pt x="2776" y="737"/>
                    <a:pt x="2728" y="622"/>
                    <a:pt x="2642" y="536"/>
                  </a:cubicBezTo>
                  <a:cubicBezTo>
                    <a:pt x="228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48"/>
            <p:cNvSpPr/>
            <p:nvPr/>
          </p:nvSpPr>
          <p:spPr>
            <a:xfrm>
              <a:off x="7687737" y="2445398"/>
              <a:ext cx="72661" cy="65361"/>
            </a:xfrm>
            <a:custGeom>
              <a:rect b="b" l="l" r="r" t="t"/>
              <a:pathLst>
                <a:path extrusionOk="0" h="2489" w="2767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771"/>
                    <a:pt x="412" y="2316"/>
                    <a:pt x="1005" y="2489"/>
                  </a:cubicBezTo>
                  <a:cubicBezTo>
                    <a:pt x="804" y="2240"/>
                    <a:pt x="699" y="1933"/>
                    <a:pt x="699" y="1618"/>
                  </a:cubicBezTo>
                  <a:lnTo>
                    <a:pt x="699" y="938"/>
                  </a:lnTo>
                  <a:cubicBezTo>
                    <a:pt x="699" y="685"/>
                    <a:pt x="909" y="478"/>
                    <a:pt x="1169" y="478"/>
                  </a:cubicBezTo>
                  <a:cubicBezTo>
                    <a:pt x="1175" y="478"/>
                    <a:pt x="1181" y="479"/>
                    <a:pt x="1187" y="479"/>
                  </a:cubicBezTo>
                  <a:cubicBezTo>
                    <a:pt x="1656" y="508"/>
                    <a:pt x="2345" y="594"/>
                    <a:pt x="2766" y="795"/>
                  </a:cubicBezTo>
                  <a:cubicBezTo>
                    <a:pt x="2757" y="699"/>
                    <a:pt x="2709" y="603"/>
                    <a:pt x="2642" y="536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48"/>
            <p:cNvSpPr/>
            <p:nvPr/>
          </p:nvSpPr>
          <p:spPr>
            <a:xfrm>
              <a:off x="7663604" y="2536126"/>
              <a:ext cx="24159" cy="48528"/>
            </a:xfrm>
            <a:custGeom>
              <a:rect b="b" l="l" r="r" t="t"/>
              <a:pathLst>
                <a:path extrusionOk="0" h="1848" w="92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96" y="1847"/>
                    <a:pt x="230" y="1847"/>
                  </a:cubicBezTo>
                  <a:lnTo>
                    <a:pt x="919" y="1847"/>
                  </a:lnTo>
                  <a:lnTo>
                    <a:pt x="919" y="1082"/>
                  </a:lnTo>
                  <a:cubicBezTo>
                    <a:pt x="919" y="900"/>
                    <a:pt x="852" y="727"/>
                    <a:pt x="718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48"/>
            <p:cNvSpPr/>
            <p:nvPr/>
          </p:nvSpPr>
          <p:spPr>
            <a:xfrm>
              <a:off x="7760609" y="2536126"/>
              <a:ext cx="24159" cy="48528"/>
            </a:xfrm>
            <a:custGeom>
              <a:rect b="b" l="l" r="r" t="t"/>
              <a:pathLst>
                <a:path extrusionOk="0" h="1848" w="920">
                  <a:moveTo>
                    <a:pt x="795" y="0"/>
                  </a:moveTo>
                  <a:lnTo>
                    <a:pt x="202" y="594"/>
                  </a:lnTo>
                  <a:cubicBezTo>
                    <a:pt x="68" y="727"/>
                    <a:pt x="1" y="900"/>
                    <a:pt x="1" y="1082"/>
                  </a:cubicBezTo>
                  <a:lnTo>
                    <a:pt x="1" y="1847"/>
                  </a:lnTo>
                  <a:lnTo>
                    <a:pt x="690" y="1847"/>
                  </a:lnTo>
                  <a:cubicBezTo>
                    <a:pt x="824" y="1847"/>
                    <a:pt x="919" y="1742"/>
                    <a:pt x="919" y="1618"/>
                  </a:cubicBezTo>
                  <a:lnTo>
                    <a:pt x="919" y="393"/>
                  </a:lnTo>
                  <a:cubicBezTo>
                    <a:pt x="919" y="249"/>
                    <a:pt x="881" y="115"/>
                    <a:pt x="795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48"/>
            <p:cNvSpPr/>
            <p:nvPr/>
          </p:nvSpPr>
          <p:spPr>
            <a:xfrm>
              <a:off x="7717884" y="2532607"/>
              <a:ext cx="12342" cy="12342"/>
            </a:xfrm>
            <a:custGeom>
              <a:rect b="b" l="l" r="r" t="t"/>
              <a:pathLst>
                <a:path extrusionOk="0" h="470" w="470">
                  <a:moveTo>
                    <a:pt x="1" y="0"/>
                  </a:moveTo>
                  <a:lnTo>
                    <a:pt x="1" y="354"/>
                  </a:lnTo>
                  <a:cubicBezTo>
                    <a:pt x="1" y="412"/>
                    <a:pt x="58" y="469"/>
                    <a:pt x="125" y="469"/>
                  </a:cubicBezTo>
                  <a:lnTo>
                    <a:pt x="355" y="469"/>
                  </a:lnTo>
                  <a:cubicBezTo>
                    <a:pt x="422" y="469"/>
                    <a:pt x="470" y="412"/>
                    <a:pt x="470" y="354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48"/>
            <p:cNvSpPr/>
            <p:nvPr/>
          </p:nvSpPr>
          <p:spPr>
            <a:xfrm>
              <a:off x="7699292" y="2515906"/>
              <a:ext cx="24894" cy="25446"/>
            </a:xfrm>
            <a:custGeom>
              <a:rect b="b" l="l" r="r" t="t"/>
              <a:pathLst>
                <a:path extrusionOk="0" h="969" w="948">
                  <a:moveTo>
                    <a:pt x="220" y="0"/>
                  </a:moveTo>
                  <a:cubicBezTo>
                    <a:pt x="191" y="0"/>
                    <a:pt x="161" y="15"/>
                    <a:pt x="144" y="43"/>
                  </a:cubicBezTo>
                  <a:lnTo>
                    <a:pt x="1" y="253"/>
                  </a:lnTo>
                  <a:lnTo>
                    <a:pt x="355" y="895"/>
                  </a:lnTo>
                  <a:cubicBezTo>
                    <a:pt x="379" y="943"/>
                    <a:pt x="426" y="969"/>
                    <a:pt x="475" y="969"/>
                  </a:cubicBezTo>
                  <a:cubicBezTo>
                    <a:pt x="503" y="969"/>
                    <a:pt x="531" y="960"/>
                    <a:pt x="556" y="942"/>
                  </a:cubicBezTo>
                  <a:lnTo>
                    <a:pt x="948" y="646"/>
                  </a:lnTo>
                  <a:lnTo>
                    <a:pt x="278" y="24"/>
                  </a:lnTo>
                  <a:cubicBezTo>
                    <a:pt x="262" y="8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48"/>
            <p:cNvSpPr/>
            <p:nvPr/>
          </p:nvSpPr>
          <p:spPr>
            <a:xfrm>
              <a:off x="7724160" y="2515906"/>
              <a:ext cx="24921" cy="25446"/>
            </a:xfrm>
            <a:custGeom>
              <a:rect b="b" l="l" r="r" t="t"/>
              <a:pathLst>
                <a:path extrusionOk="0" h="969" w="949">
                  <a:moveTo>
                    <a:pt x="729" y="0"/>
                  </a:moveTo>
                  <a:cubicBezTo>
                    <a:pt x="708" y="0"/>
                    <a:pt x="687" y="8"/>
                    <a:pt x="671" y="24"/>
                  </a:cubicBezTo>
                  <a:lnTo>
                    <a:pt x="1" y="646"/>
                  </a:lnTo>
                  <a:lnTo>
                    <a:pt x="393" y="942"/>
                  </a:lnTo>
                  <a:cubicBezTo>
                    <a:pt x="418" y="960"/>
                    <a:pt x="446" y="969"/>
                    <a:pt x="474" y="969"/>
                  </a:cubicBezTo>
                  <a:cubicBezTo>
                    <a:pt x="523" y="969"/>
                    <a:pt x="570" y="943"/>
                    <a:pt x="594" y="895"/>
                  </a:cubicBezTo>
                  <a:lnTo>
                    <a:pt x="948" y="253"/>
                  </a:lnTo>
                  <a:lnTo>
                    <a:pt x="805" y="43"/>
                  </a:lnTo>
                  <a:cubicBezTo>
                    <a:pt x="788" y="15"/>
                    <a:pt x="758" y="0"/>
                    <a:pt x="72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48"/>
            <p:cNvSpPr/>
            <p:nvPr/>
          </p:nvSpPr>
          <p:spPr>
            <a:xfrm>
              <a:off x="7554547" y="2627091"/>
              <a:ext cx="30435" cy="66622"/>
            </a:xfrm>
            <a:custGeom>
              <a:rect b="b" l="l" r="r" t="t"/>
              <a:pathLst>
                <a:path extrusionOk="0" h="2537" w="1159">
                  <a:moveTo>
                    <a:pt x="699" y="1"/>
                  </a:moveTo>
                  <a:cubicBezTo>
                    <a:pt x="316" y="1"/>
                    <a:pt x="0" y="307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38" y="1254"/>
                    <a:pt x="96" y="1436"/>
                  </a:cubicBezTo>
                  <a:lnTo>
                    <a:pt x="459" y="2537"/>
                  </a:lnTo>
                  <a:lnTo>
                    <a:pt x="1158" y="25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48"/>
            <p:cNvSpPr/>
            <p:nvPr/>
          </p:nvSpPr>
          <p:spPr>
            <a:xfrm>
              <a:off x="7566600" y="2621051"/>
              <a:ext cx="72898" cy="72661"/>
            </a:xfrm>
            <a:custGeom>
              <a:rect b="b" l="l" r="r" t="t"/>
              <a:pathLst>
                <a:path extrusionOk="0" h="2767" w="2776">
                  <a:moveTo>
                    <a:pt x="699" y="1"/>
                  </a:moveTo>
                  <a:cubicBezTo>
                    <a:pt x="316" y="1"/>
                    <a:pt x="0" y="307"/>
                    <a:pt x="0" y="690"/>
                  </a:cubicBezTo>
                  <a:cubicBezTo>
                    <a:pt x="0" y="948"/>
                    <a:pt x="211" y="1149"/>
                    <a:pt x="469" y="1149"/>
                  </a:cubicBezTo>
                  <a:lnTo>
                    <a:pt x="2316" y="2767"/>
                  </a:lnTo>
                  <a:lnTo>
                    <a:pt x="2699" y="1408"/>
                  </a:lnTo>
                  <a:cubicBezTo>
                    <a:pt x="2747" y="1235"/>
                    <a:pt x="2776" y="1063"/>
                    <a:pt x="2776" y="891"/>
                  </a:cubicBezTo>
                  <a:lnTo>
                    <a:pt x="2776" y="460"/>
                  </a:lnTo>
                  <a:cubicBezTo>
                    <a:pt x="2776" y="202"/>
                    <a:pt x="2565" y="1"/>
                    <a:pt x="2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48"/>
            <p:cNvSpPr/>
            <p:nvPr/>
          </p:nvSpPr>
          <p:spPr>
            <a:xfrm>
              <a:off x="7578916" y="2711779"/>
              <a:ext cx="36213" cy="26917"/>
            </a:xfrm>
            <a:custGeom>
              <a:rect b="b" l="l" r="r" t="t"/>
              <a:pathLst>
                <a:path extrusionOk="0" h="1025" w="1379">
                  <a:moveTo>
                    <a:pt x="0" y="1"/>
                  </a:moveTo>
                  <a:lnTo>
                    <a:pt x="0" y="1025"/>
                  </a:lnTo>
                  <a:lnTo>
                    <a:pt x="1378" y="1025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48"/>
            <p:cNvSpPr/>
            <p:nvPr/>
          </p:nvSpPr>
          <p:spPr>
            <a:xfrm>
              <a:off x="7578916" y="2712042"/>
              <a:ext cx="36213" cy="14653"/>
            </a:xfrm>
            <a:custGeom>
              <a:rect b="b" l="l" r="r" t="t"/>
              <a:pathLst>
                <a:path extrusionOk="0" h="558" w="1379">
                  <a:moveTo>
                    <a:pt x="0" y="0"/>
                  </a:moveTo>
                  <a:lnTo>
                    <a:pt x="0" y="421"/>
                  </a:lnTo>
                  <a:cubicBezTo>
                    <a:pt x="220" y="512"/>
                    <a:pt x="455" y="558"/>
                    <a:pt x="689" y="558"/>
                  </a:cubicBezTo>
                  <a:cubicBezTo>
                    <a:pt x="924" y="558"/>
                    <a:pt x="1158" y="512"/>
                    <a:pt x="1378" y="421"/>
                  </a:cubicBezTo>
                  <a:lnTo>
                    <a:pt x="137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48"/>
            <p:cNvSpPr/>
            <p:nvPr/>
          </p:nvSpPr>
          <p:spPr>
            <a:xfrm>
              <a:off x="7536427" y="2726616"/>
              <a:ext cx="121164" cy="64101"/>
            </a:xfrm>
            <a:custGeom>
              <a:rect b="b" l="l" r="r" t="t"/>
              <a:pathLst>
                <a:path extrusionOk="0" h="2441" w="4614">
                  <a:moveTo>
                    <a:pt x="1618" y="0"/>
                  </a:moveTo>
                  <a:lnTo>
                    <a:pt x="499" y="316"/>
                  </a:lnTo>
                  <a:cubicBezTo>
                    <a:pt x="202" y="402"/>
                    <a:pt x="1" y="670"/>
                    <a:pt x="1" y="986"/>
                  </a:cubicBezTo>
                  <a:lnTo>
                    <a:pt x="1" y="2211"/>
                  </a:lnTo>
                  <a:cubicBezTo>
                    <a:pt x="1" y="2336"/>
                    <a:pt x="106" y="2441"/>
                    <a:pt x="231" y="2441"/>
                  </a:cubicBezTo>
                  <a:lnTo>
                    <a:pt x="4384" y="2441"/>
                  </a:lnTo>
                  <a:cubicBezTo>
                    <a:pt x="4509" y="2441"/>
                    <a:pt x="4614" y="2336"/>
                    <a:pt x="4614" y="2211"/>
                  </a:cubicBezTo>
                  <a:lnTo>
                    <a:pt x="4614" y="986"/>
                  </a:lnTo>
                  <a:cubicBezTo>
                    <a:pt x="4614" y="670"/>
                    <a:pt x="4413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48"/>
            <p:cNvSpPr/>
            <p:nvPr/>
          </p:nvSpPr>
          <p:spPr>
            <a:xfrm>
              <a:off x="7590969" y="2738670"/>
              <a:ext cx="12106" cy="52047"/>
            </a:xfrm>
            <a:custGeom>
              <a:rect b="b" l="l" r="r" t="t"/>
              <a:pathLst>
                <a:path extrusionOk="0" h="1982" w="461">
                  <a:moveTo>
                    <a:pt x="116" y="1"/>
                  </a:moveTo>
                  <a:lnTo>
                    <a:pt x="1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48"/>
            <p:cNvSpPr/>
            <p:nvPr/>
          </p:nvSpPr>
          <p:spPr>
            <a:xfrm>
              <a:off x="7560560" y="2651434"/>
              <a:ext cx="72924" cy="66674"/>
            </a:xfrm>
            <a:custGeom>
              <a:rect b="b" l="l" r="r" t="t"/>
              <a:pathLst>
                <a:path extrusionOk="0" h="2539" w="2777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44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916"/>
                    <a:pt x="623" y="2538"/>
                    <a:pt x="1388" y="2538"/>
                  </a:cubicBezTo>
                  <a:cubicBezTo>
                    <a:pt x="2154" y="2538"/>
                    <a:pt x="2776" y="1916"/>
                    <a:pt x="2776" y="1150"/>
                  </a:cubicBezTo>
                  <a:lnTo>
                    <a:pt x="2776" y="854"/>
                  </a:lnTo>
                  <a:cubicBezTo>
                    <a:pt x="2776" y="729"/>
                    <a:pt x="2728" y="614"/>
                    <a:pt x="2642" y="528"/>
                  </a:cubicBezTo>
                  <a:cubicBezTo>
                    <a:pt x="228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48"/>
            <p:cNvSpPr/>
            <p:nvPr/>
          </p:nvSpPr>
          <p:spPr>
            <a:xfrm>
              <a:off x="7560560" y="2651434"/>
              <a:ext cx="72661" cy="65151"/>
            </a:xfrm>
            <a:custGeom>
              <a:rect b="b" l="l" r="r" t="t"/>
              <a:pathLst>
                <a:path extrusionOk="0" h="2481" w="2767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35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763"/>
                    <a:pt x="412" y="2308"/>
                    <a:pt x="1006" y="2481"/>
                  </a:cubicBezTo>
                  <a:cubicBezTo>
                    <a:pt x="805" y="2232"/>
                    <a:pt x="690" y="1926"/>
                    <a:pt x="699" y="1610"/>
                  </a:cubicBezTo>
                  <a:lnTo>
                    <a:pt x="699" y="940"/>
                  </a:lnTo>
                  <a:cubicBezTo>
                    <a:pt x="699" y="683"/>
                    <a:pt x="901" y="479"/>
                    <a:pt x="1154" y="479"/>
                  </a:cubicBezTo>
                  <a:cubicBezTo>
                    <a:pt x="1165" y="479"/>
                    <a:pt x="1176" y="480"/>
                    <a:pt x="1187" y="480"/>
                  </a:cubicBezTo>
                  <a:cubicBezTo>
                    <a:pt x="1647" y="509"/>
                    <a:pt x="2345" y="586"/>
                    <a:pt x="2767" y="787"/>
                  </a:cubicBezTo>
                  <a:cubicBezTo>
                    <a:pt x="2757" y="691"/>
                    <a:pt x="2709" y="595"/>
                    <a:pt x="2642" y="528"/>
                  </a:cubicBezTo>
                  <a:cubicBezTo>
                    <a:pt x="227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48"/>
            <p:cNvSpPr/>
            <p:nvPr/>
          </p:nvSpPr>
          <p:spPr>
            <a:xfrm>
              <a:off x="7536427" y="2741952"/>
              <a:ext cx="24159" cy="48528"/>
            </a:xfrm>
            <a:custGeom>
              <a:rect b="b" l="l" r="r" t="t"/>
              <a:pathLst>
                <a:path extrusionOk="0" h="1848" w="92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52"/>
                    <a:pt x="97" y="1847"/>
                    <a:pt x="231" y="1847"/>
                  </a:cubicBezTo>
                  <a:lnTo>
                    <a:pt x="920" y="1847"/>
                  </a:lnTo>
                  <a:lnTo>
                    <a:pt x="920" y="1091"/>
                  </a:lnTo>
                  <a:cubicBezTo>
                    <a:pt x="920" y="900"/>
                    <a:pt x="853" y="728"/>
                    <a:pt x="719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48"/>
            <p:cNvSpPr/>
            <p:nvPr/>
          </p:nvSpPr>
          <p:spPr>
            <a:xfrm>
              <a:off x="7633195" y="2741952"/>
              <a:ext cx="24396" cy="48528"/>
            </a:xfrm>
            <a:custGeom>
              <a:rect b="b" l="l" r="r" t="t"/>
              <a:pathLst>
                <a:path extrusionOk="0" h="1848" w="929">
                  <a:moveTo>
                    <a:pt x="804" y="0"/>
                  </a:moveTo>
                  <a:lnTo>
                    <a:pt x="211" y="594"/>
                  </a:lnTo>
                  <a:cubicBezTo>
                    <a:pt x="77" y="728"/>
                    <a:pt x="1" y="900"/>
                    <a:pt x="10" y="1091"/>
                  </a:cubicBezTo>
                  <a:lnTo>
                    <a:pt x="10" y="1847"/>
                  </a:lnTo>
                  <a:lnTo>
                    <a:pt x="699" y="1847"/>
                  </a:lnTo>
                  <a:cubicBezTo>
                    <a:pt x="824" y="1847"/>
                    <a:pt x="929" y="175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1" y="115"/>
                    <a:pt x="80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48"/>
            <p:cNvSpPr/>
            <p:nvPr/>
          </p:nvSpPr>
          <p:spPr>
            <a:xfrm>
              <a:off x="7590733" y="2738670"/>
              <a:ext cx="12342" cy="12106"/>
            </a:xfrm>
            <a:custGeom>
              <a:rect b="b" l="l" r="r" t="t"/>
              <a:pathLst>
                <a:path extrusionOk="0" h="461" w="470">
                  <a:moveTo>
                    <a:pt x="0" y="1"/>
                  </a:moveTo>
                  <a:lnTo>
                    <a:pt x="0" y="345"/>
                  </a:lnTo>
                  <a:cubicBezTo>
                    <a:pt x="0" y="412"/>
                    <a:pt x="58" y="460"/>
                    <a:pt x="125" y="460"/>
                  </a:cubicBezTo>
                  <a:lnTo>
                    <a:pt x="354" y="460"/>
                  </a:lnTo>
                  <a:cubicBezTo>
                    <a:pt x="421" y="460"/>
                    <a:pt x="469" y="403"/>
                    <a:pt x="469" y="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48"/>
            <p:cNvSpPr/>
            <p:nvPr/>
          </p:nvSpPr>
          <p:spPr>
            <a:xfrm>
              <a:off x="7572115" y="2721863"/>
              <a:ext cx="24921" cy="25498"/>
            </a:xfrm>
            <a:custGeom>
              <a:rect b="b" l="l" r="r" t="t"/>
              <a:pathLst>
                <a:path extrusionOk="0" h="971" w="949">
                  <a:moveTo>
                    <a:pt x="212" y="1"/>
                  </a:moveTo>
                  <a:cubicBezTo>
                    <a:pt x="185" y="1"/>
                    <a:pt x="160" y="13"/>
                    <a:pt x="145" y="38"/>
                  </a:cubicBezTo>
                  <a:lnTo>
                    <a:pt x="1" y="258"/>
                  </a:lnTo>
                  <a:lnTo>
                    <a:pt x="355" y="899"/>
                  </a:lnTo>
                  <a:cubicBezTo>
                    <a:pt x="378" y="946"/>
                    <a:pt x="422" y="971"/>
                    <a:pt x="469" y="971"/>
                  </a:cubicBezTo>
                  <a:cubicBezTo>
                    <a:pt x="499" y="971"/>
                    <a:pt x="530" y="960"/>
                    <a:pt x="556" y="937"/>
                  </a:cubicBezTo>
                  <a:lnTo>
                    <a:pt x="948" y="641"/>
                  </a:lnTo>
                  <a:lnTo>
                    <a:pt x="278" y="28"/>
                  </a:lnTo>
                  <a:cubicBezTo>
                    <a:pt x="260" y="10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48"/>
            <p:cNvSpPr/>
            <p:nvPr/>
          </p:nvSpPr>
          <p:spPr>
            <a:xfrm>
              <a:off x="7597009" y="2721863"/>
              <a:ext cx="24894" cy="25498"/>
            </a:xfrm>
            <a:custGeom>
              <a:rect b="b" l="l" r="r" t="t"/>
              <a:pathLst>
                <a:path extrusionOk="0" h="971" w="948">
                  <a:moveTo>
                    <a:pt x="737" y="1"/>
                  </a:moveTo>
                  <a:cubicBezTo>
                    <a:pt x="713" y="1"/>
                    <a:pt x="688" y="10"/>
                    <a:pt x="670" y="28"/>
                  </a:cubicBezTo>
                  <a:lnTo>
                    <a:pt x="0" y="641"/>
                  </a:lnTo>
                  <a:lnTo>
                    <a:pt x="393" y="937"/>
                  </a:lnTo>
                  <a:cubicBezTo>
                    <a:pt x="419" y="960"/>
                    <a:pt x="450" y="971"/>
                    <a:pt x="480" y="971"/>
                  </a:cubicBezTo>
                  <a:cubicBezTo>
                    <a:pt x="526" y="971"/>
                    <a:pt x="571" y="946"/>
                    <a:pt x="594" y="899"/>
                  </a:cubicBezTo>
                  <a:lnTo>
                    <a:pt x="948" y="258"/>
                  </a:lnTo>
                  <a:lnTo>
                    <a:pt x="804" y="38"/>
                  </a:lnTo>
                  <a:cubicBezTo>
                    <a:pt x="789" y="13"/>
                    <a:pt x="763" y="1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48"/>
            <p:cNvSpPr/>
            <p:nvPr/>
          </p:nvSpPr>
          <p:spPr>
            <a:xfrm>
              <a:off x="7827204" y="2602958"/>
              <a:ext cx="48528" cy="42515"/>
            </a:xfrm>
            <a:custGeom>
              <a:rect b="b" l="l" r="r" t="t"/>
              <a:pathLst>
                <a:path extrusionOk="0" h="1619" w="1848">
                  <a:moveTo>
                    <a:pt x="920" y="1"/>
                  </a:moveTo>
                  <a:cubicBezTo>
                    <a:pt x="412" y="1"/>
                    <a:pt x="1" y="36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427" y="1618"/>
                    <a:pt x="1848" y="1255"/>
                    <a:pt x="1848" y="805"/>
                  </a:cubicBezTo>
                  <a:cubicBezTo>
                    <a:pt x="1848" y="365"/>
                    <a:pt x="1427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48"/>
            <p:cNvSpPr/>
            <p:nvPr/>
          </p:nvSpPr>
          <p:spPr>
            <a:xfrm>
              <a:off x="7827204" y="2602958"/>
              <a:ext cx="33219" cy="42515"/>
            </a:xfrm>
            <a:custGeom>
              <a:rect b="b" l="l" r="r" t="t"/>
              <a:pathLst>
                <a:path extrusionOk="0" h="1619" w="1265">
                  <a:moveTo>
                    <a:pt x="920" y="1"/>
                  </a:moveTo>
                  <a:cubicBezTo>
                    <a:pt x="412" y="1"/>
                    <a:pt x="1" y="35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034" y="1609"/>
                    <a:pt x="1159" y="1590"/>
                    <a:pt x="1264" y="1551"/>
                  </a:cubicBezTo>
                  <a:cubicBezTo>
                    <a:pt x="939" y="1456"/>
                    <a:pt x="699" y="1149"/>
                    <a:pt x="690" y="805"/>
                  </a:cubicBezTo>
                  <a:cubicBezTo>
                    <a:pt x="699" y="460"/>
                    <a:pt x="939" y="164"/>
                    <a:pt x="1264" y="58"/>
                  </a:cubicBezTo>
                  <a:cubicBezTo>
                    <a:pt x="1159" y="20"/>
                    <a:pt x="1034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48"/>
            <p:cNvSpPr/>
            <p:nvPr/>
          </p:nvSpPr>
          <p:spPr>
            <a:xfrm>
              <a:off x="7796795" y="2706002"/>
              <a:ext cx="109110" cy="84715"/>
            </a:xfrm>
            <a:custGeom>
              <a:rect b="b" l="l" r="r" t="t"/>
              <a:pathLst>
                <a:path extrusionOk="0" h="3226" w="4155">
                  <a:moveTo>
                    <a:pt x="1388" y="1"/>
                  </a:moveTo>
                  <a:lnTo>
                    <a:pt x="1388" y="690"/>
                  </a:lnTo>
                  <a:cubicBezTo>
                    <a:pt x="1379" y="862"/>
                    <a:pt x="1283" y="1025"/>
                    <a:pt x="1130" y="1101"/>
                  </a:cubicBezTo>
                  <a:lnTo>
                    <a:pt x="384" y="1474"/>
                  </a:lnTo>
                  <a:cubicBezTo>
                    <a:pt x="144" y="1589"/>
                    <a:pt x="1" y="1829"/>
                    <a:pt x="1" y="2097"/>
                  </a:cubicBezTo>
                  <a:lnTo>
                    <a:pt x="1" y="2996"/>
                  </a:lnTo>
                  <a:cubicBezTo>
                    <a:pt x="1" y="3121"/>
                    <a:pt x="106" y="3226"/>
                    <a:pt x="230" y="3226"/>
                  </a:cubicBezTo>
                  <a:lnTo>
                    <a:pt x="3925" y="3226"/>
                  </a:lnTo>
                  <a:cubicBezTo>
                    <a:pt x="4049" y="3226"/>
                    <a:pt x="4154" y="3121"/>
                    <a:pt x="4154" y="2996"/>
                  </a:cubicBezTo>
                  <a:lnTo>
                    <a:pt x="4154" y="2097"/>
                  </a:lnTo>
                  <a:cubicBezTo>
                    <a:pt x="4154" y="1829"/>
                    <a:pt x="4011" y="1589"/>
                    <a:pt x="3781" y="1474"/>
                  </a:cubicBezTo>
                  <a:lnTo>
                    <a:pt x="3035" y="1101"/>
                  </a:lnTo>
                  <a:cubicBezTo>
                    <a:pt x="2872" y="1025"/>
                    <a:pt x="2776" y="862"/>
                    <a:pt x="2776" y="690"/>
                  </a:cubicBezTo>
                  <a:lnTo>
                    <a:pt x="277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48"/>
            <p:cNvSpPr/>
            <p:nvPr/>
          </p:nvSpPr>
          <p:spPr>
            <a:xfrm>
              <a:off x="7832745" y="2706002"/>
              <a:ext cx="37210" cy="24159"/>
            </a:xfrm>
            <a:custGeom>
              <a:rect b="b" l="l" r="r" t="t"/>
              <a:pathLst>
                <a:path extrusionOk="0" h="920" w="1417">
                  <a:moveTo>
                    <a:pt x="19" y="1"/>
                  </a:moveTo>
                  <a:lnTo>
                    <a:pt x="19" y="690"/>
                  </a:lnTo>
                  <a:cubicBezTo>
                    <a:pt x="10" y="718"/>
                    <a:pt x="10" y="747"/>
                    <a:pt x="0" y="776"/>
                  </a:cubicBezTo>
                  <a:cubicBezTo>
                    <a:pt x="230" y="872"/>
                    <a:pt x="469" y="919"/>
                    <a:pt x="709" y="919"/>
                  </a:cubicBezTo>
                  <a:cubicBezTo>
                    <a:pt x="948" y="919"/>
                    <a:pt x="1187" y="872"/>
                    <a:pt x="1417" y="776"/>
                  </a:cubicBezTo>
                  <a:cubicBezTo>
                    <a:pt x="1407" y="747"/>
                    <a:pt x="1407" y="718"/>
                    <a:pt x="1407" y="690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48"/>
            <p:cNvSpPr/>
            <p:nvPr/>
          </p:nvSpPr>
          <p:spPr>
            <a:xfrm>
              <a:off x="7797058" y="2737672"/>
              <a:ext cx="109084" cy="53045"/>
            </a:xfrm>
            <a:custGeom>
              <a:rect b="b" l="l" r="r" t="t"/>
              <a:pathLst>
                <a:path extrusionOk="0" h="2020" w="4154">
                  <a:moveTo>
                    <a:pt x="910" y="1"/>
                  </a:moveTo>
                  <a:lnTo>
                    <a:pt x="383" y="268"/>
                  </a:lnTo>
                  <a:cubicBezTo>
                    <a:pt x="144" y="383"/>
                    <a:pt x="0" y="623"/>
                    <a:pt x="0" y="891"/>
                  </a:cubicBezTo>
                  <a:lnTo>
                    <a:pt x="0" y="1790"/>
                  </a:lnTo>
                  <a:cubicBezTo>
                    <a:pt x="0" y="1915"/>
                    <a:pt x="106" y="2020"/>
                    <a:pt x="230" y="2020"/>
                  </a:cubicBezTo>
                  <a:lnTo>
                    <a:pt x="3915" y="2020"/>
                  </a:lnTo>
                  <a:cubicBezTo>
                    <a:pt x="4049" y="2020"/>
                    <a:pt x="4154" y="1915"/>
                    <a:pt x="4154" y="1790"/>
                  </a:cubicBezTo>
                  <a:lnTo>
                    <a:pt x="4154" y="891"/>
                  </a:lnTo>
                  <a:cubicBezTo>
                    <a:pt x="4154" y="623"/>
                    <a:pt x="4001" y="383"/>
                    <a:pt x="3771" y="268"/>
                  </a:cubicBezTo>
                  <a:lnTo>
                    <a:pt x="3235" y="1"/>
                  </a:lnTo>
                  <a:cubicBezTo>
                    <a:pt x="2962" y="422"/>
                    <a:pt x="2517" y="632"/>
                    <a:pt x="2072" y="632"/>
                  </a:cubicBezTo>
                  <a:cubicBezTo>
                    <a:pt x="1627" y="632"/>
                    <a:pt x="1182" y="422"/>
                    <a:pt x="910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48"/>
            <p:cNvSpPr/>
            <p:nvPr/>
          </p:nvSpPr>
          <p:spPr>
            <a:xfrm>
              <a:off x="7809111" y="2621051"/>
              <a:ext cx="84715" cy="84741"/>
            </a:xfrm>
            <a:custGeom>
              <a:rect b="b" l="l" r="r" t="t"/>
              <a:pathLst>
                <a:path extrusionOk="0" h="3227" w="3226">
                  <a:moveTo>
                    <a:pt x="1609" y="1"/>
                  </a:moveTo>
                  <a:cubicBezTo>
                    <a:pt x="719" y="1"/>
                    <a:pt x="1" y="728"/>
                    <a:pt x="1" y="1618"/>
                  </a:cubicBezTo>
                  <a:cubicBezTo>
                    <a:pt x="1" y="2508"/>
                    <a:pt x="719" y="3226"/>
                    <a:pt x="1609" y="3226"/>
                  </a:cubicBezTo>
                  <a:cubicBezTo>
                    <a:pt x="2499" y="3226"/>
                    <a:pt x="3226" y="2508"/>
                    <a:pt x="3226" y="1618"/>
                  </a:cubicBezTo>
                  <a:cubicBezTo>
                    <a:pt x="3226" y="728"/>
                    <a:pt x="2499" y="1"/>
                    <a:pt x="1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48"/>
            <p:cNvSpPr/>
            <p:nvPr/>
          </p:nvSpPr>
          <p:spPr>
            <a:xfrm>
              <a:off x="7824447" y="2621051"/>
              <a:ext cx="71138" cy="76443"/>
            </a:xfrm>
            <a:custGeom>
              <a:rect b="b" l="l" r="r" t="t"/>
              <a:pathLst>
                <a:path extrusionOk="0" h="2911" w="2709">
                  <a:moveTo>
                    <a:pt x="1034" y="1"/>
                  </a:moveTo>
                  <a:cubicBezTo>
                    <a:pt x="259" y="1"/>
                    <a:pt x="1" y="1063"/>
                    <a:pt x="699" y="1408"/>
                  </a:cubicBezTo>
                  <a:cubicBezTo>
                    <a:pt x="718" y="1417"/>
                    <a:pt x="737" y="1427"/>
                    <a:pt x="757" y="1427"/>
                  </a:cubicBezTo>
                  <a:lnTo>
                    <a:pt x="1560" y="2891"/>
                  </a:lnTo>
                  <a:cubicBezTo>
                    <a:pt x="1560" y="2891"/>
                    <a:pt x="1781" y="2901"/>
                    <a:pt x="1991" y="2910"/>
                  </a:cubicBezTo>
                  <a:cubicBezTo>
                    <a:pt x="2460" y="2556"/>
                    <a:pt x="2709" y="1972"/>
                    <a:pt x="2623" y="1389"/>
                  </a:cubicBezTo>
                  <a:cubicBezTo>
                    <a:pt x="2527" y="728"/>
                    <a:pt x="2039" y="192"/>
                    <a:pt x="1388" y="39"/>
                  </a:cubicBezTo>
                  <a:cubicBezTo>
                    <a:pt x="1273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48"/>
            <p:cNvSpPr/>
            <p:nvPr/>
          </p:nvSpPr>
          <p:spPr>
            <a:xfrm>
              <a:off x="7814888" y="2658393"/>
              <a:ext cx="72661" cy="59715"/>
            </a:xfrm>
            <a:custGeom>
              <a:rect b="b" l="l" r="r" t="t"/>
              <a:pathLst>
                <a:path extrusionOk="0" h="2274" w="2767">
                  <a:moveTo>
                    <a:pt x="1075" y="1"/>
                  </a:moveTo>
                  <a:cubicBezTo>
                    <a:pt x="986" y="1"/>
                    <a:pt x="903" y="49"/>
                    <a:pt x="862" y="139"/>
                  </a:cubicBezTo>
                  <a:cubicBezTo>
                    <a:pt x="786" y="292"/>
                    <a:pt x="680" y="436"/>
                    <a:pt x="546" y="550"/>
                  </a:cubicBezTo>
                  <a:cubicBezTo>
                    <a:pt x="422" y="656"/>
                    <a:pt x="288" y="751"/>
                    <a:pt x="135" y="828"/>
                  </a:cubicBezTo>
                  <a:cubicBezTo>
                    <a:pt x="49" y="876"/>
                    <a:pt x="1" y="971"/>
                    <a:pt x="20" y="1067"/>
                  </a:cubicBezTo>
                  <a:cubicBezTo>
                    <a:pt x="106" y="1756"/>
                    <a:pt x="699" y="2273"/>
                    <a:pt x="1389" y="2273"/>
                  </a:cubicBezTo>
                  <a:cubicBezTo>
                    <a:pt x="2106" y="2263"/>
                    <a:pt x="2709" y="1718"/>
                    <a:pt x="2767" y="1000"/>
                  </a:cubicBezTo>
                  <a:cubicBezTo>
                    <a:pt x="2767" y="924"/>
                    <a:pt x="2738" y="857"/>
                    <a:pt x="2690" y="809"/>
                  </a:cubicBezTo>
                  <a:cubicBezTo>
                    <a:pt x="2231" y="426"/>
                    <a:pt x="1695" y="158"/>
                    <a:pt x="1121" y="5"/>
                  </a:cubicBezTo>
                  <a:cubicBezTo>
                    <a:pt x="1105" y="2"/>
                    <a:pt x="1090" y="1"/>
                    <a:pt x="10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48"/>
            <p:cNvSpPr/>
            <p:nvPr/>
          </p:nvSpPr>
          <p:spPr>
            <a:xfrm>
              <a:off x="7815151" y="2658393"/>
              <a:ext cx="72661" cy="59190"/>
            </a:xfrm>
            <a:custGeom>
              <a:rect b="b" l="l" r="r" t="t"/>
              <a:pathLst>
                <a:path extrusionOk="0" h="2254" w="2767">
                  <a:moveTo>
                    <a:pt x="1065" y="1"/>
                  </a:moveTo>
                  <a:cubicBezTo>
                    <a:pt x="976" y="1"/>
                    <a:pt x="893" y="49"/>
                    <a:pt x="852" y="139"/>
                  </a:cubicBezTo>
                  <a:cubicBezTo>
                    <a:pt x="795" y="244"/>
                    <a:pt x="728" y="349"/>
                    <a:pt x="642" y="445"/>
                  </a:cubicBezTo>
                  <a:cubicBezTo>
                    <a:pt x="613" y="483"/>
                    <a:pt x="575" y="512"/>
                    <a:pt x="536" y="550"/>
                  </a:cubicBezTo>
                  <a:cubicBezTo>
                    <a:pt x="412" y="656"/>
                    <a:pt x="278" y="751"/>
                    <a:pt x="134" y="828"/>
                  </a:cubicBezTo>
                  <a:cubicBezTo>
                    <a:pt x="48" y="866"/>
                    <a:pt x="0" y="962"/>
                    <a:pt x="10" y="1067"/>
                  </a:cubicBezTo>
                  <a:cubicBezTo>
                    <a:pt x="96" y="1670"/>
                    <a:pt x="565" y="2158"/>
                    <a:pt x="1178" y="2254"/>
                  </a:cubicBezTo>
                  <a:cubicBezTo>
                    <a:pt x="862" y="2062"/>
                    <a:pt x="680" y="1708"/>
                    <a:pt x="699" y="1345"/>
                  </a:cubicBezTo>
                  <a:lnTo>
                    <a:pt x="699" y="1019"/>
                  </a:lnTo>
                  <a:cubicBezTo>
                    <a:pt x="747" y="981"/>
                    <a:pt x="804" y="943"/>
                    <a:pt x="852" y="895"/>
                  </a:cubicBezTo>
                  <a:cubicBezTo>
                    <a:pt x="977" y="780"/>
                    <a:pt x="1091" y="656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2" y="1201"/>
                    <a:pt x="2537" y="1306"/>
                    <a:pt x="2661" y="1421"/>
                  </a:cubicBezTo>
                  <a:cubicBezTo>
                    <a:pt x="2718" y="1287"/>
                    <a:pt x="2747" y="1144"/>
                    <a:pt x="2766" y="1000"/>
                  </a:cubicBezTo>
                  <a:cubicBezTo>
                    <a:pt x="2766" y="924"/>
                    <a:pt x="2738" y="857"/>
                    <a:pt x="2680" y="809"/>
                  </a:cubicBezTo>
                  <a:cubicBezTo>
                    <a:pt x="2221" y="426"/>
                    <a:pt x="1685" y="158"/>
                    <a:pt x="1111" y="5"/>
                  </a:cubicBezTo>
                  <a:cubicBezTo>
                    <a:pt x="1095" y="2"/>
                    <a:pt x="1080" y="1"/>
                    <a:pt x="10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48"/>
            <p:cNvSpPr/>
            <p:nvPr/>
          </p:nvSpPr>
          <p:spPr>
            <a:xfrm>
              <a:off x="7796795" y="2749988"/>
              <a:ext cx="24422" cy="40729"/>
            </a:xfrm>
            <a:custGeom>
              <a:rect b="b" l="l" r="r" t="t"/>
              <a:pathLst>
                <a:path extrusionOk="0" h="1551" w="930">
                  <a:moveTo>
                    <a:pt x="144" y="0"/>
                  </a:moveTo>
                  <a:cubicBezTo>
                    <a:pt x="49" y="125"/>
                    <a:pt x="1" y="268"/>
                    <a:pt x="1" y="422"/>
                  </a:cubicBezTo>
                  <a:lnTo>
                    <a:pt x="1" y="1321"/>
                  </a:lnTo>
                  <a:cubicBezTo>
                    <a:pt x="1" y="1446"/>
                    <a:pt x="106" y="1551"/>
                    <a:pt x="230" y="1551"/>
                  </a:cubicBezTo>
                  <a:lnTo>
                    <a:pt x="929" y="1551"/>
                  </a:lnTo>
                  <a:lnTo>
                    <a:pt x="929" y="852"/>
                  </a:lnTo>
                  <a:cubicBezTo>
                    <a:pt x="920" y="709"/>
                    <a:pt x="862" y="575"/>
                    <a:pt x="747" y="48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48"/>
            <p:cNvSpPr/>
            <p:nvPr/>
          </p:nvSpPr>
          <p:spPr>
            <a:xfrm>
              <a:off x="7881746" y="2749988"/>
              <a:ext cx="24159" cy="40729"/>
            </a:xfrm>
            <a:custGeom>
              <a:rect b="b" l="l" r="r" t="t"/>
              <a:pathLst>
                <a:path extrusionOk="0" h="1551" w="920">
                  <a:moveTo>
                    <a:pt x="785" y="0"/>
                  </a:moveTo>
                  <a:lnTo>
                    <a:pt x="173" y="489"/>
                  </a:lnTo>
                  <a:cubicBezTo>
                    <a:pt x="68" y="575"/>
                    <a:pt x="1" y="709"/>
                    <a:pt x="1" y="852"/>
                  </a:cubicBezTo>
                  <a:lnTo>
                    <a:pt x="1" y="1551"/>
                  </a:lnTo>
                  <a:lnTo>
                    <a:pt x="690" y="1551"/>
                  </a:lnTo>
                  <a:cubicBezTo>
                    <a:pt x="814" y="1551"/>
                    <a:pt x="919" y="1446"/>
                    <a:pt x="919" y="1321"/>
                  </a:cubicBezTo>
                  <a:lnTo>
                    <a:pt x="919" y="422"/>
                  </a:lnTo>
                  <a:cubicBezTo>
                    <a:pt x="919" y="268"/>
                    <a:pt x="871" y="125"/>
                    <a:pt x="78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5" name="Google Shape;5915;p48"/>
          <p:cNvGrpSpPr/>
          <p:nvPr/>
        </p:nvGrpSpPr>
        <p:grpSpPr>
          <a:xfrm>
            <a:off x="7980773" y="2428802"/>
            <a:ext cx="353380" cy="358160"/>
            <a:chOff x="7980773" y="2428802"/>
            <a:chExt cx="353380" cy="358160"/>
          </a:xfrm>
        </p:grpSpPr>
        <p:sp>
          <p:nvSpPr>
            <p:cNvPr id="5916" name="Google Shape;5916;p48"/>
            <p:cNvSpPr/>
            <p:nvPr/>
          </p:nvSpPr>
          <p:spPr>
            <a:xfrm>
              <a:off x="8218504" y="2711779"/>
              <a:ext cx="115649" cy="75182"/>
            </a:xfrm>
            <a:custGeom>
              <a:rect b="b" l="l" r="r" t="t"/>
              <a:pathLst>
                <a:path extrusionOk="0" h="2863" w="4404">
                  <a:moveTo>
                    <a:pt x="1542" y="1"/>
                  </a:moveTo>
                  <a:lnTo>
                    <a:pt x="1542" y="374"/>
                  </a:lnTo>
                  <a:cubicBezTo>
                    <a:pt x="1542" y="470"/>
                    <a:pt x="1475" y="556"/>
                    <a:pt x="1379" y="585"/>
                  </a:cubicBezTo>
                  <a:lnTo>
                    <a:pt x="479" y="843"/>
                  </a:lnTo>
                  <a:cubicBezTo>
                    <a:pt x="202" y="920"/>
                    <a:pt x="1" y="1178"/>
                    <a:pt x="1" y="1475"/>
                  </a:cubicBezTo>
                  <a:lnTo>
                    <a:pt x="1" y="2642"/>
                  </a:lnTo>
                  <a:cubicBezTo>
                    <a:pt x="1" y="2767"/>
                    <a:pt x="96" y="2862"/>
                    <a:pt x="221" y="2862"/>
                  </a:cubicBezTo>
                  <a:lnTo>
                    <a:pt x="4183" y="2862"/>
                  </a:lnTo>
                  <a:cubicBezTo>
                    <a:pt x="4307" y="2862"/>
                    <a:pt x="4403" y="2767"/>
                    <a:pt x="4403" y="2642"/>
                  </a:cubicBezTo>
                  <a:lnTo>
                    <a:pt x="4403" y="1475"/>
                  </a:lnTo>
                  <a:cubicBezTo>
                    <a:pt x="4403" y="1178"/>
                    <a:pt x="4202" y="920"/>
                    <a:pt x="3915" y="843"/>
                  </a:cubicBezTo>
                  <a:lnTo>
                    <a:pt x="3015" y="585"/>
                  </a:lnTo>
                  <a:cubicBezTo>
                    <a:pt x="2920" y="556"/>
                    <a:pt x="2853" y="470"/>
                    <a:pt x="2862" y="374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48"/>
            <p:cNvSpPr/>
            <p:nvPr/>
          </p:nvSpPr>
          <p:spPr>
            <a:xfrm>
              <a:off x="8218268" y="2727614"/>
              <a:ext cx="115623" cy="59348"/>
            </a:xfrm>
            <a:custGeom>
              <a:rect b="b" l="l" r="r" t="t"/>
              <a:pathLst>
                <a:path extrusionOk="0" h="2260" w="4403">
                  <a:moveTo>
                    <a:pt x="3101" y="1"/>
                  </a:moveTo>
                  <a:cubicBezTo>
                    <a:pt x="2961" y="453"/>
                    <a:pt x="2570" y="680"/>
                    <a:pt x="2180" y="680"/>
                  </a:cubicBezTo>
                  <a:cubicBezTo>
                    <a:pt x="1793" y="680"/>
                    <a:pt x="1406" y="458"/>
                    <a:pt x="1263" y="10"/>
                  </a:cubicBezTo>
                  <a:lnTo>
                    <a:pt x="479" y="230"/>
                  </a:lnTo>
                  <a:cubicBezTo>
                    <a:pt x="201" y="317"/>
                    <a:pt x="0" y="575"/>
                    <a:pt x="0" y="872"/>
                  </a:cubicBezTo>
                  <a:lnTo>
                    <a:pt x="0" y="2039"/>
                  </a:lnTo>
                  <a:cubicBezTo>
                    <a:pt x="0" y="2164"/>
                    <a:pt x="105" y="2259"/>
                    <a:pt x="220" y="2259"/>
                  </a:cubicBezTo>
                  <a:lnTo>
                    <a:pt x="4182" y="2259"/>
                  </a:lnTo>
                  <a:cubicBezTo>
                    <a:pt x="4307" y="2259"/>
                    <a:pt x="4403" y="2164"/>
                    <a:pt x="4403" y="2039"/>
                  </a:cubicBezTo>
                  <a:lnTo>
                    <a:pt x="4403" y="872"/>
                  </a:lnTo>
                  <a:cubicBezTo>
                    <a:pt x="4403" y="575"/>
                    <a:pt x="4211" y="317"/>
                    <a:pt x="3924" y="240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48"/>
            <p:cNvSpPr/>
            <p:nvPr/>
          </p:nvSpPr>
          <p:spPr>
            <a:xfrm>
              <a:off x="8235600" y="2630872"/>
              <a:ext cx="29175" cy="63602"/>
            </a:xfrm>
            <a:custGeom>
              <a:rect b="b" l="l" r="r" t="t"/>
              <a:pathLst>
                <a:path extrusionOk="0" h="2422" w="1111">
                  <a:moveTo>
                    <a:pt x="670" y="0"/>
                  </a:moveTo>
                  <a:cubicBezTo>
                    <a:pt x="297" y="0"/>
                    <a:pt x="1" y="297"/>
                    <a:pt x="10" y="660"/>
                  </a:cubicBezTo>
                  <a:lnTo>
                    <a:pt x="10" y="814"/>
                  </a:lnTo>
                  <a:cubicBezTo>
                    <a:pt x="10" y="1005"/>
                    <a:pt x="39" y="1196"/>
                    <a:pt x="96" y="1378"/>
                  </a:cubicBezTo>
                  <a:lnTo>
                    <a:pt x="450" y="2421"/>
                  </a:lnTo>
                  <a:lnTo>
                    <a:pt x="1111" y="242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48"/>
            <p:cNvSpPr/>
            <p:nvPr/>
          </p:nvSpPr>
          <p:spPr>
            <a:xfrm>
              <a:off x="8247417" y="2625095"/>
              <a:ext cx="69379" cy="69379"/>
            </a:xfrm>
            <a:custGeom>
              <a:rect b="b" l="l" r="r" t="t"/>
              <a:pathLst>
                <a:path extrusionOk="0" h="2642" w="2642">
                  <a:moveTo>
                    <a:pt x="661" y="0"/>
                  </a:moveTo>
                  <a:cubicBezTo>
                    <a:pt x="287" y="0"/>
                    <a:pt x="0" y="297"/>
                    <a:pt x="0" y="660"/>
                  </a:cubicBezTo>
                  <a:cubicBezTo>
                    <a:pt x="0" y="909"/>
                    <a:pt x="192" y="1101"/>
                    <a:pt x="441" y="1101"/>
                  </a:cubicBezTo>
                  <a:lnTo>
                    <a:pt x="2192" y="2641"/>
                  </a:lnTo>
                  <a:lnTo>
                    <a:pt x="2565" y="1340"/>
                  </a:lnTo>
                  <a:cubicBezTo>
                    <a:pt x="2613" y="1187"/>
                    <a:pt x="2632" y="1024"/>
                    <a:pt x="2642" y="861"/>
                  </a:cubicBezTo>
                  <a:lnTo>
                    <a:pt x="2642" y="440"/>
                  </a:lnTo>
                  <a:cubicBezTo>
                    <a:pt x="2642" y="201"/>
                    <a:pt x="2441" y="0"/>
                    <a:pt x="2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48"/>
            <p:cNvSpPr/>
            <p:nvPr/>
          </p:nvSpPr>
          <p:spPr>
            <a:xfrm>
              <a:off x="8258971" y="2711779"/>
              <a:ext cx="34453" cy="14049"/>
            </a:xfrm>
            <a:custGeom>
              <a:rect b="b" l="l" r="r" t="t"/>
              <a:pathLst>
                <a:path extrusionOk="0" h="535" w="1312">
                  <a:moveTo>
                    <a:pt x="1" y="1"/>
                  </a:moveTo>
                  <a:lnTo>
                    <a:pt x="1" y="412"/>
                  </a:lnTo>
                  <a:cubicBezTo>
                    <a:pt x="211" y="494"/>
                    <a:pt x="434" y="534"/>
                    <a:pt x="656" y="534"/>
                  </a:cubicBezTo>
                  <a:cubicBezTo>
                    <a:pt x="879" y="534"/>
                    <a:pt x="1101" y="494"/>
                    <a:pt x="1312" y="412"/>
                  </a:cubicBezTo>
                  <a:lnTo>
                    <a:pt x="131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48"/>
            <p:cNvSpPr/>
            <p:nvPr/>
          </p:nvSpPr>
          <p:spPr>
            <a:xfrm>
              <a:off x="8241640" y="2654244"/>
              <a:ext cx="69379" cy="63339"/>
            </a:xfrm>
            <a:custGeom>
              <a:rect b="b" l="l" r="r" t="t"/>
              <a:pathLst>
                <a:path extrusionOk="0" h="2412" w="2642">
                  <a:moveTo>
                    <a:pt x="842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39" y="613"/>
                    <a:pt x="0" y="728"/>
                    <a:pt x="0" y="842"/>
                  </a:cubicBezTo>
                  <a:lnTo>
                    <a:pt x="0" y="1101"/>
                  </a:lnTo>
                  <a:cubicBezTo>
                    <a:pt x="0" y="1828"/>
                    <a:pt x="584" y="2412"/>
                    <a:pt x="1311" y="2412"/>
                  </a:cubicBezTo>
                  <a:cubicBezTo>
                    <a:pt x="1317" y="2412"/>
                    <a:pt x="1323" y="2412"/>
                    <a:pt x="1329" y="2412"/>
                  </a:cubicBezTo>
                  <a:cubicBezTo>
                    <a:pt x="2048" y="2412"/>
                    <a:pt x="2642" y="1822"/>
                    <a:pt x="2642" y="1101"/>
                  </a:cubicBezTo>
                  <a:lnTo>
                    <a:pt x="2642" y="814"/>
                  </a:lnTo>
                  <a:cubicBezTo>
                    <a:pt x="2642" y="699"/>
                    <a:pt x="2594" y="584"/>
                    <a:pt x="2508" y="507"/>
                  </a:cubicBezTo>
                  <a:cubicBezTo>
                    <a:pt x="2173" y="172"/>
                    <a:pt x="1551" y="19"/>
                    <a:pt x="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48"/>
            <p:cNvSpPr/>
            <p:nvPr/>
          </p:nvSpPr>
          <p:spPr>
            <a:xfrm>
              <a:off x="8241640" y="2654191"/>
              <a:ext cx="69143" cy="62157"/>
            </a:xfrm>
            <a:custGeom>
              <a:rect b="b" l="l" r="r" t="t"/>
              <a:pathLst>
                <a:path extrusionOk="0" h="2367" w="2633">
                  <a:moveTo>
                    <a:pt x="813" y="1"/>
                  </a:moveTo>
                  <a:cubicBezTo>
                    <a:pt x="708" y="1"/>
                    <a:pt x="605" y="48"/>
                    <a:pt x="527" y="127"/>
                  </a:cubicBezTo>
                  <a:lnTo>
                    <a:pt x="125" y="529"/>
                  </a:lnTo>
                  <a:cubicBezTo>
                    <a:pt x="39" y="605"/>
                    <a:pt x="0" y="720"/>
                    <a:pt x="0" y="835"/>
                  </a:cubicBezTo>
                  <a:lnTo>
                    <a:pt x="0" y="1093"/>
                  </a:lnTo>
                  <a:cubicBezTo>
                    <a:pt x="0" y="1687"/>
                    <a:pt x="383" y="2203"/>
                    <a:pt x="957" y="2366"/>
                  </a:cubicBezTo>
                  <a:cubicBezTo>
                    <a:pt x="766" y="2127"/>
                    <a:pt x="661" y="1840"/>
                    <a:pt x="661" y="1533"/>
                  </a:cubicBezTo>
                  <a:lnTo>
                    <a:pt x="661" y="892"/>
                  </a:lnTo>
                  <a:cubicBezTo>
                    <a:pt x="651" y="645"/>
                    <a:pt x="852" y="451"/>
                    <a:pt x="1087" y="451"/>
                  </a:cubicBezTo>
                  <a:cubicBezTo>
                    <a:pt x="1098" y="451"/>
                    <a:pt x="1109" y="451"/>
                    <a:pt x="1120" y="452"/>
                  </a:cubicBezTo>
                  <a:cubicBezTo>
                    <a:pt x="1570" y="481"/>
                    <a:pt x="2230" y="557"/>
                    <a:pt x="2632" y="749"/>
                  </a:cubicBezTo>
                  <a:cubicBezTo>
                    <a:pt x="2622" y="653"/>
                    <a:pt x="2575" y="567"/>
                    <a:pt x="2508" y="500"/>
                  </a:cubicBezTo>
                  <a:cubicBezTo>
                    <a:pt x="2173" y="174"/>
                    <a:pt x="1551" y="21"/>
                    <a:pt x="842" y="2"/>
                  </a:cubicBezTo>
                  <a:cubicBezTo>
                    <a:pt x="833" y="1"/>
                    <a:pt x="823" y="1"/>
                    <a:pt x="81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48"/>
            <p:cNvSpPr/>
            <p:nvPr/>
          </p:nvSpPr>
          <p:spPr>
            <a:xfrm>
              <a:off x="8218504" y="2740692"/>
              <a:ext cx="23161" cy="46270"/>
            </a:xfrm>
            <a:custGeom>
              <a:rect b="b" l="l" r="r" t="t"/>
              <a:pathLst>
                <a:path extrusionOk="0" h="1762" w="882">
                  <a:moveTo>
                    <a:pt x="116" y="0"/>
                  </a:moveTo>
                  <a:cubicBezTo>
                    <a:pt x="39" y="106"/>
                    <a:pt x="1" y="240"/>
                    <a:pt x="1" y="374"/>
                  </a:cubicBezTo>
                  <a:lnTo>
                    <a:pt x="1" y="1541"/>
                  </a:lnTo>
                  <a:cubicBezTo>
                    <a:pt x="1" y="1666"/>
                    <a:pt x="96" y="1761"/>
                    <a:pt x="221" y="1761"/>
                  </a:cubicBezTo>
                  <a:lnTo>
                    <a:pt x="881" y="1761"/>
                  </a:lnTo>
                  <a:lnTo>
                    <a:pt x="881" y="1034"/>
                  </a:lnTo>
                  <a:cubicBezTo>
                    <a:pt x="872" y="852"/>
                    <a:pt x="805" y="689"/>
                    <a:pt x="680" y="565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48"/>
            <p:cNvSpPr/>
            <p:nvPr/>
          </p:nvSpPr>
          <p:spPr>
            <a:xfrm>
              <a:off x="8310756" y="2740692"/>
              <a:ext cx="23135" cy="46270"/>
            </a:xfrm>
            <a:custGeom>
              <a:rect b="b" l="l" r="r" t="t"/>
              <a:pathLst>
                <a:path extrusionOk="0" h="1762" w="881">
                  <a:moveTo>
                    <a:pt x="766" y="0"/>
                  </a:moveTo>
                  <a:lnTo>
                    <a:pt x="201" y="565"/>
                  </a:lnTo>
                  <a:cubicBezTo>
                    <a:pt x="77" y="689"/>
                    <a:pt x="0" y="852"/>
                    <a:pt x="0" y="1034"/>
                  </a:cubicBezTo>
                  <a:lnTo>
                    <a:pt x="0" y="1761"/>
                  </a:lnTo>
                  <a:lnTo>
                    <a:pt x="660" y="1761"/>
                  </a:lnTo>
                  <a:cubicBezTo>
                    <a:pt x="785" y="1761"/>
                    <a:pt x="881" y="1666"/>
                    <a:pt x="881" y="1541"/>
                  </a:cubicBezTo>
                  <a:lnTo>
                    <a:pt x="881" y="374"/>
                  </a:lnTo>
                  <a:cubicBezTo>
                    <a:pt x="881" y="240"/>
                    <a:pt x="842" y="106"/>
                    <a:pt x="76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48"/>
            <p:cNvSpPr/>
            <p:nvPr/>
          </p:nvSpPr>
          <p:spPr>
            <a:xfrm>
              <a:off x="8009659" y="2607737"/>
              <a:ext cx="46270" cy="40493"/>
            </a:xfrm>
            <a:custGeom>
              <a:rect b="b" l="l" r="r" t="t"/>
              <a:pathLst>
                <a:path extrusionOk="0" h="1542" w="1762">
                  <a:moveTo>
                    <a:pt x="881" y="1"/>
                  </a:moveTo>
                  <a:cubicBezTo>
                    <a:pt x="393" y="1"/>
                    <a:pt x="1" y="345"/>
                    <a:pt x="1" y="77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1369" y="1541"/>
                    <a:pt x="1762" y="1197"/>
                    <a:pt x="1762" y="776"/>
                  </a:cubicBezTo>
                  <a:cubicBezTo>
                    <a:pt x="1762" y="345"/>
                    <a:pt x="1369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48"/>
            <p:cNvSpPr/>
            <p:nvPr/>
          </p:nvSpPr>
          <p:spPr>
            <a:xfrm>
              <a:off x="8009659" y="2607737"/>
              <a:ext cx="31696" cy="40493"/>
            </a:xfrm>
            <a:custGeom>
              <a:rect b="b" l="l" r="r" t="t"/>
              <a:pathLst>
                <a:path extrusionOk="0" h="1542" w="1207">
                  <a:moveTo>
                    <a:pt x="881" y="1"/>
                  </a:moveTo>
                  <a:cubicBezTo>
                    <a:pt x="393" y="1"/>
                    <a:pt x="1" y="345"/>
                    <a:pt x="1" y="76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996" y="1541"/>
                    <a:pt x="1101" y="1522"/>
                    <a:pt x="1207" y="1484"/>
                  </a:cubicBezTo>
                  <a:cubicBezTo>
                    <a:pt x="891" y="1388"/>
                    <a:pt x="671" y="1101"/>
                    <a:pt x="661" y="776"/>
                  </a:cubicBezTo>
                  <a:cubicBezTo>
                    <a:pt x="671" y="441"/>
                    <a:pt x="891" y="154"/>
                    <a:pt x="1207" y="58"/>
                  </a:cubicBezTo>
                  <a:cubicBezTo>
                    <a:pt x="1101" y="20"/>
                    <a:pt x="99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48"/>
            <p:cNvSpPr/>
            <p:nvPr/>
          </p:nvSpPr>
          <p:spPr>
            <a:xfrm>
              <a:off x="7980773" y="2706002"/>
              <a:ext cx="104068" cy="80960"/>
            </a:xfrm>
            <a:custGeom>
              <a:rect b="b" l="l" r="r" t="t"/>
              <a:pathLst>
                <a:path extrusionOk="0" h="3083" w="3963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7"/>
                    <a:pt x="9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7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48"/>
            <p:cNvSpPr/>
            <p:nvPr/>
          </p:nvSpPr>
          <p:spPr>
            <a:xfrm>
              <a:off x="8015200" y="2706002"/>
              <a:ext cx="35215" cy="23161"/>
            </a:xfrm>
            <a:custGeom>
              <a:rect b="b" l="l" r="r" t="t"/>
              <a:pathLst>
                <a:path extrusionOk="0" h="882" w="1341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31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48"/>
            <p:cNvSpPr/>
            <p:nvPr/>
          </p:nvSpPr>
          <p:spPr>
            <a:xfrm>
              <a:off x="7980773" y="2736411"/>
              <a:ext cx="104068" cy="50551"/>
            </a:xfrm>
            <a:custGeom>
              <a:rect b="b" l="l" r="r" t="t"/>
              <a:pathLst>
                <a:path extrusionOk="0" h="1925" w="3963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9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57" y="1924"/>
                    <a:pt x="3962" y="1829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1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48"/>
            <p:cNvSpPr/>
            <p:nvPr/>
          </p:nvSpPr>
          <p:spPr>
            <a:xfrm>
              <a:off x="7992327" y="2625095"/>
              <a:ext cx="80960" cy="80933"/>
            </a:xfrm>
            <a:custGeom>
              <a:rect b="b" l="l" r="r" t="t"/>
              <a:pathLst>
                <a:path extrusionOk="0" h="3082" w="3083">
                  <a:moveTo>
                    <a:pt x="1541" y="0"/>
                  </a:moveTo>
                  <a:cubicBezTo>
                    <a:pt x="690" y="0"/>
                    <a:pt x="0" y="689"/>
                    <a:pt x="0" y="1541"/>
                  </a:cubicBezTo>
                  <a:cubicBezTo>
                    <a:pt x="0" y="2393"/>
                    <a:pt x="690" y="3082"/>
                    <a:pt x="1541" y="3082"/>
                  </a:cubicBezTo>
                  <a:cubicBezTo>
                    <a:pt x="2393" y="3082"/>
                    <a:pt x="3082" y="2393"/>
                    <a:pt x="3082" y="1541"/>
                  </a:cubicBezTo>
                  <a:cubicBezTo>
                    <a:pt x="3082" y="689"/>
                    <a:pt x="2393" y="0"/>
                    <a:pt x="15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48"/>
            <p:cNvSpPr/>
            <p:nvPr/>
          </p:nvSpPr>
          <p:spPr>
            <a:xfrm>
              <a:off x="8007164" y="2625095"/>
              <a:ext cx="67620" cy="72898"/>
            </a:xfrm>
            <a:custGeom>
              <a:rect b="b" l="l" r="r" t="t"/>
              <a:pathLst>
                <a:path extrusionOk="0" h="2776" w="2575">
                  <a:moveTo>
                    <a:pt x="986" y="0"/>
                  </a:moveTo>
                  <a:cubicBezTo>
                    <a:pt x="249" y="0"/>
                    <a:pt x="0" y="1014"/>
                    <a:pt x="660" y="1340"/>
                  </a:cubicBezTo>
                  <a:cubicBezTo>
                    <a:pt x="680" y="1349"/>
                    <a:pt x="699" y="1359"/>
                    <a:pt x="718" y="1369"/>
                  </a:cubicBezTo>
                  <a:lnTo>
                    <a:pt x="1484" y="2756"/>
                  </a:lnTo>
                  <a:cubicBezTo>
                    <a:pt x="1484" y="2756"/>
                    <a:pt x="1694" y="2766"/>
                    <a:pt x="1895" y="2775"/>
                  </a:cubicBezTo>
                  <a:cubicBezTo>
                    <a:pt x="2345" y="2440"/>
                    <a:pt x="2575" y="1885"/>
                    <a:pt x="2498" y="1330"/>
                  </a:cubicBezTo>
                  <a:cubicBezTo>
                    <a:pt x="2412" y="699"/>
                    <a:pt x="1943" y="182"/>
                    <a:pt x="1321" y="38"/>
                  </a:cubicBezTo>
                  <a:cubicBezTo>
                    <a:pt x="1206" y="19"/>
                    <a:pt x="1091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48"/>
            <p:cNvSpPr/>
            <p:nvPr/>
          </p:nvSpPr>
          <p:spPr>
            <a:xfrm>
              <a:off x="7998104" y="2660809"/>
              <a:ext cx="69379" cy="56774"/>
            </a:xfrm>
            <a:custGeom>
              <a:rect b="b" l="l" r="r" t="t"/>
              <a:pathLst>
                <a:path extrusionOk="0" h="2162" w="2642">
                  <a:moveTo>
                    <a:pt x="1012" y="0"/>
                  </a:moveTo>
                  <a:cubicBezTo>
                    <a:pt x="929" y="0"/>
                    <a:pt x="854" y="46"/>
                    <a:pt x="824" y="123"/>
                  </a:cubicBezTo>
                  <a:cubicBezTo>
                    <a:pt x="747" y="277"/>
                    <a:pt x="642" y="411"/>
                    <a:pt x="517" y="525"/>
                  </a:cubicBezTo>
                  <a:cubicBezTo>
                    <a:pt x="403" y="621"/>
                    <a:pt x="269" y="717"/>
                    <a:pt x="135" y="784"/>
                  </a:cubicBezTo>
                  <a:cubicBezTo>
                    <a:pt x="48" y="832"/>
                    <a:pt x="1" y="918"/>
                    <a:pt x="10" y="1013"/>
                  </a:cubicBezTo>
                  <a:cubicBezTo>
                    <a:pt x="96" y="1674"/>
                    <a:pt x="651" y="2162"/>
                    <a:pt x="1321" y="2162"/>
                  </a:cubicBezTo>
                  <a:cubicBezTo>
                    <a:pt x="1327" y="2162"/>
                    <a:pt x="1333" y="2162"/>
                    <a:pt x="1339" y="2162"/>
                  </a:cubicBezTo>
                  <a:cubicBezTo>
                    <a:pt x="2020" y="2162"/>
                    <a:pt x="2585" y="1629"/>
                    <a:pt x="264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1"/>
                    <a:pt x="1618" y="143"/>
                    <a:pt x="1072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48"/>
            <p:cNvSpPr/>
            <p:nvPr/>
          </p:nvSpPr>
          <p:spPr>
            <a:xfrm>
              <a:off x="7998104" y="2660914"/>
              <a:ext cx="69379" cy="56170"/>
            </a:xfrm>
            <a:custGeom>
              <a:rect b="b" l="l" r="r" t="t"/>
              <a:pathLst>
                <a:path extrusionOk="0" h="2139" w="2642">
                  <a:moveTo>
                    <a:pt x="1021" y="0"/>
                  </a:moveTo>
                  <a:cubicBezTo>
                    <a:pt x="938" y="0"/>
                    <a:pt x="856" y="47"/>
                    <a:pt x="824" y="129"/>
                  </a:cubicBezTo>
                  <a:cubicBezTo>
                    <a:pt x="766" y="234"/>
                    <a:pt x="699" y="330"/>
                    <a:pt x="623" y="416"/>
                  </a:cubicBezTo>
                  <a:cubicBezTo>
                    <a:pt x="584" y="454"/>
                    <a:pt x="556" y="483"/>
                    <a:pt x="517" y="521"/>
                  </a:cubicBezTo>
                  <a:cubicBezTo>
                    <a:pt x="403" y="627"/>
                    <a:pt x="269" y="713"/>
                    <a:pt x="125" y="780"/>
                  </a:cubicBezTo>
                  <a:cubicBezTo>
                    <a:pt x="48" y="828"/>
                    <a:pt x="1" y="914"/>
                    <a:pt x="10" y="1009"/>
                  </a:cubicBezTo>
                  <a:cubicBezTo>
                    <a:pt x="87" y="1593"/>
                    <a:pt x="537" y="2053"/>
                    <a:pt x="1120" y="2139"/>
                  </a:cubicBezTo>
                  <a:cubicBezTo>
                    <a:pt x="814" y="1957"/>
                    <a:pt x="642" y="1632"/>
                    <a:pt x="661" y="1277"/>
                  </a:cubicBezTo>
                  <a:lnTo>
                    <a:pt x="661" y="971"/>
                  </a:lnTo>
                  <a:cubicBezTo>
                    <a:pt x="709" y="933"/>
                    <a:pt x="757" y="895"/>
                    <a:pt x="805" y="847"/>
                  </a:cubicBezTo>
                  <a:cubicBezTo>
                    <a:pt x="929" y="741"/>
                    <a:pt x="1034" y="617"/>
                    <a:pt x="1120" y="474"/>
                  </a:cubicBezTo>
                  <a:cubicBezTo>
                    <a:pt x="1541" y="607"/>
                    <a:pt x="1934" y="818"/>
                    <a:pt x="2269" y="1105"/>
                  </a:cubicBezTo>
                  <a:cubicBezTo>
                    <a:pt x="2317" y="1134"/>
                    <a:pt x="2412" y="1230"/>
                    <a:pt x="2537" y="1344"/>
                  </a:cubicBezTo>
                  <a:cubicBezTo>
                    <a:pt x="2594" y="1220"/>
                    <a:pt x="2623" y="1086"/>
                    <a:pt x="2632" y="942"/>
                  </a:cubicBezTo>
                  <a:cubicBezTo>
                    <a:pt x="2642" y="875"/>
                    <a:pt x="2613" y="818"/>
                    <a:pt x="2565" y="770"/>
                  </a:cubicBezTo>
                  <a:cubicBezTo>
                    <a:pt x="2125" y="407"/>
                    <a:pt x="1618" y="148"/>
                    <a:pt x="1063" y="5"/>
                  </a:cubicBezTo>
                  <a:cubicBezTo>
                    <a:pt x="1049" y="2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48"/>
            <p:cNvSpPr/>
            <p:nvPr/>
          </p:nvSpPr>
          <p:spPr>
            <a:xfrm>
              <a:off x="7980773" y="2748228"/>
              <a:ext cx="23135" cy="38733"/>
            </a:xfrm>
            <a:custGeom>
              <a:rect b="b" l="l" r="r" t="t"/>
              <a:pathLst>
                <a:path extrusionOk="0" h="1475" w="881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9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48"/>
            <p:cNvSpPr/>
            <p:nvPr/>
          </p:nvSpPr>
          <p:spPr>
            <a:xfrm>
              <a:off x="8061680" y="2748228"/>
              <a:ext cx="23161" cy="38733"/>
            </a:xfrm>
            <a:custGeom>
              <a:rect b="b" l="l" r="r" t="t"/>
              <a:pathLst>
                <a:path extrusionOk="0" h="1475" w="882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9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48"/>
            <p:cNvSpPr/>
            <p:nvPr/>
          </p:nvSpPr>
          <p:spPr>
            <a:xfrm>
              <a:off x="8101411" y="2428802"/>
              <a:ext cx="103806" cy="103832"/>
            </a:xfrm>
            <a:custGeom>
              <a:rect b="b" l="l" r="r" t="t"/>
              <a:pathLst>
                <a:path extrusionOk="0" h="3954" w="3953">
                  <a:moveTo>
                    <a:pt x="1971" y="1"/>
                  </a:moveTo>
                  <a:cubicBezTo>
                    <a:pt x="1110" y="1"/>
                    <a:pt x="469" y="690"/>
                    <a:pt x="412" y="1541"/>
                  </a:cubicBezTo>
                  <a:cubicBezTo>
                    <a:pt x="354" y="2144"/>
                    <a:pt x="230" y="2757"/>
                    <a:pt x="38" y="3341"/>
                  </a:cubicBezTo>
                  <a:cubicBezTo>
                    <a:pt x="0" y="3446"/>
                    <a:pt x="48" y="3570"/>
                    <a:pt x="163" y="3618"/>
                  </a:cubicBezTo>
                  <a:cubicBezTo>
                    <a:pt x="526" y="3781"/>
                    <a:pt x="909" y="3896"/>
                    <a:pt x="1311" y="3953"/>
                  </a:cubicBezTo>
                  <a:lnTo>
                    <a:pt x="2651" y="3953"/>
                  </a:lnTo>
                  <a:cubicBezTo>
                    <a:pt x="3053" y="3896"/>
                    <a:pt x="3436" y="3781"/>
                    <a:pt x="3799" y="3618"/>
                  </a:cubicBezTo>
                  <a:cubicBezTo>
                    <a:pt x="3905" y="3570"/>
                    <a:pt x="3953" y="3446"/>
                    <a:pt x="3914" y="3341"/>
                  </a:cubicBezTo>
                  <a:cubicBezTo>
                    <a:pt x="3723" y="2757"/>
                    <a:pt x="3598" y="2144"/>
                    <a:pt x="3541" y="1541"/>
                  </a:cubicBezTo>
                  <a:cubicBezTo>
                    <a:pt x="3484" y="690"/>
                    <a:pt x="2842" y="1"/>
                    <a:pt x="1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48"/>
            <p:cNvSpPr/>
            <p:nvPr/>
          </p:nvSpPr>
          <p:spPr>
            <a:xfrm>
              <a:off x="8129536" y="2428802"/>
              <a:ext cx="75944" cy="103832"/>
            </a:xfrm>
            <a:custGeom>
              <a:rect b="b" l="l" r="r" t="t"/>
              <a:pathLst>
                <a:path extrusionOk="0" h="3954" w="2892">
                  <a:moveTo>
                    <a:pt x="900" y="1"/>
                  </a:moveTo>
                  <a:cubicBezTo>
                    <a:pt x="240" y="1"/>
                    <a:pt x="1" y="900"/>
                    <a:pt x="575" y="1245"/>
                  </a:cubicBezTo>
                  <a:cubicBezTo>
                    <a:pt x="594" y="1254"/>
                    <a:pt x="613" y="1264"/>
                    <a:pt x="633" y="1274"/>
                  </a:cubicBezTo>
                  <a:lnTo>
                    <a:pt x="1130" y="3953"/>
                  </a:lnTo>
                  <a:lnTo>
                    <a:pt x="1580" y="3953"/>
                  </a:lnTo>
                  <a:cubicBezTo>
                    <a:pt x="1972" y="3896"/>
                    <a:pt x="2365" y="3781"/>
                    <a:pt x="2728" y="3618"/>
                  </a:cubicBezTo>
                  <a:cubicBezTo>
                    <a:pt x="2834" y="3570"/>
                    <a:pt x="2891" y="3446"/>
                    <a:pt x="2843" y="3341"/>
                  </a:cubicBezTo>
                  <a:cubicBezTo>
                    <a:pt x="2652" y="2757"/>
                    <a:pt x="2527" y="2144"/>
                    <a:pt x="2480" y="1541"/>
                  </a:cubicBezTo>
                  <a:cubicBezTo>
                    <a:pt x="2413" y="690"/>
                    <a:pt x="1771" y="1"/>
                    <a:pt x="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48"/>
            <p:cNvSpPr/>
            <p:nvPr/>
          </p:nvSpPr>
          <p:spPr>
            <a:xfrm>
              <a:off x="8100650" y="2507214"/>
              <a:ext cx="104068" cy="80960"/>
            </a:xfrm>
            <a:custGeom>
              <a:rect b="b" l="l" r="r" t="t"/>
              <a:pathLst>
                <a:path extrusionOk="0" h="3083" w="3963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6"/>
                    <a:pt x="10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6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48"/>
            <p:cNvSpPr/>
            <p:nvPr/>
          </p:nvSpPr>
          <p:spPr>
            <a:xfrm>
              <a:off x="8135076" y="2507214"/>
              <a:ext cx="35215" cy="23161"/>
            </a:xfrm>
            <a:custGeom>
              <a:rect b="b" l="l" r="r" t="t"/>
              <a:pathLst>
                <a:path extrusionOk="0" h="882" w="1341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40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48"/>
            <p:cNvSpPr/>
            <p:nvPr/>
          </p:nvSpPr>
          <p:spPr>
            <a:xfrm>
              <a:off x="8100650" y="2537623"/>
              <a:ext cx="104068" cy="50551"/>
            </a:xfrm>
            <a:custGeom>
              <a:rect b="b" l="l" r="r" t="t"/>
              <a:pathLst>
                <a:path extrusionOk="0" h="1925" w="3963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8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67" y="1924"/>
                    <a:pt x="3962" y="1828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2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48"/>
            <p:cNvSpPr/>
            <p:nvPr/>
          </p:nvSpPr>
          <p:spPr>
            <a:xfrm>
              <a:off x="8117981" y="2462047"/>
              <a:ext cx="69405" cy="56748"/>
            </a:xfrm>
            <a:custGeom>
              <a:rect b="b" l="l" r="r" t="t"/>
              <a:pathLst>
                <a:path extrusionOk="0" h="2161" w="2643">
                  <a:moveTo>
                    <a:pt x="1017" y="0"/>
                  </a:moveTo>
                  <a:cubicBezTo>
                    <a:pt x="932" y="0"/>
                    <a:pt x="855" y="51"/>
                    <a:pt x="824" y="122"/>
                  </a:cubicBezTo>
                  <a:cubicBezTo>
                    <a:pt x="747" y="275"/>
                    <a:pt x="642" y="409"/>
                    <a:pt x="517" y="524"/>
                  </a:cubicBezTo>
                  <a:cubicBezTo>
                    <a:pt x="403" y="630"/>
                    <a:pt x="269" y="716"/>
                    <a:pt x="135" y="783"/>
                  </a:cubicBezTo>
                  <a:cubicBezTo>
                    <a:pt x="48" y="831"/>
                    <a:pt x="1" y="917"/>
                    <a:pt x="10" y="1012"/>
                  </a:cubicBezTo>
                  <a:cubicBezTo>
                    <a:pt x="96" y="1673"/>
                    <a:pt x="661" y="2161"/>
                    <a:pt x="1321" y="2161"/>
                  </a:cubicBezTo>
                  <a:cubicBezTo>
                    <a:pt x="1327" y="2161"/>
                    <a:pt x="1333" y="2161"/>
                    <a:pt x="1340" y="2161"/>
                  </a:cubicBezTo>
                  <a:cubicBezTo>
                    <a:pt x="2020" y="2161"/>
                    <a:pt x="2585" y="1628"/>
                    <a:pt x="2642" y="945"/>
                  </a:cubicBezTo>
                  <a:cubicBezTo>
                    <a:pt x="2642" y="878"/>
                    <a:pt x="2613" y="811"/>
                    <a:pt x="2565" y="773"/>
                  </a:cubicBezTo>
                  <a:cubicBezTo>
                    <a:pt x="2125" y="409"/>
                    <a:pt x="1618" y="151"/>
                    <a:pt x="1073" y="8"/>
                  </a:cubicBezTo>
                  <a:cubicBezTo>
                    <a:pt x="1054" y="2"/>
                    <a:pt x="1035" y="0"/>
                    <a:pt x="101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48"/>
            <p:cNvSpPr/>
            <p:nvPr/>
          </p:nvSpPr>
          <p:spPr>
            <a:xfrm>
              <a:off x="8117981" y="2462020"/>
              <a:ext cx="69405" cy="56275"/>
            </a:xfrm>
            <a:custGeom>
              <a:rect b="b" l="l" r="r" t="t"/>
              <a:pathLst>
                <a:path extrusionOk="0" h="2143" w="2643">
                  <a:moveTo>
                    <a:pt x="1012" y="0"/>
                  </a:moveTo>
                  <a:cubicBezTo>
                    <a:pt x="929" y="0"/>
                    <a:pt x="855" y="46"/>
                    <a:pt x="824" y="123"/>
                  </a:cubicBezTo>
                  <a:cubicBezTo>
                    <a:pt x="766" y="229"/>
                    <a:pt x="699" y="334"/>
                    <a:pt x="623" y="420"/>
                  </a:cubicBezTo>
                  <a:cubicBezTo>
                    <a:pt x="584" y="449"/>
                    <a:pt x="556" y="487"/>
                    <a:pt x="517" y="516"/>
                  </a:cubicBezTo>
                  <a:cubicBezTo>
                    <a:pt x="403" y="621"/>
                    <a:pt x="269" y="707"/>
                    <a:pt x="135" y="784"/>
                  </a:cubicBezTo>
                  <a:cubicBezTo>
                    <a:pt x="48" y="822"/>
                    <a:pt x="1" y="918"/>
                    <a:pt x="10" y="1013"/>
                  </a:cubicBezTo>
                  <a:cubicBezTo>
                    <a:pt x="87" y="1597"/>
                    <a:pt x="537" y="2057"/>
                    <a:pt x="1120" y="2143"/>
                  </a:cubicBezTo>
                  <a:cubicBezTo>
                    <a:pt x="824" y="1961"/>
                    <a:pt x="642" y="1626"/>
                    <a:pt x="661" y="1281"/>
                  </a:cubicBezTo>
                  <a:lnTo>
                    <a:pt x="661" y="966"/>
                  </a:lnTo>
                  <a:cubicBezTo>
                    <a:pt x="709" y="927"/>
                    <a:pt x="757" y="889"/>
                    <a:pt x="814" y="851"/>
                  </a:cubicBezTo>
                  <a:cubicBezTo>
                    <a:pt x="929" y="736"/>
                    <a:pt x="1034" y="611"/>
                    <a:pt x="1120" y="477"/>
                  </a:cubicBezTo>
                  <a:cubicBezTo>
                    <a:pt x="1541" y="602"/>
                    <a:pt x="1934" y="822"/>
                    <a:pt x="2269" y="1100"/>
                  </a:cubicBezTo>
                  <a:cubicBezTo>
                    <a:pt x="2317" y="1138"/>
                    <a:pt x="2412" y="1233"/>
                    <a:pt x="2537" y="1348"/>
                  </a:cubicBezTo>
                  <a:cubicBezTo>
                    <a:pt x="2594" y="1214"/>
                    <a:pt x="2623" y="1080"/>
                    <a:pt x="263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0"/>
                    <a:pt x="1618" y="142"/>
                    <a:pt x="1073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48"/>
            <p:cNvSpPr/>
            <p:nvPr/>
          </p:nvSpPr>
          <p:spPr>
            <a:xfrm>
              <a:off x="8100650" y="2549440"/>
              <a:ext cx="23135" cy="38733"/>
            </a:xfrm>
            <a:custGeom>
              <a:rect b="b" l="l" r="r" t="t"/>
              <a:pathLst>
                <a:path extrusionOk="0" h="1475" w="881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8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48"/>
            <p:cNvSpPr/>
            <p:nvPr/>
          </p:nvSpPr>
          <p:spPr>
            <a:xfrm>
              <a:off x="8181557" y="2549440"/>
              <a:ext cx="23161" cy="38733"/>
            </a:xfrm>
            <a:custGeom>
              <a:rect b="b" l="l" r="r" t="t"/>
              <a:pathLst>
                <a:path extrusionOk="0" h="1475" w="882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8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48"/>
            <p:cNvSpPr/>
            <p:nvPr/>
          </p:nvSpPr>
          <p:spPr>
            <a:xfrm>
              <a:off x="8082136" y="2607869"/>
              <a:ext cx="144351" cy="115728"/>
            </a:xfrm>
            <a:custGeom>
              <a:rect b="b" l="l" r="r" t="t"/>
              <a:pathLst>
                <a:path extrusionOk="0" h="4407" w="5497">
                  <a:moveTo>
                    <a:pt x="2744" y="0"/>
                  </a:moveTo>
                  <a:cubicBezTo>
                    <a:pt x="2634" y="0"/>
                    <a:pt x="2524" y="72"/>
                    <a:pt x="2524" y="216"/>
                  </a:cubicBezTo>
                  <a:lnTo>
                    <a:pt x="2524" y="2522"/>
                  </a:lnTo>
                  <a:lnTo>
                    <a:pt x="208" y="3996"/>
                  </a:lnTo>
                  <a:cubicBezTo>
                    <a:pt x="1" y="4131"/>
                    <a:pt x="132" y="4406"/>
                    <a:pt x="325" y="4406"/>
                  </a:cubicBezTo>
                  <a:cubicBezTo>
                    <a:pt x="364" y="4406"/>
                    <a:pt x="405" y="4395"/>
                    <a:pt x="447" y="4369"/>
                  </a:cubicBezTo>
                  <a:lnTo>
                    <a:pt x="2753" y="2905"/>
                  </a:lnTo>
                  <a:lnTo>
                    <a:pt x="5050" y="4369"/>
                  </a:lnTo>
                  <a:cubicBezTo>
                    <a:pt x="5092" y="4395"/>
                    <a:pt x="5133" y="4406"/>
                    <a:pt x="5172" y="4406"/>
                  </a:cubicBezTo>
                  <a:cubicBezTo>
                    <a:pt x="5366" y="4406"/>
                    <a:pt x="5497" y="4131"/>
                    <a:pt x="5289" y="3996"/>
                  </a:cubicBezTo>
                  <a:lnTo>
                    <a:pt x="5280" y="3996"/>
                  </a:lnTo>
                  <a:lnTo>
                    <a:pt x="2964" y="2522"/>
                  </a:lnTo>
                  <a:lnTo>
                    <a:pt x="2964" y="216"/>
                  </a:lnTo>
                  <a:cubicBezTo>
                    <a:pt x="2964" y="72"/>
                    <a:pt x="2854" y="0"/>
                    <a:pt x="27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6" name="Google Shape;5946;p48"/>
          <p:cNvGrpSpPr/>
          <p:nvPr/>
        </p:nvGrpSpPr>
        <p:grpSpPr>
          <a:xfrm>
            <a:off x="4886058" y="4291240"/>
            <a:ext cx="346343" cy="343953"/>
            <a:chOff x="4886058" y="4291240"/>
            <a:chExt cx="346343" cy="343953"/>
          </a:xfrm>
        </p:grpSpPr>
        <p:sp>
          <p:nvSpPr>
            <p:cNvPr id="5947" name="Google Shape;5947;p48"/>
            <p:cNvSpPr/>
            <p:nvPr/>
          </p:nvSpPr>
          <p:spPr>
            <a:xfrm>
              <a:off x="5133611" y="4474508"/>
              <a:ext cx="40493" cy="39994"/>
            </a:xfrm>
            <a:custGeom>
              <a:rect b="b" l="l" r="r" t="t"/>
              <a:pathLst>
                <a:path extrusionOk="0" h="1523" w="1542">
                  <a:moveTo>
                    <a:pt x="0" y="1"/>
                  </a:moveTo>
                  <a:lnTo>
                    <a:pt x="977" y="1522"/>
                  </a:lnTo>
                  <a:lnTo>
                    <a:pt x="1541" y="1522"/>
                  </a:lnTo>
                  <a:cubicBezTo>
                    <a:pt x="1532" y="680"/>
                    <a:pt x="843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48"/>
            <p:cNvSpPr/>
            <p:nvPr/>
          </p:nvSpPr>
          <p:spPr>
            <a:xfrm>
              <a:off x="5093407" y="4474508"/>
              <a:ext cx="66123" cy="39994"/>
            </a:xfrm>
            <a:custGeom>
              <a:rect b="b" l="l" r="r" t="t"/>
              <a:pathLst>
                <a:path extrusionOk="0" h="1523" w="2518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8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48"/>
            <p:cNvSpPr/>
            <p:nvPr/>
          </p:nvSpPr>
          <p:spPr>
            <a:xfrm>
              <a:off x="5133112" y="4408674"/>
              <a:ext cx="22137" cy="43986"/>
            </a:xfrm>
            <a:custGeom>
              <a:rect b="b" l="l" r="r" t="t"/>
              <a:pathLst>
                <a:path extrusionOk="0" h="1675" w="843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48"/>
            <p:cNvSpPr/>
            <p:nvPr/>
          </p:nvSpPr>
          <p:spPr>
            <a:xfrm>
              <a:off x="4985084" y="4474508"/>
              <a:ext cx="40493" cy="39994"/>
            </a:xfrm>
            <a:custGeom>
              <a:rect b="b" l="l" r="r" t="t"/>
              <a:pathLst>
                <a:path extrusionOk="0" h="1523" w="1542">
                  <a:moveTo>
                    <a:pt x="0" y="1"/>
                  </a:moveTo>
                  <a:lnTo>
                    <a:pt x="976" y="1522"/>
                  </a:lnTo>
                  <a:lnTo>
                    <a:pt x="1541" y="1522"/>
                  </a:lnTo>
                  <a:cubicBezTo>
                    <a:pt x="1532" y="680"/>
                    <a:pt x="842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48"/>
            <p:cNvSpPr/>
            <p:nvPr/>
          </p:nvSpPr>
          <p:spPr>
            <a:xfrm>
              <a:off x="4944880" y="4474508"/>
              <a:ext cx="66123" cy="39994"/>
            </a:xfrm>
            <a:custGeom>
              <a:rect b="b" l="l" r="r" t="t"/>
              <a:pathLst>
                <a:path extrusionOk="0" h="1523" w="2518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7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48"/>
            <p:cNvSpPr/>
            <p:nvPr/>
          </p:nvSpPr>
          <p:spPr>
            <a:xfrm>
              <a:off x="4984585" y="4408674"/>
              <a:ext cx="22137" cy="43986"/>
            </a:xfrm>
            <a:custGeom>
              <a:rect b="b" l="l" r="r" t="t"/>
              <a:pathLst>
                <a:path extrusionOk="0" h="1675" w="843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48"/>
            <p:cNvSpPr/>
            <p:nvPr/>
          </p:nvSpPr>
          <p:spPr>
            <a:xfrm>
              <a:off x="5059479" y="4476530"/>
              <a:ext cx="54043" cy="54043"/>
            </a:xfrm>
            <a:custGeom>
              <a:rect b="b" l="l" r="r" t="t"/>
              <a:pathLst>
                <a:path extrusionOk="0" h="2058" w="2058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48"/>
            <p:cNvSpPr/>
            <p:nvPr/>
          </p:nvSpPr>
          <p:spPr>
            <a:xfrm>
              <a:off x="5005436" y="4476530"/>
              <a:ext cx="86238" cy="54043"/>
            </a:xfrm>
            <a:custGeom>
              <a:rect b="b" l="l" r="r" t="t"/>
              <a:pathLst>
                <a:path extrusionOk="0" h="2058" w="3284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48"/>
            <p:cNvSpPr/>
            <p:nvPr/>
          </p:nvSpPr>
          <p:spPr>
            <a:xfrm>
              <a:off x="5059715" y="4394835"/>
              <a:ext cx="29936" cy="59847"/>
            </a:xfrm>
            <a:custGeom>
              <a:rect b="b" l="l" r="r" t="t"/>
              <a:pathLst>
                <a:path extrusionOk="0" h="2279" w="114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48"/>
            <p:cNvSpPr/>
            <p:nvPr/>
          </p:nvSpPr>
          <p:spPr>
            <a:xfrm>
              <a:off x="5029070" y="4394835"/>
              <a:ext cx="45509" cy="59847"/>
            </a:xfrm>
            <a:custGeom>
              <a:rect b="b" l="l" r="r" t="t"/>
              <a:pathLst>
                <a:path extrusionOk="0" h="2279" w="1733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48"/>
            <p:cNvSpPr/>
            <p:nvPr/>
          </p:nvSpPr>
          <p:spPr>
            <a:xfrm>
              <a:off x="4962711" y="4408674"/>
              <a:ext cx="29175" cy="43986"/>
            </a:xfrm>
            <a:custGeom>
              <a:rect b="b" l="l" r="r" t="t"/>
              <a:pathLst>
                <a:path extrusionOk="0" h="1675" w="1111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48"/>
            <p:cNvSpPr/>
            <p:nvPr/>
          </p:nvSpPr>
          <p:spPr>
            <a:xfrm>
              <a:off x="5111237" y="4408674"/>
              <a:ext cx="29175" cy="43986"/>
            </a:xfrm>
            <a:custGeom>
              <a:rect b="b" l="l" r="r" t="t"/>
              <a:pathLst>
                <a:path extrusionOk="0" h="1675" w="1111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48"/>
            <p:cNvSpPr/>
            <p:nvPr/>
          </p:nvSpPr>
          <p:spPr>
            <a:xfrm>
              <a:off x="4886058" y="4291240"/>
              <a:ext cx="346343" cy="343953"/>
            </a:xfrm>
            <a:custGeom>
              <a:rect b="b" l="l" r="r" t="t"/>
              <a:pathLst>
                <a:path extrusionOk="0" h="13098" w="13189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0" name="Google Shape;5960;p48"/>
          <p:cNvGrpSpPr/>
          <p:nvPr/>
        </p:nvGrpSpPr>
        <p:grpSpPr>
          <a:xfrm>
            <a:off x="5344216" y="4291056"/>
            <a:ext cx="304616" cy="343560"/>
            <a:chOff x="5344216" y="4291056"/>
            <a:chExt cx="304616" cy="343560"/>
          </a:xfrm>
        </p:grpSpPr>
        <p:sp>
          <p:nvSpPr>
            <p:cNvPr id="5961" name="Google Shape;5961;p48"/>
            <p:cNvSpPr/>
            <p:nvPr/>
          </p:nvSpPr>
          <p:spPr>
            <a:xfrm>
              <a:off x="5344216" y="4297148"/>
              <a:ext cx="251334" cy="247264"/>
            </a:xfrm>
            <a:custGeom>
              <a:rect b="b" l="l" r="r" t="t"/>
              <a:pathLst>
                <a:path extrusionOk="0" h="9416" w="9571">
                  <a:moveTo>
                    <a:pt x="9280" y="0"/>
                  </a:moveTo>
                  <a:cubicBezTo>
                    <a:pt x="9234" y="0"/>
                    <a:pt x="9185" y="17"/>
                    <a:pt x="9140" y="55"/>
                  </a:cubicBezTo>
                  <a:lnTo>
                    <a:pt x="144" y="9051"/>
                  </a:lnTo>
                  <a:cubicBezTo>
                    <a:pt x="0" y="9185"/>
                    <a:pt x="96" y="9415"/>
                    <a:pt x="287" y="9415"/>
                  </a:cubicBezTo>
                  <a:cubicBezTo>
                    <a:pt x="345" y="9415"/>
                    <a:pt x="393" y="9386"/>
                    <a:pt x="431" y="9348"/>
                  </a:cubicBezTo>
                  <a:lnTo>
                    <a:pt x="9437" y="352"/>
                  </a:lnTo>
                  <a:cubicBezTo>
                    <a:pt x="9570" y="196"/>
                    <a:pt x="9439" y="0"/>
                    <a:pt x="92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48"/>
            <p:cNvSpPr/>
            <p:nvPr/>
          </p:nvSpPr>
          <p:spPr>
            <a:xfrm>
              <a:off x="5544501" y="4291056"/>
              <a:ext cx="55330" cy="53807"/>
            </a:xfrm>
            <a:custGeom>
              <a:rect b="b" l="l" r="r" t="t"/>
              <a:pathLst>
                <a:path extrusionOk="0" h="2049" w="2107">
                  <a:moveTo>
                    <a:pt x="259" y="0"/>
                  </a:moveTo>
                  <a:cubicBezTo>
                    <a:pt x="1" y="19"/>
                    <a:pt x="1" y="393"/>
                    <a:pt x="259" y="412"/>
                  </a:cubicBezTo>
                  <a:lnTo>
                    <a:pt x="1685" y="412"/>
                  </a:lnTo>
                  <a:lnTo>
                    <a:pt x="1685" y="1838"/>
                  </a:lnTo>
                  <a:cubicBezTo>
                    <a:pt x="1685" y="1953"/>
                    <a:pt x="1781" y="2048"/>
                    <a:pt x="1896" y="2048"/>
                  </a:cubicBezTo>
                  <a:cubicBezTo>
                    <a:pt x="2011" y="2048"/>
                    <a:pt x="2097" y="1953"/>
                    <a:pt x="2106" y="1838"/>
                  </a:cubicBezTo>
                  <a:lnTo>
                    <a:pt x="2106" y="201"/>
                  </a:lnTo>
                  <a:cubicBezTo>
                    <a:pt x="2106" y="86"/>
                    <a:pt x="2011" y="0"/>
                    <a:pt x="189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48"/>
            <p:cNvSpPr/>
            <p:nvPr/>
          </p:nvSpPr>
          <p:spPr>
            <a:xfrm>
              <a:off x="5349494" y="4566497"/>
              <a:ext cx="102309" cy="68118"/>
            </a:xfrm>
            <a:custGeom>
              <a:rect b="b" l="l" r="r" t="t"/>
              <a:pathLst>
                <a:path extrusionOk="0" h="2594" w="3896">
                  <a:moveTo>
                    <a:pt x="316" y="0"/>
                  </a:moveTo>
                  <a:cubicBezTo>
                    <a:pt x="48" y="10"/>
                    <a:pt x="10" y="144"/>
                    <a:pt x="0" y="201"/>
                  </a:cubicBezTo>
                  <a:lnTo>
                    <a:pt x="0" y="2594"/>
                  </a:lnTo>
                  <a:lnTo>
                    <a:pt x="3895" y="2594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48"/>
            <p:cNvSpPr/>
            <p:nvPr/>
          </p:nvSpPr>
          <p:spPr>
            <a:xfrm>
              <a:off x="5447996" y="4480784"/>
              <a:ext cx="102309" cy="153831"/>
            </a:xfrm>
            <a:custGeom>
              <a:rect b="b" l="l" r="r" t="t"/>
              <a:pathLst>
                <a:path extrusionOk="0" h="5858" w="3896">
                  <a:moveTo>
                    <a:pt x="297" y="1"/>
                  </a:moveTo>
                  <a:cubicBezTo>
                    <a:pt x="58" y="10"/>
                    <a:pt x="10" y="125"/>
                    <a:pt x="1" y="183"/>
                  </a:cubicBezTo>
                  <a:lnTo>
                    <a:pt x="1" y="5858"/>
                  </a:lnTo>
                  <a:lnTo>
                    <a:pt x="3896" y="5858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48"/>
            <p:cNvSpPr/>
            <p:nvPr/>
          </p:nvSpPr>
          <p:spPr>
            <a:xfrm>
              <a:off x="5546523" y="4388297"/>
              <a:ext cx="102309" cy="246319"/>
            </a:xfrm>
            <a:custGeom>
              <a:rect b="b" l="l" r="r" t="t"/>
              <a:pathLst>
                <a:path extrusionOk="0" h="9380" w="3896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895" y="9380"/>
                  </a:lnTo>
                  <a:lnTo>
                    <a:pt x="3895" y="192"/>
                  </a:lnTo>
                  <a:cubicBezTo>
                    <a:pt x="3886" y="125"/>
                    <a:pt x="3828" y="1"/>
                    <a:pt x="3560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48"/>
            <p:cNvSpPr/>
            <p:nvPr/>
          </p:nvSpPr>
          <p:spPr>
            <a:xfrm>
              <a:off x="5349731" y="4566497"/>
              <a:ext cx="8587" cy="68118"/>
            </a:xfrm>
            <a:custGeom>
              <a:rect b="b" l="l" r="r" t="t"/>
              <a:pathLst>
                <a:path extrusionOk="0" h="2594" w="327">
                  <a:moveTo>
                    <a:pt x="307" y="0"/>
                  </a:moveTo>
                  <a:cubicBezTo>
                    <a:pt x="39" y="10"/>
                    <a:pt x="1" y="144"/>
                    <a:pt x="1" y="201"/>
                  </a:cubicBezTo>
                  <a:lnTo>
                    <a:pt x="1" y="2594"/>
                  </a:lnTo>
                  <a:lnTo>
                    <a:pt x="326" y="259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48"/>
            <p:cNvSpPr/>
            <p:nvPr/>
          </p:nvSpPr>
          <p:spPr>
            <a:xfrm>
              <a:off x="5447996" y="4480784"/>
              <a:ext cx="8823" cy="153831"/>
            </a:xfrm>
            <a:custGeom>
              <a:rect b="b" l="l" r="r" t="t"/>
              <a:pathLst>
                <a:path extrusionOk="0" h="5858" w="336">
                  <a:moveTo>
                    <a:pt x="297" y="1"/>
                  </a:moveTo>
                  <a:cubicBezTo>
                    <a:pt x="58" y="20"/>
                    <a:pt x="10" y="135"/>
                    <a:pt x="1" y="183"/>
                  </a:cubicBezTo>
                  <a:lnTo>
                    <a:pt x="1" y="5858"/>
                  </a:lnTo>
                  <a:lnTo>
                    <a:pt x="336" y="585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48"/>
            <p:cNvSpPr/>
            <p:nvPr/>
          </p:nvSpPr>
          <p:spPr>
            <a:xfrm>
              <a:off x="5546523" y="4388297"/>
              <a:ext cx="8823" cy="246319"/>
            </a:xfrm>
            <a:custGeom>
              <a:rect b="b" l="l" r="r" t="t"/>
              <a:pathLst>
                <a:path extrusionOk="0" h="9380" w="336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35" y="938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48"/>
            <p:cNvSpPr/>
            <p:nvPr/>
          </p:nvSpPr>
          <p:spPr>
            <a:xfrm>
              <a:off x="5365828" y="4585089"/>
              <a:ext cx="68381" cy="11082"/>
            </a:xfrm>
            <a:custGeom>
              <a:rect b="b" l="l" r="r" t="t"/>
              <a:pathLst>
                <a:path extrusionOk="0" h="422" w="2604">
                  <a:moveTo>
                    <a:pt x="259" y="0"/>
                  </a:moveTo>
                  <a:cubicBezTo>
                    <a:pt x="0" y="20"/>
                    <a:pt x="0" y="402"/>
                    <a:pt x="259" y="422"/>
                  </a:cubicBezTo>
                  <a:lnTo>
                    <a:pt x="2345" y="422"/>
                  </a:lnTo>
                  <a:cubicBezTo>
                    <a:pt x="2603" y="402"/>
                    <a:pt x="2603" y="2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48"/>
            <p:cNvSpPr/>
            <p:nvPr/>
          </p:nvSpPr>
          <p:spPr>
            <a:xfrm>
              <a:off x="5464592" y="4499376"/>
              <a:ext cx="68381" cy="11108"/>
            </a:xfrm>
            <a:custGeom>
              <a:rect b="b" l="l" r="r" t="t"/>
              <a:pathLst>
                <a:path extrusionOk="0" h="423" w="2604">
                  <a:moveTo>
                    <a:pt x="259" y="1"/>
                  </a:moveTo>
                  <a:cubicBezTo>
                    <a:pt x="0" y="20"/>
                    <a:pt x="0" y="393"/>
                    <a:pt x="259" y="422"/>
                  </a:cubicBezTo>
                  <a:lnTo>
                    <a:pt x="2355" y="422"/>
                  </a:lnTo>
                  <a:cubicBezTo>
                    <a:pt x="2604" y="393"/>
                    <a:pt x="2604" y="20"/>
                    <a:pt x="2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48"/>
            <p:cNvSpPr/>
            <p:nvPr/>
          </p:nvSpPr>
          <p:spPr>
            <a:xfrm>
              <a:off x="5562516" y="4406889"/>
              <a:ext cx="70324" cy="11108"/>
            </a:xfrm>
            <a:custGeom>
              <a:rect b="b" l="l" r="r" t="t"/>
              <a:pathLst>
                <a:path extrusionOk="0" h="423" w="2678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279" y="423"/>
                    <a:pt x="285" y="423"/>
                    <a:pt x="291" y="422"/>
                  </a:cubicBezTo>
                  <a:lnTo>
                    <a:pt x="2387" y="422"/>
                  </a:lnTo>
                  <a:cubicBezTo>
                    <a:pt x="2393" y="423"/>
                    <a:pt x="2399" y="423"/>
                    <a:pt x="2405" y="423"/>
                  </a:cubicBezTo>
                  <a:cubicBezTo>
                    <a:pt x="2678" y="423"/>
                    <a:pt x="2678" y="1"/>
                    <a:pt x="2405" y="1"/>
                  </a:cubicBezTo>
                  <a:cubicBezTo>
                    <a:pt x="2399" y="1"/>
                    <a:pt x="2393" y="1"/>
                    <a:pt x="2387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2" name="Google Shape;5972;p48"/>
          <p:cNvGrpSpPr/>
          <p:nvPr/>
        </p:nvGrpSpPr>
        <p:grpSpPr>
          <a:xfrm>
            <a:off x="6279999" y="4264422"/>
            <a:ext cx="204093" cy="343743"/>
            <a:chOff x="6271562" y="4290872"/>
            <a:chExt cx="204093" cy="343743"/>
          </a:xfrm>
        </p:grpSpPr>
        <p:sp>
          <p:nvSpPr>
            <p:cNvPr id="5973" name="Google Shape;5973;p48"/>
            <p:cNvSpPr/>
            <p:nvPr/>
          </p:nvSpPr>
          <p:spPr>
            <a:xfrm>
              <a:off x="6298452" y="4602421"/>
              <a:ext cx="150312" cy="10845"/>
            </a:xfrm>
            <a:custGeom>
              <a:rect b="b" l="l" r="r" t="t"/>
              <a:pathLst>
                <a:path extrusionOk="0" h="413" w="5724">
                  <a:moveTo>
                    <a:pt x="1" y="1"/>
                  </a:moveTo>
                  <a:lnTo>
                    <a:pt x="1" y="412"/>
                  </a:lnTo>
                  <a:lnTo>
                    <a:pt x="5724" y="412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48"/>
            <p:cNvSpPr/>
            <p:nvPr/>
          </p:nvSpPr>
          <p:spPr>
            <a:xfrm>
              <a:off x="6368330" y="4290872"/>
              <a:ext cx="10583" cy="343743"/>
            </a:xfrm>
            <a:custGeom>
              <a:rect b="b" l="l" r="r" t="t"/>
              <a:pathLst>
                <a:path extrusionOk="0" h="13090" w="403">
                  <a:moveTo>
                    <a:pt x="201" y="0"/>
                  </a:moveTo>
                  <a:cubicBezTo>
                    <a:pt x="101" y="0"/>
                    <a:pt x="0" y="69"/>
                    <a:pt x="0" y="208"/>
                  </a:cubicBezTo>
                  <a:lnTo>
                    <a:pt x="0" y="12889"/>
                  </a:lnTo>
                  <a:cubicBezTo>
                    <a:pt x="0" y="13004"/>
                    <a:pt x="86" y="13090"/>
                    <a:pt x="201" y="13090"/>
                  </a:cubicBezTo>
                  <a:cubicBezTo>
                    <a:pt x="316" y="13090"/>
                    <a:pt x="402" y="13004"/>
                    <a:pt x="402" y="12889"/>
                  </a:cubicBezTo>
                  <a:lnTo>
                    <a:pt x="402" y="208"/>
                  </a:lnTo>
                  <a:cubicBezTo>
                    <a:pt x="402" y="69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48"/>
            <p:cNvSpPr/>
            <p:nvPr/>
          </p:nvSpPr>
          <p:spPr>
            <a:xfrm>
              <a:off x="6287160" y="4511351"/>
              <a:ext cx="33403" cy="123264"/>
            </a:xfrm>
            <a:custGeom>
              <a:rect b="b" l="l" r="r" t="t"/>
              <a:pathLst>
                <a:path extrusionOk="0" h="4694" w="1272">
                  <a:moveTo>
                    <a:pt x="1036" y="0"/>
                  </a:moveTo>
                  <a:cubicBezTo>
                    <a:pt x="949" y="0"/>
                    <a:pt x="863" y="52"/>
                    <a:pt x="842" y="167"/>
                  </a:cubicBezTo>
                  <a:lnTo>
                    <a:pt x="29" y="4455"/>
                  </a:lnTo>
                  <a:cubicBezTo>
                    <a:pt x="0" y="4569"/>
                    <a:pt x="77" y="4675"/>
                    <a:pt x="191" y="4694"/>
                  </a:cubicBezTo>
                  <a:lnTo>
                    <a:pt x="230" y="4694"/>
                  </a:lnTo>
                  <a:cubicBezTo>
                    <a:pt x="325" y="4694"/>
                    <a:pt x="402" y="4627"/>
                    <a:pt x="431" y="4531"/>
                  </a:cubicBezTo>
                  <a:lnTo>
                    <a:pt x="1244" y="244"/>
                  </a:lnTo>
                  <a:cubicBezTo>
                    <a:pt x="1271" y="91"/>
                    <a:pt x="1153" y="0"/>
                    <a:pt x="103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48"/>
            <p:cNvSpPr/>
            <p:nvPr/>
          </p:nvSpPr>
          <p:spPr>
            <a:xfrm>
              <a:off x="6426522" y="4511088"/>
              <a:ext cx="33298" cy="123527"/>
            </a:xfrm>
            <a:custGeom>
              <a:rect b="b" l="l" r="r" t="t"/>
              <a:pathLst>
                <a:path extrusionOk="0" h="4704" w="1268">
                  <a:moveTo>
                    <a:pt x="234" y="1"/>
                  </a:moveTo>
                  <a:cubicBezTo>
                    <a:pt x="117" y="1"/>
                    <a:pt x="1" y="91"/>
                    <a:pt x="33" y="244"/>
                  </a:cubicBezTo>
                  <a:lnTo>
                    <a:pt x="847" y="4541"/>
                  </a:lnTo>
                  <a:cubicBezTo>
                    <a:pt x="866" y="4637"/>
                    <a:pt x="952" y="4704"/>
                    <a:pt x="1048" y="4704"/>
                  </a:cubicBezTo>
                  <a:lnTo>
                    <a:pt x="1086" y="4704"/>
                  </a:lnTo>
                  <a:cubicBezTo>
                    <a:pt x="1201" y="4685"/>
                    <a:pt x="1268" y="4570"/>
                    <a:pt x="1249" y="4465"/>
                  </a:cubicBezTo>
                  <a:lnTo>
                    <a:pt x="435" y="167"/>
                  </a:lnTo>
                  <a:cubicBezTo>
                    <a:pt x="410" y="52"/>
                    <a:pt x="322" y="1"/>
                    <a:pt x="23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48"/>
            <p:cNvSpPr/>
            <p:nvPr/>
          </p:nvSpPr>
          <p:spPr>
            <a:xfrm>
              <a:off x="6368330" y="4511193"/>
              <a:ext cx="10583" cy="21402"/>
            </a:xfrm>
            <a:custGeom>
              <a:rect b="b" l="l" r="r" t="t"/>
              <a:pathLst>
                <a:path extrusionOk="0" h="815" w="403">
                  <a:moveTo>
                    <a:pt x="0" y="1"/>
                  </a:moveTo>
                  <a:lnTo>
                    <a:pt x="0" y="814"/>
                  </a:lnTo>
                  <a:lnTo>
                    <a:pt x="402" y="81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48"/>
            <p:cNvSpPr/>
            <p:nvPr/>
          </p:nvSpPr>
          <p:spPr>
            <a:xfrm>
              <a:off x="6306251" y="4511115"/>
              <a:ext cx="14338" cy="21481"/>
            </a:xfrm>
            <a:custGeom>
              <a:rect b="b" l="l" r="r" t="t"/>
              <a:pathLst>
                <a:path extrusionOk="0" h="818" w="546">
                  <a:moveTo>
                    <a:pt x="319" y="1"/>
                  </a:moveTo>
                  <a:cubicBezTo>
                    <a:pt x="219" y="1"/>
                    <a:pt x="132" y="72"/>
                    <a:pt x="115" y="166"/>
                  </a:cubicBezTo>
                  <a:lnTo>
                    <a:pt x="0" y="817"/>
                  </a:lnTo>
                  <a:lnTo>
                    <a:pt x="412" y="817"/>
                  </a:lnTo>
                  <a:lnTo>
                    <a:pt x="527" y="243"/>
                  </a:lnTo>
                  <a:cubicBezTo>
                    <a:pt x="546" y="128"/>
                    <a:pt x="469" y="23"/>
                    <a:pt x="354" y="4"/>
                  </a:cubicBezTo>
                  <a:cubicBezTo>
                    <a:pt x="343" y="2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48"/>
            <p:cNvSpPr/>
            <p:nvPr/>
          </p:nvSpPr>
          <p:spPr>
            <a:xfrm>
              <a:off x="6426653" y="4511088"/>
              <a:ext cx="14574" cy="21507"/>
            </a:xfrm>
            <a:custGeom>
              <a:rect b="b" l="l" r="r" t="t"/>
              <a:pathLst>
                <a:path extrusionOk="0" h="819" w="555">
                  <a:moveTo>
                    <a:pt x="236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18"/>
                  </a:lnTo>
                  <a:lnTo>
                    <a:pt x="555" y="818"/>
                  </a:lnTo>
                  <a:lnTo>
                    <a:pt x="430" y="167"/>
                  </a:lnTo>
                  <a:cubicBezTo>
                    <a:pt x="410" y="52"/>
                    <a:pt x="324" y="1"/>
                    <a:pt x="236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48"/>
            <p:cNvSpPr/>
            <p:nvPr/>
          </p:nvSpPr>
          <p:spPr>
            <a:xfrm>
              <a:off x="6282118" y="4328502"/>
              <a:ext cx="182743" cy="193536"/>
            </a:xfrm>
            <a:custGeom>
              <a:rect b="b" l="l" r="r" t="t"/>
              <a:pathLst>
                <a:path extrusionOk="0" h="7370" w="6959">
                  <a:moveTo>
                    <a:pt x="10" y="0"/>
                  </a:moveTo>
                  <a:lnTo>
                    <a:pt x="10" y="7159"/>
                  </a:lnTo>
                  <a:cubicBezTo>
                    <a:pt x="1" y="7274"/>
                    <a:pt x="96" y="7369"/>
                    <a:pt x="211" y="7369"/>
                  </a:cubicBezTo>
                  <a:lnTo>
                    <a:pt x="6748" y="7369"/>
                  </a:lnTo>
                  <a:cubicBezTo>
                    <a:pt x="6863" y="7369"/>
                    <a:pt x="6958" y="7274"/>
                    <a:pt x="6958" y="7168"/>
                  </a:cubicBezTo>
                  <a:lnTo>
                    <a:pt x="69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48"/>
            <p:cNvSpPr/>
            <p:nvPr/>
          </p:nvSpPr>
          <p:spPr>
            <a:xfrm>
              <a:off x="6282381" y="4328503"/>
              <a:ext cx="182481" cy="16097"/>
            </a:xfrm>
            <a:custGeom>
              <a:rect b="b" l="l" r="r" t="t"/>
              <a:pathLst>
                <a:path extrusionOk="0" h="613" w="6949">
                  <a:moveTo>
                    <a:pt x="0" y="0"/>
                  </a:moveTo>
                  <a:lnTo>
                    <a:pt x="0" y="613"/>
                  </a:lnTo>
                  <a:lnTo>
                    <a:pt x="6948" y="613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48"/>
            <p:cNvSpPr/>
            <p:nvPr/>
          </p:nvSpPr>
          <p:spPr>
            <a:xfrm>
              <a:off x="6271562" y="4312405"/>
              <a:ext cx="204093" cy="21638"/>
            </a:xfrm>
            <a:custGeom>
              <a:rect b="b" l="l" r="r" t="t"/>
              <a:pathLst>
                <a:path extrusionOk="0" h="824" w="7772">
                  <a:moveTo>
                    <a:pt x="202" y="1"/>
                  </a:moveTo>
                  <a:cubicBezTo>
                    <a:pt x="96" y="1"/>
                    <a:pt x="1" y="96"/>
                    <a:pt x="1" y="202"/>
                  </a:cubicBezTo>
                  <a:lnTo>
                    <a:pt x="1" y="613"/>
                  </a:lnTo>
                  <a:cubicBezTo>
                    <a:pt x="1" y="728"/>
                    <a:pt x="96" y="824"/>
                    <a:pt x="202" y="824"/>
                  </a:cubicBezTo>
                  <a:lnTo>
                    <a:pt x="7571" y="824"/>
                  </a:lnTo>
                  <a:cubicBezTo>
                    <a:pt x="7686" y="824"/>
                    <a:pt x="7772" y="728"/>
                    <a:pt x="7772" y="613"/>
                  </a:cubicBezTo>
                  <a:lnTo>
                    <a:pt x="7772" y="211"/>
                  </a:lnTo>
                  <a:cubicBezTo>
                    <a:pt x="7772" y="96"/>
                    <a:pt x="7686" y="1"/>
                    <a:pt x="757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48"/>
            <p:cNvSpPr/>
            <p:nvPr/>
          </p:nvSpPr>
          <p:spPr>
            <a:xfrm>
              <a:off x="6299713" y="4375482"/>
              <a:ext cx="145034" cy="104620"/>
            </a:xfrm>
            <a:custGeom>
              <a:rect b="b" l="l" r="r" t="t"/>
              <a:pathLst>
                <a:path extrusionOk="0" h="3984" w="5523">
                  <a:moveTo>
                    <a:pt x="4250" y="1"/>
                  </a:moveTo>
                  <a:cubicBezTo>
                    <a:pt x="3924" y="20"/>
                    <a:pt x="3924" y="489"/>
                    <a:pt x="4250" y="518"/>
                  </a:cubicBezTo>
                  <a:lnTo>
                    <a:pt x="4652" y="518"/>
                  </a:lnTo>
                  <a:lnTo>
                    <a:pt x="2919" y="2250"/>
                  </a:lnTo>
                  <a:lnTo>
                    <a:pt x="2527" y="1857"/>
                  </a:lnTo>
                  <a:cubicBezTo>
                    <a:pt x="2436" y="1767"/>
                    <a:pt x="2319" y="1721"/>
                    <a:pt x="2202" y="1721"/>
                  </a:cubicBezTo>
                  <a:cubicBezTo>
                    <a:pt x="2084" y="1721"/>
                    <a:pt x="1967" y="1767"/>
                    <a:pt x="1876" y="1857"/>
                  </a:cubicBezTo>
                  <a:lnTo>
                    <a:pt x="182" y="3551"/>
                  </a:lnTo>
                  <a:cubicBezTo>
                    <a:pt x="1" y="3695"/>
                    <a:pt x="220" y="3983"/>
                    <a:pt x="405" y="3983"/>
                  </a:cubicBezTo>
                  <a:cubicBezTo>
                    <a:pt x="454" y="3983"/>
                    <a:pt x="501" y="3963"/>
                    <a:pt x="536" y="3915"/>
                  </a:cubicBezTo>
                  <a:lnTo>
                    <a:pt x="2202" y="2250"/>
                  </a:lnTo>
                  <a:lnTo>
                    <a:pt x="2594" y="2642"/>
                  </a:lnTo>
                  <a:cubicBezTo>
                    <a:pt x="2680" y="2733"/>
                    <a:pt x="2797" y="2779"/>
                    <a:pt x="2916" y="2779"/>
                  </a:cubicBezTo>
                  <a:cubicBezTo>
                    <a:pt x="3034" y="2779"/>
                    <a:pt x="3154" y="2733"/>
                    <a:pt x="3245" y="2642"/>
                  </a:cubicBezTo>
                  <a:lnTo>
                    <a:pt x="5015" y="872"/>
                  </a:lnTo>
                  <a:lnTo>
                    <a:pt x="5015" y="1274"/>
                  </a:lnTo>
                  <a:cubicBezTo>
                    <a:pt x="5025" y="1436"/>
                    <a:pt x="5147" y="1518"/>
                    <a:pt x="5269" y="1518"/>
                  </a:cubicBezTo>
                  <a:cubicBezTo>
                    <a:pt x="5391" y="1518"/>
                    <a:pt x="5513" y="1436"/>
                    <a:pt x="5523" y="1274"/>
                  </a:cubicBezTo>
                  <a:lnTo>
                    <a:pt x="5523" y="259"/>
                  </a:lnTo>
                  <a:cubicBezTo>
                    <a:pt x="5523" y="116"/>
                    <a:pt x="5408" y="1"/>
                    <a:pt x="527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48"/>
            <p:cNvSpPr/>
            <p:nvPr/>
          </p:nvSpPr>
          <p:spPr>
            <a:xfrm>
              <a:off x="6271562" y="4323224"/>
              <a:ext cx="204093" cy="10819"/>
            </a:xfrm>
            <a:custGeom>
              <a:rect b="b" l="l" r="r" t="t"/>
              <a:pathLst>
                <a:path extrusionOk="0" h="412" w="7772">
                  <a:moveTo>
                    <a:pt x="202" y="0"/>
                  </a:moveTo>
                  <a:cubicBezTo>
                    <a:pt x="96" y="0"/>
                    <a:pt x="1" y="86"/>
                    <a:pt x="1" y="201"/>
                  </a:cubicBezTo>
                  <a:cubicBezTo>
                    <a:pt x="1" y="316"/>
                    <a:pt x="96" y="412"/>
                    <a:pt x="202" y="412"/>
                  </a:cubicBezTo>
                  <a:lnTo>
                    <a:pt x="7571" y="412"/>
                  </a:lnTo>
                  <a:cubicBezTo>
                    <a:pt x="7686" y="412"/>
                    <a:pt x="7772" y="316"/>
                    <a:pt x="7772" y="201"/>
                  </a:cubicBezTo>
                  <a:cubicBezTo>
                    <a:pt x="7772" y="86"/>
                    <a:pt x="7686" y="0"/>
                    <a:pt x="757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5" name="Google Shape;5985;p48"/>
          <p:cNvGrpSpPr/>
          <p:nvPr/>
        </p:nvGrpSpPr>
        <p:grpSpPr>
          <a:xfrm>
            <a:off x="6639491" y="4329238"/>
            <a:ext cx="344085" cy="267195"/>
            <a:chOff x="6639491" y="4329238"/>
            <a:chExt cx="344085" cy="267195"/>
          </a:xfrm>
        </p:grpSpPr>
        <p:sp>
          <p:nvSpPr>
            <p:cNvPr id="5986" name="Google Shape;5986;p48"/>
            <p:cNvSpPr/>
            <p:nvPr/>
          </p:nvSpPr>
          <p:spPr>
            <a:xfrm>
              <a:off x="6697788" y="4352609"/>
              <a:ext cx="275467" cy="177465"/>
            </a:xfrm>
            <a:custGeom>
              <a:rect b="b" l="l" r="r" t="t"/>
              <a:pathLst>
                <a:path extrusionOk="0" h="6758" w="10490">
                  <a:moveTo>
                    <a:pt x="1" y="1"/>
                  </a:moveTo>
                  <a:lnTo>
                    <a:pt x="1" y="4317"/>
                  </a:lnTo>
                  <a:lnTo>
                    <a:pt x="728" y="4317"/>
                  </a:lnTo>
                  <a:lnTo>
                    <a:pt x="728" y="4796"/>
                  </a:lnTo>
                  <a:lnTo>
                    <a:pt x="929" y="4853"/>
                  </a:lnTo>
                  <a:cubicBezTo>
                    <a:pt x="1044" y="4891"/>
                    <a:pt x="1159" y="4939"/>
                    <a:pt x="1264" y="4997"/>
                  </a:cubicBezTo>
                  <a:lnTo>
                    <a:pt x="1446" y="5092"/>
                  </a:lnTo>
                  <a:lnTo>
                    <a:pt x="1791" y="4748"/>
                  </a:lnTo>
                  <a:lnTo>
                    <a:pt x="2326" y="5293"/>
                  </a:lnTo>
                  <a:lnTo>
                    <a:pt x="1991" y="5628"/>
                  </a:lnTo>
                  <a:lnTo>
                    <a:pt x="2087" y="5810"/>
                  </a:lnTo>
                  <a:cubicBezTo>
                    <a:pt x="2145" y="5925"/>
                    <a:pt x="2192" y="6030"/>
                    <a:pt x="2221" y="6145"/>
                  </a:cubicBezTo>
                  <a:lnTo>
                    <a:pt x="2288" y="6346"/>
                  </a:lnTo>
                  <a:lnTo>
                    <a:pt x="2767" y="6346"/>
                  </a:lnTo>
                  <a:lnTo>
                    <a:pt x="2767" y="6758"/>
                  </a:lnTo>
                  <a:lnTo>
                    <a:pt x="10490" y="6758"/>
                  </a:lnTo>
                  <a:lnTo>
                    <a:pt x="10490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48"/>
            <p:cNvSpPr/>
            <p:nvPr/>
          </p:nvSpPr>
          <p:spPr>
            <a:xfrm>
              <a:off x="6735734" y="4530311"/>
              <a:ext cx="46533" cy="22137"/>
            </a:xfrm>
            <a:custGeom>
              <a:rect b="b" l="l" r="r" t="t"/>
              <a:pathLst>
                <a:path extrusionOk="0" h="843" w="1772">
                  <a:moveTo>
                    <a:pt x="1006" y="0"/>
                  </a:moveTo>
                  <a:lnTo>
                    <a:pt x="1006" y="29"/>
                  </a:lnTo>
                  <a:lnTo>
                    <a:pt x="393" y="29"/>
                  </a:lnTo>
                  <a:lnTo>
                    <a:pt x="393" y="38"/>
                  </a:lnTo>
                  <a:cubicBezTo>
                    <a:pt x="365" y="345"/>
                    <a:pt x="231" y="641"/>
                    <a:pt x="1" y="842"/>
                  </a:cubicBezTo>
                  <a:lnTo>
                    <a:pt x="1130" y="842"/>
                  </a:lnTo>
                  <a:cubicBezTo>
                    <a:pt x="1178" y="727"/>
                    <a:pt x="1216" y="603"/>
                    <a:pt x="1255" y="488"/>
                  </a:cubicBezTo>
                  <a:lnTo>
                    <a:pt x="1771" y="48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48"/>
            <p:cNvSpPr/>
            <p:nvPr/>
          </p:nvSpPr>
          <p:spPr>
            <a:xfrm>
              <a:off x="6746290" y="4472250"/>
              <a:ext cx="35976" cy="58087"/>
            </a:xfrm>
            <a:custGeom>
              <a:rect b="b" l="l" r="r" t="t"/>
              <a:pathLst>
                <a:path extrusionOk="0" h="2212" w="1370">
                  <a:moveTo>
                    <a:pt x="250" y="0"/>
                  </a:moveTo>
                  <a:lnTo>
                    <a:pt x="1" y="249"/>
                  </a:lnTo>
                  <a:lnTo>
                    <a:pt x="479" y="737"/>
                  </a:lnTo>
                  <a:lnTo>
                    <a:pt x="144" y="1082"/>
                  </a:lnTo>
                  <a:lnTo>
                    <a:pt x="240" y="1264"/>
                  </a:lnTo>
                  <a:cubicBezTo>
                    <a:pt x="298" y="1369"/>
                    <a:pt x="345" y="1484"/>
                    <a:pt x="374" y="1599"/>
                  </a:cubicBezTo>
                  <a:lnTo>
                    <a:pt x="441" y="1790"/>
                  </a:lnTo>
                  <a:lnTo>
                    <a:pt x="920" y="1790"/>
                  </a:lnTo>
                  <a:lnTo>
                    <a:pt x="920" y="2211"/>
                  </a:lnTo>
                  <a:lnTo>
                    <a:pt x="1369" y="2211"/>
                  </a:lnTo>
                  <a:lnTo>
                    <a:pt x="1369" y="1656"/>
                  </a:lnTo>
                  <a:lnTo>
                    <a:pt x="843" y="1656"/>
                  </a:lnTo>
                  <a:cubicBezTo>
                    <a:pt x="795" y="1465"/>
                    <a:pt x="719" y="1273"/>
                    <a:pt x="623" y="1111"/>
                  </a:cubicBezTo>
                  <a:lnTo>
                    <a:pt x="987" y="73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48"/>
            <p:cNvSpPr/>
            <p:nvPr/>
          </p:nvSpPr>
          <p:spPr>
            <a:xfrm>
              <a:off x="6701307" y="4462455"/>
              <a:ext cx="39994" cy="23897"/>
            </a:xfrm>
            <a:custGeom>
              <a:rect b="b" l="l" r="r" t="t"/>
              <a:pathLst>
                <a:path extrusionOk="0" h="910" w="1523">
                  <a:moveTo>
                    <a:pt x="1" y="0"/>
                  </a:moveTo>
                  <a:lnTo>
                    <a:pt x="1" y="134"/>
                  </a:lnTo>
                  <a:lnTo>
                    <a:pt x="604" y="134"/>
                  </a:lnTo>
                  <a:lnTo>
                    <a:pt x="604" y="613"/>
                  </a:lnTo>
                  <a:lnTo>
                    <a:pt x="795" y="680"/>
                  </a:lnTo>
                  <a:cubicBezTo>
                    <a:pt x="910" y="708"/>
                    <a:pt x="1025" y="756"/>
                    <a:pt x="1130" y="814"/>
                  </a:cubicBezTo>
                  <a:lnTo>
                    <a:pt x="1312" y="909"/>
                  </a:lnTo>
                  <a:lnTo>
                    <a:pt x="1523" y="699"/>
                  </a:lnTo>
                  <a:cubicBezTo>
                    <a:pt x="1379" y="622"/>
                    <a:pt x="1216" y="555"/>
                    <a:pt x="1044" y="517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48"/>
            <p:cNvSpPr/>
            <p:nvPr/>
          </p:nvSpPr>
          <p:spPr>
            <a:xfrm>
              <a:off x="6697788" y="4352609"/>
              <a:ext cx="9086" cy="109609"/>
            </a:xfrm>
            <a:custGeom>
              <a:rect b="b" l="l" r="r" t="t"/>
              <a:pathLst>
                <a:path extrusionOk="0" h="4174" w="346">
                  <a:moveTo>
                    <a:pt x="1" y="1"/>
                  </a:moveTo>
                  <a:lnTo>
                    <a:pt x="1" y="4174"/>
                  </a:lnTo>
                  <a:lnTo>
                    <a:pt x="345" y="417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48"/>
            <p:cNvSpPr/>
            <p:nvPr/>
          </p:nvSpPr>
          <p:spPr>
            <a:xfrm>
              <a:off x="6697788" y="4351874"/>
              <a:ext cx="275467" cy="9060"/>
            </a:xfrm>
            <a:custGeom>
              <a:rect b="b" l="l" r="r" t="t"/>
              <a:pathLst>
                <a:path extrusionOk="0" h="345" w="10490">
                  <a:moveTo>
                    <a:pt x="1" y="0"/>
                  </a:moveTo>
                  <a:lnTo>
                    <a:pt x="1" y="345"/>
                  </a:lnTo>
                  <a:lnTo>
                    <a:pt x="10490" y="345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48"/>
            <p:cNvSpPr/>
            <p:nvPr/>
          </p:nvSpPr>
          <p:spPr>
            <a:xfrm>
              <a:off x="6726201" y="4529050"/>
              <a:ext cx="257374" cy="24658"/>
            </a:xfrm>
            <a:custGeom>
              <a:rect b="b" l="l" r="r" t="t"/>
              <a:pathLst>
                <a:path extrusionOk="0" h="939" w="9801">
                  <a:moveTo>
                    <a:pt x="1369" y="0"/>
                  </a:moveTo>
                  <a:cubicBezTo>
                    <a:pt x="1350" y="0"/>
                    <a:pt x="1331" y="19"/>
                    <a:pt x="1331" y="39"/>
                  </a:cubicBezTo>
                  <a:lnTo>
                    <a:pt x="441" y="39"/>
                  </a:lnTo>
                  <a:cubicBezTo>
                    <a:pt x="421" y="39"/>
                    <a:pt x="402" y="58"/>
                    <a:pt x="402" y="86"/>
                  </a:cubicBezTo>
                  <a:lnTo>
                    <a:pt x="402" y="144"/>
                  </a:lnTo>
                  <a:lnTo>
                    <a:pt x="402" y="173"/>
                  </a:lnTo>
                  <a:lnTo>
                    <a:pt x="402" y="192"/>
                  </a:lnTo>
                  <a:lnTo>
                    <a:pt x="402" y="201"/>
                  </a:lnTo>
                  <a:cubicBezTo>
                    <a:pt x="374" y="460"/>
                    <a:pt x="240" y="699"/>
                    <a:pt x="29" y="862"/>
                  </a:cubicBezTo>
                  <a:cubicBezTo>
                    <a:pt x="0" y="881"/>
                    <a:pt x="10" y="929"/>
                    <a:pt x="58" y="938"/>
                  </a:cubicBezTo>
                  <a:lnTo>
                    <a:pt x="9762" y="938"/>
                  </a:lnTo>
                  <a:cubicBezTo>
                    <a:pt x="9781" y="938"/>
                    <a:pt x="9800" y="919"/>
                    <a:pt x="9800" y="890"/>
                  </a:cubicBezTo>
                  <a:lnTo>
                    <a:pt x="9800" y="48"/>
                  </a:lnTo>
                  <a:cubicBezTo>
                    <a:pt x="9800" y="19"/>
                    <a:pt x="9781" y="0"/>
                    <a:pt x="976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48"/>
            <p:cNvSpPr/>
            <p:nvPr/>
          </p:nvSpPr>
          <p:spPr>
            <a:xfrm>
              <a:off x="6687757" y="4329238"/>
              <a:ext cx="295819" cy="24422"/>
            </a:xfrm>
            <a:custGeom>
              <a:rect b="b" l="l" r="r" t="t"/>
              <a:pathLst>
                <a:path extrusionOk="0" h="930" w="11265">
                  <a:moveTo>
                    <a:pt x="38" y="1"/>
                  </a:moveTo>
                  <a:cubicBezTo>
                    <a:pt x="19" y="1"/>
                    <a:pt x="0" y="20"/>
                    <a:pt x="0" y="49"/>
                  </a:cubicBezTo>
                  <a:lnTo>
                    <a:pt x="0" y="891"/>
                  </a:lnTo>
                  <a:cubicBezTo>
                    <a:pt x="0" y="910"/>
                    <a:pt x="19" y="929"/>
                    <a:pt x="38" y="929"/>
                  </a:cubicBezTo>
                  <a:lnTo>
                    <a:pt x="11226" y="929"/>
                  </a:lnTo>
                  <a:cubicBezTo>
                    <a:pt x="11245" y="929"/>
                    <a:pt x="11264" y="910"/>
                    <a:pt x="11264" y="891"/>
                  </a:cubicBezTo>
                  <a:lnTo>
                    <a:pt x="11264" y="49"/>
                  </a:lnTo>
                  <a:cubicBezTo>
                    <a:pt x="11264" y="20"/>
                    <a:pt x="11245" y="1"/>
                    <a:pt x="112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48"/>
            <p:cNvSpPr/>
            <p:nvPr/>
          </p:nvSpPr>
          <p:spPr>
            <a:xfrm>
              <a:off x="6799073" y="4445097"/>
              <a:ext cx="23398" cy="54306"/>
            </a:xfrm>
            <a:custGeom>
              <a:rect b="b" l="l" r="r" t="t"/>
              <a:pathLst>
                <a:path extrusionOk="0" h="2068" w="891">
                  <a:moveTo>
                    <a:pt x="1" y="1"/>
                  </a:moveTo>
                  <a:lnTo>
                    <a:pt x="1" y="2068"/>
                  </a:lnTo>
                  <a:lnTo>
                    <a:pt x="891" y="206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48"/>
            <p:cNvSpPr/>
            <p:nvPr/>
          </p:nvSpPr>
          <p:spPr>
            <a:xfrm>
              <a:off x="6838778" y="4421988"/>
              <a:ext cx="23398" cy="77414"/>
            </a:xfrm>
            <a:custGeom>
              <a:rect b="b" l="l" r="r" t="t"/>
              <a:pathLst>
                <a:path extrusionOk="0" h="2948" w="891">
                  <a:moveTo>
                    <a:pt x="1" y="0"/>
                  </a:moveTo>
                  <a:lnTo>
                    <a:pt x="1" y="2948"/>
                  </a:lnTo>
                  <a:lnTo>
                    <a:pt x="891" y="29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48"/>
            <p:cNvSpPr/>
            <p:nvPr/>
          </p:nvSpPr>
          <p:spPr>
            <a:xfrm>
              <a:off x="6877485" y="4435801"/>
              <a:ext cx="23161" cy="63365"/>
            </a:xfrm>
            <a:custGeom>
              <a:rect b="b" l="l" r="r" t="t"/>
              <a:pathLst>
                <a:path extrusionOk="0" h="2413" w="882">
                  <a:moveTo>
                    <a:pt x="1" y="1"/>
                  </a:moveTo>
                  <a:lnTo>
                    <a:pt x="1" y="2412"/>
                  </a:lnTo>
                  <a:lnTo>
                    <a:pt x="881" y="241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48"/>
            <p:cNvSpPr/>
            <p:nvPr/>
          </p:nvSpPr>
          <p:spPr>
            <a:xfrm>
              <a:off x="6918214" y="4390319"/>
              <a:ext cx="23398" cy="108848"/>
            </a:xfrm>
            <a:custGeom>
              <a:rect b="b" l="l" r="r" t="t"/>
              <a:pathLst>
                <a:path extrusionOk="0" h="4145" w="891">
                  <a:moveTo>
                    <a:pt x="0" y="0"/>
                  </a:moveTo>
                  <a:lnTo>
                    <a:pt x="0" y="4144"/>
                  </a:lnTo>
                  <a:lnTo>
                    <a:pt x="890" y="414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48"/>
            <p:cNvSpPr/>
            <p:nvPr/>
          </p:nvSpPr>
          <p:spPr>
            <a:xfrm>
              <a:off x="6720923" y="4382283"/>
              <a:ext cx="44248" cy="11082"/>
            </a:xfrm>
            <a:custGeom>
              <a:rect b="b" l="l" r="r" t="t"/>
              <a:pathLst>
                <a:path extrusionOk="0" h="422" w="1685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1398" y="421"/>
                  </a:lnTo>
                  <a:cubicBezTo>
                    <a:pt x="1685" y="421"/>
                    <a:pt x="1685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48"/>
            <p:cNvSpPr/>
            <p:nvPr/>
          </p:nvSpPr>
          <p:spPr>
            <a:xfrm>
              <a:off x="6720923" y="4400875"/>
              <a:ext cx="60345" cy="11082"/>
            </a:xfrm>
            <a:custGeom>
              <a:rect b="b" l="l" r="r" t="t"/>
              <a:pathLst>
                <a:path extrusionOk="0" h="422" w="2298">
                  <a:moveTo>
                    <a:pt x="278" y="0"/>
                  </a:moveTo>
                  <a:cubicBezTo>
                    <a:pt x="0" y="0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48"/>
            <p:cNvSpPr/>
            <p:nvPr/>
          </p:nvSpPr>
          <p:spPr>
            <a:xfrm>
              <a:off x="6720923" y="4419231"/>
              <a:ext cx="60345" cy="11082"/>
            </a:xfrm>
            <a:custGeom>
              <a:rect b="b" l="l" r="r" t="t"/>
              <a:pathLst>
                <a:path extrusionOk="0" h="422" w="2298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2010" y="421"/>
                  </a:lnTo>
                  <a:cubicBezTo>
                    <a:pt x="2297" y="421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48"/>
            <p:cNvSpPr/>
            <p:nvPr/>
          </p:nvSpPr>
          <p:spPr>
            <a:xfrm>
              <a:off x="6720923" y="4437560"/>
              <a:ext cx="60345" cy="11082"/>
            </a:xfrm>
            <a:custGeom>
              <a:rect b="b" l="l" r="r" t="t"/>
              <a:pathLst>
                <a:path extrusionOk="0" h="422" w="2298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1"/>
                    <a:pt x="2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48"/>
            <p:cNvSpPr/>
            <p:nvPr/>
          </p:nvSpPr>
          <p:spPr>
            <a:xfrm>
              <a:off x="6639491" y="4461956"/>
              <a:ext cx="134740" cy="134477"/>
            </a:xfrm>
            <a:custGeom>
              <a:rect b="b" l="l" r="r" t="t"/>
              <a:pathLst>
                <a:path extrusionOk="0" h="5121" w="5131">
                  <a:moveTo>
                    <a:pt x="2805" y="1570"/>
                  </a:moveTo>
                  <a:lnTo>
                    <a:pt x="2833" y="1579"/>
                  </a:lnTo>
                  <a:lnTo>
                    <a:pt x="2881" y="1579"/>
                  </a:lnTo>
                  <a:lnTo>
                    <a:pt x="2900" y="1589"/>
                  </a:lnTo>
                  <a:lnTo>
                    <a:pt x="2929" y="1598"/>
                  </a:lnTo>
                  <a:lnTo>
                    <a:pt x="2948" y="1608"/>
                  </a:lnTo>
                  <a:lnTo>
                    <a:pt x="2977" y="1617"/>
                  </a:lnTo>
                  <a:lnTo>
                    <a:pt x="2996" y="1627"/>
                  </a:lnTo>
                  <a:lnTo>
                    <a:pt x="3025" y="1637"/>
                  </a:lnTo>
                  <a:lnTo>
                    <a:pt x="3044" y="1646"/>
                  </a:lnTo>
                  <a:lnTo>
                    <a:pt x="3063" y="1656"/>
                  </a:lnTo>
                  <a:lnTo>
                    <a:pt x="3082" y="1675"/>
                  </a:lnTo>
                  <a:lnTo>
                    <a:pt x="3111" y="1684"/>
                  </a:lnTo>
                  <a:lnTo>
                    <a:pt x="3130" y="1694"/>
                  </a:lnTo>
                  <a:lnTo>
                    <a:pt x="3149" y="1704"/>
                  </a:lnTo>
                  <a:lnTo>
                    <a:pt x="3168" y="1723"/>
                  </a:lnTo>
                  <a:lnTo>
                    <a:pt x="3187" y="1732"/>
                  </a:lnTo>
                  <a:lnTo>
                    <a:pt x="3197" y="1742"/>
                  </a:lnTo>
                  <a:lnTo>
                    <a:pt x="3216" y="1761"/>
                  </a:lnTo>
                  <a:lnTo>
                    <a:pt x="3235" y="1771"/>
                  </a:lnTo>
                  <a:lnTo>
                    <a:pt x="3264" y="1790"/>
                  </a:lnTo>
                  <a:lnTo>
                    <a:pt x="3283" y="1809"/>
                  </a:lnTo>
                  <a:lnTo>
                    <a:pt x="3302" y="1838"/>
                  </a:lnTo>
                  <a:lnTo>
                    <a:pt x="3312" y="1847"/>
                  </a:lnTo>
                  <a:lnTo>
                    <a:pt x="3321" y="1857"/>
                  </a:lnTo>
                  <a:lnTo>
                    <a:pt x="3341" y="1866"/>
                  </a:lnTo>
                  <a:lnTo>
                    <a:pt x="3350" y="1885"/>
                  </a:lnTo>
                  <a:lnTo>
                    <a:pt x="3360" y="1895"/>
                  </a:lnTo>
                  <a:lnTo>
                    <a:pt x="3369" y="1904"/>
                  </a:lnTo>
                  <a:lnTo>
                    <a:pt x="3388" y="1924"/>
                  </a:lnTo>
                  <a:lnTo>
                    <a:pt x="3388" y="1933"/>
                  </a:lnTo>
                  <a:lnTo>
                    <a:pt x="3398" y="1943"/>
                  </a:lnTo>
                  <a:lnTo>
                    <a:pt x="3408" y="1962"/>
                  </a:lnTo>
                  <a:lnTo>
                    <a:pt x="3427" y="1991"/>
                  </a:lnTo>
                  <a:lnTo>
                    <a:pt x="3436" y="2010"/>
                  </a:lnTo>
                  <a:lnTo>
                    <a:pt x="3455" y="2029"/>
                  </a:lnTo>
                  <a:lnTo>
                    <a:pt x="3465" y="2048"/>
                  </a:lnTo>
                  <a:lnTo>
                    <a:pt x="3475" y="2067"/>
                  </a:lnTo>
                  <a:lnTo>
                    <a:pt x="3494" y="2096"/>
                  </a:lnTo>
                  <a:lnTo>
                    <a:pt x="3503" y="2115"/>
                  </a:lnTo>
                  <a:lnTo>
                    <a:pt x="3513" y="2134"/>
                  </a:lnTo>
                  <a:lnTo>
                    <a:pt x="3522" y="2163"/>
                  </a:lnTo>
                  <a:lnTo>
                    <a:pt x="3532" y="2182"/>
                  </a:lnTo>
                  <a:lnTo>
                    <a:pt x="3542" y="2211"/>
                  </a:lnTo>
                  <a:lnTo>
                    <a:pt x="3551" y="2230"/>
                  </a:lnTo>
                  <a:lnTo>
                    <a:pt x="3561" y="2259"/>
                  </a:lnTo>
                  <a:lnTo>
                    <a:pt x="3570" y="2278"/>
                  </a:lnTo>
                  <a:lnTo>
                    <a:pt x="3570" y="2306"/>
                  </a:lnTo>
                  <a:lnTo>
                    <a:pt x="3570" y="2326"/>
                  </a:lnTo>
                  <a:lnTo>
                    <a:pt x="3570" y="2354"/>
                  </a:lnTo>
                  <a:lnTo>
                    <a:pt x="3570" y="2364"/>
                  </a:lnTo>
                  <a:lnTo>
                    <a:pt x="3570" y="2373"/>
                  </a:lnTo>
                  <a:lnTo>
                    <a:pt x="3570" y="2402"/>
                  </a:lnTo>
                  <a:lnTo>
                    <a:pt x="3570" y="2412"/>
                  </a:lnTo>
                  <a:lnTo>
                    <a:pt x="3570" y="2431"/>
                  </a:lnTo>
                  <a:lnTo>
                    <a:pt x="3570" y="2469"/>
                  </a:lnTo>
                  <a:lnTo>
                    <a:pt x="3570" y="2479"/>
                  </a:lnTo>
                  <a:lnTo>
                    <a:pt x="3570" y="2507"/>
                  </a:lnTo>
                  <a:cubicBezTo>
                    <a:pt x="3637" y="2507"/>
                    <a:pt x="3637" y="2536"/>
                    <a:pt x="3637" y="2555"/>
                  </a:cubicBezTo>
                  <a:lnTo>
                    <a:pt x="3637" y="2622"/>
                  </a:lnTo>
                  <a:lnTo>
                    <a:pt x="3637" y="2651"/>
                  </a:lnTo>
                  <a:lnTo>
                    <a:pt x="3637" y="2689"/>
                  </a:lnTo>
                  <a:lnTo>
                    <a:pt x="3637" y="2708"/>
                  </a:lnTo>
                  <a:cubicBezTo>
                    <a:pt x="3637" y="2728"/>
                    <a:pt x="3637" y="2747"/>
                    <a:pt x="3628" y="2756"/>
                  </a:cubicBezTo>
                  <a:lnTo>
                    <a:pt x="3628" y="2775"/>
                  </a:lnTo>
                  <a:cubicBezTo>
                    <a:pt x="3628" y="2795"/>
                    <a:pt x="3618" y="2814"/>
                    <a:pt x="3609" y="2833"/>
                  </a:cubicBezTo>
                  <a:lnTo>
                    <a:pt x="3609" y="2842"/>
                  </a:lnTo>
                  <a:cubicBezTo>
                    <a:pt x="3609" y="2862"/>
                    <a:pt x="3599" y="2881"/>
                    <a:pt x="3599" y="2890"/>
                  </a:cubicBezTo>
                  <a:lnTo>
                    <a:pt x="3599" y="2909"/>
                  </a:lnTo>
                  <a:lnTo>
                    <a:pt x="3580" y="2957"/>
                  </a:lnTo>
                  <a:lnTo>
                    <a:pt x="3580" y="2967"/>
                  </a:lnTo>
                  <a:cubicBezTo>
                    <a:pt x="3561" y="3005"/>
                    <a:pt x="3542" y="3043"/>
                    <a:pt x="3522" y="3082"/>
                  </a:cubicBezTo>
                  <a:lnTo>
                    <a:pt x="3522" y="3091"/>
                  </a:lnTo>
                  <a:lnTo>
                    <a:pt x="3494" y="3129"/>
                  </a:lnTo>
                  <a:lnTo>
                    <a:pt x="3494" y="3139"/>
                  </a:lnTo>
                  <a:cubicBezTo>
                    <a:pt x="3455" y="3196"/>
                    <a:pt x="3417" y="3244"/>
                    <a:pt x="3369" y="3292"/>
                  </a:cubicBezTo>
                  <a:cubicBezTo>
                    <a:pt x="3321" y="3340"/>
                    <a:pt x="3274" y="3378"/>
                    <a:pt x="3226" y="3417"/>
                  </a:cubicBezTo>
                  <a:lnTo>
                    <a:pt x="3207" y="3436"/>
                  </a:lnTo>
                  <a:lnTo>
                    <a:pt x="3168" y="3455"/>
                  </a:lnTo>
                  <a:lnTo>
                    <a:pt x="3149" y="3464"/>
                  </a:lnTo>
                  <a:lnTo>
                    <a:pt x="3130" y="3474"/>
                  </a:lnTo>
                  <a:lnTo>
                    <a:pt x="3120" y="3484"/>
                  </a:lnTo>
                  <a:lnTo>
                    <a:pt x="3101" y="3493"/>
                  </a:lnTo>
                  <a:lnTo>
                    <a:pt x="3092" y="3493"/>
                  </a:lnTo>
                  <a:lnTo>
                    <a:pt x="3044" y="3522"/>
                  </a:lnTo>
                  <a:lnTo>
                    <a:pt x="3015" y="3531"/>
                  </a:lnTo>
                  <a:lnTo>
                    <a:pt x="2986" y="3541"/>
                  </a:lnTo>
                  <a:lnTo>
                    <a:pt x="2948" y="3560"/>
                  </a:lnTo>
                  <a:lnTo>
                    <a:pt x="2910" y="3560"/>
                  </a:lnTo>
                  <a:lnTo>
                    <a:pt x="2881" y="3570"/>
                  </a:lnTo>
                  <a:lnTo>
                    <a:pt x="2843" y="3570"/>
                  </a:lnTo>
                  <a:lnTo>
                    <a:pt x="2776" y="3579"/>
                  </a:lnTo>
                  <a:lnTo>
                    <a:pt x="2766" y="3579"/>
                  </a:lnTo>
                  <a:lnTo>
                    <a:pt x="2709" y="3589"/>
                  </a:lnTo>
                  <a:lnTo>
                    <a:pt x="2470" y="3589"/>
                  </a:lnTo>
                  <a:lnTo>
                    <a:pt x="2403" y="3570"/>
                  </a:lnTo>
                  <a:lnTo>
                    <a:pt x="2374" y="3570"/>
                  </a:lnTo>
                  <a:lnTo>
                    <a:pt x="2336" y="3560"/>
                  </a:lnTo>
                  <a:lnTo>
                    <a:pt x="2326" y="3560"/>
                  </a:lnTo>
                  <a:lnTo>
                    <a:pt x="2297" y="3551"/>
                  </a:lnTo>
                  <a:lnTo>
                    <a:pt x="2259" y="3541"/>
                  </a:lnTo>
                  <a:lnTo>
                    <a:pt x="2250" y="3541"/>
                  </a:lnTo>
                  <a:lnTo>
                    <a:pt x="2221" y="3531"/>
                  </a:lnTo>
                  <a:lnTo>
                    <a:pt x="2192" y="3522"/>
                  </a:lnTo>
                  <a:lnTo>
                    <a:pt x="2144" y="3493"/>
                  </a:lnTo>
                  <a:lnTo>
                    <a:pt x="2135" y="3493"/>
                  </a:lnTo>
                  <a:lnTo>
                    <a:pt x="2116" y="3484"/>
                  </a:lnTo>
                  <a:lnTo>
                    <a:pt x="2077" y="3464"/>
                  </a:lnTo>
                  <a:lnTo>
                    <a:pt x="2068" y="3455"/>
                  </a:lnTo>
                  <a:lnTo>
                    <a:pt x="2058" y="3455"/>
                  </a:lnTo>
                  <a:cubicBezTo>
                    <a:pt x="1790" y="3292"/>
                    <a:pt x="1618" y="3015"/>
                    <a:pt x="1580" y="2708"/>
                  </a:cubicBezTo>
                  <a:lnTo>
                    <a:pt x="1580" y="2689"/>
                  </a:lnTo>
                  <a:lnTo>
                    <a:pt x="1580" y="2641"/>
                  </a:lnTo>
                  <a:lnTo>
                    <a:pt x="1580" y="2622"/>
                  </a:lnTo>
                  <a:lnTo>
                    <a:pt x="1580" y="2565"/>
                  </a:lnTo>
                  <a:lnTo>
                    <a:pt x="1580" y="2488"/>
                  </a:lnTo>
                  <a:lnTo>
                    <a:pt x="1580" y="2460"/>
                  </a:lnTo>
                  <a:lnTo>
                    <a:pt x="1580" y="2412"/>
                  </a:lnTo>
                  <a:lnTo>
                    <a:pt x="1580" y="2402"/>
                  </a:lnTo>
                  <a:lnTo>
                    <a:pt x="1580" y="2364"/>
                  </a:lnTo>
                  <a:lnTo>
                    <a:pt x="1580" y="2354"/>
                  </a:lnTo>
                  <a:lnTo>
                    <a:pt x="1580" y="2345"/>
                  </a:lnTo>
                  <a:lnTo>
                    <a:pt x="1589" y="2316"/>
                  </a:lnTo>
                  <a:lnTo>
                    <a:pt x="1589" y="2297"/>
                  </a:lnTo>
                  <a:lnTo>
                    <a:pt x="1589" y="2268"/>
                  </a:lnTo>
                  <a:lnTo>
                    <a:pt x="1599" y="2249"/>
                  </a:lnTo>
                  <a:lnTo>
                    <a:pt x="1608" y="2220"/>
                  </a:lnTo>
                  <a:lnTo>
                    <a:pt x="1618" y="2201"/>
                  </a:lnTo>
                  <a:lnTo>
                    <a:pt x="1628" y="2172"/>
                  </a:lnTo>
                  <a:lnTo>
                    <a:pt x="1637" y="2153"/>
                  </a:lnTo>
                  <a:lnTo>
                    <a:pt x="1647" y="2134"/>
                  </a:lnTo>
                  <a:lnTo>
                    <a:pt x="1656" y="2105"/>
                  </a:lnTo>
                  <a:lnTo>
                    <a:pt x="1666" y="2086"/>
                  </a:lnTo>
                  <a:lnTo>
                    <a:pt x="1675" y="2067"/>
                  </a:lnTo>
                  <a:lnTo>
                    <a:pt x="1695" y="2038"/>
                  </a:lnTo>
                  <a:lnTo>
                    <a:pt x="1704" y="2019"/>
                  </a:lnTo>
                  <a:lnTo>
                    <a:pt x="1714" y="2000"/>
                  </a:lnTo>
                  <a:lnTo>
                    <a:pt x="1733" y="1981"/>
                  </a:lnTo>
                  <a:lnTo>
                    <a:pt x="1742" y="1962"/>
                  </a:lnTo>
                  <a:lnTo>
                    <a:pt x="1762" y="1943"/>
                  </a:lnTo>
                  <a:lnTo>
                    <a:pt x="1771" y="1914"/>
                  </a:lnTo>
                  <a:lnTo>
                    <a:pt x="1790" y="1904"/>
                  </a:lnTo>
                  <a:lnTo>
                    <a:pt x="1809" y="1885"/>
                  </a:lnTo>
                  <a:lnTo>
                    <a:pt x="1819" y="1876"/>
                  </a:lnTo>
                  <a:lnTo>
                    <a:pt x="1838" y="1857"/>
                  </a:lnTo>
                  <a:lnTo>
                    <a:pt x="1838" y="1847"/>
                  </a:lnTo>
                  <a:lnTo>
                    <a:pt x="1848" y="1838"/>
                  </a:lnTo>
                  <a:lnTo>
                    <a:pt x="1886" y="1809"/>
                  </a:lnTo>
                  <a:lnTo>
                    <a:pt x="1915" y="1780"/>
                  </a:lnTo>
                  <a:lnTo>
                    <a:pt x="1924" y="1771"/>
                  </a:lnTo>
                  <a:lnTo>
                    <a:pt x="1953" y="1751"/>
                  </a:lnTo>
                  <a:lnTo>
                    <a:pt x="1972" y="1742"/>
                  </a:lnTo>
                  <a:lnTo>
                    <a:pt x="1991" y="1723"/>
                  </a:lnTo>
                  <a:lnTo>
                    <a:pt x="2010" y="1713"/>
                  </a:lnTo>
                  <a:lnTo>
                    <a:pt x="2029" y="1694"/>
                  </a:lnTo>
                  <a:lnTo>
                    <a:pt x="2049" y="1684"/>
                  </a:lnTo>
                  <a:lnTo>
                    <a:pt x="2068" y="1675"/>
                  </a:lnTo>
                  <a:lnTo>
                    <a:pt x="2087" y="1665"/>
                  </a:lnTo>
                  <a:lnTo>
                    <a:pt x="2106" y="1646"/>
                  </a:lnTo>
                  <a:lnTo>
                    <a:pt x="2135" y="1637"/>
                  </a:lnTo>
                  <a:lnTo>
                    <a:pt x="2154" y="1627"/>
                  </a:lnTo>
                  <a:lnTo>
                    <a:pt x="2173" y="1617"/>
                  </a:lnTo>
                  <a:lnTo>
                    <a:pt x="2202" y="1608"/>
                  </a:lnTo>
                  <a:lnTo>
                    <a:pt x="2221" y="1598"/>
                  </a:lnTo>
                  <a:lnTo>
                    <a:pt x="2250" y="1589"/>
                  </a:lnTo>
                  <a:lnTo>
                    <a:pt x="2269" y="1589"/>
                  </a:lnTo>
                  <a:lnTo>
                    <a:pt x="2297" y="1579"/>
                  </a:lnTo>
                  <a:lnTo>
                    <a:pt x="2317" y="1579"/>
                  </a:lnTo>
                  <a:lnTo>
                    <a:pt x="2345" y="1570"/>
                  </a:lnTo>
                  <a:close/>
                  <a:moveTo>
                    <a:pt x="2058" y="0"/>
                  </a:moveTo>
                  <a:cubicBezTo>
                    <a:pt x="2020" y="0"/>
                    <a:pt x="1982" y="29"/>
                    <a:pt x="1982" y="77"/>
                  </a:cubicBezTo>
                  <a:lnTo>
                    <a:pt x="1982" y="517"/>
                  </a:lnTo>
                  <a:cubicBezTo>
                    <a:pt x="1828" y="565"/>
                    <a:pt x="1675" y="622"/>
                    <a:pt x="1532" y="708"/>
                  </a:cubicBezTo>
                  <a:lnTo>
                    <a:pt x="1216" y="392"/>
                  </a:lnTo>
                  <a:cubicBezTo>
                    <a:pt x="1202" y="373"/>
                    <a:pt x="1182" y="364"/>
                    <a:pt x="1163" y="364"/>
                  </a:cubicBezTo>
                  <a:cubicBezTo>
                    <a:pt x="1144" y="364"/>
                    <a:pt x="1125" y="373"/>
                    <a:pt x="1111" y="392"/>
                  </a:cubicBezTo>
                  <a:lnTo>
                    <a:pt x="393" y="1110"/>
                  </a:lnTo>
                  <a:cubicBezTo>
                    <a:pt x="364" y="1139"/>
                    <a:pt x="364" y="1187"/>
                    <a:pt x="393" y="1215"/>
                  </a:cubicBezTo>
                  <a:lnTo>
                    <a:pt x="709" y="1531"/>
                  </a:lnTo>
                  <a:cubicBezTo>
                    <a:pt x="632" y="1675"/>
                    <a:pt x="565" y="1818"/>
                    <a:pt x="517" y="1981"/>
                  </a:cubicBezTo>
                  <a:lnTo>
                    <a:pt x="77" y="1981"/>
                  </a:lnTo>
                  <a:cubicBezTo>
                    <a:pt x="29" y="1981"/>
                    <a:pt x="1" y="2010"/>
                    <a:pt x="1" y="2058"/>
                  </a:cubicBezTo>
                  <a:lnTo>
                    <a:pt x="1" y="3062"/>
                  </a:lnTo>
                  <a:cubicBezTo>
                    <a:pt x="1" y="3101"/>
                    <a:pt x="29" y="3139"/>
                    <a:pt x="77" y="3139"/>
                  </a:cubicBezTo>
                  <a:lnTo>
                    <a:pt x="517" y="3139"/>
                  </a:lnTo>
                  <a:cubicBezTo>
                    <a:pt x="565" y="3292"/>
                    <a:pt x="632" y="3445"/>
                    <a:pt x="709" y="3589"/>
                  </a:cubicBezTo>
                  <a:lnTo>
                    <a:pt x="393" y="3905"/>
                  </a:lnTo>
                  <a:cubicBezTo>
                    <a:pt x="364" y="3933"/>
                    <a:pt x="364" y="3981"/>
                    <a:pt x="393" y="4010"/>
                  </a:cubicBezTo>
                  <a:lnTo>
                    <a:pt x="1111" y="4728"/>
                  </a:lnTo>
                  <a:cubicBezTo>
                    <a:pt x="1125" y="4742"/>
                    <a:pt x="1144" y="4749"/>
                    <a:pt x="1163" y="4749"/>
                  </a:cubicBezTo>
                  <a:cubicBezTo>
                    <a:pt x="1182" y="4749"/>
                    <a:pt x="1202" y="4742"/>
                    <a:pt x="1216" y="4728"/>
                  </a:cubicBezTo>
                  <a:lnTo>
                    <a:pt x="1532" y="4412"/>
                  </a:lnTo>
                  <a:cubicBezTo>
                    <a:pt x="1675" y="4488"/>
                    <a:pt x="1828" y="4555"/>
                    <a:pt x="1982" y="4594"/>
                  </a:cubicBezTo>
                  <a:lnTo>
                    <a:pt x="1982" y="5044"/>
                  </a:lnTo>
                  <a:cubicBezTo>
                    <a:pt x="1982" y="5082"/>
                    <a:pt x="2020" y="5120"/>
                    <a:pt x="2058" y="5120"/>
                  </a:cubicBezTo>
                  <a:lnTo>
                    <a:pt x="3063" y="5120"/>
                  </a:lnTo>
                  <a:cubicBezTo>
                    <a:pt x="3111" y="5120"/>
                    <a:pt x="3140" y="5082"/>
                    <a:pt x="3140" y="5044"/>
                  </a:cubicBezTo>
                  <a:lnTo>
                    <a:pt x="3140" y="4594"/>
                  </a:lnTo>
                  <a:cubicBezTo>
                    <a:pt x="3302" y="4546"/>
                    <a:pt x="3446" y="4488"/>
                    <a:pt x="3589" y="4402"/>
                  </a:cubicBezTo>
                  <a:lnTo>
                    <a:pt x="3905" y="4718"/>
                  </a:lnTo>
                  <a:cubicBezTo>
                    <a:pt x="3920" y="4733"/>
                    <a:pt x="3941" y="4740"/>
                    <a:pt x="3963" y="4740"/>
                  </a:cubicBezTo>
                  <a:cubicBezTo>
                    <a:pt x="3984" y="4740"/>
                    <a:pt x="4006" y="4733"/>
                    <a:pt x="4020" y="4718"/>
                  </a:cubicBezTo>
                  <a:lnTo>
                    <a:pt x="4738" y="4000"/>
                  </a:lnTo>
                  <a:cubicBezTo>
                    <a:pt x="4767" y="3972"/>
                    <a:pt x="4767" y="3924"/>
                    <a:pt x="4738" y="3895"/>
                  </a:cubicBezTo>
                  <a:lnTo>
                    <a:pt x="4422" y="3579"/>
                  </a:lnTo>
                  <a:cubicBezTo>
                    <a:pt x="4499" y="3436"/>
                    <a:pt x="4556" y="3283"/>
                    <a:pt x="4604" y="3129"/>
                  </a:cubicBezTo>
                  <a:lnTo>
                    <a:pt x="5054" y="3129"/>
                  </a:lnTo>
                  <a:cubicBezTo>
                    <a:pt x="5092" y="3129"/>
                    <a:pt x="5130" y="3101"/>
                    <a:pt x="5130" y="3053"/>
                  </a:cubicBezTo>
                  <a:lnTo>
                    <a:pt x="5130" y="2048"/>
                  </a:lnTo>
                  <a:cubicBezTo>
                    <a:pt x="5121" y="2010"/>
                    <a:pt x="5092" y="1981"/>
                    <a:pt x="5054" y="1981"/>
                  </a:cubicBezTo>
                  <a:lnTo>
                    <a:pt x="4604" y="1981"/>
                  </a:lnTo>
                  <a:cubicBezTo>
                    <a:pt x="4556" y="1818"/>
                    <a:pt x="4499" y="1675"/>
                    <a:pt x="4422" y="1531"/>
                  </a:cubicBezTo>
                  <a:lnTo>
                    <a:pt x="4738" y="1215"/>
                  </a:lnTo>
                  <a:cubicBezTo>
                    <a:pt x="4767" y="1187"/>
                    <a:pt x="4767" y="1139"/>
                    <a:pt x="4738" y="1110"/>
                  </a:cubicBezTo>
                  <a:lnTo>
                    <a:pt x="4020" y="392"/>
                  </a:lnTo>
                  <a:cubicBezTo>
                    <a:pt x="4006" y="373"/>
                    <a:pt x="3984" y="364"/>
                    <a:pt x="3963" y="364"/>
                  </a:cubicBezTo>
                  <a:cubicBezTo>
                    <a:pt x="3941" y="364"/>
                    <a:pt x="3920" y="373"/>
                    <a:pt x="3905" y="392"/>
                  </a:cubicBezTo>
                  <a:lnTo>
                    <a:pt x="3589" y="708"/>
                  </a:lnTo>
                  <a:cubicBezTo>
                    <a:pt x="3446" y="622"/>
                    <a:pt x="3302" y="565"/>
                    <a:pt x="3140" y="517"/>
                  </a:cubicBezTo>
                  <a:lnTo>
                    <a:pt x="3140" y="77"/>
                  </a:lnTo>
                  <a:cubicBezTo>
                    <a:pt x="3140" y="29"/>
                    <a:pt x="3111" y="0"/>
                    <a:pt x="306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48"/>
            <p:cNvSpPr/>
            <p:nvPr/>
          </p:nvSpPr>
          <p:spPr>
            <a:xfrm>
              <a:off x="6673918" y="4502396"/>
              <a:ext cx="29936" cy="53807"/>
            </a:xfrm>
            <a:custGeom>
              <a:rect b="b" l="l" r="r" t="t"/>
              <a:pathLst>
                <a:path extrusionOk="0" h="2049" w="1140">
                  <a:moveTo>
                    <a:pt x="728" y="1"/>
                  </a:moveTo>
                  <a:lnTo>
                    <a:pt x="699" y="10"/>
                  </a:lnTo>
                  <a:lnTo>
                    <a:pt x="680" y="20"/>
                  </a:lnTo>
                  <a:lnTo>
                    <a:pt x="651" y="30"/>
                  </a:lnTo>
                  <a:lnTo>
                    <a:pt x="623" y="39"/>
                  </a:lnTo>
                  <a:lnTo>
                    <a:pt x="604" y="49"/>
                  </a:lnTo>
                  <a:lnTo>
                    <a:pt x="584" y="58"/>
                  </a:lnTo>
                  <a:lnTo>
                    <a:pt x="556" y="68"/>
                  </a:lnTo>
                  <a:lnTo>
                    <a:pt x="537" y="77"/>
                  </a:lnTo>
                  <a:lnTo>
                    <a:pt x="508" y="87"/>
                  </a:lnTo>
                  <a:lnTo>
                    <a:pt x="489" y="97"/>
                  </a:lnTo>
                  <a:lnTo>
                    <a:pt x="470" y="116"/>
                  </a:lnTo>
                  <a:lnTo>
                    <a:pt x="451" y="125"/>
                  </a:lnTo>
                  <a:lnTo>
                    <a:pt x="431" y="144"/>
                  </a:lnTo>
                  <a:lnTo>
                    <a:pt x="412" y="154"/>
                  </a:lnTo>
                  <a:lnTo>
                    <a:pt x="393" y="164"/>
                  </a:lnTo>
                  <a:lnTo>
                    <a:pt x="374" y="173"/>
                  </a:lnTo>
                  <a:lnTo>
                    <a:pt x="355" y="202"/>
                  </a:lnTo>
                  <a:lnTo>
                    <a:pt x="336" y="211"/>
                  </a:lnTo>
                  <a:lnTo>
                    <a:pt x="307" y="240"/>
                  </a:lnTo>
                  <a:lnTo>
                    <a:pt x="269" y="269"/>
                  </a:lnTo>
                  <a:lnTo>
                    <a:pt x="259" y="278"/>
                  </a:lnTo>
                  <a:lnTo>
                    <a:pt x="240" y="298"/>
                  </a:lnTo>
                  <a:lnTo>
                    <a:pt x="230" y="317"/>
                  </a:lnTo>
                  <a:lnTo>
                    <a:pt x="211" y="336"/>
                  </a:lnTo>
                  <a:lnTo>
                    <a:pt x="202" y="345"/>
                  </a:lnTo>
                  <a:lnTo>
                    <a:pt x="183" y="364"/>
                  </a:lnTo>
                  <a:lnTo>
                    <a:pt x="173" y="384"/>
                  </a:lnTo>
                  <a:lnTo>
                    <a:pt x="154" y="412"/>
                  </a:lnTo>
                  <a:lnTo>
                    <a:pt x="144" y="431"/>
                  </a:lnTo>
                  <a:lnTo>
                    <a:pt x="135" y="451"/>
                  </a:lnTo>
                  <a:lnTo>
                    <a:pt x="116" y="470"/>
                  </a:lnTo>
                  <a:lnTo>
                    <a:pt x="106" y="498"/>
                  </a:lnTo>
                  <a:lnTo>
                    <a:pt x="96" y="518"/>
                  </a:lnTo>
                  <a:lnTo>
                    <a:pt x="77" y="537"/>
                  </a:lnTo>
                  <a:lnTo>
                    <a:pt x="68" y="565"/>
                  </a:lnTo>
                  <a:lnTo>
                    <a:pt x="58" y="585"/>
                  </a:lnTo>
                  <a:lnTo>
                    <a:pt x="49" y="604"/>
                  </a:lnTo>
                  <a:lnTo>
                    <a:pt x="39" y="632"/>
                  </a:lnTo>
                  <a:lnTo>
                    <a:pt x="29" y="652"/>
                  </a:lnTo>
                  <a:lnTo>
                    <a:pt x="29" y="680"/>
                  </a:lnTo>
                  <a:lnTo>
                    <a:pt x="20" y="699"/>
                  </a:lnTo>
                  <a:lnTo>
                    <a:pt x="10" y="728"/>
                  </a:lnTo>
                  <a:lnTo>
                    <a:pt x="10" y="747"/>
                  </a:lnTo>
                  <a:lnTo>
                    <a:pt x="1" y="776"/>
                  </a:lnTo>
                  <a:lnTo>
                    <a:pt x="1" y="786"/>
                  </a:lnTo>
                  <a:lnTo>
                    <a:pt x="1" y="805"/>
                  </a:lnTo>
                  <a:lnTo>
                    <a:pt x="1" y="833"/>
                  </a:lnTo>
                  <a:lnTo>
                    <a:pt x="1" y="853"/>
                  </a:lnTo>
                  <a:lnTo>
                    <a:pt x="1" y="891"/>
                  </a:lnTo>
                  <a:lnTo>
                    <a:pt x="1" y="900"/>
                  </a:lnTo>
                  <a:lnTo>
                    <a:pt x="1" y="929"/>
                  </a:lnTo>
                  <a:lnTo>
                    <a:pt x="1" y="1006"/>
                  </a:lnTo>
                  <a:lnTo>
                    <a:pt x="1" y="1073"/>
                  </a:lnTo>
                  <a:lnTo>
                    <a:pt x="1" y="1082"/>
                  </a:lnTo>
                  <a:lnTo>
                    <a:pt x="1" y="1140"/>
                  </a:lnTo>
                  <a:lnTo>
                    <a:pt x="1" y="1149"/>
                  </a:lnTo>
                  <a:cubicBezTo>
                    <a:pt x="49" y="1465"/>
                    <a:pt x="221" y="1743"/>
                    <a:pt x="489" y="1905"/>
                  </a:cubicBezTo>
                  <a:lnTo>
                    <a:pt x="498" y="1915"/>
                  </a:lnTo>
                  <a:lnTo>
                    <a:pt x="508" y="1915"/>
                  </a:lnTo>
                  <a:lnTo>
                    <a:pt x="517" y="1924"/>
                  </a:lnTo>
                  <a:lnTo>
                    <a:pt x="556" y="1944"/>
                  </a:lnTo>
                  <a:lnTo>
                    <a:pt x="565" y="1953"/>
                  </a:lnTo>
                  <a:lnTo>
                    <a:pt x="575" y="1953"/>
                  </a:lnTo>
                  <a:lnTo>
                    <a:pt x="632" y="1982"/>
                  </a:lnTo>
                  <a:lnTo>
                    <a:pt x="661" y="1991"/>
                  </a:lnTo>
                  <a:lnTo>
                    <a:pt x="690" y="2001"/>
                  </a:lnTo>
                  <a:lnTo>
                    <a:pt x="699" y="2001"/>
                  </a:lnTo>
                  <a:lnTo>
                    <a:pt x="747" y="2020"/>
                  </a:lnTo>
                  <a:lnTo>
                    <a:pt x="776" y="2030"/>
                  </a:lnTo>
                  <a:lnTo>
                    <a:pt x="814" y="2039"/>
                  </a:lnTo>
                  <a:lnTo>
                    <a:pt x="833" y="2039"/>
                  </a:lnTo>
                  <a:lnTo>
                    <a:pt x="900" y="2049"/>
                  </a:lnTo>
                  <a:lnTo>
                    <a:pt x="1140" y="2049"/>
                  </a:lnTo>
                  <a:lnTo>
                    <a:pt x="1073" y="2039"/>
                  </a:lnTo>
                  <a:lnTo>
                    <a:pt x="1044" y="2039"/>
                  </a:lnTo>
                  <a:lnTo>
                    <a:pt x="1006" y="2030"/>
                  </a:lnTo>
                  <a:lnTo>
                    <a:pt x="977" y="2020"/>
                  </a:lnTo>
                  <a:lnTo>
                    <a:pt x="939" y="2001"/>
                  </a:lnTo>
                  <a:lnTo>
                    <a:pt x="929" y="2001"/>
                  </a:lnTo>
                  <a:lnTo>
                    <a:pt x="891" y="1991"/>
                  </a:lnTo>
                  <a:lnTo>
                    <a:pt x="862" y="1982"/>
                  </a:lnTo>
                  <a:lnTo>
                    <a:pt x="814" y="1953"/>
                  </a:lnTo>
                  <a:lnTo>
                    <a:pt x="805" y="1953"/>
                  </a:lnTo>
                  <a:lnTo>
                    <a:pt x="785" y="1944"/>
                  </a:lnTo>
                  <a:lnTo>
                    <a:pt x="757" y="1924"/>
                  </a:lnTo>
                  <a:lnTo>
                    <a:pt x="738" y="1915"/>
                  </a:lnTo>
                  <a:lnTo>
                    <a:pt x="728" y="1905"/>
                  </a:lnTo>
                  <a:cubicBezTo>
                    <a:pt x="460" y="1743"/>
                    <a:pt x="278" y="1465"/>
                    <a:pt x="240" y="1149"/>
                  </a:cubicBezTo>
                  <a:lnTo>
                    <a:pt x="240" y="1140"/>
                  </a:lnTo>
                  <a:lnTo>
                    <a:pt x="240" y="1082"/>
                  </a:lnTo>
                  <a:lnTo>
                    <a:pt x="240" y="1073"/>
                  </a:lnTo>
                  <a:lnTo>
                    <a:pt x="240" y="1006"/>
                  </a:lnTo>
                  <a:lnTo>
                    <a:pt x="240" y="929"/>
                  </a:lnTo>
                  <a:lnTo>
                    <a:pt x="240" y="900"/>
                  </a:lnTo>
                  <a:lnTo>
                    <a:pt x="240" y="891"/>
                  </a:lnTo>
                  <a:lnTo>
                    <a:pt x="240" y="853"/>
                  </a:lnTo>
                  <a:lnTo>
                    <a:pt x="240" y="833"/>
                  </a:lnTo>
                  <a:lnTo>
                    <a:pt x="240" y="805"/>
                  </a:lnTo>
                  <a:lnTo>
                    <a:pt x="240" y="786"/>
                  </a:lnTo>
                  <a:lnTo>
                    <a:pt x="240" y="776"/>
                  </a:lnTo>
                  <a:lnTo>
                    <a:pt x="240" y="747"/>
                  </a:lnTo>
                  <a:lnTo>
                    <a:pt x="240" y="728"/>
                  </a:lnTo>
                  <a:lnTo>
                    <a:pt x="250" y="699"/>
                  </a:lnTo>
                  <a:lnTo>
                    <a:pt x="259" y="680"/>
                  </a:lnTo>
                  <a:lnTo>
                    <a:pt x="269" y="652"/>
                  </a:lnTo>
                  <a:lnTo>
                    <a:pt x="278" y="632"/>
                  </a:lnTo>
                  <a:lnTo>
                    <a:pt x="288" y="604"/>
                  </a:lnTo>
                  <a:lnTo>
                    <a:pt x="297" y="585"/>
                  </a:lnTo>
                  <a:lnTo>
                    <a:pt x="307" y="565"/>
                  </a:lnTo>
                  <a:lnTo>
                    <a:pt x="317" y="537"/>
                  </a:lnTo>
                  <a:lnTo>
                    <a:pt x="326" y="518"/>
                  </a:lnTo>
                  <a:lnTo>
                    <a:pt x="336" y="498"/>
                  </a:lnTo>
                  <a:lnTo>
                    <a:pt x="355" y="470"/>
                  </a:lnTo>
                  <a:lnTo>
                    <a:pt x="364" y="451"/>
                  </a:lnTo>
                  <a:lnTo>
                    <a:pt x="384" y="431"/>
                  </a:lnTo>
                  <a:lnTo>
                    <a:pt x="393" y="412"/>
                  </a:lnTo>
                  <a:lnTo>
                    <a:pt x="412" y="384"/>
                  </a:lnTo>
                  <a:lnTo>
                    <a:pt x="422" y="364"/>
                  </a:lnTo>
                  <a:lnTo>
                    <a:pt x="441" y="345"/>
                  </a:lnTo>
                  <a:lnTo>
                    <a:pt x="451" y="336"/>
                  </a:lnTo>
                  <a:lnTo>
                    <a:pt x="470" y="317"/>
                  </a:lnTo>
                  <a:lnTo>
                    <a:pt x="479" y="298"/>
                  </a:lnTo>
                  <a:lnTo>
                    <a:pt x="498" y="278"/>
                  </a:lnTo>
                  <a:lnTo>
                    <a:pt x="508" y="269"/>
                  </a:lnTo>
                  <a:lnTo>
                    <a:pt x="537" y="240"/>
                  </a:lnTo>
                  <a:lnTo>
                    <a:pt x="575" y="211"/>
                  </a:lnTo>
                  <a:lnTo>
                    <a:pt x="584" y="202"/>
                  </a:lnTo>
                  <a:lnTo>
                    <a:pt x="613" y="173"/>
                  </a:lnTo>
                  <a:lnTo>
                    <a:pt x="623" y="164"/>
                  </a:lnTo>
                  <a:lnTo>
                    <a:pt x="651" y="154"/>
                  </a:lnTo>
                  <a:lnTo>
                    <a:pt x="661" y="144"/>
                  </a:lnTo>
                  <a:lnTo>
                    <a:pt x="690" y="125"/>
                  </a:lnTo>
                  <a:lnTo>
                    <a:pt x="699" y="116"/>
                  </a:lnTo>
                  <a:lnTo>
                    <a:pt x="728" y="97"/>
                  </a:lnTo>
                  <a:lnTo>
                    <a:pt x="747" y="87"/>
                  </a:lnTo>
                  <a:lnTo>
                    <a:pt x="766" y="77"/>
                  </a:lnTo>
                  <a:lnTo>
                    <a:pt x="795" y="68"/>
                  </a:lnTo>
                  <a:lnTo>
                    <a:pt x="814" y="58"/>
                  </a:lnTo>
                  <a:lnTo>
                    <a:pt x="833" y="49"/>
                  </a:lnTo>
                  <a:lnTo>
                    <a:pt x="862" y="39"/>
                  </a:lnTo>
                  <a:lnTo>
                    <a:pt x="881" y="30"/>
                  </a:lnTo>
                  <a:lnTo>
                    <a:pt x="910" y="20"/>
                  </a:lnTo>
                  <a:lnTo>
                    <a:pt x="929" y="1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4" name="Google Shape;6004;p48"/>
          <p:cNvGrpSpPr/>
          <p:nvPr/>
        </p:nvGrpSpPr>
        <p:grpSpPr>
          <a:xfrm>
            <a:off x="7133336" y="4291056"/>
            <a:ext cx="232979" cy="343559"/>
            <a:chOff x="7133336" y="4291056"/>
            <a:chExt cx="232979" cy="343559"/>
          </a:xfrm>
        </p:grpSpPr>
        <p:sp>
          <p:nvSpPr>
            <p:cNvPr id="6005" name="Google Shape;6005;p48"/>
            <p:cNvSpPr/>
            <p:nvPr/>
          </p:nvSpPr>
          <p:spPr>
            <a:xfrm>
              <a:off x="7224800" y="4396358"/>
              <a:ext cx="49789" cy="50025"/>
            </a:xfrm>
            <a:custGeom>
              <a:rect b="b" l="l" r="r" t="t"/>
              <a:pathLst>
                <a:path extrusionOk="0" h="1905" w="1896">
                  <a:moveTo>
                    <a:pt x="1" y="0"/>
                  </a:moveTo>
                  <a:lnTo>
                    <a:pt x="1" y="1905"/>
                  </a:lnTo>
                  <a:lnTo>
                    <a:pt x="1896" y="190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48"/>
            <p:cNvSpPr/>
            <p:nvPr/>
          </p:nvSpPr>
          <p:spPr>
            <a:xfrm>
              <a:off x="7224800" y="4396358"/>
              <a:ext cx="50052" cy="27652"/>
            </a:xfrm>
            <a:custGeom>
              <a:rect b="b" l="l" r="r" t="t"/>
              <a:pathLst>
                <a:path extrusionOk="0" h="1053" w="1906">
                  <a:moveTo>
                    <a:pt x="1" y="0"/>
                  </a:moveTo>
                  <a:lnTo>
                    <a:pt x="1" y="881"/>
                  </a:lnTo>
                  <a:cubicBezTo>
                    <a:pt x="307" y="995"/>
                    <a:pt x="630" y="1053"/>
                    <a:pt x="953" y="1053"/>
                  </a:cubicBezTo>
                  <a:cubicBezTo>
                    <a:pt x="1276" y="1053"/>
                    <a:pt x="1599" y="995"/>
                    <a:pt x="1905" y="881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48"/>
            <p:cNvSpPr/>
            <p:nvPr/>
          </p:nvSpPr>
          <p:spPr>
            <a:xfrm>
              <a:off x="7199932" y="4291056"/>
              <a:ext cx="99788" cy="77414"/>
            </a:xfrm>
            <a:custGeom>
              <a:rect b="b" l="l" r="r" t="t"/>
              <a:pathLst>
                <a:path extrusionOk="0" h="2948" w="380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3589" y="2948"/>
                  </a:lnTo>
                  <a:lnTo>
                    <a:pt x="3589" y="2843"/>
                  </a:lnTo>
                  <a:cubicBezTo>
                    <a:pt x="3589" y="2776"/>
                    <a:pt x="3599" y="2699"/>
                    <a:pt x="3618" y="2642"/>
                  </a:cubicBezTo>
                  <a:lnTo>
                    <a:pt x="3714" y="2364"/>
                  </a:lnTo>
                  <a:cubicBezTo>
                    <a:pt x="3771" y="2192"/>
                    <a:pt x="3800" y="2010"/>
                    <a:pt x="3800" y="1828"/>
                  </a:cubicBezTo>
                  <a:lnTo>
                    <a:pt x="3800" y="421"/>
                  </a:lnTo>
                  <a:cubicBezTo>
                    <a:pt x="3800" y="192"/>
                    <a:pt x="3608" y="0"/>
                    <a:pt x="336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48"/>
            <p:cNvSpPr/>
            <p:nvPr/>
          </p:nvSpPr>
          <p:spPr>
            <a:xfrm>
              <a:off x="7199932" y="4291056"/>
              <a:ext cx="41990" cy="77414"/>
            </a:xfrm>
            <a:custGeom>
              <a:rect b="b" l="l" r="r" t="t"/>
              <a:pathLst>
                <a:path extrusionOk="0" h="2948" w="1599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1474" y="2948"/>
                  </a:lnTo>
                  <a:lnTo>
                    <a:pt x="1474" y="1474"/>
                  </a:lnTo>
                  <a:cubicBezTo>
                    <a:pt x="1101" y="1474"/>
                    <a:pt x="795" y="1168"/>
                    <a:pt x="795" y="795"/>
                  </a:cubicBezTo>
                  <a:cubicBezTo>
                    <a:pt x="795" y="354"/>
                    <a:pt x="1158" y="0"/>
                    <a:pt x="159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48"/>
            <p:cNvSpPr/>
            <p:nvPr/>
          </p:nvSpPr>
          <p:spPr>
            <a:xfrm>
              <a:off x="7172043" y="4429525"/>
              <a:ext cx="155065" cy="72162"/>
            </a:xfrm>
            <a:custGeom>
              <a:rect b="b" l="l" r="r" t="t"/>
              <a:pathLst>
                <a:path extrusionOk="0" h="2748" w="5905">
                  <a:moveTo>
                    <a:pt x="2115" y="0"/>
                  </a:moveTo>
                  <a:lnTo>
                    <a:pt x="603" y="450"/>
                  </a:lnTo>
                  <a:cubicBezTo>
                    <a:pt x="249" y="565"/>
                    <a:pt x="0" y="890"/>
                    <a:pt x="0" y="1264"/>
                  </a:cubicBezTo>
                  <a:lnTo>
                    <a:pt x="0" y="2537"/>
                  </a:lnTo>
                  <a:cubicBezTo>
                    <a:pt x="0" y="2651"/>
                    <a:pt x="96" y="2738"/>
                    <a:pt x="211" y="2747"/>
                  </a:cubicBezTo>
                  <a:lnTo>
                    <a:pt x="5694" y="2747"/>
                  </a:lnTo>
                  <a:cubicBezTo>
                    <a:pt x="5819" y="2747"/>
                    <a:pt x="5905" y="2651"/>
                    <a:pt x="5905" y="2537"/>
                  </a:cubicBezTo>
                  <a:lnTo>
                    <a:pt x="5905" y="1264"/>
                  </a:lnTo>
                  <a:cubicBezTo>
                    <a:pt x="5905" y="890"/>
                    <a:pt x="5666" y="565"/>
                    <a:pt x="5312" y="450"/>
                  </a:cubicBezTo>
                  <a:lnTo>
                    <a:pt x="3799" y="0"/>
                  </a:lnTo>
                  <a:lnTo>
                    <a:pt x="2957" y="651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48"/>
            <p:cNvSpPr/>
            <p:nvPr/>
          </p:nvSpPr>
          <p:spPr>
            <a:xfrm>
              <a:off x="7241396" y="4451636"/>
              <a:ext cx="16623" cy="50052"/>
            </a:xfrm>
            <a:custGeom>
              <a:rect b="b" l="l" r="r" t="t"/>
              <a:pathLst>
                <a:path extrusionOk="0" h="1906" w="633">
                  <a:moveTo>
                    <a:pt x="163" y="1"/>
                  </a:moveTo>
                  <a:lnTo>
                    <a:pt x="0" y="1905"/>
                  </a:lnTo>
                  <a:lnTo>
                    <a:pt x="632" y="19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48"/>
            <p:cNvSpPr/>
            <p:nvPr/>
          </p:nvSpPr>
          <p:spPr>
            <a:xfrm>
              <a:off x="7172043" y="4450139"/>
              <a:ext cx="27914" cy="51548"/>
            </a:xfrm>
            <a:custGeom>
              <a:rect b="b" l="l" r="r" t="t"/>
              <a:pathLst>
                <a:path extrusionOk="0" h="1963" w="1063">
                  <a:moveTo>
                    <a:pt x="153" y="0"/>
                  </a:moveTo>
                  <a:cubicBezTo>
                    <a:pt x="57" y="144"/>
                    <a:pt x="0" y="306"/>
                    <a:pt x="0" y="479"/>
                  </a:cubicBezTo>
                  <a:lnTo>
                    <a:pt x="0" y="1752"/>
                  </a:lnTo>
                  <a:cubicBezTo>
                    <a:pt x="0" y="1866"/>
                    <a:pt x="96" y="1962"/>
                    <a:pt x="211" y="1962"/>
                  </a:cubicBezTo>
                  <a:lnTo>
                    <a:pt x="1062" y="1962"/>
                  </a:lnTo>
                  <a:lnTo>
                    <a:pt x="1062" y="1168"/>
                  </a:lnTo>
                  <a:cubicBezTo>
                    <a:pt x="1062" y="996"/>
                    <a:pt x="995" y="842"/>
                    <a:pt x="871" y="71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48"/>
            <p:cNvSpPr/>
            <p:nvPr/>
          </p:nvSpPr>
          <p:spPr>
            <a:xfrm>
              <a:off x="7299693" y="4450139"/>
              <a:ext cx="27678" cy="51548"/>
            </a:xfrm>
            <a:custGeom>
              <a:rect b="b" l="l" r="r" t="t"/>
              <a:pathLst>
                <a:path extrusionOk="0" h="1963" w="1054">
                  <a:moveTo>
                    <a:pt x="900" y="0"/>
                  </a:moveTo>
                  <a:lnTo>
                    <a:pt x="183" y="718"/>
                  </a:lnTo>
                  <a:cubicBezTo>
                    <a:pt x="68" y="842"/>
                    <a:pt x="1" y="996"/>
                    <a:pt x="1" y="1168"/>
                  </a:cubicBezTo>
                  <a:lnTo>
                    <a:pt x="1" y="1962"/>
                  </a:lnTo>
                  <a:lnTo>
                    <a:pt x="843" y="1962"/>
                  </a:lnTo>
                  <a:cubicBezTo>
                    <a:pt x="958" y="1962"/>
                    <a:pt x="1053" y="1866"/>
                    <a:pt x="1053" y="1752"/>
                  </a:cubicBezTo>
                  <a:lnTo>
                    <a:pt x="1053" y="479"/>
                  </a:lnTo>
                  <a:cubicBezTo>
                    <a:pt x="1053" y="306"/>
                    <a:pt x="1006" y="144"/>
                    <a:pt x="90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48"/>
            <p:cNvSpPr/>
            <p:nvPr/>
          </p:nvSpPr>
          <p:spPr>
            <a:xfrm>
              <a:off x="7241396" y="4446620"/>
              <a:ext cx="16623" cy="13340"/>
            </a:xfrm>
            <a:custGeom>
              <a:rect b="b" l="l" r="r" t="t"/>
              <a:pathLst>
                <a:path extrusionOk="0" h="508" w="633">
                  <a:moveTo>
                    <a:pt x="0" y="0"/>
                  </a:moveTo>
                  <a:lnTo>
                    <a:pt x="0" y="383"/>
                  </a:lnTo>
                  <a:cubicBezTo>
                    <a:pt x="0" y="450"/>
                    <a:pt x="58" y="507"/>
                    <a:pt x="125" y="507"/>
                  </a:cubicBezTo>
                  <a:lnTo>
                    <a:pt x="508" y="507"/>
                  </a:lnTo>
                  <a:cubicBezTo>
                    <a:pt x="575" y="507"/>
                    <a:pt x="632" y="460"/>
                    <a:pt x="632" y="393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48"/>
            <p:cNvSpPr/>
            <p:nvPr/>
          </p:nvSpPr>
          <p:spPr>
            <a:xfrm>
              <a:off x="7215267" y="4424115"/>
              <a:ext cx="34453" cy="31013"/>
            </a:xfrm>
            <a:custGeom>
              <a:rect b="b" l="l" r="r" t="t"/>
              <a:pathLst>
                <a:path extrusionOk="0" h="1181" w="1312">
                  <a:moveTo>
                    <a:pt x="328" y="0"/>
                  </a:moveTo>
                  <a:cubicBezTo>
                    <a:pt x="286" y="0"/>
                    <a:pt x="246" y="17"/>
                    <a:pt x="220" y="53"/>
                  </a:cubicBezTo>
                  <a:lnTo>
                    <a:pt x="0" y="350"/>
                  </a:lnTo>
                  <a:lnTo>
                    <a:pt x="507" y="1077"/>
                  </a:lnTo>
                  <a:cubicBezTo>
                    <a:pt x="556" y="1144"/>
                    <a:pt x="628" y="1180"/>
                    <a:pt x="701" y="1180"/>
                  </a:cubicBezTo>
                  <a:cubicBezTo>
                    <a:pt x="743" y="1180"/>
                    <a:pt x="785" y="1169"/>
                    <a:pt x="823" y="1144"/>
                  </a:cubicBezTo>
                  <a:lnTo>
                    <a:pt x="1311" y="848"/>
                  </a:lnTo>
                  <a:lnTo>
                    <a:pt x="431" y="34"/>
                  </a:lnTo>
                  <a:cubicBezTo>
                    <a:pt x="400" y="12"/>
                    <a:pt x="363" y="0"/>
                    <a:pt x="328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48"/>
            <p:cNvSpPr/>
            <p:nvPr/>
          </p:nvSpPr>
          <p:spPr>
            <a:xfrm>
              <a:off x="7249694" y="4424246"/>
              <a:ext cx="34453" cy="30882"/>
            </a:xfrm>
            <a:custGeom>
              <a:rect b="b" l="l" r="r" t="t"/>
              <a:pathLst>
                <a:path extrusionOk="0" h="1176" w="1312">
                  <a:moveTo>
                    <a:pt x="986" y="0"/>
                  </a:moveTo>
                  <a:cubicBezTo>
                    <a:pt x="951" y="0"/>
                    <a:pt x="917" y="12"/>
                    <a:pt x="890" y="39"/>
                  </a:cubicBezTo>
                  <a:lnTo>
                    <a:pt x="0" y="852"/>
                  </a:lnTo>
                  <a:lnTo>
                    <a:pt x="488" y="1139"/>
                  </a:lnTo>
                  <a:cubicBezTo>
                    <a:pt x="527" y="1164"/>
                    <a:pt x="570" y="1175"/>
                    <a:pt x="613" y="1175"/>
                  </a:cubicBezTo>
                  <a:cubicBezTo>
                    <a:pt x="689" y="1175"/>
                    <a:pt x="765" y="1139"/>
                    <a:pt x="814" y="1072"/>
                  </a:cubicBezTo>
                  <a:lnTo>
                    <a:pt x="1311" y="345"/>
                  </a:lnTo>
                  <a:lnTo>
                    <a:pt x="1101" y="48"/>
                  </a:lnTo>
                  <a:cubicBezTo>
                    <a:pt x="1070" y="17"/>
                    <a:pt x="1027" y="0"/>
                    <a:pt x="98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48"/>
            <p:cNvSpPr/>
            <p:nvPr/>
          </p:nvSpPr>
          <p:spPr>
            <a:xfrm>
              <a:off x="7205210" y="4329658"/>
              <a:ext cx="88733" cy="83349"/>
            </a:xfrm>
            <a:custGeom>
              <a:rect b="b" l="l" r="r" t="t"/>
              <a:pathLst>
                <a:path extrusionOk="0" h="3174" w="3379">
                  <a:moveTo>
                    <a:pt x="1297" y="1"/>
                  </a:moveTo>
                  <a:cubicBezTo>
                    <a:pt x="1002" y="1"/>
                    <a:pt x="751" y="38"/>
                    <a:pt x="594" y="71"/>
                  </a:cubicBezTo>
                  <a:cubicBezTo>
                    <a:pt x="498" y="90"/>
                    <a:pt x="431" y="176"/>
                    <a:pt x="431" y="282"/>
                  </a:cubicBezTo>
                  <a:lnTo>
                    <a:pt x="431" y="932"/>
                  </a:lnTo>
                  <a:cubicBezTo>
                    <a:pt x="431" y="1009"/>
                    <a:pt x="383" y="1085"/>
                    <a:pt x="307" y="1114"/>
                  </a:cubicBezTo>
                  <a:lnTo>
                    <a:pt x="125" y="1210"/>
                  </a:lnTo>
                  <a:cubicBezTo>
                    <a:pt x="48" y="1248"/>
                    <a:pt x="0" y="1315"/>
                    <a:pt x="0" y="1401"/>
                  </a:cubicBezTo>
                  <a:lnTo>
                    <a:pt x="0" y="1420"/>
                  </a:lnTo>
                  <a:cubicBezTo>
                    <a:pt x="0" y="2320"/>
                    <a:pt x="728" y="3134"/>
                    <a:pt x="1627" y="3172"/>
                  </a:cubicBezTo>
                  <a:cubicBezTo>
                    <a:pt x="1650" y="3173"/>
                    <a:pt x="1673" y="3173"/>
                    <a:pt x="1695" y="3173"/>
                  </a:cubicBezTo>
                  <a:cubicBezTo>
                    <a:pt x="2622" y="3173"/>
                    <a:pt x="3379" y="2412"/>
                    <a:pt x="3379" y="1478"/>
                  </a:cubicBezTo>
                  <a:lnTo>
                    <a:pt x="3379" y="1401"/>
                  </a:lnTo>
                  <a:cubicBezTo>
                    <a:pt x="3379" y="1315"/>
                    <a:pt x="3331" y="1248"/>
                    <a:pt x="3264" y="1210"/>
                  </a:cubicBezTo>
                  <a:lnTo>
                    <a:pt x="3072" y="1114"/>
                  </a:lnTo>
                  <a:cubicBezTo>
                    <a:pt x="2996" y="1085"/>
                    <a:pt x="2948" y="1009"/>
                    <a:pt x="2948" y="932"/>
                  </a:cubicBezTo>
                  <a:lnTo>
                    <a:pt x="2948" y="655"/>
                  </a:lnTo>
                  <a:cubicBezTo>
                    <a:pt x="2958" y="588"/>
                    <a:pt x="2929" y="511"/>
                    <a:pt x="2881" y="463"/>
                  </a:cubicBezTo>
                  <a:cubicBezTo>
                    <a:pt x="2367" y="97"/>
                    <a:pt x="1773" y="1"/>
                    <a:pt x="12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48"/>
            <p:cNvSpPr/>
            <p:nvPr/>
          </p:nvSpPr>
          <p:spPr>
            <a:xfrm>
              <a:off x="7205210" y="4329789"/>
              <a:ext cx="77940" cy="82430"/>
            </a:xfrm>
            <a:custGeom>
              <a:rect b="b" l="l" r="r" t="t"/>
              <a:pathLst>
                <a:path extrusionOk="0" h="3139" w="2968">
                  <a:moveTo>
                    <a:pt x="1310" y="1"/>
                  </a:moveTo>
                  <a:cubicBezTo>
                    <a:pt x="1139" y="1"/>
                    <a:pt x="984" y="13"/>
                    <a:pt x="852" y="28"/>
                  </a:cubicBezTo>
                  <a:cubicBezTo>
                    <a:pt x="756" y="37"/>
                    <a:pt x="670" y="56"/>
                    <a:pt x="603" y="66"/>
                  </a:cubicBezTo>
                  <a:cubicBezTo>
                    <a:pt x="498" y="85"/>
                    <a:pt x="431" y="171"/>
                    <a:pt x="431" y="277"/>
                  </a:cubicBezTo>
                  <a:lnTo>
                    <a:pt x="431" y="927"/>
                  </a:lnTo>
                  <a:cubicBezTo>
                    <a:pt x="431" y="1004"/>
                    <a:pt x="383" y="1080"/>
                    <a:pt x="307" y="1109"/>
                  </a:cubicBezTo>
                  <a:lnTo>
                    <a:pt x="125" y="1205"/>
                  </a:lnTo>
                  <a:cubicBezTo>
                    <a:pt x="48" y="1243"/>
                    <a:pt x="0" y="1310"/>
                    <a:pt x="0" y="1396"/>
                  </a:cubicBezTo>
                  <a:lnTo>
                    <a:pt x="0" y="1415"/>
                  </a:lnTo>
                  <a:cubicBezTo>
                    <a:pt x="10" y="2238"/>
                    <a:pt x="584" y="2956"/>
                    <a:pt x="1388" y="3138"/>
                  </a:cubicBezTo>
                  <a:cubicBezTo>
                    <a:pt x="1043" y="2813"/>
                    <a:pt x="852" y="2372"/>
                    <a:pt x="852" y="1904"/>
                  </a:cubicBezTo>
                  <a:lnTo>
                    <a:pt x="852" y="726"/>
                  </a:lnTo>
                  <a:cubicBezTo>
                    <a:pt x="852" y="545"/>
                    <a:pt x="996" y="391"/>
                    <a:pt x="1177" y="391"/>
                  </a:cubicBezTo>
                  <a:cubicBezTo>
                    <a:pt x="1229" y="390"/>
                    <a:pt x="1282" y="390"/>
                    <a:pt x="1338" y="390"/>
                  </a:cubicBezTo>
                  <a:cubicBezTo>
                    <a:pt x="1835" y="390"/>
                    <a:pt x="2494" y="436"/>
                    <a:pt x="2967" y="659"/>
                  </a:cubicBezTo>
                  <a:cubicBezTo>
                    <a:pt x="2967" y="583"/>
                    <a:pt x="2938" y="506"/>
                    <a:pt x="2881" y="458"/>
                  </a:cubicBezTo>
                  <a:cubicBezTo>
                    <a:pt x="2374" y="92"/>
                    <a:pt x="1784" y="1"/>
                    <a:pt x="131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48"/>
            <p:cNvSpPr/>
            <p:nvPr/>
          </p:nvSpPr>
          <p:spPr>
            <a:xfrm>
              <a:off x="7238639" y="4612478"/>
              <a:ext cx="22137" cy="22137"/>
            </a:xfrm>
            <a:custGeom>
              <a:rect b="b" l="l" r="r" t="t"/>
              <a:pathLst>
                <a:path extrusionOk="0" h="843" w="843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48"/>
            <p:cNvSpPr/>
            <p:nvPr/>
          </p:nvSpPr>
          <p:spPr>
            <a:xfrm>
              <a:off x="7133336" y="4612478"/>
              <a:ext cx="22137" cy="22137"/>
            </a:xfrm>
            <a:custGeom>
              <a:rect b="b" l="l" r="r" t="t"/>
              <a:pathLst>
                <a:path extrusionOk="0" h="843" w="843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48"/>
            <p:cNvSpPr/>
            <p:nvPr/>
          </p:nvSpPr>
          <p:spPr>
            <a:xfrm>
              <a:off x="7343941" y="4612478"/>
              <a:ext cx="22374" cy="22137"/>
            </a:xfrm>
            <a:custGeom>
              <a:rect b="b" l="l" r="r" t="t"/>
              <a:pathLst>
                <a:path extrusionOk="0" h="843" w="852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0" y="843"/>
                    <a:pt x="852" y="651"/>
                    <a:pt x="852" y="422"/>
                  </a:cubicBezTo>
                  <a:cubicBezTo>
                    <a:pt x="852" y="192"/>
                    <a:pt x="660" y="1"/>
                    <a:pt x="4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48"/>
            <p:cNvSpPr/>
            <p:nvPr/>
          </p:nvSpPr>
          <p:spPr>
            <a:xfrm>
              <a:off x="7156891" y="4529181"/>
              <a:ext cx="186105" cy="72399"/>
            </a:xfrm>
            <a:custGeom>
              <a:rect b="b" l="l" r="r" t="t"/>
              <a:pathLst>
                <a:path extrusionOk="0" h="2757" w="7087">
                  <a:moveTo>
                    <a:pt x="3544" y="0"/>
                  </a:moveTo>
                  <a:cubicBezTo>
                    <a:pt x="3439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65" y="426"/>
                  </a:lnTo>
                  <a:cubicBezTo>
                    <a:pt x="1697" y="426"/>
                    <a:pt x="1438" y="560"/>
                    <a:pt x="1285" y="780"/>
                  </a:cubicBezTo>
                  <a:lnTo>
                    <a:pt x="118" y="2417"/>
                  </a:lnTo>
                  <a:cubicBezTo>
                    <a:pt x="1" y="2582"/>
                    <a:pt x="141" y="2757"/>
                    <a:pt x="289" y="2757"/>
                  </a:cubicBezTo>
                  <a:cubicBezTo>
                    <a:pt x="348" y="2757"/>
                    <a:pt x="407" y="2730"/>
                    <a:pt x="453" y="2665"/>
                  </a:cubicBezTo>
                  <a:lnTo>
                    <a:pt x="1620" y="1029"/>
                  </a:lnTo>
                  <a:cubicBezTo>
                    <a:pt x="1706" y="914"/>
                    <a:pt x="1831" y="847"/>
                    <a:pt x="1965" y="847"/>
                  </a:cubicBezTo>
                  <a:lnTo>
                    <a:pt x="3333" y="847"/>
                  </a:lnTo>
                  <a:lnTo>
                    <a:pt x="3333" y="2330"/>
                  </a:lnTo>
                  <a:cubicBezTo>
                    <a:pt x="3333" y="2469"/>
                    <a:pt x="3439" y="2539"/>
                    <a:pt x="3544" y="2539"/>
                  </a:cubicBezTo>
                  <a:cubicBezTo>
                    <a:pt x="3649" y="2539"/>
                    <a:pt x="3754" y="2469"/>
                    <a:pt x="3754" y="2330"/>
                  </a:cubicBezTo>
                  <a:lnTo>
                    <a:pt x="3754" y="847"/>
                  </a:lnTo>
                  <a:lnTo>
                    <a:pt x="5113" y="847"/>
                  </a:lnTo>
                  <a:cubicBezTo>
                    <a:pt x="5247" y="847"/>
                    <a:pt x="5381" y="914"/>
                    <a:pt x="5458" y="1029"/>
                  </a:cubicBezTo>
                  <a:lnTo>
                    <a:pt x="6625" y="2665"/>
                  </a:lnTo>
                  <a:cubicBezTo>
                    <a:pt x="6671" y="2730"/>
                    <a:pt x="6731" y="2757"/>
                    <a:pt x="6790" y="2757"/>
                  </a:cubicBezTo>
                  <a:cubicBezTo>
                    <a:pt x="6942" y="2757"/>
                    <a:pt x="7087" y="2582"/>
                    <a:pt x="6970" y="2417"/>
                  </a:cubicBezTo>
                  <a:lnTo>
                    <a:pt x="5802" y="780"/>
                  </a:lnTo>
                  <a:cubicBezTo>
                    <a:pt x="5649" y="560"/>
                    <a:pt x="5391" y="426"/>
                    <a:pt x="5113" y="426"/>
                  </a:cubicBezTo>
                  <a:lnTo>
                    <a:pt x="3754" y="426"/>
                  </a:lnTo>
                  <a:lnTo>
                    <a:pt x="3754" y="215"/>
                  </a:lnTo>
                  <a:cubicBezTo>
                    <a:pt x="3754" y="72"/>
                    <a:pt x="3649" y="0"/>
                    <a:pt x="35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2" name="Google Shape;6022;p48"/>
          <p:cNvGrpSpPr/>
          <p:nvPr/>
        </p:nvGrpSpPr>
        <p:grpSpPr>
          <a:xfrm>
            <a:off x="7571379" y="4291056"/>
            <a:ext cx="232980" cy="343559"/>
            <a:chOff x="7571379" y="4291056"/>
            <a:chExt cx="232980" cy="343559"/>
          </a:xfrm>
        </p:grpSpPr>
        <p:sp>
          <p:nvSpPr>
            <p:cNvPr id="6023" name="Google Shape;6023;p48"/>
            <p:cNvSpPr/>
            <p:nvPr/>
          </p:nvSpPr>
          <p:spPr>
            <a:xfrm>
              <a:off x="7676682" y="4612478"/>
              <a:ext cx="22137" cy="22137"/>
            </a:xfrm>
            <a:custGeom>
              <a:rect b="b" l="l" r="r" t="t"/>
              <a:pathLst>
                <a:path extrusionOk="0" h="843" w="843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48"/>
            <p:cNvSpPr/>
            <p:nvPr/>
          </p:nvSpPr>
          <p:spPr>
            <a:xfrm>
              <a:off x="7571379" y="4612478"/>
              <a:ext cx="22137" cy="22137"/>
            </a:xfrm>
            <a:custGeom>
              <a:rect b="b" l="l" r="r" t="t"/>
              <a:pathLst>
                <a:path extrusionOk="0" h="843" w="843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48"/>
            <p:cNvSpPr/>
            <p:nvPr/>
          </p:nvSpPr>
          <p:spPr>
            <a:xfrm>
              <a:off x="7781985" y="4612478"/>
              <a:ext cx="22374" cy="22137"/>
            </a:xfrm>
            <a:custGeom>
              <a:rect b="b" l="l" r="r" t="t"/>
              <a:pathLst>
                <a:path extrusionOk="0" h="843" w="852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48"/>
            <p:cNvSpPr/>
            <p:nvPr/>
          </p:nvSpPr>
          <p:spPr>
            <a:xfrm>
              <a:off x="7594698" y="4529181"/>
              <a:ext cx="186341" cy="72399"/>
            </a:xfrm>
            <a:custGeom>
              <a:rect b="b" l="l" r="r" t="t"/>
              <a:pathLst>
                <a:path extrusionOk="0" h="2757" w="7096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48"/>
            <p:cNvSpPr/>
            <p:nvPr/>
          </p:nvSpPr>
          <p:spPr>
            <a:xfrm>
              <a:off x="7665626" y="4423984"/>
              <a:ext cx="44511" cy="44274"/>
            </a:xfrm>
            <a:custGeom>
              <a:rect b="b" l="l" r="r" t="t"/>
              <a:pathLst>
                <a:path extrusionOk="0" h="1686" w="1695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48"/>
            <p:cNvSpPr/>
            <p:nvPr/>
          </p:nvSpPr>
          <p:spPr>
            <a:xfrm>
              <a:off x="7665626" y="4423984"/>
              <a:ext cx="44511" cy="22163"/>
            </a:xfrm>
            <a:custGeom>
              <a:rect b="b" l="l" r="r" t="t"/>
              <a:pathLst>
                <a:path extrusionOk="0" h="844" w="1695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48"/>
            <p:cNvSpPr/>
            <p:nvPr/>
          </p:nvSpPr>
          <p:spPr>
            <a:xfrm>
              <a:off x="7660086" y="4291056"/>
              <a:ext cx="55566" cy="44248"/>
            </a:xfrm>
            <a:custGeom>
              <a:rect b="b" l="l" r="r" t="t"/>
              <a:pathLst>
                <a:path extrusionOk="0" h="1685" w="2116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48"/>
            <p:cNvSpPr/>
            <p:nvPr/>
          </p:nvSpPr>
          <p:spPr>
            <a:xfrm>
              <a:off x="7660086" y="4291056"/>
              <a:ext cx="37473" cy="44248"/>
            </a:xfrm>
            <a:custGeom>
              <a:rect b="b" l="l" r="r" t="t"/>
              <a:pathLst>
                <a:path extrusionOk="0" h="1685" w="1427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48"/>
            <p:cNvSpPr/>
            <p:nvPr/>
          </p:nvSpPr>
          <p:spPr>
            <a:xfrm>
              <a:off x="7632434" y="4313167"/>
              <a:ext cx="110870" cy="110843"/>
            </a:xfrm>
            <a:custGeom>
              <a:rect b="b" l="l" r="r" t="t"/>
              <a:pathLst>
                <a:path extrusionOk="0" h="4221" w="4222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48"/>
            <p:cNvSpPr/>
            <p:nvPr/>
          </p:nvSpPr>
          <p:spPr>
            <a:xfrm>
              <a:off x="7658641" y="4313140"/>
              <a:ext cx="88181" cy="109636"/>
            </a:xfrm>
            <a:custGeom>
              <a:rect b="b" l="l" r="r" t="t"/>
              <a:pathLst>
                <a:path extrusionOk="0" h="4175" w="3358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48"/>
            <p:cNvSpPr/>
            <p:nvPr/>
          </p:nvSpPr>
          <p:spPr>
            <a:xfrm>
              <a:off x="7643489" y="4352504"/>
              <a:ext cx="88759" cy="82561"/>
            </a:xfrm>
            <a:custGeom>
              <a:rect b="b" l="l" r="r" t="t"/>
              <a:pathLst>
                <a:path extrusionOk="0" h="3144" w="338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48"/>
            <p:cNvSpPr/>
            <p:nvPr/>
          </p:nvSpPr>
          <p:spPr>
            <a:xfrm>
              <a:off x="7615601" y="4454157"/>
              <a:ext cx="144272" cy="58586"/>
            </a:xfrm>
            <a:custGeom>
              <a:rect b="b" l="l" r="r" t="t"/>
              <a:pathLst>
                <a:path extrusionOk="0" h="2231" w="5494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48"/>
            <p:cNvSpPr/>
            <p:nvPr/>
          </p:nvSpPr>
          <p:spPr>
            <a:xfrm>
              <a:off x="7615864" y="4473011"/>
              <a:ext cx="27652" cy="39731"/>
            </a:xfrm>
            <a:custGeom>
              <a:rect b="b" l="l" r="r" t="t"/>
              <a:pathLst>
                <a:path extrusionOk="0" h="1513" w="1053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48"/>
            <p:cNvSpPr/>
            <p:nvPr/>
          </p:nvSpPr>
          <p:spPr>
            <a:xfrm>
              <a:off x="7732222" y="4473011"/>
              <a:ext cx="27652" cy="39731"/>
            </a:xfrm>
            <a:custGeom>
              <a:rect b="b" l="l" r="r" t="t"/>
              <a:pathLst>
                <a:path extrusionOk="0" h="1513" w="1053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48"/>
            <p:cNvSpPr/>
            <p:nvPr/>
          </p:nvSpPr>
          <p:spPr>
            <a:xfrm>
              <a:off x="7656068" y="4447592"/>
              <a:ext cx="63602" cy="65151"/>
            </a:xfrm>
            <a:custGeom>
              <a:rect b="b" l="l" r="r" t="t"/>
              <a:pathLst>
                <a:path extrusionOk="0" h="2481" w="2422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48"/>
            <p:cNvSpPr/>
            <p:nvPr/>
          </p:nvSpPr>
          <p:spPr>
            <a:xfrm>
              <a:off x="7643489" y="4352504"/>
              <a:ext cx="88759" cy="81826"/>
            </a:xfrm>
            <a:custGeom>
              <a:rect b="b" l="l" r="r" t="t"/>
              <a:pathLst>
                <a:path extrusionOk="0" h="3116" w="338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9" name="Google Shape;6039;p48"/>
          <p:cNvGrpSpPr/>
          <p:nvPr/>
        </p:nvGrpSpPr>
        <p:grpSpPr>
          <a:xfrm>
            <a:off x="6666381" y="3347875"/>
            <a:ext cx="295819" cy="370713"/>
            <a:chOff x="6666381" y="3347875"/>
            <a:chExt cx="295819" cy="370713"/>
          </a:xfrm>
        </p:grpSpPr>
        <p:sp>
          <p:nvSpPr>
            <p:cNvPr id="6040" name="Google Shape;6040;p48"/>
            <p:cNvSpPr/>
            <p:nvPr/>
          </p:nvSpPr>
          <p:spPr>
            <a:xfrm>
              <a:off x="6666381" y="3347875"/>
              <a:ext cx="295819" cy="310892"/>
            </a:xfrm>
            <a:custGeom>
              <a:rect b="b" l="l" r="r" t="t"/>
              <a:pathLst>
                <a:path extrusionOk="0" h="11839" w="11265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48"/>
            <p:cNvSpPr/>
            <p:nvPr/>
          </p:nvSpPr>
          <p:spPr>
            <a:xfrm>
              <a:off x="6666381" y="3351132"/>
              <a:ext cx="252096" cy="307636"/>
            </a:xfrm>
            <a:custGeom>
              <a:rect b="b" l="l" r="r" t="t"/>
              <a:pathLst>
                <a:path extrusionOk="0" h="11715" w="960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48"/>
            <p:cNvSpPr/>
            <p:nvPr/>
          </p:nvSpPr>
          <p:spPr>
            <a:xfrm>
              <a:off x="6666644" y="3348112"/>
              <a:ext cx="295320" cy="310393"/>
            </a:xfrm>
            <a:custGeom>
              <a:rect b="b" l="l" r="r" t="t"/>
              <a:pathLst>
                <a:path extrusionOk="0" h="11820" w="11246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48"/>
            <p:cNvSpPr/>
            <p:nvPr/>
          </p:nvSpPr>
          <p:spPr>
            <a:xfrm>
              <a:off x="6666644" y="3351394"/>
              <a:ext cx="222921" cy="307111"/>
            </a:xfrm>
            <a:custGeom>
              <a:rect b="b" l="l" r="r" t="t"/>
              <a:pathLst>
                <a:path extrusionOk="0" h="11695" w="8489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48"/>
            <p:cNvSpPr/>
            <p:nvPr/>
          </p:nvSpPr>
          <p:spPr>
            <a:xfrm>
              <a:off x="6711863" y="3586868"/>
              <a:ext cx="22899" cy="23897"/>
            </a:xfrm>
            <a:custGeom>
              <a:rect b="b" l="l" r="r" t="t"/>
              <a:pathLst>
                <a:path extrusionOk="0" h="910" w="872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48"/>
            <p:cNvSpPr/>
            <p:nvPr/>
          </p:nvSpPr>
          <p:spPr>
            <a:xfrm>
              <a:off x="6710865" y="3586868"/>
              <a:ext cx="24894" cy="18067"/>
            </a:xfrm>
            <a:custGeom>
              <a:rect b="b" l="l" r="r" t="t"/>
              <a:pathLst>
                <a:path extrusionOk="0" h="688" w="948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48"/>
            <p:cNvSpPr/>
            <p:nvPr/>
          </p:nvSpPr>
          <p:spPr>
            <a:xfrm>
              <a:off x="6688991" y="3605722"/>
              <a:ext cx="68407" cy="88995"/>
            </a:xfrm>
            <a:custGeom>
              <a:rect b="b" l="l" r="r" t="t"/>
              <a:pathLst>
                <a:path extrusionOk="0" h="3389" w="2605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48"/>
            <p:cNvSpPr/>
            <p:nvPr/>
          </p:nvSpPr>
          <p:spPr>
            <a:xfrm>
              <a:off x="6700571" y="3694691"/>
              <a:ext cx="45509" cy="23897"/>
            </a:xfrm>
            <a:custGeom>
              <a:rect b="b" l="l" r="r" t="t"/>
              <a:pathLst>
                <a:path extrusionOk="0" h="910" w="1733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48"/>
            <p:cNvSpPr/>
            <p:nvPr/>
          </p:nvSpPr>
          <p:spPr>
            <a:xfrm>
              <a:off x="6689253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48"/>
            <p:cNvSpPr/>
            <p:nvPr/>
          </p:nvSpPr>
          <p:spPr>
            <a:xfrm>
              <a:off x="6746054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48"/>
            <p:cNvSpPr/>
            <p:nvPr/>
          </p:nvSpPr>
          <p:spPr>
            <a:xfrm>
              <a:off x="6705850" y="3599052"/>
              <a:ext cx="34952" cy="95665"/>
            </a:xfrm>
            <a:custGeom>
              <a:rect b="b" l="l" r="r" t="t"/>
              <a:pathLst>
                <a:path extrusionOk="0" h="3643" w="1331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48"/>
            <p:cNvSpPr/>
            <p:nvPr/>
          </p:nvSpPr>
          <p:spPr>
            <a:xfrm>
              <a:off x="6720161" y="3706482"/>
              <a:ext cx="6066" cy="12106"/>
            </a:xfrm>
            <a:custGeom>
              <a:rect b="b" l="l" r="r" t="t"/>
              <a:pathLst>
                <a:path extrusionOk="0" h="461" w="231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48"/>
            <p:cNvSpPr/>
            <p:nvPr/>
          </p:nvSpPr>
          <p:spPr>
            <a:xfrm>
              <a:off x="6700309" y="3539127"/>
              <a:ext cx="46008" cy="53807"/>
            </a:xfrm>
            <a:custGeom>
              <a:rect b="b" l="l" r="r" t="t"/>
              <a:pathLst>
                <a:path extrusionOk="0" h="2049" w="1752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48"/>
            <p:cNvSpPr/>
            <p:nvPr/>
          </p:nvSpPr>
          <p:spPr>
            <a:xfrm>
              <a:off x="6700309" y="3539127"/>
              <a:ext cx="31433" cy="53807"/>
            </a:xfrm>
            <a:custGeom>
              <a:rect b="b" l="l" r="r" t="t"/>
              <a:pathLst>
                <a:path extrusionOk="0" h="2049" w="1197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48"/>
            <p:cNvSpPr/>
            <p:nvPr/>
          </p:nvSpPr>
          <p:spPr>
            <a:xfrm>
              <a:off x="6700309" y="3539127"/>
              <a:ext cx="46008" cy="23897"/>
            </a:xfrm>
            <a:custGeom>
              <a:rect b="b" l="l" r="r" t="t"/>
              <a:pathLst>
                <a:path extrusionOk="0" h="910" w="1752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48"/>
            <p:cNvSpPr/>
            <p:nvPr/>
          </p:nvSpPr>
          <p:spPr>
            <a:xfrm>
              <a:off x="6700309" y="3539127"/>
              <a:ext cx="31433" cy="21875"/>
            </a:xfrm>
            <a:custGeom>
              <a:rect b="b" l="l" r="r" t="t"/>
              <a:pathLst>
                <a:path extrusionOk="0" h="833" w="1197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48"/>
            <p:cNvSpPr/>
            <p:nvPr/>
          </p:nvSpPr>
          <p:spPr>
            <a:xfrm>
              <a:off x="6802854" y="3586868"/>
              <a:ext cx="22899" cy="23897"/>
            </a:xfrm>
            <a:custGeom>
              <a:rect b="b" l="l" r="r" t="t"/>
              <a:pathLst>
                <a:path extrusionOk="0" h="910" w="872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48"/>
            <p:cNvSpPr/>
            <p:nvPr/>
          </p:nvSpPr>
          <p:spPr>
            <a:xfrm>
              <a:off x="6801594" y="3586868"/>
              <a:ext cx="24894" cy="18067"/>
            </a:xfrm>
            <a:custGeom>
              <a:rect b="b" l="l" r="r" t="t"/>
              <a:pathLst>
                <a:path extrusionOk="0" h="688" w="948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48"/>
            <p:cNvSpPr/>
            <p:nvPr/>
          </p:nvSpPr>
          <p:spPr>
            <a:xfrm>
              <a:off x="6779982" y="3605722"/>
              <a:ext cx="68381" cy="88995"/>
            </a:xfrm>
            <a:custGeom>
              <a:rect b="b" l="l" r="r" t="t"/>
              <a:pathLst>
                <a:path extrusionOk="0" h="3389" w="2604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48"/>
            <p:cNvSpPr/>
            <p:nvPr/>
          </p:nvSpPr>
          <p:spPr>
            <a:xfrm>
              <a:off x="6791536" y="3694691"/>
              <a:ext cx="45509" cy="23897"/>
            </a:xfrm>
            <a:custGeom>
              <a:rect b="b" l="l" r="r" t="t"/>
              <a:pathLst>
                <a:path extrusionOk="0" h="910" w="1733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48"/>
            <p:cNvSpPr/>
            <p:nvPr/>
          </p:nvSpPr>
          <p:spPr>
            <a:xfrm>
              <a:off x="6780218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48"/>
            <p:cNvSpPr/>
            <p:nvPr/>
          </p:nvSpPr>
          <p:spPr>
            <a:xfrm>
              <a:off x="6837018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48"/>
            <p:cNvSpPr/>
            <p:nvPr/>
          </p:nvSpPr>
          <p:spPr>
            <a:xfrm>
              <a:off x="6796814" y="3599052"/>
              <a:ext cx="34952" cy="95665"/>
            </a:xfrm>
            <a:custGeom>
              <a:rect b="b" l="l" r="r" t="t"/>
              <a:pathLst>
                <a:path extrusionOk="0" h="3643" w="1331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48"/>
            <p:cNvSpPr/>
            <p:nvPr/>
          </p:nvSpPr>
          <p:spPr>
            <a:xfrm>
              <a:off x="6811152" y="3706482"/>
              <a:ext cx="6040" cy="12106"/>
            </a:xfrm>
            <a:custGeom>
              <a:rect b="b" l="l" r="r" t="t"/>
              <a:pathLst>
                <a:path extrusionOk="0" h="461" w="23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48"/>
            <p:cNvSpPr/>
            <p:nvPr/>
          </p:nvSpPr>
          <p:spPr>
            <a:xfrm>
              <a:off x="6791300" y="3539127"/>
              <a:ext cx="46008" cy="53807"/>
            </a:xfrm>
            <a:custGeom>
              <a:rect b="b" l="l" r="r" t="t"/>
              <a:pathLst>
                <a:path extrusionOk="0" h="2049" w="1752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48"/>
            <p:cNvSpPr/>
            <p:nvPr/>
          </p:nvSpPr>
          <p:spPr>
            <a:xfrm>
              <a:off x="6791300" y="3539127"/>
              <a:ext cx="31433" cy="53807"/>
            </a:xfrm>
            <a:custGeom>
              <a:rect b="b" l="l" r="r" t="t"/>
              <a:pathLst>
                <a:path extrusionOk="0" h="2049" w="1197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48"/>
            <p:cNvSpPr/>
            <p:nvPr/>
          </p:nvSpPr>
          <p:spPr>
            <a:xfrm>
              <a:off x="6791300" y="3539127"/>
              <a:ext cx="46008" cy="23897"/>
            </a:xfrm>
            <a:custGeom>
              <a:rect b="b" l="l" r="r" t="t"/>
              <a:pathLst>
                <a:path extrusionOk="0" h="910" w="1752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48"/>
            <p:cNvSpPr/>
            <p:nvPr/>
          </p:nvSpPr>
          <p:spPr>
            <a:xfrm>
              <a:off x="6791300" y="3539127"/>
              <a:ext cx="31433" cy="21875"/>
            </a:xfrm>
            <a:custGeom>
              <a:rect b="b" l="l" r="r" t="t"/>
              <a:pathLst>
                <a:path extrusionOk="0" h="833" w="1197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48"/>
            <p:cNvSpPr/>
            <p:nvPr/>
          </p:nvSpPr>
          <p:spPr>
            <a:xfrm>
              <a:off x="6893819" y="3586868"/>
              <a:ext cx="22899" cy="23897"/>
            </a:xfrm>
            <a:custGeom>
              <a:rect b="b" l="l" r="r" t="t"/>
              <a:pathLst>
                <a:path extrusionOk="0" h="910" w="872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48"/>
            <p:cNvSpPr/>
            <p:nvPr/>
          </p:nvSpPr>
          <p:spPr>
            <a:xfrm>
              <a:off x="6892821" y="3586868"/>
              <a:ext cx="24894" cy="18067"/>
            </a:xfrm>
            <a:custGeom>
              <a:rect b="b" l="l" r="r" t="t"/>
              <a:pathLst>
                <a:path extrusionOk="0" h="688" w="948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48"/>
            <p:cNvSpPr/>
            <p:nvPr/>
          </p:nvSpPr>
          <p:spPr>
            <a:xfrm>
              <a:off x="6870946" y="3605722"/>
              <a:ext cx="68381" cy="88995"/>
            </a:xfrm>
            <a:custGeom>
              <a:rect b="b" l="l" r="r" t="t"/>
              <a:pathLst>
                <a:path extrusionOk="0" h="3389" w="2604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48"/>
            <p:cNvSpPr/>
            <p:nvPr/>
          </p:nvSpPr>
          <p:spPr>
            <a:xfrm>
              <a:off x="6882527" y="3694691"/>
              <a:ext cx="45509" cy="23897"/>
            </a:xfrm>
            <a:custGeom>
              <a:rect b="b" l="l" r="r" t="t"/>
              <a:pathLst>
                <a:path extrusionOk="0" h="910" w="1733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48"/>
            <p:cNvSpPr/>
            <p:nvPr/>
          </p:nvSpPr>
          <p:spPr>
            <a:xfrm>
              <a:off x="6871209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48"/>
            <p:cNvSpPr/>
            <p:nvPr/>
          </p:nvSpPr>
          <p:spPr>
            <a:xfrm>
              <a:off x="6928009" y="3615754"/>
              <a:ext cx="11318" cy="78964"/>
            </a:xfrm>
            <a:custGeom>
              <a:rect b="b" l="l" r="r" t="t"/>
              <a:pathLst>
                <a:path extrusionOk="0" h="3007" w="431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48"/>
            <p:cNvSpPr/>
            <p:nvPr/>
          </p:nvSpPr>
          <p:spPr>
            <a:xfrm>
              <a:off x="6887805" y="3599052"/>
              <a:ext cx="34952" cy="95665"/>
            </a:xfrm>
            <a:custGeom>
              <a:rect b="b" l="l" r="r" t="t"/>
              <a:pathLst>
                <a:path extrusionOk="0" h="3643" w="1331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48"/>
            <p:cNvSpPr/>
            <p:nvPr/>
          </p:nvSpPr>
          <p:spPr>
            <a:xfrm>
              <a:off x="6902117" y="3706482"/>
              <a:ext cx="6066" cy="12106"/>
            </a:xfrm>
            <a:custGeom>
              <a:rect b="b" l="l" r="r" t="t"/>
              <a:pathLst>
                <a:path extrusionOk="0" h="461" w="231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48"/>
            <p:cNvSpPr/>
            <p:nvPr/>
          </p:nvSpPr>
          <p:spPr>
            <a:xfrm>
              <a:off x="6882264" y="3539127"/>
              <a:ext cx="46008" cy="53807"/>
            </a:xfrm>
            <a:custGeom>
              <a:rect b="b" l="l" r="r" t="t"/>
              <a:pathLst>
                <a:path extrusionOk="0" h="2049" w="1752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48"/>
            <p:cNvSpPr/>
            <p:nvPr/>
          </p:nvSpPr>
          <p:spPr>
            <a:xfrm>
              <a:off x="6882264" y="3539127"/>
              <a:ext cx="31433" cy="53807"/>
            </a:xfrm>
            <a:custGeom>
              <a:rect b="b" l="l" r="r" t="t"/>
              <a:pathLst>
                <a:path extrusionOk="0" h="2049" w="1197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48"/>
            <p:cNvSpPr/>
            <p:nvPr/>
          </p:nvSpPr>
          <p:spPr>
            <a:xfrm>
              <a:off x="6882264" y="3539127"/>
              <a:ext cx="46008" cy="23897"/>
            </a:xfrm>
            <a:custGeom>
              <a:rect b="b" l="l" r="r" t="t"/>
              <a:pathLst>
                <a:path extrusionOk="0" h="910" w="1752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48"/>
            <p:cNvSpPr/>
            <p:nvPr/>
          </p:nvSpPr>
          <p:spPr>
            <a:xfrm>
              <a:off x="6882264" y="3539127"/>
              <a:ext cx="31433" cy="21875"/>
            </a:xfrm>
            <a:custGeom>
              <a:rect b="b" l="l" r="r" t="t"/>
              <a:pathLst>
                <a:path extrusionOk="0" h="833" w="1197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0" name="Google Shape;6080;p48"/>
          <p:cNvGrpSpPr/>
          <p:nvPr/>
        </p:nvGrpSpPr>
        <p:grpSpPr>
          <a:xfrm>
            <a:off x="4877760" y="2887459"/>
            <a:ext cx="389567" cy="390328"/>
            <a:chOff x="4877760" y="2887459"/>
            <a:chExt cx="389567" cy="390328"/>
          </a:xfrm>
        </p:grpSpPr>
        <p:sp>
          <p:nvSpPr>
            <p:cNvPr id="6081" name="Google Shape;6081;p48"/>
            <p:cNvSpPr/>
            <p:nvPr/>
          </p:nvSpPr>
          <p:spPr>
            <a:xfrm>
              <a:off x="5124079" y="2893052"/>
              <a:ext cx="118695" cy="91411"/>
            </a:xfrm>
            <a:custGeom>
              <a:rect b="b" l="l" r="r" t="t"/>
              <a:pathLst>
                <a:path extrusionOk="0" h="3481" w="452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48"/>
            <p:cNvSpPr/>
            <p:nvPr/>
          </p:nvSpPr>
          <p:spPr>
            <a:xfrm>
              <a:off x="4903390" y="2892396"/>
              <a:ext cx="120139" cy="92278"/>
            </a:xfrm>
            <a:custGeom>
              <a:rect b="b" l="l" r="r" t="t"/>
              <a:pathLst>
                <a:path extrusionOk="0" h="3514" w="4575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48"/>
            <p:cNvSpPr/>
            <p:nvPr/>
          </p:nvSpPr>
          <p:spPr>
            <a:xfrm>
              <a:off x="4901735" y="3179155"/>
              <a:ext cx="100313" cy="84347"/>
            </a:xfrm>
            <a:custGeom>
              <a:rect b="b" l="l" r="r" t="t"/>
              <a:pathLst>
                <a:path extrusionOk="0" h="3212" w="382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48"/>
            <p:cNvSpPr/>
            <p:nvPr/>
          </p:nvSpPr>
          <p:spPr>
            <a:xfrm>
              <a:off x="5145428" y="3179759"/>
              <a:ext cx="97346" cy="82929"/>
            </a:xfrm>
            <a:custGeom>
              <a:rect b="b" l="l" r="r" t="t"/>
              <a:pathLst>
                <a:path extrusionOk="0" h="3158" w="3707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48"/>
            <p:cNvSpPr/>
            <p:nvPr/>
          </p:nvSpPr>
          <p:spPr>
            <a:xfrm>
              <a:off x="4878784" y="3101320"/>
              <a:ext cx="125680" cy="66438"/>
            </a:xfrm>
            <a:custGeom>
              <a:rect b="b" l="l" r="r" t="t"/>
              <a:pathLst>
                <a:path extrusionOk="0" h="2530" w="4786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48"/>
            <p:cNvSpPr/>
            <p:nvPr/>
          </p:nvSpPr>
          <p:spPr>
            <a:xfrm>
              <a:off x="4877760" y="3101819"/>
              <a:ext cx="51049" cy="65939"/>
            </a:xfrm>
            <a:custGeom>
              <a:rect b="b" l="l" r="r" t="t"/>
              <a:pathLst>
                <a:path extrusionOk="0" h="2511" w="1944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48"/>
            <p:cNvSpPr/>
            <p:nvPr/>
          </p:nvSpPr>
          <p:spPr>
            <a:xfrm>
              <a:off x="4901131" y="2997278"/>
              <a:ext cx="79463" cy="56328"/>
            </a:xfrm>
            <a:custGeom>
              <a:rect b="b" l="l" r="r" t="t"/>
              <a:pathLst>
                <a:path extrusionOk="0" h="2145" w="3026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48"/>
            <p:cNvSpPr/>
            <p:nvPr/>
          </p:nvSpPr>
          <p:spPr>
            <a:xfrm>
              <a:off x="4901131" y="2997541"/>
              <a:ext cx="43250" cy="56065"/>
            </a:xfrm>
            <a:custGeom>
              <a:rect b="b" l="l" r="r" t="t"/>
              <a:pathLst>
                <a:path extrusionOk="0" h="2135" w="1647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48"/>
            <p:cNvSpPr/>
            <p:nvPr/>
          </p:nvSpPr>
          <p:spPr>
            <a:xfrm>
              <a:off x="4969749" y="3047802"/>
              <a:ext cx="17620" cy="23371"/>
            </a:xfrm>
            <a:custGeom>
              <a:rect b="b" l="l" r="r" t="t"/>
              <a:pathLst>
                <a:path extrusionOk="0" h="890" w="671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48"/>
            <p:cNvSpPr/>
            <p:nvPr/>
          </p:nvSpPr>
          <p:spPr>
            <a:xfrm>
              <a:off x="4894592" y="3047802"/>
              <a:ext cx="17620" cy="23371"/>
            </a:xfrm>
            <a:custGeom>
              <a:rect b="b" l="l" r="r" t="t"/>
              <a:pathLst>
                <a:path extrusionOk="0" h="890" w="671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48"/>
            <p:cNvSpPr/>
            <p:nvPr/>
          </p:nvSpPr>
          <p:spPr>
            <a:xfrm>
              <a:off x="4926262" y="3088610"/>
              <a:ext cx="29437" cy="33350"/>
            </a:xfrm>
            <a:custGeom>
              <a:rect b="b" l="l" r="r" t="t"/>
              <a:pathLst>
                <a:path extrusionOk="0" h="1270" w="1121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48"/>
            <p:cNvSpPr/>
            <p:nvPr/>
          </p:nvSpPr>
          <p:spPr>
            <a:xfrm>
              <a:off x="4926262" y="3088952"/>
              <a:ext cx="17883" cy="33245"/>
            </a:xfrm>
            <a:custGeom>
              <a:rect b="b" l="l" r="r" t="t"/>
              <a:pathLst>
                <a:path extrusionOk="0" h="1266" w="681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48"/>
            <p:cNvSpPr/>
            <p:nvPr/>
          </p:nvSpPr>
          <p:spPr>
            <a:xfrm>
              <a:off x="4909692" y="3030261"/>
              <a:ext cx="62341" cy="66805"/>
            </a:xfrm>
            <a:custGeom>
              <a:rect b="b" l="l" r="r" t="t"/>
              <a:pathLst>
                <a:path extrusionOk="0" h="2544" w="2374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48"/>
            <p:cNvSpPr/>
            <p:nvPr/>
          </p:nvSpPr>
          <p:spPr>
            <a:xfrm>
              <a:off x="4909692" y="3030261"/>
              <a:ext cx="45509" cy="67068"/>
            </a:xfrm>
            <a:custGeom>
              <a:rect b="b" l="l" r="r" t="t"/>
              <a:pathLst>
                <a:path extrusionOk="0" h="2554" w="1733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48"/>
            <p:cNvSpPr/>
            <p:nvPr/>
          </p:nvSpPr>
          <p:spPr>
            <a:xfrm>
              <a:off x="5142408" y="3101583"/>
              <a:ext cx="124919" cy="66175"/>
            </a:xfrm>
            <a:custGeom>
              <a:rect b="b" l="l" r="r" t="t"/>
              <a:pathLst>
                <a:path extrusionOk="0" h="2520" w="4757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48"/>
            <p:cNvSpPr/>
            <p:nvPr/>
          </p:nvSpPr>
          <p:spPr>
            <a:xfrm>
              <a:off x="5140885" y="3101819"/>
              <a:ext cx="51049" cy="65939"/>
            </a:xfrm>
            <a:custGeom>
              <a:rect b="b" l="l" r="r" t="t"/>
              <a:pathLst>
                <a:path extrusionOk="0" h="2511" w="1944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48"/>
            <p:cNvSpPr/>
            <p:nvPr/>
          </p:nvSpPr>
          <p:spPr>
            <a:xfrm>
              <a:off x="5164256" y="2997278"/>
              <a:ext cx="79699" cy="56328"/>
            </a:xfrm>
            <a:custGeom>
              <a:rect b="b" l="l" r="r" t="t"/>
              <a:pathLst>
                <a:path extrusionOk="0" h="2145" w="3035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48"/>
            <p:cNvSpPr/>
            <p:nvPr/>
          </p:nvSpPr>
          <p:spPr>
            <a:xfrm>
              <a:off x="5164256" y="2997541"/>
              <a:ext cx="43250" cy="56065"/>
            </a:xfrm>
            <a:custGeom>
              <a:rect b="b" l="l" r="r" t="t"/>
              <a:pathLst>
                <a:path extrusionOk="0" h="2135" w="1647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48"/>
            <p:cNvSpPr/>
            <p:nvPr/>
          </p:nvSpPr>
          <p:spPr>
            <a:xfrm>
              <a:off x="5233136" y="3047802"/>
              <a:ext cx="17358" cy="23371"/>
            </a:xfrm>
            <a:custGeom>
              <a:rect b="b" l="l" r="r" t="t"/>
              <a:pathLst>
                <a:path extrusionOk="0" h="890" w="661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48"/>
            <p:cNvSpPr/>
            <p:nvPr/>
          </p:nvSpPr>
          <p:spPr>
            <a:xfrm>
              <a:off x="5157980" y="3047802"/>
              <a:ext cx="17358" cy="23371"/>
            </a:xfrm>
            <a:custGeom>
              <a:rect b="b" l="l" r="r" t="t"/>
              <a:pathLst>
                <a:path extrusionOk="0" h="890" w="661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48"/>
            <p:cNvSpPr/>
            <p:nvPr/>
          </p:nvSpPr>
          <p:spPr>
            <a:xfrm>
              <a:off x="5189387" y="3088610"/>
              <a:ext cx="29700" cy="33587"/>
            </a:xfrm>
            <a:custGeom>
              <a:rect b="b" l="l" r="r" t="t"/>
              <a:pathLst>
                <a:path extrusionOk="0" h="1279" w="1131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48"/>
            <p:cNvSpPr/>
            <p:nvPr/>
          </p:nvSpPr>
          <p:spPr>
            <a:xfrm>
              <a:off x="5189650" y="3088952"/>
              <a:ext cx="17857" cy="33245"/>
            </a:xfrm>
            <a:custGeom>
              <a:rect b="b" l="l" r="r" t="t"/>
              <a:pathLst>
                <a:path extrusionOk="0" h="1266" w="68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48"/>
            <p:cNvSpPr/>
            <p:nvPr/>
          </p:nvSpPr>
          <p:spPr>
            <a:xfrm>
              <a:off x="5173054" y="3030261"/>
              <a:ext cx="62368" cy="66805"/>
            </a:xfrm>
            <a:custGeom>
              <a:rect b="b" l="l" r="r" t="t"/>
              <a:pathLst>
                <a:path extrusionOk="0" h="2544" w="2375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48"/>
            <p:cNvSpPr/>
            <p:nvPr/>
          </p:nvSpPr>
          <p:spPr>
            <a:xfrm>
              <a:off x="5172817" y="3030261"/>
              <a:ext cx="45509" cy="67068"/>
            </a:xfrm>
            <a:custGeom>
              <a:rect b="b" l="l" r="r" t="t"/>
              <a:pathLst>
                <a:path extrusionOk="0" h="2554" w="1733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48"/>
            <p:cNvSpPr/>
            <p:nvPr/>
          </p:nvSpPr>
          <p:spPr>
            <a:xfrm>
              <a:off x="5009953" y="2992000"/>
              <a:ext cx="125680" cy="66149"/>
            </a:xfrm>
            <a:custGeom>
              <a:rect b="b" l="l" r="r" t="t"/>
              <a:pathLst>
                <a:path extrusionOk="0" h="2519" w="4786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48"/>
            <p:cNvSpPr/>
            <p:nvPr/>
          </p:nvSpPr>
          <p:spPr>
            <a:xfrm>
              <a:off x="5009217" y="2992262"/>
              <a:ext cx="51286" cy="65913"/>
            </a:xfrm>
            <a:custGeom>
              <a:rect b="b" l="l" r="r" t="t"/>
              <a:pathLst>
                <a:path extrusionOk="0" h="2510" w="1953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48"/>
            <p:cNvSpPr/>
            <p:nvPr/>
          </p:nvSpPr>
          <p:spPr>
            <a:xfrm>
              <a:off x="5032825" y="2887695"/>
              <a:ext cx="79436" cy="56091"/>
            </a:xfrm>
            <a:custGeom>
              <a:rect b="b" l="l" r="r" t="t"/>
              <a:pathLst>
                <a:path extrusionOk="0" h="2136" w="3025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48"/>
            <p:cNvSpPr/>
            <p:nvPr/>
          </p:nvSpPr>
          <p:spPr>
            <a:xfrm>
              <a:off x="5032825" y="2887459"/>
              <a:ext cx="43014" cy="56328"/>
            </a:xfrm>
            <a:custGeom>
              <a:rect b="b" l="l" r="r" t="t"/>
              <a:pathLst>
                <a:path extrusionOk="0" h="2145" w="1638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48"/>
            <p:cNvSpPr/>
            <p:nvPr/>
          </p:nvSpPr>
          <p:spPr>
            <a:xfrm>
              <a:off x="5101442" y="2937983"/>
              <a:ext cx="17358" cy="23371"/>
            </a:xfrm>
            <a:custGeom>
              <a:rect b="b" l="l" r="r" t="t"/>
              <a:pathLst>
                <a:path extrusionOk="0" h="890" w="661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48"/>
            <p:cNvSpPr/>
            <p:nvPr/>
          </p:nvSpPr>
          <p:spPr>
            <a:xfrm>
              <a:off x="5026286" y="2937957"/>
              <a:ext cx="17620" cy="23398"/>
            </a:xfrm>
            <a:custGeom>
              <a:rect b="b" l="l" r="r" t="t"/>
              <a:pathLst>
                <a:path extrusionOk="0" h="891" w="671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48"/>
            <p:cNvSpPr/>
            <p:nvPr/>
          </p:nvSpPr>
          <p:spPr>
            <a:xfrm>
              <a:off x="5057956" y="2979027"/>
              <a:ext cx="29175" cy="33350"/>
            </a:xfrm>
            <a:custGeom>
              <a:rect b="b" l="l" r="r" t="t"/>
              <a:pathLst>
                <a:path extrusionOk="0" h="1270" w="1111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48"/>
            <p:cNvSpPr/>
            <p:nvPr/>
          </p:nvSpPr>
          <p:spPr>
            <a:xfrm>
              <a:off x="5057956" y="2979369"/>
              <a:ext cx="17883" cy="33271"/>
            </a:xfrm>
            <a:custGeom>
              <a:rect b="b" l="l" r="r" t="t"/>
              <a:pathLst>
                <a:path extrusionOk="0" h="1267" w="681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48"/>
            <p:cNvSpPr/>
            <p:nvPr/>
          </p:nvSpPr>
          <p:spPr>
            <a:xfrm>
              <a:off x="5041386" y="2920520"/>
              <a:ext cx="62341" cy="66989"/>
            </a:xfrm>
            <a:custGeom>
              <a:rect b="b" l="l" r="r" t="t"/>
              <a:pathLst>
                <a:path extrusionOk="0" h="2551" w="2374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48"/>
            <p:cNvSpPr/>
            <p:nvPr/>
          </p:nvSpPr>
          <p:spPr>
            <a:xfrm>
              <a:off x="5041386" y="2920625"/>
              <a:ext cx="45246" cy="66884"/>
            </a:xfrm>
            <a:custGeom>
              <a:rect b="b" l="l" r="r" t="t"/>
              <a:pathLst>
                <a:path extrusionOk="0" h="2547" w="1723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48"/>
            <p:cNvSpPr/>
            <p:nvPr/>
          </p:nvSpPr>
          <p:spPr>
            <a:xfrm>
              <a:off x="5010714" y="3211139"/>
              <a:ext cx="125680" cy="66648"/>
            </a:xfrm>
            <a:custGeom>
              <a:rect b="b" l="l" r="r" t="t"/>
              <a:pathLst>
                <a:path extrusionOk="0" h="2538" w="4786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48"/>
            <p:cNvSpPr/>
            <p:nvPr/>
          </p:nvSpPr>
          <p:spPr>
            <a:xfrm>
              <a:off x="5009217" y="3211402"/>
              <a:ext cx="51286" cy="65939"/>
            </a:xfrm>
            <a:custGeom>
              <a:rect b="b" l="l" r="r" t="t"/>
              <a:pathLst>
                <a:path extrusionOk="0" h="2511" w="1953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48"/>
            <p:cNvSpPr/>
            <p:nvPr/>
          </p:nvSpPr>
          <p:spPr>
            <a:xfrm>
              <a:off x="5032825" y="3106861"/>
              <a:ext cx="79436" cy="56301"/>
            </a:xfrm>
            <a:custGeom>
              <a:rect b="b" l="l" r="r" t="t"/>
              <a:pathLst>
                <a:path extrusionOk="0" h="2144" w="3025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48"/>
            <p:cNvSpPr/>
            <p:nvPr/>
          </p:nvSpPr>
          <p:spPr>
            <a:xfrm>
              <a:off x="5032825" y="3106861"/>
              <a:ext cx="43014" cy="56301"/>
            </a:xfrm>
            <a:custGeom>
              <a:rect b="b" l="l" r="r" t="t"/>
              <a:pathLst>
                <a:path extrusionOk="0" h="2144" w="1638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48"/>
            <p:cNvSpPr/>
            <p:nvPr/>
          </p:nvSpPr>
          <p:spPr>
            <a:xfrm>
              <a:off x="5101442" y="3157385"/>
              <a:ext cx="17358" cy="23345"/>
            </a:xfrm>
            <a:custGeom>
              <a:rect b="b" l="l" r="r" t="t"/>
              <a:pathLst>
                <a:path extrusionOk="0" h="889" w="661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48"/>
            <p:cNvSpPr/>
            <p:nvPr/>
          </p:nvSpPr>
          <p:spPr>
            <a:xfrm>
              <a:off x="5026286" y="3157359"/>
              <a:ext cx="17620" cy="23371"/>
            </a:xfrm>
            <a:custGeom>
              <a:rect b="b" l="l" r="r" t="t"/>
              <a:pathLst>
                <a:path extrusionOk="0" h="890" w="671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48"/>
            <p:cNvSpPr/>
            <p:nvPr/>
          </p:nvSpPr>
          <p:spPr>
            <a:xfrm>
              <a:off x="5057956" y="3198272"/>
              <a:ext cx="29175" cy="33271"/>
            </a:xfrm>
            <a:custGeom>
              <a:rect b="b" l="l" r="r" t="t"/>
              <a:pathLst>
                <a:path extrusionOk="0" h="1267" w="1111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48"/>
            <p:cNvSpPr/>
            <p:nvPr/>
          </p:nvSpPr>
          <p:spPr>
            <a:xfrm>
              <a:off x="5057956" y="3198508"/>
              <a:ext cx="17883" cy="33350"/>
            </a:xfrm>
            <a:custGeom>
              <a:rect b="b" l="l" r="r" t="t"/>
              <a:pathLst>
                <a:path extrusionOk="0" h="1270" w="681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48"/>
            <p:cNvSpPr/>
            <p:nvPr/>
          </p:nvSpPr>
          <p:spPr>
            <a:xfrm>
              <a:off x="5041386" y="3139844"/>
              <a:ext cx="62341" cy="66805"/>
            </a:xfrm>
            <a:custGeom>
              <a:rect b="b" l="l" r="r" t="t"/>
              <a:pathLst>
                <a:path extrusionOk="0" h="2544" w="2374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48"/>
            <p:cNvSpPr/>
            <p:nvPr/>
          </p:nvSpPr>
          <p:spPr>
            <a:xfrm>
              <a:off x="5041386" y="3139844"/>
              <a:ext cx="45246" cy="67068"/>
            </a:xfrm>
            <a:custGeom>
              <a:rect b="b" l="l" r="r" t="t"/>
              <a:pathLst>
                <a:path extrusionOk="0" h="2554" w="1723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5" name="Google Shape;6125;p48"/>
          <p:cNvSpPr/>
          <p:nvPr/>
        </p:nvSpPr>
        <p:spPr>
          <a:xfrm>
            <a:off x="5911170" y="2887695"/>
            <a:ext cx="50288" cy="25157"/>
          </a:xfrm>
          <a:custGeom>
            <a:rect b="b" l="l" r="r" t="t"/>
            <a:pathLst>
              <a:path extrusionOk="0" h="958" w="1915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1" y="719"/>
                  <a:pt x="719" y="958"/>
                  <a:pt x="1915" y="958"/>
                </a:cubicBezTo>
                <a:lnTo>
                  <a:pt x="1915" y="719"/>
                </a:lnTo>
                <a:cubicBezTo>
                  <a:pt x="1915" y="317"/>
                  <a:pt x="1590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6" name="Google Shape;6126;p48"/>
          <p:cNvSpPr/>
          <p:nvPr/>
        </p:nvSpPr>
        <p:spPr>
          <a:xfrm>
            <a:off x="5911170" y="2887695"/>
            <a:ext cx="34716" cy="22899"/>
          </a:xfrm>
          <a:custGeom>
            <a:rect b="b" l="l" r="r" t="t"/>
            <a:pathLst>
              <a:path extrusionOk="0" h="872" w="1322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240" y="786"/>
                  <a:pt x="479" y="834"/>
                  <a:pt x="719" y="872"/>
                </a:cubicBezTo>
                <a:lnTo>
                  <a:pt x="719" y="719"/>
                </a:lnTo>
                <a:cubicBezTo>
                  <a:pt x="719" y="365"/>
                  <a:pt x="967" y="68"/>
                  <a:pt x="1322" y="11"/>
                </a:cubicBezTo>
                <a:cubicBezTo>
                  <a:pt x="1274" y="1"/>
                  <a:pt x="1235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7" name="Google Shape;6127;p48"/>
          <p:cNvSpPr/>
          <p:nvPr/>
        </p:nvSpPr>
        <p:spPr>
          <a:xfrm>
            <a:off x="5798094" y="3145306"/>
            <a:ext cx="28177" cy="75681"/>
          </a:xfrm>
          <a:custGeom>
            <a:rect b="b" l="l" r="r" t="t"/>
            <a:pathLst>
              <a:path extrusionOk="0" h="2882" w="1073">
                <a:moveTo>
                  <a:pt x="718" y="0"/>
                </a:moveTo>
                <a:cubicBezTo>
                  <a:pt x="316" y="0"/>
                  <a:pt x="0" y="326"/>
                  <a:pt x="0" y="718"/>
                </a:cubicBezTo>
                <a:lnTo>
                  <a:pt x="0" y="1513"/>
                </a:lnTo>
                <a:cubicBezTo>
                  <a:pt x="10" y="1752"/>
                  <a:pt x="96" y="1972"/>
                  <a:pt x="239" y="2163"/>
                </a:cubicBezTo>
                <a:cubicBezTo>
                  <a:pt x="393" y="2336"/>
                  <a:pt x="479" y="2565"/>
                  <a:pt x="479" y="2805"/>
                </a:cubicBezTo>
                <a:lnTo>
                  <a:pt x="479" y="2881"/>
                </a:lnTo>
                <a:lnTo>
                  <a:pt x="957" y="2881"/>
                </a:lnTo>
                <a:lnTo>
                  <a:pt x="957" y="2805"/>
                </a:lnTo>
                <a:cubicBezTo>
                  <a:pt x="957" y="2584"/>
                  <a:pt x="919" y="2364"/>
                  <a:pt x="833" y="2163"/>
                </a:cubicBezTo>
                <a:cubicBezTo>
                  <a:pt x="756" y="1953"/>
                  <a:pt x="718" y="1733"/>
                  <a:pt x="718" y="1513"/>
                </a:cubicBezTo>
                <a:lnTo>
                  <a:pt x="718" y="718"/>
                </a:lnTo>
                <a:cubicBezTo>
                  <a:pt x="718" y="326"/>
                  <a:pt x="881" y="0"/>
                  <a:pt x="1072" y="0"/>
                </a:cubicBezTo>
                <a:close/>
              </a:path>
            </a:pathLst>
          </a:custGeom>
          <a:solidFill>
            <a:srgbClr val="ACBD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8" name="Google Shape;6128;p48"/>
          <p:cNvSpPr/>
          <p:nvPr/>
        </p:nvSpPr>
        <p:spPr>
          <a:xfrm>
            <a:off x="5797831" y="3145568"/>
            <a:ext cx="28440" cy="56065"/>
          </a:xfrm>
          <a:custGeom>
            <a:rect b="b" l="l" r="r" t="t"/>
            <a:pathLst>
              <a:path extrusionOk="0" h="2135" w="1083">
                <a:moveTo>
                  <a:pt x="718" y="0"/>
                </a:moveTo>
                <a:cubicBezTo>
                  <a:pt x="326" y="0"/>
                  <a:pt x="1" y="316"/>
                  <a:pt x="1" y="718"/>
                </a:cubicBezTo>
                <a:lnTo>
                  <a:pt x="1" y="1196"/>
                </a:lnTo>
                <a:cubicBezTo>
                  <a:pt x="1" y="1675"/>
                  <a:pt x="364" y="2077"/>
                  <a:pt x="843" y="2134"/>
                </a:cubicBezTo>
                <a:cubicBezTo>
                  <a:pt x="766" y="1933"/>
                  <a:pt x="728" y="1723"/>
                  <a:pt x="718" y="1503"/>
                </a:cubicBezTo>
                <a:lnTo>
                  <a:pt x="718" y="718"/>
                </a:lnTo>
                <a:cubicBezTo>
                  <a:pt x="718" y="316"/>
                  <a:pt x="881" y="0"/>
                  <a:pt x="10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9" name="Google Shape;6129;p48"/>
          <p:cNvSpPr/>
          <p:nvPr/>
        </p:nvSpPr>
        <p:spPr>
          <a:xfrm>
            <a:off x="5779239" y="3228996"/>
            <a:ext cx="18881" cy="48528"/>
          </a:xfrm>
          <a:custGeom>
            <a:rect b="b" l="l" r="r" t="t"/>
            <a:pathLst>
              <a:path extrusionOk="0" h="1848" w="719">
                <a:moveTo>
                  <a:pt x="134" y="0"/>
                </a:moveTo>
                <a:cubicBezTo>
                  <a:pt x="48" y="125"/>
                  <a:pt x="0" y="268"/>
                  <a:pt x="0" y="421"/>
                </a:cubicBezTo>
                <a:lnTo>
                  <a:pt x="0" y="1608"/>
                </a:lnTo>
                <a:cubicBezTo>
                  <a:pt x="0" y="1742"/>
                  <a:pt x="106" y="1847"/>
                  <a:pt x="240" y="1847"/>
                </a:cubicBezTo>
                <a:lnTo>
                  <a:pt x="718" y="1847"/>
                </a:lnTo>
                <a:lnTo>
                  <a:pt x="718" y="670"/>
                </a:lnTo>
                <a:cubicBezTo>
                  <a:pt x="718" y="517"/>
                  <a:pt x="642" y="374"/>
                  <a:pt x="527" y="287"/>
                </a:cubicBezTo>
                <a:lnTo>
                  <a:pt x="134" y="0"/>
                </a:lnTo>
                <a:close/>
              </a:path>
            </a:pathLst>
          </a:custGeom>
          <a:solidFill>
            <a:srgbClr val="7689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0" name="Google Shape;6130;p48"/>
          <p:cNvGrpSpPr/>
          <p:nvPr/>
        </p:nvGrpSpPr>
        <p:grpSpPr>
          <a:xfrm>
            <a:off x="5779239" y="2887695"/>
            <a:ext cx="314412" cy="389830"/>
            <a:chOff x="5779239" y="2887695"/>
            <a:chExt cx="314412" cy="389830"/>
          </a:xfrm>
        </p:grpSpPr>
        <p:sp>
          <p:nvSpPr>
            <p:cNvPr id="6131" name="Google Shape;6131;p48"/>
            <p:cNvSpPr/>
            <p:nvPr/>
          </p:nvSpPr>
          <p:spPr>
            <a:xfrm>
              <a:off x="5898617" y="2937957"/>
              <a:ext cx="75419" cy="62866"/>
            </a:xfrm>
            <a:custGeom>
              <a:rect b="b" l="l" r="r" t="t"/>
              <a:pathLst>
                <a:path extrusionOk="0" h="2394" w="2872">
                  <a:moveTo>
                    <a:pt x="957" y="1"/>
                  </a:moveTo>
                  <a:lnTo>
                    <a:pt x="957" y="480"/>
                  </a:lnTo>
                  <a:cubicBezTo>
                    <a:pt x="957" y="566"/>
                    <a:pt x="910" y="652"/>
                    <a:pt x="823" y="690"/>
                  </a:cubicBezTo>
                  <a:lnTo>
                    <a:pt x="268" y="977"/>
                  </a:lnTo>
                  <a:cubicBezTo>
                    <a:pt x="106" y="1054"/>
                    <a:pt x="0" y="1216"/>
                    <a:pt x="0" y="1398"/>
                  </a:cubicBezTo>
                  <a:lnTo>
                    <a:pt x="0" y="2394"/>
                  </a:lnTo>
                  <a:lnTo>
                    <a:pt x="2871" y="2394"/>
                  </a:lnTo>
                  <a:lnTo>
                    <a:pt x="2871" y="1398"/>
                  </a:lnTo>
                  <a:cubicBezTo>
                    <a:pt x="2871" y="1216"/>
                    <a:pt x="2766" y="1054"/>
                    <a:pt x="2613" y="977"/>
                  </a:cubicBezTo>
                  <a:lnTo>
                    <a:pt x="2048" y="690"/>
                  </a:lnTo>
                  <a:cubicBezTo>
                    <a:pt x="1962" y="652"/>
                    <a:pt x="1914" y="566"/>
                    <a:pt x="1914" y="480"/>
                  </a:cubicBezTo>
                  <a:lnTo>
                    <a:pt x="191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48"/>
            <p:cNvSpPr/>
            <p:nvPr/>
          </p:nvSpPr>
          <p:spPr>
            <a:xfrm>
              <a:off x="5922488" y="2937957"/>
              <a:ext cx="27678" cy="18750"/>
            </a:xfrm>
            <a:custGeom>
              <a:rect b="b" l="l" r="r" t="t"/>
              <a:pathLst>
                <a:path extrusionOk="0" h="714" w="1054">
                  <a:moveTo>
                    <a:pt x="48" y="1"/>
                  </a:moveTo>
                  <a:lnTo>
                    <a:pt x="48" y="480"/>
                  </a:lnTo>
                  <a:cubicBezTo>
                    <a:pt x="48" y="527"/>
                    <a:pt x="29" y="575"/>
                    <a:pt x="1" y="613"/>
                  </a:cubicBezTo>
                  <a:cubicBezTo>
                    <a:pt x="168" y="680"/>
                    <a:pt x="347" y="714"/>
                    <a:pt x="527" y="714"/>
                  </a:cubicBezTo>
                  <a:cubicBezTo>
                    <a:pt x="706" y="714"/>
                    <a:pt x="886" y="680"/>
                    <a:pt x="1053" y="613"/>
                  </a:cubicBezTo>
                  <a:cubicBezTo>
                    <a:pt x="1025" y="575"/>
                    <a:pt x="1005" y="527"/>
                    <a:pt x="1005" y="48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48"/>
            <p:cNvSpPr/>
            <p:nvPr/>
          </p:nvSpPr>
          <p:spPr>
            <a:xfrm>
              <a:off x="5898617" y="2957836"/>
              <a:ext cx="75419" cy="42988"/>
            </a:xfrm>
            <a:custGeom>
              <a:rect b="b" l="l" r="r" t="t"/>
              <a:pathLst>
                <a:path extrusionOk="0" h="1637" w="2872">
                  <a:moveTo>
                    <a:pt x="699" y="0"/>
                  </a:moveTo>
                  <a:lnTo>
                    <a:pt x="268" y="220"/>
                  </a:lnTo>
                  <a:cubicBezTo>
                    <a:pt x="106" y="297"/>
                    <a:pt x="0" y="459"/>
                    <a:pt x="0" y="641"/>
                  </a:cubicBezTo>
                  <a:lnTo>
                    <a:pt x="0" y="1637"/>
                  </a:lnTo>
                  <a:lnTo>
                    <a:pt x="2871" y="1637"/>
                  </a:lnTo>
                  <a:lnTo>
                    <a:pt x="2871" y="641"/>
                  </a:lnTo>
                  <a:cubicBezTo>
                    <a:pt x="2871" y="459"/>
                    <a:pt x="2766" y="297"/>
                    <a:pt x="2613" y="220"/>
                  </a:cubicBezTo>
                  <a:lnTo>
                    <a:pt x="2173" y="0"/>
                  </a:lnTo>
                  <a:cubicBezTo>
                    <a:pt x="1981" y="230"/>
                    <a:pt x="1709" y="345"/>
                    <a:pt x="1436" y="345"/>
                  </a:cubicBezTo>
                  <a:cubicBezTo>
                    <a:pt x="1163" y="345"/>
                    <a:pt x="890" y="230"/>
                    <a:pt x="69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48"/>
            <p:cNvSpPr/>
            <p:nvPr/>
          </p:nvSpPr>
          <p:spPr>
            <a:xfrm>
              <a:off x="5898617" y="2968891"/>
              <a:ext cx="18881" cy="31932"/>
            </a:xfrm>
            <a:custGeom>
              <a:rect b="b" l="l" r="r" t="t"/>
              <a:pathLst>
                <a:path extrusionOk="0" h="1216" w="719">
                  <a:moveTo>
                    <a:pt x="58" y="0"/>
                  </a:moveTo>
                  <a:cubicBezTo>
                    <a:pt x="19" y="67"/>
                    <a:pt x="0" y="144"/>
                    <a:pt x="0" y="220"/>
                  </a:cubicBezTo>
                  <a:lnTo>
                    <a:pt x="0" y="1216"/>
                  </a:lnTo>
                  <a:lnTo>
                    <a:pt x="718" y="1216"/>
                  </a:lnTo>
                  <a:lnTo>
                    <a:pt x="718" y="737"/>
                  </a:lnTo>
                  <a:cubicBezTo>
                    <a:pt x="718" y="584"/>
                    <a:pt x="651" y="440"/>
                    <a:pt x="52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48"/>
            <p:cNvSpPr/>
            <p:nvPr/>
          </p:nvSpPr>
          <p:spPr>
            <a:xfrm>
              <a:off x="5955155" y="2968891"/>
              <a:ext cx="18881" cy="31932"/>
            </a:xfrm>
            <a:custGeom>
              <a:rect b="b" l="l" r="r" t="t"/>
              <a:pathLst>
                <a:path extrusionOk="0" h="1216" w="719">
                  <a:moveTo>
                    <a:pt x="661" y="0"/>
                  </a:moveTo>
                  <a:lnTo>
                    <a:pt x="192" y="354"/>
                  </a:lnTo>
                  <a:cubicBezTo>
                    <a:pt x="77" y="440"/>
                    <a:pt x="1" y="584"/>
                    <a:pt x="1" y="737"/>
                  </a:cubicBezTo>
                  <a:lnTo>
                    <a:pt x="1" y="1216"/>
                  </a:lnTo>
                  <a:lnTo>
                    <a:pt x="718" y="1216"/>
                  </a:lnTo>
                  <a:lnTo>
                    <a:pt x="718" y="220"/>
                  </a:lnTo>
                  <a:cubicBezTo>
                    <a:pt x="718" y="144"/>
                    <a:pt x="699" y="67"/>
                    <a:pt x="66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48"/>
            <p:cNvSpPr/>
            <p:nvPr/>
          </p:nvSpPr>
          <p:spPr>
            <a:xfrm>
              <a:off x="5911170" y="2887695"/>
              <a:ext cx="50288" cy="56590"/>
            </a:xfrm>
            <a:custGeom>
              <a:rect b="b" l="l" r="r" t="t"/>
              <a:pathLst>
                <a:path extrusionOk="0" h="2155" w="1915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24"/>
                    <a:pt x="432" y="2154"/>
                    <a:pt x="958" y="2154"/>
                  </a:cubicBezTo>
                  <a:cubicBezTo>
                    <a:pt x="1484" y="2154"/>
                    <a:pt x="1915" y="1724"/>
                    <a:pt x="1915" y="1197"/>
                  </a:cubicBezTo>
                  <a:lnTo>
                    <a:pt x="1915" y="719"/>
                  </a:lnTo>
                  <a:cubicBezTo>
                    <a:pt x="1915" y="317"/>
                    <a:pt x="159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48"/>
            <p:cNvSpPr/>
            <p:nvPr/>
          </p:nvSpPr>
          <p:spPr>
            <a:xfrm>
              <a:off x="5911170" y="2887695"/>
              <a:ext cx="34716" cy="56485"/>
            </a:xfrm>
            <a:custGeom>
              <a:rect b="b" l="l" r="r" t="t"/>
              <a:pathLst>
                <a:path extrusionOk="0" h="2151" w="1322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46"/>
                    <a:pt x="450" y="2151"/>
                    <a:pt x="955" y="2151"/>
                  </a:cubicBezTo>
                  <a:cubicBezTo>
                    <a:pt x="1076" y="2151"/>
                    <a:pt x="1200" y="2128"/>
                    <a:pt x="1322" y="2078"/>
                  </a:cubicBezTo>
                  <a:cubicBezTo>
                    <a:pt x="958" y="1934"/>
                    <a:pt x="719" y="1580"/>
                    <a:pt x="719" y="1197"/>
                  </a:cubicBezTo>
                  <a:lnTo>
                    <a:pt x="719" y="719"/>
                  </a:lnTo>
                  <a:cubicBezTo>
                    <a:pt x="719" y="365"/>
                    <a:pt x="967" y="68"/>
                    <a:pt x="1322" y="11"/>
                  </a:cubicBezTo>
                  <a:cubicBezTo>
                    <a:pt x="1274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48"/>
            <p:cNvSpPr/>
            <p:nvPr/>
          </p:nvSpPr>
          <p:spPr>
            <a:xfrm>
              <a:off x="5892341" y="3013375"/>
              <a:ext cx="87971" cy="150811"/>
            </a:xfrm>
            <a:custGeom>
              <a:rect b="b" l="l" r="r" t="t"/>
              <a:pathLst>
                <a:path extrusionOk="0" h="5743" w="3350">
                  <a:moveTo>
                    <a:pt x="0" y="0"/>
                  </a:moveTo>
                  <a:lnTo>
                    <a:pt x="0" y="5742"/>
                  </a:lnTo>
                  <a:lnTo>
                    <a:pt x="3350" y="5742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48"/>
            <p:cNvSpPr/>
            <p:nvPr/>
          </p:nvSpPr>
          <p:spPr>
            <a:xfrm>
              <a:off x="5892341" y="3101320"/>
              <a:ext cx="87971" cy="62866"/>
            </a:xfrm>
            <a:custGeom>
              <a:rect b="b" l="l" r="r" t="t"/>
              <a:pathLst>
                <a:path extrusionOk="0" h="2394" w="3350">
                  <a:moveTo>
                    <a:pt x="0" y="1"/>
                  </a:moveTo>
                  <a:lnTo>
                    <a:pt x="0" y="2393"/>
                  </a:lnTo>
                  <a:lnTo>
                    <a:pt x="3350" y="2393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48"/>
            <p:cNvSpPr/>
            <p:nvPr/>
          </p:nvSpPr>
          <p:spPr>
            <a:xfrm>
              <a:off x="5967734" y="3082466"/>
              <a:ext cx="50288" cy="75419"/>
            </a:xfrm>
            <a:custGeom>
              <a:rect b="b" l="l" r="r" t="t"/>
              <a:pathLst>
                <a:path extrusionOk="0" h="2872" w="1915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0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3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48"/>
            <p:cNvSpPr/>
            <p:nvPr/>
          </p:nvSpPr>
          <p:spPr>
            <a:xfrm>
              <a:off x="5967734" y="3082466"/>
              <a:ext cx="28413" cy="75419"/>
            </a:xfrm>
            <a:custGeom>
              <a:rect b="b" l="l" r="r" t="t"/>
              <a:pathLst>
                <a:path extrusionOk="0" h="2872" w="1082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9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7" y="2872"/>
                  </a:lnTo>
                  <a:lnTo>
                    <a:pt x="957" y="2805"/>
                  </a:lnTo>
                  <a:cubicBezTo>
                    <a:pt x="967" y="2585"/>
                    <a:pt x="919" y="2365"/>
                    <a:pt x="842" y="2154"/>
                  </a:cubicBezTo>
                  <a:cubicBezTo>
                    <a:pt x="766" y="1953"/>
                    <a:pt x="727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8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48"/>
            <p:cNvSpPr/>
            <p:nvPr/>
          </p:nvSpPr>
          <p:spPr>
            <a:xfrm>
              <a:off x="5967734" y="3082466"/>
              <a:ext cx="50288" cy="56590"/>
            </a:xfrm>
            <a:custGeom>
              <a:rect b="b" l="l" r="r" t="t"/>
              <a:pathLst>
                <a:path extrusionOk="0" h="2155" w="1915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48"/>
            <p:cNvSpPr/>
            <p:nvPr/>
          </p:nvSpPr>
          <p:spPr>
            <a:xfrm>
              <a:off x="5967734" y="3082466"/>
              <a:ext cx="28177" cy="56328"/>
            </a:xfrm>
            <a:custGeom>
              <a:rect b="b" l="l" r="r" t="t"/>
              <a:pathLst>
                <a:path extrusionOk="0" h="2145" w="1073">
                  <a:moveTo>
                    <a:pt x="718" y="1"/>
                  </a:moveTo>
                  <a:cubicBezTo>
                    <a:pt x="31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676"/>
                    <a:pt x="354" y="2087"/>
                    <a:pt x="833" y="2145"/>
                  </a:cubicBezTo>
                  <a:cubicBezTo>
                    <a:pt x="766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48"/>
            <p:cNvSpPr/>
            <p:nvPr/>
          </p:nvSpPr>
          <p:spPr>
            <a:xfrm>
              <a:off x="5948879" y="3151582"/>
              <a:ext cx="87971" cy="100812"/>
            </a:xfrm>
            <a:custGeom>
              <a:rect b="b" l="l" r="r" t="t"/>
              <a:pathLst>
                <a:path extrusionOk="0" h="3839" w="3350">
                  <a:moveTo>
                    <a:pt x="1426" y="1"/>
                  </a:moveTo>
                  <a:cubicBezTo>
                    <a:pt x="1273" y="1"/>
                    <a:pt x="1130" y="29"/>
                    <a:pt x="986" y="87"/>
                  </a:cubicBezTo>
                  <a:lnTo>
                    <a:pt x="450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3599"/>
                  </a:lnTo>
                  <a:cubicBezTo>
                    <a:pt x="0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0" y="307"/>
                  </a:cubicBezTo>
                  <a:lnTo>
                    <a:pt x="2374" y="87"/>
                  </a:lnTo>
                  <a:cubicBezTo>
                    <a:pt x="2230" y="29"/>
                    <a:pt x="2077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48"/>
            <p:cNvSpPr/>
            <p:nvPr/>
          </p:nvSpPr>
          <p:spPr>
            <a:xfrm>
              <a:off x="5948879" y="3165920"/>
              <a:ext cx="18881" cy="86474"/>
            </a:xfrm>
            <a:custGeom>
              <a:rect b="b" l="l" r="r" t="t"/>
              <a:pathLst>
                <a:path extrusionOk="0" h="3293" w="719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3053"/>
                  </a:lnTo>
                  <a:cubicBezTo>
                    <a:pt x="0" y="3187"/>
                    <a:pt x="106" y="3292"/>
                    <a:pt x="240" y="3292"/>
                  </a:cubicBezTo>
                  <a:lnTo>
                    <a:pt x="718" y="3292"/>
                  </a:lnTo>
                  <a:lnTo>
                    <a:pt x="718" y="670"/>
                  </a:lnTo>
                  <a:cubicBezTo>
                    <a:pt x="718" y="527"/>
                    <a:pt x="651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48"/>
            <p:cNvSpPr/>
            <p:nvPr/>
          </p:nvSpPr>
          <p:spPr>
            <a:xfrm>
              <a:off x="6017995" y="3165920"/>
              <a:ext cx="18855" cy="86474"/>
            </a:xfrm>
            <a:custGeom>
              <a:rect b="b" l="l" r="r" t="t"/>
              <a:pathLst>
                <a:path extrusionOk="0" h="3293" w="718">
                  <a:moveTo>
                    <a:pt x="584" y="0"/>
                  </a:moveTo>
                  <a:lnTo>
                    <a:pt x="192" y="287"/>
                  </a:lnTo>
                  <a:cubicBezTo>
                    <a:pt x="77" y="383"/>
                    <a:pt x="0" y="527"/>
                    <a:pt x="0" y="670"/>
                  </a:cubicBezTo>
                  <a:lnTo>
                    <a:pt x="0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8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48"/>
            <p:cNvSpPr/>
            <p:nvPr/>
          </p:nvSpPr>
          <p:spPr>
            <a:xfrm>
              <a:off x="5854632" y="3082466"/>
              <a:ext cx="50288" cy="75419"/>
            </a:xfrm>
            <a:custGeom>
              <a:rect b="b" l="l" r="r" t="t"/>
              <a:pathLst>
                <a:path extrusionOk="0" h="2872" w="1915">
                  <a:moveTo>
                    <a:pt x="718" y="1"/>
                  </a:moveTo>
                  <a:cubicBezTo>
                    <a:pt x="32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2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48"/>
            <p:cNvSpPr/>
            <p:nvPr/>
          </p:nvSpPr>
          <p:spPr>
            <a:xfrm>
              <a:off x="5854632" y="3082466"/>
              <a:ext cx="28177" cy="75419"/>
            </a:xfrm>
            <a:custGeom>
              <a:rect b="b" l="l" r="r" t="t"/>
              <a:pathLst>
                <a:path extrusionOk="0" h="2872" w="1073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8" y="2872"/>
                  </a:lnTo>
                  <a:lnTo>
                    <a:pt x="958" y="2805"/>
                  </a:lnTo>
                  <a:cubicBezTo>
                    <a:pt x="958" y="2585"/>
                    <a:pt x="919" y="2365"/>
                    <a:pt x="833" y="2154"/>
                  </a:cubicBezTo>
                  <a:cubicBezTo>
                    <a:pt x="757" y="1953"/>
                    <a:pt x="718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48"/>
            <p:cNvSpPr/>
            <p:nvPr/>
          </p:nvSpPr>
          <p:spPr>
            <a:xfrm>
              <a:off x="5854632" y="3082466"/>
              <a:ext cx="50288" cy="56590"/>
            </a:xfrm>
            <a:custGeom>
              <a:rect b="b" l="l" r="r" t="t"/>
              <a:pathLst>
                <a:path extrusionOk="0" h="2155" w="1915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733"/>
                    <a:pt x="431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48"/>
            <p:cNvSpPr/>
            <p:nvPr/>
          </p:nvSpPr>
          <p:spPr>
            <a:xfrm>
              <a:off x="5854632" y="3082466"/>
              <a:ext cx="28177" cy="56328"/>
            </a:xfrm>
            <a:custGeom>
              <a:rect b="b" l="l" r="r" t="t"/>
              <a:pathLst>
                <a:path extrusionOk="0" h="2145" w="1073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676"/>
                    <a:pt x="355" y="2087"/>
                    <a:pt x="833" y="2145"/>
                  </a:cubicBezTo>
                  <a:cubicBezTo>
                    <a:pt x="757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7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48"/>
            <p:cNvSpPr/>
            <p:nvPr/>
          </p:nvSpPr>
          <p:spPr>
            <a:xfrm>
              <a:off x="5835777" y="3151582"/>
              <a:ext cx="87997" cy="100812"/>
            </a:xfrm>
            <a:custGeom>
              <a:rect b="b" l="l" r="r" t="t"/>
              <a:pathLst>
                <a:path extrusionOk="0" h="3839" w="3351">
                  <a:moveTo>
                    <a:pt x="1427" y="1"/>
                  </a:moveTo>
                  <a:cubicBezTo>
                    <a:pt x="1274" y="1"/>
                    <a:pt x="1120" y="29"/>
                    <a:pt x="986" y="87"/>
                  </a:cubicBezTo>
                  <a:lnTo>
                    <a:pt x="451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3599"/>
                  </a:lnTo>
                  <a:cubicBezTo>
                    <a:pt x="1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69" y="412"/>
                    <a:pt x="2901" y="307"/>
                  </a:cubicBezTo>
                  <a:lnTo>
                    <a:pt x="2365" y="87"/>
                  </a:lnTo>
                  <a:cubicBezTo>
                    <a:pt x="2231" y="29"/>
                    <a:pt x="2078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48"/>
            <p:cNvSpPr/>
            <p:nvPr/>
          </p:nvSpPr>
          <p:spPr>
            <a:xfrm>
              <a:off x="5835777" y="3165920"/>
              <a:ext cx="18881" cy="86474"/>
            </a:xfrm>
            <a:custGeom>
              <a:rect b="b" l="l" r="r" t="t"/>
              <a:pathLst>
                <a:path extrusionOk="0" h="3293" w="719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3053"/>
                  </a:lnTo>
                  <a:cubicBezTo>
                    <a:pt x="1" y="3187"/>
                    <a:pt x="106" y="3292"/>
                    <a:pt x="240" y="3292"/>
                  </a:cubicBezTo>
                  <a:lnTo>
                    <a:pt x="719" y="3292"/>
                  </a:lnTo>
                  <a:lnTo>
                    <a:pt x="719" y="670"/>
                  </a:lnTo>
                  <a:cubicBezTo>
                    <a:pt x="719" y="527"/>
                    <a:pt x="642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48"/>
            <p:cNvSpPr/>
            <p:nvPr/>
          </p:nvSpPr>
          <p:spPr>
            <a:xfrm>
              <a:off x="5904893" y="3165920"/>
              <a:ext cx="18881" cy="86474"/>
            </a:xfrm>
            <a:custGeom>
              <a:rect b="b" l="l" r="r" t="t"/>
              <a:pathLst>
                <a:path extrusionOk="0" h="3293" w="719">
                  <a:moveTo>
                    <a:pt x="575" y="0"/>
                  </a:moveTo>
                  <a:lnTo>
                    <a:pt x="192" y="287"/>
                  </a:lnTo>
                  <a:cubicBezTo>
                    <a:pt x="68" y="383"/>
                    <a:pt x="1" y="527"/>
                    <a:pt x="1" y="670"/>
                  </a:cubicBezTo>
                  <a:lnTo>
                    <a:pt x="1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1" y="125"/>
                    <a:pt x="575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48"/>
            <p:cNvSpPr/>
            <p:nvPr/>
          </p:nvSpPr>
          <p:spPr>
            <a:xfrm>
              <a:off x="6024271" y="3145306"/>
              <a:ext cx="50288" cy="75419"/>
            </a:xfrm>
            <a:custGeom>
              <a:rect b="b" l="l" r="r" t="t"/>
              <a:pathLst>
                <a:path extrusionOk="0" h="2872" w="1915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42"/>
                    <a:pt x="96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3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48"/>
            <p:cNvSpPr/>
            <p:nvPr/>
          </p:nvSpPr>
          <p:spPr>
            <a:xfrm>
              <a:off x="6024271" y="3145306"/>
              <a:ext cx="28413" cy="75681"/>
            </a:xfrm>
            <a:custGeom>
              <a:rect b="b" l="l" r="r" t="t"/>
              <a:pathLst>
                <a:path extrusionOk="0" h="2882" w="1082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52"/>
                    <a:pt x="96" y="1972"/>
                    <a:pt x="240" y="2163"/>
                  </a:cubicBezTo>
                  <a:cubicBezTo>
                    <a:pt x="402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67" y="2584"/>
                    <a:pt x="919" y="2364"/>
                    <a:pt x="843" y="2163"/>
                  </a:cubicBezTo>
                  <a:cubicBezTo>
                    <a:pt x="766" y="1953"/>
                    <a:pt x="728" y="1733"/>
                    <a:pt x="718" y="1513"/>
                  </a:cubicBezTo>
                  <a:lnTo>
                    <a:pt x="718" y="718"/>
                  </a:lnTo>
                  <a:cubicBezTo>
                    <a:pt x="718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48"/>
            <p:cNvSpPr/>
            <p:nvPr/>
          </p:nvSpPr>
          <p:spPr>
            <a:xfrm>
              <a:off x="6024271" y="3145306"/>
              <a:ext cx="50288" cy="56564"/>
            </a:xfrm>
            <a:custGeom>
              <a:rect b="b" l="l" r="r" t="t"/>
              <a:pathLst>
                <a:path extrusionOk="0" h="2154" w="1915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8" y="2154"/>
                  </a:cubicBezTo>
                  <a:cubicBezTo>
                    <a:pt x="1493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48"/>
            <p:cNvSpPr/>
            <p:nvPr/>
          </p:nvSpPr>
          <p:spPr>
            <a:xfrm>
              <a:off x="6024271" y="3145568"/>
              <a:ext cx="28177" cy="56065"/>
            </a:xfrm>
            <a:custGeom>
              <a:rect b="b" l="l" r="r" t="t"/>
              <a:pathLst>
                <a:path extrusionOk="0" h="2135" w="1073">
                  <a:moveTo>
                    <a:pt x="718" y="0"/>
                  </a:moveTo>
                  <a:cubicBezTo>
                    <a:pt x="316" y="0"/>
                    <a:pt x="0" y="316"/>
                    <a:pt x="0" y="718"/>
                  </a:cubicBezTo>
                  <a:lnTo>
                    <a:pt x="0" y="1196"/>
                  </a:lnTo>
                  <a:cubicBezTo>
                    <a:pt x="0" y="1675"/>
                    <a:pt x="364" y="2077"/>
                    <a:pt x="833" y="2134"/>
                  </a:cubicBezTo>
                  <a:cubicBezTo>
                    <a:pt x="766" y="1933"/>
                    <a:pt x="718" y="1723"/>
                    <a:pt x="718" y="1503"/>
                  </a:cubicBezTo>
                  <a:lnTo>
                    <a:pt x="718" y="718"/>
                  </a:lnTo>
                  <a:cubicBezTo>
                    <a:pt x="718" y="316"/>
                    <a:pt x="881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48"/>
            <p:cNvSpPr/>
            <p:nvPr/>
          </p:nvSpPr>
          <p:spPr>
            <a:xfrm>
              <a:off x="6005417" y="3214422"/>
              <a:ext cx="87997" cy="63103"/>
            </a:xfrm>
            <a:custGeom>
              <a:rect b="b" l="l" r="r" t="t"/>
              <a:pathLst>
                <a:path extrusionOk="0" h="2403" w="3351">
                  <a:moveTo>
                    <a:pt x="1436" y="0"/>
                  </a:moveTo>
                  <a:cubicBezTo>
                    <a:pt x="1283" y="10"/>
                    <a:pt x="1130" y="39"/>
                    <a:pt x="986" y="96"/>
                  </a:cubicBezTo>
                  <a:lnTo>
                    <a:pt x="460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2163"/>
                  </a:lnTo>
                  <a:cubicBezTo>
                    <a:pt x="1" y="2288"/>
                    <a:pt x="11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1" y="307"/>
                  </a:cubicBezTo>
                  <a:lnTo>
                    <a:pt x="2374" y="96"/>
                  </a:lnTo>
                  <a:cubicBezTo>
                    <a:pt x="223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48"/>
            <p:cNvSpPr/>
            <p:nvPr/>
          </p:nvSpPr>
          <p:spPr>
            <a:xfrm>
              <a:off x="6005417" y="3228996"/>
              <a:ext cx="18881" cy="48528"/>
            </a:xfrm>
            <a:custGeom>
              <a:rect b="b" l="l" r="r" t="t"/>
              <a:pathLst>
                <a:path extrusionOk="0" h="1848" w="719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1608"/>
                  </a:lnTo>
                  <a:cubicBezTo>
                    <a:pt x="1" y="1742"/>
                    <a:pt x="106" y="1847"/>
                    <a:pt x="240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48"/>
            <p:cNvSpPr/>
            <p:nvPr/>
          </p:nvSpPr>
          <p:spPr>
            <a:xfrm>
              <a:off x="6074796" y="3228996"/>
              <a:ext cx="18855" cy="48528"/>
            </a:xfrm>
            <a:custGeom>
              <a:rect b="b" l="l" r="r" t="t"/>
              <a:pathLst>
                <a:path extrusionOk="0" h="1848" w="718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0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08" y="268"/>
                    <a:pt x="66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48"/>
            <p:cNvSpPr/>
            <p:nvPr/>
          </p:nvSpPr>
          <p:spPr>
            <a:xfrm>
              <a:off x="5911170" y="3145306"/>
              <a:ext cx="50288" cy="75419"/>
            </a:xfrm>
            <a:custGeom>
              <a:rect b="b" l="l" r="r" t="t"/>
              <a:pathLst>
                <a:path extrusionOk="0" h="2872" w="1915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42"/>
                    <a:pt x="97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8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48"/>
            <p:cNvSpPr/>
            <p:nvPr/>
          </p:nvSpPr>
          <p:spPr>
            <a:xfrm>
              <a:off x="5911170" y="3145306"/>
              <a:ext cx="28440" cy="75681"/>
            </a:xfrm>
            <a:custGeom>
              <a:rect b="b" l="l" r="r" t="t"/>
              <a:pathLst>
                <a:path extrusionOk="0" h="2882" w="1083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52"/>
                    <a:pt x="97" y="1972"/>
                    <a:pt x="240" y="2163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58" y="2584"/>
                    <a:pt x="920" y="2364"/>
                    <a:pt x="843" y="2163"/>
                  </a:cubicBezTo>
                  <a:cubicBezTo>
                    <a:pt x="766" y="1953"/>
                    <a:pt x="719" y="1733"/>
                    <a:pt x="719" y="1513"/>
                  </a:cubicBezTo>
                  <a:lnTo>
                    <a:pt x="719" y="718"/>
                  </a:lnTo>
                  <a:cubicBezTo>
                    <a:pt x="719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48"/>
            <p:cNvSpPr/>
            <p:nvPr/>
          </p:nvSpPr>
          <p:spPr>
            <a:xfrm>
              <a:off x="5911170" y="3145306"/>
              <a:ext cx="50288" cy="56564"/>
            </a:xfrm>
            <a:custGeom>
              <a:rect b="b" l="l" r="r" t="t"/>
              <a:pathLst>
                <a:path extrusionOk="0" h="2154" w="1915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197"/>
                  </a:lnTo>
                  <a:cubicBezTo>
                    <a:pt x="1" y="1733"/>
                    <a:pt x="432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48"/>
            <p:cNvSpPr/>
            <p:nvPr/>
          </p:nvSpPr>
          <p:spPr>
            <a:xfrm>
              <a:off x="5911170" y="3145568"/>
              <a:ext cx="28177" cy="56065"/>
            </a:xfrm>
            <a:custGeom>
              <a:rect b="b" l="l" r="r" t="t"/>
              <a:pathLst>
                <a:path extrusionOk="0" h="2135" w="1073">
                  <a:moveTo>
                    <a:pt x="719" y="0"/>
                  </a:moveTo>
                  <a:cubicBezTo>
                    <a:pt x="317" y="0"/>
                    <a:pt x="1" y="316"/>
                    <a:pt x="1" y="718"/>
                  </a:cubicBezTo>
                  <a:lnTo>
                    <a:pt x="1" y="1196"/>
                  </a:lnTo>
                  <a:cubicBezTo>
                    <a:pt x="1" y="1675"/>
                    <a:pt x="355" y="2077"/>
                    <a:pt x="833" y="2134"/>
                  </a:cubicBezTo>
                  <a:cubicBezTo>
                    <a:pt x="757" y="1933"/>
                    <a:pt x="719" y="1723"/>
                    <a:pt x="719" y="1503"/>
                  </a:cubicBezTo>
                  <a:lnTo>
                    <a:pt x="719" y="718"/>
                  </a:lnTo>
                  <a:cubicBezTo>
                    <a:pt x="719" y="316"/>
                    <a:pt x="872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48"/>
            <p:cNvSpPr/>
            <p:nvPr/>
          </p:nvSpPr>
          <p:spPr>
            <a:xfrm>
              <a:off x="5892341" y="3214422"/>
              <a:ext cx="87971" cy="63103"/>
            </a:xfrm>
            <a:custGeom>
              <a:rect b="b" l="l" r="r" t="t"/>
              <a:pathLst>
                <a:path extrusionOk="0" h="2403" w="3350">
                  <a:moveTo>
                    <a:pt x="1426" y="0"/>
                  </a:moveTo>
                  <a:cubicBezTo>
                    <a:pt x="1273" y="10"/>
                    <a:pt x="1120" y="39"/>
                    <a:pt x="986" y="96"/>
                  </a:cubicBezTo>
                  <a:lnTo>
                    <a:pt x="459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15" y="2402"/>
                    <a:pt x="239" y="2402"/>
                  </a:cubicBezTo>
                  <a:lnTo>
                    <a:pt x="3110" y="2402"/>
                  </a:lnTo>
                  <a:cubicBezTo>
                    <a:pt x="3244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7" y="412"/>
                    <a:pt x="2900" y="307"/>
                  </a:cubicBezTo>
                  <a:lnTo>
                    <a:pt x="2373" y="96"/>
                  </a:lnTo>
                  <a:cubicBezTo>
                    <a:pt x="2230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48"/>
            <p:cNvSpPr/>
            <p:nvPr/>
          </p:nvSpPr>
          <p:spPr>
            <a:xfrm>
              <a:off x="5892341" y="3228996"/>
              <a:ext cx="18855" cy="48528"/>
            </a:xfrm>
            <a:custGeom>
              <a:rect b="b" l="l" r="r" t="t"/>
              <a:pathLst>
                <a:path extrusionOk="0" h="1848" w="718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1608"/>
                  </a:lnTo>
                  <a:cubicBezTo>
                    <a:pt x="0" y="1742"/>
                    <a:pt x="105" y="1847"/>
                    <a:pt x="239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6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48"/>
            <p:cNvSpPr/>
            <p:nvPr/>
          </p:nvSpPr>
          <p:spPr>
            <a:xfrm>
              <a:off x="5961431" y="3228996"/>
              <a:ext cx="18881" cy="48528"/>
            </a:xfrm>
            <a:custGeom>
              <a:rect b="b" l="l" r="r" t="t"/>
              <a:pathLst>
                <a:path extrusionOk="0" h="1848" w="719">
                  <a:moveTo>
                    <a:pt x="585" y="0"/>
                  </a:moveTo>
                  <a:lnTo>
                    <a:pt x="192" y="287"/>
                  </a:lnTo>
                  <a:cubicBezTo>
                    <a:pt x="77" y="374"/>
                    <a:pt x="1" y="517"/>
                    <a:pt x="1" y="670"/>
                  </a:cubicBezTo>
                  <a:lnTo>
                    <a:pt x="1" y="1847"/>
                  </a:lnTo>
                  <a:lnTo>
                    <a:pt x="479" y="1847"/>
                  </a:lnTo>
                  <a:cubicBezTo>
                    <a:pt x="613" y="1847"/>
                    <a:pt x="719" y="1742"/>
                    <a:pt x="719" y="1608"/>
                  </a:cubicBezTo>
                  <a:lnTo>
                    <a:pt x="719" y="421"/>
                  </a:lnTo>
                  <a:cubicBezTo>
                    <a:pt x="719" y="268"/>
                    <a:pt x="671" y="125"/>
                    <a:pt x="585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48"/>
            <p:cNvSpPr/>
            <p:nvPr/>
          </p:nvSpPr>
          <p:spPr>
            <a:xfrm>
              <a:off x="5798094" y="3145306"/>
              <a:ext cx="50288" cy="75419"/>
            </a:xfrm>
            <a:custGeom>
              <a:rect b="b" l="l" r="r" t="t"/>
              <a:pathLst>
                <a:path extrusionOk="0" h="2872" w="1915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10" y="1742"/>
                    <a:pt x="96" y="1972"/>
                    <a:pt x="239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48"/>
            <p:cNvSpPr/>
            <p:nvPr/>
          </p:nvSpPr>
          <p:spPr>
            <a:xfrm>
              <a:off x="5798094" y="3145306"/>
              <a:ext cx="50288" cy="56564"/>
            </a:xfrm>
            <a:custGeom>
              <a:rect b="b" l="l" r="r" t="t"/>
              <a:pathLst>
                <a:path extrusionOk="0" h="2154" w="1915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48"/>
            <p:cNvSpPr/>
            <p:nvPr/>
          </p:nvSpPr>
          <p:spPr>
            <a:xfrm>
              <a:off x="5779239" y="3214422"/>
              <a:ext cx="87997" cy="63103"/>
            </a:xfrm>
            <a:custGeom>
              <a:rect b="b" l="l" r="r" t="t"/>
              <a:pathLst>
                <a:path extrusionOk="0" h="2403" w="3351">
                  <a:moveTo>
                    <a:pt x="1426" y="0"/>
                  </a:moveTo>
                  <a:cubicBezTo>
                    <a:pt x="1273" y="10"/>
                    <a:pt x="1120" y="39"/>
                    <a:pt x="977" y="96"/>
                  </a:cubicBezTo>
                  <a:lnTo>
                    <a:pt x="450" y="307"/>
                  </a:lnTo>
                  <a:cubicBezTo>
                    <a:pt x="173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0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68" y="412"/>
                    <a:pt x="2900" y="307"/>
                  </a:cubicBezTo>
                  <a:lnTo>
                    <a:pt x="2364" y="96"/>
                  </a:lnTo>
                  <a:cubicBezTo>
                    <a:pt x="222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48"/>
            <p:cNvSpPr/>
            <p:nvPr/>
          </p:nvSpPr>
          <p:spPr>
            <a:xfrm>
              <a:off x="5848356" y="3228996"/>
              <a:ext cx="18881" cy="48528"/>
            </a:xfrm>
            <a:custGeom>
              <a:rect b="b" l="l" r="r" t="t"/>
              <a:pathLst>
                <a:path extrusionOk="0" h="1848" w="719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1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48"/>
            <p:cNvSpPr/>
            <p:nvPr/>
          </p:nvSpPr>
          <p:spPr>
            <a:xfrm>
              <a:off x="5875482" y="2994521"/>
              <a:ext cx="121925" cy="25157"/>
            </a:xfrm>
            <a:custGeom>
              <a:rect b="b" l="l" r="r" t="t"/>
              <a:pathLst>
                <a:path extrusionOk="0" h="958" w="4643">
                  <a:moveTo>
                    <a:pt x="240" y="0"/>
                  </a:moveTo>
                  <a:cubicBezTo>
                    <a:pt x="97" y="0"/>
                    <a:pt x="1" y="153"/>
                    <a:pt x="68" y="278"/>
                  </a:cubicBezTo>
                  <a:lnTo>
                    <a:pt x="336" y="823"/>
                  </a:lnTo>
                  <a:cubicBezTo>
                    <a:pt x="374" y="909"/>
                    <a:pt x="460" y="957"/>
                    <a:pt x="556" y="957"/>
                  </a:cubicBezTo>
                  <a:lnTo>
                    <a:pt x="4087" y="957"/>
                  </a:lnTo>
                  <a:cubicBezTo>
                    <a:pt x="4174" y="957"/>
                    <a:pt x="4260" y="909"/>
                    <a:pt x="4298" y="823"/>
                  </a:cubicBezTo>
                  <a:lnTo>
                    <a:pt x="4575" y="278"/>
                  </a:lnTo>
                  <a:cubicBezTo>
                    <a:pt x="4642" y="153"/>
                    <a:pt x="4547" y="0"/>
                    <a:pt x="440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48"/>
            <p:cNvSpPr/>
            <p:nvPr/>
          </p:nvSpPr>
          <p:spPr>
            <a:xfrm>
              <a:off x="5917472" y="3038506"/>
              <a:ext cx="37709" cy="18855"/>
            </a:xfrm>
            <a:custGeom>
              <a:rect b="b" l="l" r="r" t="t"/>
              <a:pathLst>
                <a:path extrusionOk="0" h="718" w="1436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1196" y="718"/>
                  </a:lnTo>
                  <a:cubicBezTo>
                    <a:pt x="1330" y="718"/>
                    <a:pt x="1436" y="613"/>
                    <a:pt x="1436" y="479"/>
                  </a:cubicBezTo>
                  <a:lnTo>
                    <a:pt x="1436" y="239"/>
                  </a:lnTo>
                  <a:cubicBezTo>
                    <a:pt x="1436" y="105"/>
                    <a:pt x="1330" y="0"/>
                    <a:pt x="119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48"/>
            <p:cNvSpPr/>
            <p:nvPr/>
          </p:nvSpPr>
          <p:spPr>
            <a:xfrm>
              <a:off x="5892341" y="3007073"/>
              <a:ext cx="87971" cy="12605"/>
            </a:xfrm>
            <a:custGeom>
              <a:rect b="b" l="l" r="r" t="t"/>
              <a:pathLst>
                <a:path extrusionOk="0" h="480" w="335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lnTo>
                    <a:pt x="3350" y="479"/>
                  </a:lnTo>
                  <a:lnTo>
                    <a:pt x="3350" y="240"/>
                  </a:lnTo>
                  <a:cubicBezTo>
                    <a:pt x="3350" y="106"/>
                    <a:pt x="3244" y="1"/>
                    <a:pt x="311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5" name="Google Shape;6175;p48"/>
          <p:cNvGrpSpPr/>
          <p:nvPr/>
        </p:nvGrpSpPr>
        <p:grpSpPr>
          <a:xfrm>
            <a:off x="6190130" y="2940977"/>
            <a:ext cx="389830" cy="283003"/>
            <a:chOff x="6190130" y="2940977"/>
            <a:chExt cx="389830" cy="283003"/>
          </a:xfrm>
        </p:grpSpPr>
        <p:sp>
          <p:nvSpPr>
            <p:cNvPr id="6176" name="Google Shape;6176;p48"/>
            <p:cNvSpPr/>
            <p:nvPr/>
          </p:nvSpPr>
          <p:spPr>
            <a:xfrm>
              <a:off x="6208984" y="2940977"/>
              <a:ext cx="352120" cy="257873"/>
            </a:xfrm>
            <a:custGeom>
              <a:rect b="b" l="l" r="r" t="t"/>
              <a:pathLst>
                <a:path extrusionOk="0" h="9820" w="13409">
                  <a:moveTo>
                    <a:pt x="479" y="1"/>
                  </a:moveTo>
                  <a:cubicBezTo>
                    <a:pt x="211" y="1"/>
                    <a:pt x="1" y="221"/>
                    <a:pt x="1" y="479"/>
                  </a:cubicBezTo>
                  <a:lnTo>
                    <a:pt x="1" y="9820"/>
                  </a:lnTo>
                  <a:lnTo>
                    <a:pt x="13409" y="9820"/>
                  </a:lnTo>
                  <a:lnTo>
                    <a:pt x="13409" y="479"/>
                  </a:lnTo>
                  <a:cubicBezTo>
                    <a:pt x="13409" y="221"/>
                    <a:pt x="13198" y="1"/>
                    <a:pt x="12930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48"/>
            <p:cNvSpPr/>
            <p:nvPr/>
          </p:nvSpPr>
          <p:spPr>
            <a:xfrm>
              <a:off x="6234115" y="2966370"/>
              <a:ext cx="301859" cy="201073"/>
            </a:xfrm>
            <a:custGeom>
              <a:rect b="b" l="l" r="r" t="t"/>
              <a:pathLst>
                <a:path extrusionOk="0" h="7657" w="11495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417"/>
                  </a:lnTo>
                  <a:cubicBezTo>
                    <a:pt x="1" y="7551"/>
                    <a:pt x="106" y="7657"/>
                    <a:pt x="240" y="7657"/>
                  </a:cubicBezTo>
                  <a:lnTo>
                    <a:pt x="11255" y="7657"/>
                  </a:lnTo>
                  <a:cubicBezTo>
                    <a:pt x="11389" y="7657"/>
                    <a:pt x="11495" y="7551"/>
                    <a:pt x="11495" y="7417"/>
                  </a:cubicBezTo>
                  <a:lnTo>
                    <a:pt x="11495" y="240"/>
                  </a:lnTo>
                  <a:cubicBezTo>
                    <a:pt x="11495" y="106"/>
                    <a:pt x="11389" y="0"/>
                    <a:pt x="112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48"/>
            <p:cNvSpPr/>
            <p:nvPr/>
          </p:nvSpPr>
          <p:spPr>
            <a:xfrm>
              <a:off x="6234115" y="3129734"/>
              <a:ext cx="175942" cy="37709"/>
            </a:xfrm>
            <a:custGeom>
              <a:rect b="b" l="l" r="r" t="t"/>
              <a:pathLst>
                <a:path extrusionOk="0" h="1436" w="6700">
                  <a:moveTo>
                    <a:pt x="1" y="0"/>
                  </a:moveTo>
                  <a:lnTo>
                    <a:pt x="1" y="1196"/>
                  </a:lnTo>
                  <a:cubicBezTo>
                    <a:pt x="1" y="1330"/>
                    <a:pt x="106" y="1436"/>
                    <a:pt x="240" y="1436"/>
                  </a:cubicBezTo>
                  <a:lnTo>
                    <a:pt x="6700" y="1436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48"/>
            <p:cNvSpPr/>
            <p:nvPr/>
          </p:nvSpPr>
          <p:spPr>
            <a:xfrm>
              <a:off x="6410293" y="2966370"/>
              <a:ext cx="125680" cy="100550"/>
            </a:xfrm>
            <a:custGeom>
              <a:rect b="b" l="l" r="r" t="t"/>
              <a:pathLst>
                <a:path extrusionOk="0" h="3829" w="4786">
                  <a:moveTo>
                    <a:pt x="0" y="0"/>
                  </a:moveTo>
                  <a:lnTo>
                    <a:pt x="0" y="3829"/>
                  </a:lnTo>
                  <a:lnTo>
                    <a:pt x="4786" y="3829"/>
                  </a:lnTo>
                  <a:lnTo>
                    <a:pt x="4786" y="240"/>
                  </a:lnTo>
                  <a:cubicBezTo>
                    <a:pt x="4786" y="106"/>
                    <a:pt x="4680" y="0"/>
                    <a:pt x="454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48"/>
            <p:cNvSpPr/>
            <p:nvPr/>
          </p:nvSpPr>
          <p:spPr>
            <a:xfrm>
              <a:off x="6410293" y="3066893"/>
              <a:ext cx="125680" cy="100550"/>
            </a:xfrm>
            <a:custGeom>
              <a:rect b="b" l="l" r="r" t="t"/>
              <a:pathLst>
                <a:path extrusionOk="0" h="3829" w="4786">
                  <a:moveTo>
                    <a:pt x="0" y="1"/>
                  </a:moveTo>
                  <a:lnTo>
                    <a:pt x="0" y="3829"/>
                  </a:lnTo>
                  <a:lnTo>
                    <a:pt x="4546" y="3829"/>
                  </a:lnTo>
                  <a:cubicBezTo>
                    <a:pt x="4680" y="3829"/>
                    <a:pt x="4786" y="3714"/>
                    <a:pt x="4786" y="3589"/>
                  </a:cubicBezTo>
                  <a:lnTo>
                    <a:pt x="4786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48"/>
            <p:cNvSpPr/>
            <p:nvPr/>
          </p:nvSpPr>
          <p:spPr>
            <a:xfrm>
              <a:off x="6190130" y="3192547"/>
              <a:ext cx="389830" cy="31433"/>
            </a:xfrm>
            <a:custGeom>
              <a:rect b="b" l="l" r="r" t="t"/>
              <a:pathLst>
                <a:path extrusionOk="0" h="1197" w="14845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18"/>
                  </a:lnTo>
                  <a:cubicBezTo>
                    <a:pt x="1" y="986"/>
                    <a:pt x="211" y="1197"/>
                    <a:pt x="479" y="1197"/>
                  </a:cubicBezTo>
                  <a:lnTo>
                    <a:pt x="14366" y="1197"/>
                  </a:lnTo>
                  <a:cubicBezTo>
                    <a:pt x="14634" y="1197"/>
                    <a:pt x="14844" y="986"/>
                    <a:pt x="14844" y="718"/>
                  </a:cubicBez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48"/>
            <p:cNvSpPr/>
            <p:nvPr/>
          </p:nvSpPr>
          <p:spPr>
            <a:xfrm>
              <a:off x="6190130" y="3192547"/>
              <a:ext cx="389830" cy="12605"/>
            </a:xfrm>
            <a:custGeom>
              <a:rect b="b" l="l" r="r" t="t"/>
              <a:pathLst>
                <a:path extrusionOk="0" h="480" w="14845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479"/>
                  </a:lnTo>
                  <a:lnTo>
                    <a:pt x="14844" y="479"/>
                  </a:ln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48"/>
            <p:cNvSpPr/>
            <p:nvPr/>
          </p:nvSpPr>
          <p:spPr>
            <a:xfrm>
              <a:off x="6347217" y="3192547"/>
              <a:ext cx="75419" cy="18881"/>
            </a:xfrm>
            <a:custGeom>
              <a:rect b="b" l="l" r="r" t="t"/>
              <a:pathLst>
                <a:path extrusionOk="0" h="719" w="2872">
                  <a:moveTo>
                    <a:pt x="0" y="1"/>
                  </a:moveTo>
                  <a:lnTo>
                    <a:pt x="345" y="508"/>
                  </a:lnTo>
                  <a:cubicBezTo>
                    <a:pt x="431" y="642"/>
                    <a:pt x="584" y="718"/>
                    <a:pt x="737" y="718"/>
                  </a:cubicBezTo>
                  <a:lnTo>
                    <a:pt x="2144" y="718"/>
                  </a:lnTo>
                  <a:cubicBezTo>
                    <a:pt x="2297" y="718"/>
                    <a:pt x="2450" y="632"/>
                    <a:pt x="2536" y="508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48"/>
            <p:cNvSpPr/>
            <p:nvPr/>
          </p:nvSpPr>
          <p:spPr>
            <a:xfrm>
              <a:off x="6441700" y="3041763"/>
              <a:ext cx="62866" cy="25157"/>
            </a:xfrm>
            <a:custGeom>
              <a:rect b="b" l="l" r="r" t="t"/>
              <a:pathLst>
                <a:path extrusionOk="0" h="958" w="2394">
                  <a:moveTo>
                    <a:pt x="719" y="1"/>
                  </a:moveTo>
                  <a:lnTo>
                    <a:pt x="326" y="12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2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48"/>
            <p:cNvSpPr/>
            <p:nvPr/>
          </p:nvSpPr>
          <p:spPr>
            <a:xfrm>
              <a:off x="6460555" y="3022908"/>
              <a:ext cx="25157" cy="31459"/>
            </a:xfrm>
            <a:custGeom>
              <a:rect b="b" l="l" r="r" t="t"/>
              <a:pathLst>
                <a:path extrusionOk="0" h="1198" w="958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48"/>
            <p:cNvSpPr/>
            <p:nvPr/>
          </p:nvSpPr>
          <p:spPr>
            <a:xfrm>
              <a:off x="6454279" y="2991501"/>
              <a:ext cx="37709" cy="44012"/>
            </a:xfrm>
            <a:custGeom>
              <a:rect b="b" l="l" r="r" t="t"/>
              <a:pathLst>
                <a:path extrusionOk="0" h="1676" w="1436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lnTo>
                    <a:pt x="0" y="957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7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48"/>
            <p:cNvSpPr/>
            <p:nvPr/>
          </p:nvSpPr>
          <p:spPr>
            <a:xfrm>
              <a:off x="6454069" y="2991501"/>
              <a:ext cx="25367" cy="43907"/>
            </a:xfrm>
            <a:custGeom>
              <a:rect b="b" l="l" r="r" t="t"/>
              <a:pathLst>
                <a:path extrusionOk="0" h="1672" w="966">
                  <a:moveTo>
                    <a:pt x="487" y="0"/>
                  </a:moveTo>
                  <a:cubicBezTo>
                    <a:pt x="219" y="0"/>
                    <a:pt x="8" y="211"/>
                    <a:pt x="8" y="479"/>
                  </a:cubicBezTo>
                  <a:lnTo>
                    <a:pt x="8" y="957"/>
                  </a:lnTo>
                  <a:cubicBezTo>
                    <a:pt x="0" y="1360"/>
                    <a:pt x="338" y="1672"/>
                    <a:pt x="719" y="1672"/>
                  </a:cubicBezTo>
                  <a:cubicBezTo>
                    <a:pt x="800" y="1672"/>
                    <a:pt x="883" y="1658"/>
                    <a:pt x="965" y="1627"/>
                  </a:cubicBezTo>
                  <a:cubicBezTo>
                    <a:pt x="678" y="1522"/>
                    <a:pt x="487" y="1254"/>
                    <a:pt x="487" y="957"/>
                  </a:cubicBezTo>
                  <a:lnTo>
                    <a:pt x="487" y="479"/>
                  </a:lnTo>
                  <a:cubicBezTo>
                    <a:pt x="487" y="211"/>
                    <a:pt x="697" y="0"/>
                    <a:pt x="9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48"/>
            <p:cNvSpPr/>
            <p:nvPr/>
          </p:nvSpPr>
          <p:spPr>
            <a:xfrm>
              <a:off x="6454279" y="2991501"/>
              <a:ext cx="37709" cy="18881"/>
            </a:xfrm>
            <a:custGeom>
              <a:rect b="b" l="l" r="r" t="t"/>
              <a:pathLst>
                <a:path extrusionOk="0" h="719" w="1436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48"/>
            <p:cNvSpPr/>
            <p:nvPr/>
          </p:nvSpPr>
          <p:spPr>
            <a:xfrm>
              <a:off x="6454279" y="2991501"/>
              <a:ext cx="25157" cy="15598"/>
            </a:xfrm>
            <a:custGeom>
              <a:rect b="b" l="l" r="r" t="t"/>
              <a:pathLst>
                <a:path extrusionOk="0" h="594" w="958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48"/>
            <p:cNvSpPr/>
            <p:nvPr/>
          </p:nvSpPr>
          <p:spPr>
            <a:xfrm>
              <a:off x="6441700" y="3142286"/>
              <a:ext cx="62866" cy="25157"/>
            </a:xfrm>
            <a:custGeom>
              <a:rect b="b" l="l" r="r" t="t"/>
              <a:pathLst>
                <a:path extrusionOk="0" h="958" w="2394">
                  <a:moveTo>
                    <a:pt x="719" y="1"/>
                  </a:moveTo>
                  <a:lnTo>
                    <a:pt x="326" y="13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3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48"/>
            <p:cNvSpPr/>
            <p:nvPr/>
          </p:nvSpPr>
          <p:spPr>
            <a:xfrm>
              <a:off x="6460555" y="3123431"/>
              <a:ext cx="25157" cy="31459"/>
            </a:xfrm>
            <a:custGeom>
              <a:rect b="b" l="l" r="r" t="t"/>
              <a:pathLst>
                <a:path extrusionOk="0" h="1198" w="958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48"/>
            <p:cNvSpPr/>
            <p:nvPr/>
          </p:nvSpPr>
          <p:spPr>
            <a:xfrm>
              <a:off x="6454279" y="3092024"/>
              <a:ext cx="37709" cy="44012"/>
            </a:xfrm>
            <a:custGeom>
              <a:rect b="b" l="l" r="r" t="t"/>
              <a:pathLst>
                <a:path extrusionOk="0" h="1676" w="1436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lnTo>
                    <a:pt x="0" y="958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48"/>
            <p:cNvSpPr/>
            <p:nvPr/>
          </p:nvSpPr>
          <p:spPr>
            <a:xfrm>
              <a:off x="6454069" y="3092024"/>
              <a:ext cx="25367" cy="43933"/>
            </a:xfrm>
            <a:custGeom>
              <a:rect b="b" l="l" r="r" t="t"/>
              <a:pathLst>
                <a:path extrusionOk="0" h="1673" w="966">
                  <a:moveTo>
                    <a:pt x="487" y="1"/>
                  </a:moveTo>
                  <a:cubicBezTo>
                    <a:pt x="219" y="1"/>
                    <a:pt x="8" y="211"/>
                    <a:pt x="8" y="479"/>
                  </a:cubicBezTo>
                  <a:lnTo>
                    <a:pt x="8" y="958"/>
                  </a:lnTo>
                  <a:cubicBezTo>
                    <a:pt x="0" y="1367"/>
                    <a:pt x="335" y="1672"/>
                    <a:pt x="715" y="1672"/>
                  </a:cubicBezTo>
                  <a:cubicBezTo>
                    <a:pt x="798" y="1672"/>
                    <a:pt x="882" y="1658"/>
                    <a:pt x="965" y="1628"/>
                  </a:cubicBezTo>
                  <a:cubicBezTo>
                    <a:pt x="678" y="1532"/>
                    <a:pt x="487" y="1254"/>
                    <a:pt x="487" y="958"/>
                  </a:cubicBezTo>
                  <a:lnTo>
                    <a:pt x="487" y="479"/>
                  </a:lnTo>
                  <a:cubicBezTo>
                    <a:pt x="487" y="211"/>
                    <a:pt x="697" y="1"/>
                    <a:pt x="9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48"/>
            <p:cNvSpPr/>
            <p:nvPr/>
          </p:nvSpPr>
          <p:spPr>
            <a:xfrm>
              <a:off x="6454279" y="3092024"/>
              <a:ext cx="37709" cy="18881"/>
            </a:xfrm>
            <a:custGeom>
              <a:rect b="b" l="l" r="r" t="t"/>
              <a:pathLst>
                <a:path extrusionOk="0" h="719" w="1436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48"/>
            <p:cNvSpPr/>
            <p:nvPr/>
          </p:nvSpPr>
          <p:spPr>
            <a:xfrm>
              <a:off x="6454279" y="3092024"/>
              <a:ext cx="25157" cy="15598"/>
            </a:xfrm>
            <a:custGeom>
              <a:rect b="b" l="l" r="r" t="t"/>
              <a:pathLst>
                <a:path extrusionOk="0" h="594" w="958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48"/>
            <p:cNvSpPr/>
            <p:nvPr/>
          </p:nvSpPr>
          <p:spPr>
            <a:xfrm>
              <a:off x="6284377" y="3048039"/>
              <a:ext cx="75419" cy="94273"/>
            </a:xfrm>
            <a:custGeom>
              <a:rect b="b" l="l" r="r" t="t"/>
              <a:pathLst>
                <a:path extrusionOk="0" h="3590" w="2872">
                  <a:moveTo>
                    <a:pt x="967" y="1"/>
                  </a:moveTo>
                  <a:lnTo>
                    <a:pt x="967" y="479"/>
                  </a:lnTo>
                  <a:cubicBezTo>
                    <a:pt x="958" y="565"/>
                    <a:pt x="910" y="652"/>
                    <a:pt x="833" y="690"/>
                  </a:cubicBezTo>
                  <a:lnTo>
                    <a:pt x="269" y="967"/>
                  </a:lnTo>
                  <a:cubicBezTo>
                    <a:pt x="106" y="1053"/>
                    <a:pt x="1" y="1216"/>
                    <a:pt x="1" y="1398"/>
                  </a:cubicBezTo>
                  <a:lnTo>
                    <a:pt x="1" y="3350"/>
                  </a:lnTo>
                  <a:cubicBezTo>
                    <a:pt x="1" y="3484"/>
                    <a:pt x="116" y="3590"/>
                    <a:pt x="240" y="3590"/>
                  </a:cubicBezTo>
                  <a:lnTo>
                    <a:pt x="2633" y="3590"/>
                  </a:lnTo>
                  <a:cubicBezTo>
                    <a:pt x="2767" y="3590"/>
                    <a:pt x="2872" y="3484"/>
                    <a:pt x="2872" y="3350"/>
                  </a:cubicBezTo>
                  <a:lnTo>
                    <a:pt x="2872" y="1398"/>
                  </a:lnTo>
                  <a:cubicBezTo>
                    <a:pt x="2872" y="1216"/>
                    <a:pt x="2776" y="1053"/>
                    <a:pt x="2613" y="967"/>
                  </a:cubicBezTo>
                  <a:lnTo>
                    <a:pt x="2049" y="690"/>
                  </a:lnTo>
                  <a:cubicBezTo>
                    <a:pt x="1972" y="652"/>
                    <a:pt x="1924" y="565"/>
                    <a:pt x="1924" y="479"/>
                  </a:cubicBezTo>
                  <a:lnTo>
                    <a:pt x="192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48"/>
            <p:cNvSpPr/>
            <p:nvPr/>
          </p:nvSpPr>
          <p:spPr>
            <a:xfrm>
              <a:off x="6308247" y="3048039"/>
              <a:ext cx="27678" cy="18750"/>
            </a:xfrm>
            <a:custGeom>
              <a:rect b="b" l="l" r="r" t="t"/>
              <a:pathLst>
                <a:path extrusionOk="0" h="714" w="1054">
                  <a:moveTo>
                    <a:pt x="49" y="1"/>
                  </a:moveTo>
                  <a:lnTo>
                    <a:pt x="49" y="479"/>
                  </a:lnTo>
                  <a:cubicBezTo>
                    <a:pt x="49" y="527"/>
                    <a:pt x="30" y="575"/>
                    <a:pt x="1" y="613"/>
                  </a:cubicBezTo>
                  <a:cubicBezTo>
                    <a:pt x="168" y="680"/>
                    <a:pt x="348" y="714"/>
                    <a:pt x="527" y="714"/>
                  </a:cubicBezTo>
                  <a:cubicBezTo>
                    <a:pt x="707" y="714"/>
                    <a:pt x="886" y="680"/>
                    <a:pt x="1054" y="613"/>
                  </a:cubicBezTo>
                  <a:cubicBezTo>
                    <a:pt x="1025" y="575"/>
                    <a:pt x="1006" y="527"/>
                    <a:pt x="1006" y="479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48"/>
            <p:cNvSpPr/>
            <p:nvPr/>
          </p:nvSpPr>
          <p:spPr>
            <a:xfrm>
              <a:off x="6284377" y="3067891"/>
              <a:ext cx="75681" cy="74421"/>
            </a:xfrm>
            <a:custGeom>
              <a:rect b="b" l="l" r="r" t="t"/>
              <a:pathLst>
                <a:path extrusionOk="0" h="2834" w="2882">
                  <a:moveTo>
                    <a:pt x="709" y="1"/>
                  </a:moveTo>
                  <a:lnTo>
                    <a:pt x="269" y="211"/>
                  </a:lnTo>
                  <a:cubicBezTo>
                    <a:pt x="106" y="297"/>
                    <a:pt x="1" y="460"/>
                    <a:pt x="1" y="642"/>
                  </a:cubicBezTo>
                  <a:lnTo>
                    <a:pt x="1" y="2594"/>
                  </a:lnTo>
                  <a:cubicBezTo>
                    <a:pt x="1" y="2728"/>
                    <a:pt x="116" y="2834"/>
                    <a:pt x="240" y="2834"/>
                  </a:cubicBezTo>
                  <a:lnTo>
                    <a:pt x="2633" y="2834"/>
                  </a:lnTo>
                  <a:cubicBezTo>
                    <a:pt x="2767" y="2834"/>
                    <a:pt x="2872" y="2728"/>
                    <a:pt x="2872" y="2594"/>
                  </a:cubicBezTo>
                  <a:lnTo>
                    <a:pt x="2872" y="642"/>
                  </a:lnTo>
                  <a:cubicBezTo>
                    <a:pt x="2881" y="460"/>
                    <a:pt x="2776" y="297"/>
                    <a:pt x="2613" y="211"/>
                  </a:cubicBezTo>
                  <a:lnTo>
                    <a:pt x="2173" y="1"/>
                  </a:lnTo>
                  <a:cubicBezTo>
                    <a:pt x="1987" y="230"/>
                    <a:pt x="1714" y="345"/>
                    <a:pt x="1441" y="345"/>
                  </a:cubicBezTo>
                  <a:cubicBezTo>
                    <a:pt x="1168" y="345"/>
                    <a:pt x="896" y="230"/>
                    <a:pt x="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48"/>
            <p:cNvSpPr/>
            <p:nvPr/>
          </p:nvSpPr>
          <p:spPr>
            <a:xfrm>
              <a:off x="6296955" y="2997777"/>
              <a:ext cx="50288" cy="56590"/>
            </a:xfrm>
            <a:custGeom>
              <a:rect b="b" l="l" r="r" t="t"/>
              <a:pathLst>
                <a:path extrusionOk="0" h="2155" w="1915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23"/>
                    <a:pt x="431" y="2154"/>
                    <a:pt x="957" y="2154"/>
                  </a:cubicBezTo>
                  <a:cubicBezTo>
                    <a:pt x="1484" y="2154"/>
                    <a:pt x="1914" y="1723"/>
                    <a:pt x="1914" y="1197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48"/>
            <p:cNvSpPr/>
            <p:nvPr/>
          </p:nvSpPr>
          <p:spPr>
            <a:xfrm>
              <a:off x="6296955" y="2997777"/>
              <a:ext cx="34689" cy="56485"/>
            </a:xfrm>
            <a:custGeom>
              <a:rect b="b" l="l" r="r" t="t"/>
              <a:pathLst>
                <a:path extrusionOk="0" h="2151" w="1321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45"/>
                    <a:pt x="449" y="2150"/>
                    <a:pt x="954" y="2150"/>
                  </a:cubicBezTo>
                  <a:cubicBezTo>
                    <a:pt x="1075" y="2150"/>
                    <a:pt x="1199" y="2127"/>
                    <a:pt x="1321" y="2077"/>
                  </a:cubicBezTo>
                  <a:cubicBezTo>
                    <a:pt x="957" y="1934"/>
                    <a:pt x="718" y="1580"/>
                    <a:pt x="718" y="1197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48"/>
            <p:cNvSpPr/>
            <p:nvPr/>
          </p:nvSpPr>
          <p:spPr>
            <a:xfrm>
              <a:off x="6296955" y="2997777"/>
              <a:ext cx="50288" cy="25157"/>
            </a:xfrm>
            <a:custGeom>
              <a:rect b="b" l="l" r="r" t="t"/>
              <a:pathLst>
                <a:path extrusionOk="0" h="958" w="1915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0" y="718"/>
                    <a:pt x="718" y="958"/>
                    <a:pt x="1914" y="958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48"/>
            <p:cNvSpPr/>
            <p:nvPr/>
          </p:nvSpPr>
          <p:spPr>
            <a:xfrm>
              <a:off x="6296955" y="2997777"/>
              <a:ext cx="34689" cy="22899"/>
            </a:xfrm>
            <a:custGeom>
              <a:rect b="b" l="l" r="r" t="t"/>
              <a:pathLst>
                <a:path extrusionOk="0" h="872" w="1321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240" y="785"/>
                    <a:pt x="479" y="833"/>
                    <a:pt x="718" y="872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48"/>
            <p:cNvSpPr/>
            <p:nvPr/>
          </p:nvSpPr>
          <p:spPr>
            <a:xfrm>
              <a:off x="6284377" y="3078947"/>
              <a:ext cx="31459" cy="63365"/>
            </a:xfrm>
            <a:custGeom>
              <a:rect b="b" l="l" r="r" t="t"/>
              <a:pathLst>
                <a:path extrusionOk="0" h="2413" w="1198">
                  <a:moveTo>
                    <a:pt x="58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" y="2173"/>
                  </a:lnTo>
                  <a:cubicBezTo>
                    <a:pt x="1" y="2307"/>
                    <a:pt x="106" y="2413"/>
                    <a:pt x="240" y="2413"/>
                  </a:cubicBezTo>
                  <a:lnTo>
                    <a:pt x="1197" y="2413"/>
                  </a:lnTo>
                  <a:lnTo>
                    <a:pt x="1197" y="1934"/>
                  </a:lnTo>
                  <a:lnTo>
                    <a:pt x="958" y="1934"/>
                  </a:lnTo>
                  <a:cubicBezTo>
                    <a:pt x="824" y="1934"/>
                    <a:pt x="719" y="1829"/>
                    <a:pt x="719" y="1695"/>
                  </a:cubicBezTo>
                  <a:lnTo>
                    <a:pt x="719" y="738"/>
                  </a:lnTo>
                  <a:cubicBezTo>
                    <a:pt x="719" y="585"/>
                    <a:pt x="652" y="441"/>
                    <a:pt x="527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48"/>
            <p:cNvSpPr/>
            <p:nvPr/>
          </p:nvSpPr>
          <p:spPr>
            <a:xfrm>
              <a:off x="6328625" y="3078947"/>
              <a:ext cx="31433" cy="63365"/>
            </a:xfrm>
            <a:custGeom>
              <a:rect b="b" l="l" r="r" t="t"/>
              <a:pathLst>
                <a:path extrusionOk="0" h="2413" w="1197">
                  <a:moveTo>
                    <a:pt x="1139" y="1"/>
                  </a:moveTo>
                  <a:lnTo>
                    <a:pt x="670" y="355"/>
                  </a:lnTo>
                  <a:cubicBezTo>
                    <a:pt x="546" y="441"/>
                    <a:pt x="479" y="585"/>
                    <a:pt x="479" y="738"/>
                  </a:cubicBezTo>
                  <a:lnTo>
                    <a:pt x="479" y="1695"/>
                  </a:lnTo>
                  <a:cubicBezTo>
                    <a:pt x="479" y="1829"/>
                    <a:pt x="364" y="1934"/>
                    <a:pt x="239" y="1934"/>
                  </a:cubicBezTo>
                  <a:lnTo>
                    <a:pt x="0" y="1934"/>
                  </a:lnTo>
                  <a:lnTo>
                    <a:pt x="0" y="2413"/>
                  </a:lnTo>
                  <a:lnTo>
                    <a:pt x="957" y="2413"/>
                  </a:lnTo>
                  <a:cubicBezTo>
                    <a:pt x="1082" y="2413"/>
                    <a:pt x="1196" y="2307"/>
                    <a:pt x="1196" y="2173"/>
                  </a:cubicBezTo>
                  <a:lnTo>
                    <a:pt x="1196" y="221"/>
                  </a:lnTo>
                  <a:cubicBezTo>
                    <a:pt x="1196" y="144"/>
                    <a:pt x="1168" y="68"/>
                    <a:pt x="1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48"/>
            <p:cNvSpPr/>
            <p:nvPr/>
          </p:nvSpPr>
          <p:spPr>
            <a:xfrm>
              <a:off x="6309770" y="3129734"/>
              <a:ext cx="25157" cy="12579"/>
            </a:xfrm>
            <a:custGeom>
              <a:rect b="b" l="l" r="r" t="t"/>
              <a:pathLst>
                <a:path extrusionOk="0" h="479" w="958">
                  <a:moveTo>
                    <a:pt x="0" y="0"/>
                  </a:moveTo>
                  <a:lnTo>
                    <a:pt x="0" y="479"/>
                  </a:lnTo>
                  <a:lnTo>
                    <a:pt x="957" y="47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6" name="Google Shape;6206;p48"/>
          <p:cNvGrpSpPr/>
          <p:nvPr/>
        </p:nvGrpSpPr>
        <p:grpSpPr>
          <a:xfrm>
            <a:off x="6633976" y="2900274"/>
            <a:ext cx="389804" cy="364673"/>
            <a:chOff x="6633976" y="2900274"/>
            <a:chExt cx="389804" cy="364673"/>
          </a:xfrm>
        </p:grpSpPr>
        <p:sp>
          <p:nvSpPr>
            <p:cNvPr id="6207" name="Google Shape;6207;p48"/>
            <p:cNvSpPr/>
            <p:nvPr/>
          </p:nvSpPr>
          <p:spPr>
            <a:xfrm>
              <a:off x="6847838" y="2937957"/>
              <a:ext cx="175942" cy="184109"/>
            </a:xfrm>
            <a:custGeom>
              <a:rect b="b" l="l" r="r" t="t"/>
              <a:pathLst>
                <a:path extrusionOk="0" h="7011" w="6700">
                  <a:moveTo>
                    <a:pt x="718" y="1"/>
                  </a:moveTo>
                  <a:cubicBezTo>
                    <a:pt x="326" y="1"/>
                    <a:pt x="0" y="317"/>
                    <a:pt x="0" y="719"/>
                  </a:cubicBezTo>
                  <a:lnTo>
                    <a:pt x="0" y="4547"/>
                  </a:lnTo>
                  <a:cubicBezTo>
                    <a:pt x="0" y="4939"/>
                    <a:pt x="326" y="5265"/>
                    <a:pt x="718" y="5265"/>
                  </a:cubicBezTo>
                  <a:lnTo>
                    <a:pt x="1436" y="5265"/>
                  </a:lnTo>
                  <a:lnTo>
                    <a:pt x="1034" y="6863"/>
                  </a:lnTo>
                  <a:cubicBezTo>
                    <a:pt x="1012" y="6942"/>
                    <a:pt x="1078" y="7011"/>
                    <a:pt x="1153" y="7011"/>
                  </a:cubicBezTo>
                  <a:cubicBezTo>
                    <a:pt x="1177" y="7011"/>
                    <a:pt x="1202" y="7004"/>
                    <a:pt x="1225" y="6987"/>
                  </a:cubicBezTo>
                  <a:lnTo>
                    <a:pt x="3589" y="5265"/>
                  </a:lnTo>
                  <a:lnTo>
                    <a:pt x="5982" y="5265"/>
                  </a:lnTo>
                  <a:cubicBezTo>
                    <a:pt x="6374" y="5265"/>
                    <a:pt x="6700" y="4949"/>
                    <a:pt x="6700" y="4547"/>
                  </a:cubicBezTo>
                  <a:lnTo>
                    <a:pt x="6700" y="719"/>
                  </a:lnTo>
                  <a:cubicBezTo>
                    <a:pt x="6700" y="326"/>
                    <a:pt x="6384" y="1"/>
                    <a:pt x="598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48"/>
            <p:cNvSpPr/>
            <p:nvPr/>
          </p:nvSpPr>
          <p:spPr>
            <a:xfrm>
              <a:off x="6910651" y="2937957"/>
              <a:ext cx="50288" cy="119404"/>
            </a:xfrm>
            <a:custGeom>
              <a:rect b="b" l="l" r="r" t="t"/>
              <a:pathLst>
                <a:path extrusionOk="0" h="4547" w="1915">
                  <a:moveTo>
                    <a:pt x="1" y="1"/>
                  </a:moveTo>
                  <a:lnTo>
                    <a:pt x="1" y="3590"/>
                  </a:lnTo>
                  <a:cubicBezTo>
                    <a:pt x="1" y="4116"/>
                    <a:pt x="432" y="4547"/>
                    <a:pt x="958" y="4547"/>
                  </a:cubicBezTo>
                  <a:cubicBezTo>
                    <a:pt x="1484" y="4547"/>
                    <a:pt x="1915" y="4116"/>
                    <a:pt x="1915" y="3590"/>
                  </a:cubicBezTo>
                  <a:lnTo>
                    <a:pt x="19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48"/>
            <p:cNvSpPr/>
            <p:nvPr/>
          </p:nvSpPr>
          <p:spPr>
            <a:xfrm>
              <a:off x="6923493" y="2900274"/>
              <a:ext cx="24632" cy="100550"/>
            </a:xfrm>
            <a:custGeom>
              <a:rect b="b" l="l" r="r" t="t"/>
              <a:pathLst>
                <a:path extrusionOk="0" h="3829" w="938">
                  <a:moveTo>
                    <a:pt x="249" y="0"/>
                  </a:moveTo>
                  <a:cubicBezTo>
                    <a:pt x="105" y="0"/>
                    <a:pt x="0" y="115"/>
                    <a:pt x="10" y="259"/>
                  </a:cubicBezTo>
                  <a:lnTo>
                    <a:pt x="220" y="3608"/>
                  </a:lnTo>
                  <a:cubicBezTo>
                    <a:pt x="220" y="3733"/>
                    <a:pt x="325" y="3829"/>
                    <a:pt x="459" y="3829"/>
                  </a:cubicBezTo>
                  <a:lnTo>
                    <a:pt x="488" y="3829"/>
                  </a:lnTo>
                  <a:cubicBezTo>
                    <a:pt x="613" y="3829"/>
                    <a:pt x="718" y="3733"/>
                    <a:pt x="727" y="3608"/>
                  </a:cubicBezTo>
                  <a:lnTo>
                    <a:pt x="938" y="259"/>
                  </a:lnTo>
                  <a:cubicBezTo>
                    <a:pt x="938" y="115"/>
                    <a:pt x="833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48"/>
            <p:cNvSpPr/>
            <p:nvPr/>
          </p:nvSpPr>
          <p:spPr>
            <a:xfrm>
              <a:off x="6923230" y="3019652"/>
              <a:ext cx="25157" cy="25157"/>
            </a:xfrm>
            <a:custGeom>
              <a:rect b="b" l="l" r="r" t="t"/>
              <a:pathLst>
                <a:path extrusionOk="0" h="958" w="958">
                  <a:moveTo>
                    <a:pt x="479" y="0"/>
                  </a:moveTo>
                  <a:cubicBezTo>
                    <a:pt x="221" y="0"/>
                    <a:pt x="0" y="220"/>
                    <a:pt x="0" y="479"/>
                  </a:cubicBezTo>
                  <a:cubicBezTo>
                    <a:pt x="0" y="747"/>
                    <a:pt x="221" y="957"/>
                    <a:pt x="479" y="957"/>
                  </a:cubicBezTo>
                  <a:cubicBezTo>
                    <a:pt x="747" y="957"/>
                    <a:pt x="957" y="747"/>
                    <a:pt x="957" y="479"/>
                  </a:cubicBezTo>
                  <a:cubicBezTo>
                    <a:pt x="957" y="220"/>
                    <a:pt x="747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48"/>
            <p:cNvSpPr/>
            <p:nvPr/>
          </p:nvSpPr>
          <p:spPr>
            <a:xfrm>
              <a:off x="6633976" y="3176713"/>
              <a:ext cx="213625" cy="88234"/>
            </a:xfrm>
            <a:custGeom>
              <a:rect b="b" l="l" r="r" t="t"/>
              <a:pathLst>
                <a:path extrusionOk="0" h="3360" w="8135">
                  <a:moveTo>
                    <a:pt x="2641" y="1"/>
                  </a:moveTo>
                  <a:lnTo>
                    <a:pt x="632" y="738"/>
                  </a:lnTo>
                  <a:cubicBezTo>
                    <a:pt x="258" y="872"/>
                    <a:pt x="0" y="1235"/>
                    <a:pt x="0" y="1637"/>
                  </a:cubicBezTo>
                  <a:lnTo>
                    <a:pt x="0" y="3121"/>
                  </a:lnTo>
                  <a:cubicBezTo>
                    <a:pt x="0" y="3255"/>
                    <a:pt x="115" y="3360"/>
                    <a:pt x="239" y="3360"/>
                  </a:cubicBezTo>
                  <a:lnTo>
                    <a:pt x="7896" y="3360"/>
                  </a:lnTo>
                  <a:cubicBezTo>
                    <a:pt x="8030" y="3360"/>
                    <a:pt x="8135" y="3255"/>
                    <a:pt x="8135" y="3121"/>
                  </a:cubicBezTo>
                  <a:lnTo>
                    <a:pt x="8135" y="1637"/>
                  </a:lnTo>
                  <a:cubicBezTo>
                    <a:pt x="8135" y="1235"/>
                    <a:pt x="7886" y="872"/>
                    <a:pt x="7513" y="738"/>
                  </a:cubicBezTo>
                  <a:lnTo>
                    <a:pt x="5513" y="1"/>
                  </a:lnTo>
                  <a:lnTo>
                    <a:pt x="4077" y="47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48"/>
            <p:cNvSpPr/>
            <p:nvPr/>
          </p:nvSpPr>
          <p:spPr>
            <a:xfrm>
              <a:off x="6728460" y="3201843"/>
              <a:ext cx="25157" cy="63103"/>
            </a:xfrm>
            <a:custGeom>
              <a:rect b="b" l="l" r="r" t="t"/>
              <a:pathLst>
                <a:path extrusionOk="0" h="2403" w="958">
                  <a:moveTo>
                    <a:pt x="221" y="1"/>
                  </a:moveTo>
                  <a:lnTo>
                    <a:pt x="0" y="2403"/>
                  </a:lnTo>
                  <a:lnTo>
                    <a:pt x="957" y="2403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48"/>
            <p:cNvSpPr/>
            <p:nvPr/>
          </p:nvSpPr>
          <p:spPr>
            <a:xfrm>
              <a:off x="6729956" y="3189291"/>
              <a:ext cx="21901" cy="21376"/>
            </a:xfrm>
            <a:custGeom>
              <a:rect b="b" l="l" r="r" t="t"/>
              <a:pathLst>
                <a:path extrusionOk="0" h="814" w="834">
                  <a:moveTo>
                    <a:pt x="1" y="0"/>
                  </a:moveTo>
                  <a:lnTo>
                    <a:pt x="1" y="641"/>
                  </a:lnTo>
                  <a:cubicBezTo>
                    <a:pt x="1" y="737"/>
                    <a:pt x="77" y="814"/>
                    <a:pt x="164" y="814"/>
                  </a:cubicBezTo>
                  <a:lnTo>
                    <a:pt x="671" y="814"/>
                  </a:lnTo>
                  <a:cubicBezTo>
                    <a:pt x="766" y="814"/>
                    <a:pt x="833" y="737"/>
                    <a:pt x="833" y="641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48"/>
            <p:cNvSpPr/>
            <p:nvPr/>
          </p:nvSpPr>
          <p:spPr>
            <a:xfrm>
              <a:off x="6810128" y="3202605"/>
              <a:ext cx="37736" cy="62341"/>
            </a:xfrm>
            <a:custGeom>
              <a:rect b="b" l="l" r="r" t="t"/>
              <a:pathLst>
                <a:path extrusionOk="0" h="2374" w="1437">
                  <a:moveTo>
                    <a:pt x="1178" y="0"/>
                  </a:moveTo>
                  <a:lnTo>
                    <a:pt x="278" y="900"/>
                  </a:lnTo>
                  <a:cubicBezTo>
                    <a:pt x="97" y="1082"/>
                    <a:pt x="1" y="1321"/>
                    <a:pt x="1" y="1580"/>
                  </a:cubicBezTo>
                  <a:lnTo>
                    <a:pt x="1" y="2374"/>
                  </a:lnTo>
                  <a:lnTo>
                    <a:pt x="1197" y="2374"/>
                  </a:lnTo>
                  <a:cubicBezTo>
                    <a:pt x="1331" y="2374"/>
                    <a:pt x="1436" y="2269"/>
                    <a:pt x="1436" y="2135"/>
                  </a:cubicBezTo>
                  <a:lnTo>
                    <a:pt x="1436" y="651"/>
                  </a:lnTo>
                  <a:cubicBezTo>
                    <a:pt x="1436" y="412"/>
                    <a:pt x="1341" y="173"/>
                    <a:pt x="117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48"/>
            <p:cNvSpPr/>
            <p:nvPr/>
          </p:nvSpPr>
          <p:spPr>
            <a:xfrm>
              <a:off x="6671922" y="2981942"/>
              <a:ext cx="138233" cy="100550"/>
            </a:xfrm>
            <a:custGeom>
              <a:rect b="b" l="l" r="r" t="t"/>
              <a:pathLst>
                <a:path extrusionOk="0" h="3829" w="5264">
                  <a:moveTo>
                    <a:pt x="1914" y="1"/>
                  </a:moveTo>
                  <a:cubicBezTo>
                    <a:pt x="852" y="1"/>
                    <a:pt x="0" y="862"/>
                    <a:pt x="0" y="1915"/>
                  </a:cubicBezTo>
                  <a:lnTo>
                    <a:pt x="0" y="2489"/>
                  </a:lnTo>
                  <a:cubicBezTo>
                    <a:pt x="0" y="2738"/>
                    <a:pt x="38" y="2996"/>
                    <a:pt x="115" y="3245"/>
                  </a:cubicBezTo>
                  <a:lnTo>
                    <a:pt x="201" y="3484"/>
                  </a:lnTo>
                  <a:cubicBezTo>
                    <a:pt x="220" y="3551"/>
                    <a:pt x="230" y="3628"/>
                    <a:pt x="239" y="3704"/>
                  </a:cubicBezTo>
                  <a:lnTo>
                    <a:pt x="239" y="3829"/>
                  </a:lnTo>
                  <a:lnTo>
                    <a:pt x="5025" y="3829"/>
                  </a:lnTo>
                  <a:lnTo>
                    <a:pt x="5025" y="3704"/>
                  </a:lnTo>
                  <a:cubicBezTo>
                    <a:pt x="5025" y="3628"/>
                    <a:pt x="5034" y="3551"/>
                    <a:pt x="5053" y="3484"/>
                  </a:cubicBezTo>
                  <a:lnTo>
                    <a:pt x="5139" y="3245"/>
                  </a:lnTo>
                  <a:cubicBezTo>
                    <a:pt x="5216" y="2996"/>
                    <a:pt x="5264" y="2738"/>
                    <a:pt x="5264" y="2489"/>
                  </a:cubicBezTo>
                  <a:lnTo>
                    <a:pt x="5264" y="479"/>
                  </a:lnTo>
                  <a:cubicBezTo>
                    <a:pt x="5264" y="211"/>
                    <a:pt x="5044" y="1"/>
                    <a:pt x="47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48"/>
            <p:cNvSpPr/>
            <p:nvPr/>
          </p:nvSpPr>
          <p:spPr>
            <a:xfrm>
              <a:off x="6703066" y="2981942"/>
              <a:ext cx="107088" cy="100550"/>
            </a:xfrm>
            <a:custGeom>
              <a:rect b="b" l="l" r="r" t="t"/>
              <a:pathLst>
                <a:path extrusionOk="0" h="3829" w="4078">
                  <a:moveTo>
                    <a:pt x="977" y="1"/>
                  </a:moveTo>
                  <a:cubicBezTo>
                    <a:pt x="441" y="1"/>
                    <a:pt x="1" y="441"/>
                    <a:pt x="10" y="977"/>
                  </a:cubicBezTo>
                  <a:cubicBezTo>
                    <a:pt x="10" y="1513"/>
                    <a:pt x="441" y="1944"/>
                    <a:pt x="977" y="1944"/>
                  </a:cubicBezTo>
                  <a:lnTo>
                    <a:pt x="1111" y="1944"/>
                  </a:lnTo>
                  <a:lnTo>
                    <a:pt x="1178" y="3829"/>
                  </a:lnTo>
                  <a:lnTo>
                    <a:pt x="3839" y="3829"/>
                  </a:lnTo>
                  <a:lnTo>
                    <a:pt x="3839" y="3714"/>
                  </a:lnTo>
                  <a:cubicBezTo>
                    <a:pt x="3839" y="3637"/>
                    <a:pt x="3848" y="3561"/>
                    <a:pt x="3877" y="3484"/>
                  </a:cubicBezTo>
                  <a:lnTo>
                    <a:pt x="3953" y="3245"/>
                  </a:lnTo>
                  <a:cubicBezTo>
                    <a:pt x="4030" y="2996"/>
                    <a:pt x="4078" y="2747"/>
                    <a:pt x="4078" y="2489"/>
                  </a:cubicBezTo>
                  <a:lnTo>
                    <a:pt x="4078" y="479"/>
                  </a:lnTo>
                  <a:cubicBezTo>
                    <a:pt x="4078" y="211"/>
                    <a:pt x="3858" y="1"/>
                    <a:pt x="3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48"/>
            <p:cNvSpPr/>
            <p:nvPr/>
          </p:nvSpPr>
          <p:spPr>
            <a:xfrm>
              <a:off x="6703066" y="3132727"/>
              <a:ext cx="75681" cy="56590"/>
            </a:xfrm>
            <a:custGeom>
              <a:rect b="b" l="l" r="r" t="t"/>
              <a:pathLst>
                <a:path extrusionOk="0" h="2155" w="2882">
                  <a:moveTo>
                    <a:pt x="1" y="1"/>
                  </a:moveTo>
                  <a:lnTo>
                    <a:pt x="1" y="2154"/>
                  </a:lnTo>
                  <a:lnTo>
                    <a:pt x="2882" y="215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48"/>
            <p:cNvSpPr/>
            <p:nvPr/>
          </p:nvSpPr>
          <p:spPr>
            <a:xfrm>
              <a:off x="6703329" y="3132727"/>
              <a:ext cx="75419" cy="31565"/>
            </a:xfrm>
            <a:custGeom>
              <a:rect b="b" l="l" r="r" t="t"/>
              <a:pathLst>
                <a:path extrusionOk="0" h="1202" w="2872">
                  <a:moveTo>
                    <a:pt x="0" y="1"/>
                  </a:moveTo>
                  <a:lnTo>
                    <a:pt x="0" y="814"/>
                  </a:lnTo>
                  <a:cubicBezTo>
                    <a:pt x="441" y="1073"/>
                    <a:pt x="936" y="1202"/>
                    <a:pt x="1432" y="1202"/>
                  </a:cubicBezTo>
                  <a:cubicBezTo>
                    <a:pt x="1929" y="1202"/>
                    <a:pt x="2426" y="1073"/>
                    <a:pt x="2872" y="814"/>
                  </a:cubicBezTo>
                  <a:lnTo>
                    <a:pt x="287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48"/>
            <p:cNvSpPr/>
            <p:nvPr/>
          </p:nvSpPr>
          <p:spPr>
            <a:xfrm>
              <a:off x="6690750" y="3166314"/>
              <a:ext cx="50288" cy="45036"/>
            </a:xfrm>
            <a:custGeom>
              <a:rect b="b" l="l" r="r" t="t"/>
              <a:pathLst>
                <a:path extrusionOk="0" h="1715" w="1915">
                  <a:moveTo>
                    <a:pt x="419" y="1"/>
                  </a:moveTo>
                  <a:cubicBezTo>
                    <a:pt x="328" y="1"/>
                    <a:pt x="241" y="48"/>
                    <a:pt x="202" y="138"/>
                  </a:cubicBezTo>
                  <a:lnTo>
                    <a:pt x="1" y="579"/>
                  </a:lnTo>
                  <a:lnTo>
                    <a:pt x="786" y="1622"/>
                  </a:lnTo>
                  <a:cubicBezTo>
                    <a:pt x="832" y="1683"/>
                    <a:pt x="902" y="1714"/>
                    <a:pt x="973" y="1714"/>
                  </a:cubicBezTo>
                  <a:cubicBezTo>
                    <a:pt x="1036" y="1714"/>
                    <a:pt x="1100" y="1690"/>
                    <a:pt x="1149" y="1641"/>
                  </a:cubicBezTo>
                  <a:lnTo>
                    <a:pt x="1915" y="875"/>
                  </a:lnTo>
                  <a:lnTo>
                    <a:pt x="546" y="33"/>
                  </a:lnTo>
                  <a:cubicBezTo>
                    <a:pt x="506" y="11"/>
                    <a:pt x="462" y="1"/>
                    <a:pt x="41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48"/>
            <p:cNvSpPr/>
            <p:nvPr/>
          </p:nvSpPr>
          <p:spPr>
            <a:xfrm>
              <a:off x="6741012" y="3166314"/>
              <a:ext cx="50314" cy="45036"/>
            </a:xfrm>
            <a:custGeom>
              <a:rect b="b" l="l" r="r" t="t"/>
              <a:pathLst>
                <a:path extrusionOk="0" h="1715" w="1916">
                  <a:moveTo>
                    <a:pt x="1488" y="1"/>
                  </a:moveTo>
                  <a:cubicBezTo>
                    <a:pt x="1444" y="1"/>
                    <a:pt x="1400" y="11"/>
                    <a:pt x="1360" y="33"/>
                  </a:cubicBezTo>
                  <a:lnTo>
                    <a:pt x="1" y="875"/>
                  </a:lnTo>
                  <a:lnTo>
                    <a:pt x="757" y="1641"/>
                  </a:lnTo>
                  <a:cubicBezTo>
                    <a:pt x="806" y="1690"/>
                    <a:pt x="870" y="1714"/>
                    <a:pt x="933" y="1714"/>
                  </a:cubicBezTo>
                  <a:cubicBezTo>
                    <a:pt x="1005" y="1714"/>
                    <a:pt x="1075" y="1683"/>
                    <a:pt x="1121" y="1622"/>
                  </a:cubicBezTo>
                  <a:lnTo>
                    <a:pt x="1915" y="579"/>
                  </a:lnTo>
                  <a:lnTo>
                    <a:pt x="1704" y="138"/>
                  </a:lnTo>
                  <a:cubicBezTo>
                    <a:pt x="1666" y="48"/>
                    <a:pt x="1578" y="1"/>
                    <a:pt x="148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48"/>
            <p:cNvSpPr/>
            <p:nvPr/>
          </p:nvSpPr>
          <p:spPr>
            <a:xfrm>
              <a:off x="6677935" y="3032887"/>
              <a:ext cx="125943" cy="118721"/>
            </a:xfrm>
            <a:custGeom>
              <a:rect b="b" l="l" r="r" t="t"/>
              <a:pathLst>
                <a:path extrusionOk="0" h="4521" w="4796">
                  <a:moveTo>
                    <a:pt x="2070" y="1"/>
                  </a:moveTo>
                  <a:cubicBezTo>
                    <a:pt x="1462" y="1"/>
                    <a:pt x="935" y="104"/>
                    <a:pt x="671" y="166"/>
                  </a:cubicBezTo>
                  <a:cubicBezTo>
                    <a:pt x="556" y="195"/>
                    <a:pt x="489" y="291"/>
                    <a:pt x="489" y="405"/>
                  </a:cubicBezTo>
                  <a:lnTo>
                    <a:pt x="489" y="980"/>
                  </a:lnTo>
                  <a:cubicBezTo>
                    <a:pt x="489" y="1104"/>
                    <a:pt x="431" y="1229"/>
                    <a:pt x="345" y="1315"/>
                  </a:cubicBezTo>
                  <a:lnTo>
                    <a:pt x="144" y="1516"/>
                  </a:lnTo>
                  <a:cubicBezTo>
                    <a:pt x="58" y="1602"/>
                    <a:pt x="1" y="1726"/>
                    <a:pt x="10" y="1851"/>
                  </a:cubicBezTo>
                  <a:lnTo>
                    <a:pt x="10" y="2128"/>
                  </a:lnTo>
                  <a:cubicBezTo>
                    <a:pt x="10" y="3449"/>
                    <a:pt x="1073" y="4521"/>
                    <a:pt x="2403" y="4521"/>
                  </a:cubicBezTo>
                  <a:cubicBezTo>
                    <a:pt x="3724" y="4521"/>
                    <a:pt x="4796" y="3449"/>
                    <a:pt x="4796" y="2128"/>
                  </a:cubicBezTo>
                  <a:lnTo>
                    <a:pt x="4796" y="1851"/>
                  </a:lnTo>
                  <a:cubicBezTo>
                    <a:pt x="4796" y="1726"/>
                    <a:pt x="4738" y="1602"/>
                    <a:pt x="4652" y="1516"/>
                  </a:cubicBezTo>
                  <a:lnTo>
                    <a:pt x="4451" y="1315"/>
                  </a:lnTo>
                  <a:cubicBezTo>
                    <a:pt x="4365" y="1229"/>
                    <a:pt x="4317" y="1104"/>
                    <a:pt x="4317" y="980"/>
                  </a:cubicBezTo>
                  <a:lnTo>
                    <a:pt x="4317" y="846"/>
                  </a:lnTo>
                  <a:cubicBezTo>
                    <a:pt x="4317" y="750"/>
                    <a:pt x="4269" y="664"/>
                    <a:pt x="4193" y="606"/>
                  </a:cubicBezTo>
                  <a:cubicBezTo>
                    <a:pt x="3557" y="133"/>
                    <a:pt x="2761" y="1"/>
                    <a:pt x="207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48"/>
            <p:cNvSpPr/>
            <p:nvPr/>
          </p:nvSpPr>
          <p:spPr>
            <a:xfrm>
              <a:off x="6677935" y="3033044"/>
              <a:ext cx="113391" cy="118328"/>
            </a:xfrm>
            <a:custGeom>
              <a:rect b="b" l="l" r="r" t="t"/>
              <a:pathLst>
                <a:path extrusionOk="0" h="4506" w="4318">
                  <a:moveTo>
                    <a:pt x="2081" y="0"/>
                  </a:moveTo>
                  <a:cubicBezTo>
                    <a:pt x="1855" y="0"/>
                    <a:pt x="1640" y="15"/>
                    <a:pt x="1446" y="36"/>
                  </a:cubicBezTo>
                  <a:cubicBezTo>
                    <a:pt x="1178" y="65"/>
                    <a:pt x="920" y="103"/>
                    <a:pt x="671" y="160"/>
                  </a:cubicBezTo>
                  <a:cubicBezTo>
                    <a:pt x="556" y="189"/>
                    <a:pt x="489" y="285"/>
                    <a:pt x="489" y="399"/>
                  </a:cubicBezTo>
                  <a:lnTo>
                    <a:pt x="489" y="974"/>
                  </a:lnTo>
                  <a:cubicBezTo>
                    <a:pt x="489" y="1098"/>
                    <a:pt x="431" y="1223"/>
                    <a:pt x="345" y="1309"/>
                  </a:cubicBezTo>
                  <a:lnTo>
                    <a:pt x="144" y="1510"/>
                  </a:lnTo>
                  <a:cubicBezTo>
                    <a:pt x="58" y="1596"/>
                    <a:pt x="1" y="1720"/>
                    <a:pt x="1" y="1845"/>
                  </a:cubicBezTo>
                  <a:lnTo>
                    <a:pt x="1" y="2122"/>
                  </a:lnTo>
                  <a:cubicBezTo>
                    <a:pt x="10" y="3338"/>
                    <a:pt x="910" y="4352"/>
                    <a:pt x="2106" y="4505"/>
                  </a:cubicBezTo>
                  <a:cubicBezTo>
                    <a:pt x="1685" y="4055"/>
                    <a:pt x="1446" y="3462"/>
                    <a:pt x="1446" y="2840"/>
                  </a:cubicBezTo>
                  <a:lnTo>
                    <a:pt x="1446" y="1089"/>
                  </a:lnTo>
                  <a:cubicBezTo>
                    <a:pt x="1436" y="849"/>
                    <a:pt x="1618" y="639"/>
                    <a:pt x="1867" y="610"/>
                  </a:cubicBezTo>
                  <a:cubicBezTo>
                    <a:pt x="2057" y="588"/>
                    <a:pt x="2299" y="568"/>
                    <a:pt x="2567" y="568"/>
                  </a:cubicBezTo>
                  <a:cubicBezTo>
                    <a:pt x="3112" y="568"/>
                    <a:pt x="3766" y="650"/>
                    <a:pt x="4317" y="964"/>
                  </a:cubicBezTo>
                  <a:lnTo>
                    <a:pt x="4317" y="840"/>
                  </a:lnTo>
                  <a:cubicBezTo>
                    <a:pt x="4317" y="744"/>
                    <a:pt x="4269" y="648"/>
                    <a:pt x="4193" y="600"/>
                  </a:cubicBezTo>
                  <a:cubicBezTo>
                    <a:pt x="3559" y="132"/>
                    <a:pt x="2768" y="0"/>
                    <a:pt x="20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48"/>
            <p:cNvSpPr/>
            <p:nvPr/>
          </p:nvSpPr>
          <p:spPr>
            <a:xfrm>
              <a:off x="6633976" y="3202605"/>
              <a:ext cx="37709" cy="62341"/>
            </a:xfrm>
            <a:custGeom>
              <a:rect b="b" l="l" r="r" t="t"/>
              <a:pathLst>
                <a:path extrusionOk="0" h="2374" w="1436">
                  <a:moveTo>
                    <a:pt x="258" y="0"/>
                  </a:moveTo>
                  <a:cubicBezTo>
                    <a:pt x="96" y="173"/>
                    <a:pt x="0" y="412"/>
                    <a:pt x="0" y="651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39" y="2374"/>
                  </a:cubicBezTo>
                  <a:lnTo>
                    <a:pt x="1436" y="2374"/>
                  </a:lnTo>
                  <a:lnTo>
                    <a:pt x="1436" y="1580"/>
                  </a:lnTo>
                  <a:cubicBezTo>
                    <a:pt x="1436" y="1321"/>
                    <a:pt x="1340" y="1082"/>
                    <a:pt x="1158" y="90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4" name="Google Shape;6224;p48"/>
          <p:cNvGrpSpPr/>
          <p:nvPr/>
        </p:nvGrpSpPr>
        <p:grpSpPr>
          <a:xfrm>
            <a:off x="7517835" y="2885437"/>
            <a:ext cx="364936" cy="382530"/>
            <a:chOff x="7517835" y="2885437"/>
            <a:chExt cx="364936" cy="382530"/>
          </a:xfrm>
        </p:grpSpPr>
        <p:sp>
          <p:nvSpPr>
            <p:cNvPr id="6225" name="Google Shape;6225;p48"/>
            <p:cNvSpPr/>
            <p:nvPr/>
          </p:nvSpPr>
          <p:spPr>
            <a:xfrm>
              <a:off x="7517835" y="3182752"/>
              <a:ext cx="72924" cy="57063"/>
            </a:xfrm>
            <a:custGeom>
              <a:rect b="b" l="l" r="r" t="t"/>
              <a:pathLst>
                <a:path extrusionOk="0" h="2173" w="2777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795" y="670"/>
                  </a:cubicBezTo>
                  <a:lnTo>
                    <a:pt x="259" y="938"/>
                  </a:lnTo>
                  <a:cubicBezTo>
                    <a:pt x="96" y="1015"/>
                    <a:pt x="1" y="1178"/>
                    <a:pt x="1" y="1359"/>
                  </a:cubicBezTo>
                  <a:lnTo>
                    <a:pt x="1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48"/>
            <p:cNvSpPr/>
            <p:nvPr/>
          </p:nvSpPr>
          <p:spPr>
            <a:xfrm>
              <a:off x="7517835" y="3202106"/>
              <a:ext cx="73160" cy="65860"/>
            </a:xfrm>
            <a:custGeom>
              <a:rect b="b" l="l" r="r" t="t"/>
              <a:pathLst>
                <a:path extrusionOk="0" h="2508" w="2786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097" y="0"/>
                  </a:lnTo>
                  <a:cubicBezTo>
                    <a:pt x="1915" y="225"/>
                    <a:pt x="1652" y="338"/>
                    <a:pt x="1388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48"/>
            <p:cNvSpPr/>
            <p:nvPr/>
          </p:nvSpPr>
          <p:spPr>
            <a:xfrm>
              <a:off x="7540970" y="3182752"/>
              <a:ext cx="26654" cy="18303"/>
            </a:xfrm>
            <a:custGeom>
              <a:rect b="b" l="l" r="r" t="t"/>
              <a:pathLst>
                <a:path extrusionOk="0" h="697" w="1015">
                  <a:moveTo>
                    <a:pt x="48" y="0"/>
                  </a:moveTo>
                  <a:lnTo>
                    <a:pt x="48" y="469"/>
                  </a:lnTo>
                  <a:cubicBezTo>
                    <a:pt x="48" y="517"/>
                    <a:pt x="2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76" y="517"/>
                    <a:pt x="976" y="469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48"/>
            <p:cNvSpPr/>
            <p:nvPr/>
          </p:nvSpPr>
          <p:spPr>
            <a:xfrm>
              <a:off x="7530151" y="3133988"/>
              <a:ext cx="48528" cy="55067"/>
            </a:xfrm>
            <a:custGeom>
              <a:rect b="b" l="l" r="r" t="t"/>
              <a:pathLst>
                <a:path extrusionOk="0" h="2097" w="1848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19" y="2097"/>
                  </a:cubicBezTo>
                  <a:cubicBezTo>
                    <a:pt x="1436" y="2097"/>
                    <a:pt x="1848" y="1676"/>
                    <a:pt x="1848" y="115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48"/>
            <p:cNvSpPr/>
            <p:nvPr/>
          </p:nvSpPr>
          <p:spPr>
            <a:xfrm>
              <a:off x="7529915" y="3133988"/>
              <a:ext cx="33692" cy="54883"/>
            </a:xfrm>
            <a:custGeom>
              <a:rect b="b" l="l" r="r" t="t"/>
              <a:pathLst>
                <a:path extrusionOk="0" h="2090" w="1283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3" y="2090"/>
                    <a:pt x="922" y="2090"/>
                  </a:cubicBezTo>
                  <a:cubicBezTo>
                    <a:pt x="1038" y="2090"/>
                    <a:pt x="1156" y="2068"/>
                    <a:pt x="1273" y="2020"/>
                  </a:cubicBezTo>
                  <a:cubicBezTo>
                    <a:pt x="928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48"/>
            <p:cNvSpPr/>
            <p:nvPr/>
          </p:nvSpPr>
          <p:spPr>
            <a:xfrm>
              <a:off x="7529915" y="3133988"/>
              <a:ext cx="48765" cy="24658"/>
            </a:xfrm>
            <a:custGeom>
              <a:rect b="b" l="l" r="r" t="t"/>
              <a:pathLst>
                <a:path extrusionOk="0" h="939" w="1857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10" y="699"/>
                  </a:lnTo>
                  <a:cubicBezTo>
                    <a:pt x="10" y="699"/>
                    <a:pt x="69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48"/>
            <p:cNvSpPr/>
            <p:nvPr/>
          </p:nvSpPr>
          <p:spPr>
            <a:xfrm>
              <a:off x="7529915" y="3133988"/>
              <a:ext cx="33692" cy="22137"/>
            </a:xfrm>
            <a:custGeom>
              <a:rect b="b" l="l" r="r" t="t"/>
              <a:pathLst>
                <a:path extrusionOk="0" h="843" w="1283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48"/>
            <p:cNvSpPr/>
            <p:nvPr/>
          </p:nvSpPr>
          <p:spPr>
            <a:xfrm>
              <a:off x="7517835" y="3212899"/>
              <a:ext cx="18382" cy="55067"/>
            </a:xfrm>
            <a:custGeom>
              <a:rect b="b" l="l" r="r" t="t"/>
              <a:pathLst>
                <a:path extrusionOk="0" h="2097" w="70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23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48"/>
            <p:cNvSpPr/>
            <p:nvPr/>
          </p:nvSpPr>
          <p:spPr>
            <a:xfrm>
              <a:off x="7572640" y="3212663"/>
              <a:ext cx="18119" cy="55304"/>
            </a:xfrm>
            <a:custGeom>
              <a:rect b="b" l="l" r="r" t="t"/>
              <a:pathLst>
                <a:path extrusionOk="0" h="2106" w="690">
                  <a:moveTo>
                    <a:pt x="641" y="0"/>
                  </a:moveTo>
                  <a:lnTo>
                    <a:pt x="18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59" y="2106"/>
                  </a:lnTo>
                  <a:cubicBezTo>
                    <a:pt x="593" y="2106"/>
                    <a:pt x="689" y="2000"/>
                    <a:pt x="689" y="1876"/>
                  </a:cubicBezTo>
                  <a:lnTo>
                    <a:pt x="689" y="220"/>
                  </a:lnTo>
                  <a:cubicBezTo>
                    <a:pt x="689" y="144"/>
                    <a:pt x="670" y="67"/>
                    <a:pt x="64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48"/>
            <p:cNvSpPr/>
            <p:nvPr/>
          </p:nvSpPr>
          <p:spPr>
            <a:xfrm>
              <a:off x="7615102" y="3182752"/>
              <a:ext cx="73160" cy="57063"/>
            </a:xfrm>
            <a:custGeom>
              <a:rect b="b" l="l" r="r" t="t"/>
              <a:pathLst>
                <a:path extrusionOk="0" h="2173" w="2786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48"/>
            <p:cNvSpPr/>
            <p:nvPr/>
          </p:nvSpPr>
          <p:spPr>
            <a:xfrm>
              <a:off x="7615102" y="3202106"/>
              <a:ext cx="73160" cy="65860"/>
            </a:xfrm>
            <a:custGeom>
              <a:rect b="b" l="l" r="r" t="t"/>
              <a:pathLst>
                <a:path extrusionOk="0" h="2508" w="2786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4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48"/>
            <p:cNvSpPr/>
            <p:nvPr/>
          </p:nvSpPr>
          <p:spPr>
            <a:xfrm>
              <a:off x="7638211" y="3182752"/>
              <a:ext cx="26916" cy="18303"/>
            </a:xfrm>
            <a:custGeom>
              <a:rect b="b" l="l" r="r" t="t"/>
              <a:pathLst>
                <a:path extrusionOk="0" h="697" w="1025">
                  <a:moveTo>
                    <a:pt x="49" y="0"/>
                  </a:moveTo>
                  <a:lnTo>
                    <a:pt x="49" y="469"/>
                  </a:lnTo>
                  <a:cubicBezTo>
                    <a:pt x="4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9" y="697"/>
                  </a:cubicBezTo>
                  <a:cubicBezTo>
                    <a:pt x="683" y="697"/>
                    <a:pt x="857" y="666"/>
                    <a:pt x="1025" y="603"/>
                  </a:cubicBezTo>
                  <a:cubicBezTo>
                    <a:pt x="996" y="565"/>
                    <a:pt x="977" y="517"/>
                    <a:pt x="977" y="469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48"/>
            <p:cNvSpPr/>
            <p:nvPr/>
          </p:nvSpPr>
          <p:spPr>
            <a:xfrm>
              <a:off x="7627418" y="3133988"/>
              <a:ext cx="48791" cy="55067"/>
            </a:xfrm>
            <a:custGeom>
              <a:rect b="b" l="l" r="r" t="t"/>
              <a:pathLst>
                <a:path extrusionOk="0" h="2097" w="1858">
                  <a:moveTo>
                    <a:pt x="689" y="1"/>
                  </a:moveTo>
                  <a:cubicBezTo>
                    <a:pt x="307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48"/>
            <p:cNvSpPr/>
            <p:nvPr/>
          </p:nvSpPr>
          <p:spPr>
            <a:xfrm>
              <a:off x="7627156" y="3133988"/>
              <a:ext cx="33718" cy="54883"/>
            </a:xfrm>
            <a:custGeom>
              <a:rect b="b" l="l" r="r" t="t"/>
              <a:pathLst>
                <a:path extrusionOk="0" h="2090" w="1284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40" y="2090"/>
                    <a:pt x="926" y="2090"/>
                  </a:cubicBezTo>
                  <a:cubicBezTo>
                    <a:pt x="1041" y="2090"/>
                    <a:pt x="1159" y="2068"/>
                    <a:pt x="1274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48"/>
            <p:cNvSpPr/>
            <p:nvPr/>
          </p:nvSpPr>
          <p:spPr>
            <a:xfrm>
              <a:off x="7627418" y="3133988"/>
              <a:ext cx="48791" cy="24658"/>
            </a:xfrm>
            <a:custGeom>
              <a:rect b="b" l="l" r="r" t="t"/>
              <a:pathLst>
                <a:path extrusionOk="0" h="939" w="1858">
                  <a:moveTo>
                    <a:pt x="699" y="1"/>
                  </a:moveTo>
                  <a:cubicBezTo>
                    <a:pt x="307" y="1"/>
                    <a:pt x="0" y="317"/>
                    <a:pt x="0" y="699"/>
                  </a:cubicBezTo>
                  <a:cubicBezTo>
                    <a:pt x="0" y="699"/>
                    <a:pt x="68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48"/>
            <p:cNvSpPr/>
            <p:nvPr/>
          </p:nvSpPr>
          <p:spPr>
            <a:xfrm>
              <a:off x="7627156" y="3133988"/>
              <a:ext cx="33718" cy="22137"/>
            </a:xfrm>
            <a:custGeom>
              <a:rect b="b" l="l" r="r" t="t"/>
              <a:pathLst>
                <a:path extrusionOk="0" h="843" w="1284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cubicBezTo>
                    <a:pt x="231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48"/>
            <p:cNvSpPr/>
            <p:nvPr/>
          </p:nvSpPr>
          <p:spPr>
            <a:xfrm>
              <a:off x="7615102" y="3212899"/>
              <a:ext cx="18382" cy="55067"/>
            </a:xfrm>
            <a:custGeom>
              <a:rect b="b" l="l" r="r" t="t"/>
              <a:pathLst>
                <a:path extrusionOk="0" h="2097" w="70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48"/>
            <p:cNvSpPr/>
            <p:nvPr/>
          </p:nvSpPr>
          <p:spPr>
            <a:xfrm>
              <a:off x="7669881" y="3212663"/>
              <a:ext cx="18119" cy="55304"/>
            </a:xfrm>
            <a:custGeom>
              <a:rect b="b" l="l" r="r" t="t"/>
              <a:pathLst>
                <a:path extrusionOk="0" h="2106" w="690">
                  <a:moveTo>
                    <a:pt x="642" y="0"/>
                  </a:moveTo>
                  <a:lnTo>
                    <a:pt x="183" y="345"/>
                  </a:lnTo>
                  <a:cubicBezTo>
                    <a:pt x="68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0" y="2000"/>
                    <a:pt x="690" y="1876"/>
                  </a:cubicBezTo>
                  <a:lnTo>
                    <a:pt x="690" y="220"/>
                  </a:lnTo>
                  <a:cubicBezTo>
                    <a:pt x="690" y="144"/>
                    <a:pt x="671" y="67"/>
                    <a:pt x="6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48"/>
            <p:cNvSpPr/>
            <p:nvPr/>
          </p:nvSpPr>
          <p:spPr>
            <a:xfrm>
              <a:off x="7712369" y="3182752"/>
              <a:ext cx="73160" cy="57063"/>
            </a:xfrm>
            <a:custGeom>
              <a:rect b="b" l="l" r="r" t="t"/>
              <a:pathLst>
                <a:path extrusionOk="0" h="2173" w="2786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5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85" y="1178"/>
                    <a:pt x="2680" y="1015"/>
                    <a:pt x="2527" y="938"/>
                  </a:cubicBezTo>
                  <a:lnTo>
                    <a:pt x="1981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48"/>
            <p:cNvSpPr/>
            <p:nvPr/>
          </p:nvSpPr>
          <p:spPr>
            <a:xfrm>
              <a:off x="7712369" y="3202106"/>
              <a:ext cx="73160" cy="65860"/>
            </a:xfrm>
            <a:custGeom>
              <a:rect b="b" l="l" r="r" t="t"/>
              <a:pathLst>
                <a:path extrusionOk="0" h="2508" w="2786">
                  <a:moveTo>
                    <a:pt x="680" y="0"/>
                  </a:moveTo>
                  <a:lnTo>
                    <a:pt x="259" y="211"/>
                  </a:lnTo>
                  <a:cubicBezTo>
                    <a:pt x="105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5" y="2508"/>
                    <a:pt x="239" y="2508"/>
                  </a:cubicBezTo>
                  <a:lnTo>
                    <a:pt x="2555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85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3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48"/>
            <p:cNvSpPr/>
            <p:nvPr/>
          </p:nvSpPr>
          <p:spPr>
            <a:xfrm>
              <a:off x="7735741" y="3182752"/>
              <a:ext cx="26654" cy="18303"/>
            </a:xfrm>
            <a:custGeom>
              <a:rect b="b" l="l" r="r" t="t"/>
              <a:pathLst>
                <a:path extrusionOk="0" h="697" w="1015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1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67" y="517"/>
                    <a:pt x="967" y="469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48"/>
            <p:cNvSpPr/>
            <p:nvPr/>
          </p:nvSpPr>
          <p:spPr>
            <a:xfrm>
              <a:off x="7724685" y="3133988"/>
              <a:ext cx="48765" cy="55067"/>
            </a:xfrm>
            <a:custGeom>
              <a:rect b="b" l="l" r="r" t="t"/>
              <a:pathLst>
                <a:path extrusionOk="0" h="2097" w="1857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47" y="115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48"/>
            <p:cNvSpPr/>
            <p:nvPr/>
          </p:nvSpPr>
          <p:spPr>
            <a:xfrm>
              <a:off x="7724423" y="3133988"/>
              <a:ext cx="33692" cy="54883"/>
            </a:xfrm>
            <a:custGeom>
              <a:rect b="b" l="l" r="r" t="t"/>
              <a:pathLst>
                <a:path extrusionOk="0" h="2090" w="1283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39" y="2090"/>
                    <a:pt x="926" y="2090"/>
                  </a:cubicBezTo>
                  <a:cubicBezTo>
                    <a:pt x="1041" y="2090"/>
                    <a:pt x="1158" y="2068"/>
                    <a:pt x="127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48"/>
            <p:cNvSpPr/>
            <p:nvPr/>
          </p:nvSpPr>
          <p:spPr>
            <a:xfrm>
              <a:off x="7724685" y="3133988"/>
              <a:ext cx="48528" cy="24422"/>
            </a:xfrm>
            <a:custGeom>
              <a:rect b="b" l="l" r="r" t="t"/>
              <a:pathLst>
                <a:path extrusionOk="0" h="930" w="1848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cubicBezTo>
                    <a:pt x="0" y="699"/>
                    <a:pt x="689" y="929"/>
                    <a:pt x="1847" y="92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48"/>
            <p:cNvSpPr/>
            <p:nvPr/>
          </p:nvSpPr>
          <p:spPr>
            <a:xfrm>
              <a:off x="7724423" y="3133988"/>
              <a:ext cx="33692" cy="22137"/>
            </a:xfrm>
            <a:custGeom>
              <a:rect b="b" l="l" r="r" t="t"/>
              <a:pathLst>
                <a:path extrusionOk="0" h="843" w="1283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48"/>
            <p:cNvSpPr/>
            <p:nvPr/>
          </p:nvSpPr>
          <p:spPr>
            <a:xfrm>
              <a:off x="7712369" y="3212899"/>
              <a:ext cx="18356" cy="55067"/>
            </a:xfrm>
            <a:custGeom>
              <a:rect b="b" l="l" r="r" t="t"/>
              <a:pathLst>
                <a:path extrusionOk="0" h="2097" w="699">
                  <a:moveTo>
                    <a:pt x="58" y="1"/>
                  </a:moveTo>
                  <a:cubicBezTo>
                    <a:pt x="19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5" y="2097"/>
                    <a:pt x="239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17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48"/>
            <p:cNvSpPr/>
            <p:nvPr/>
          </p:nvSpPr>
          <p:spPr>
            <a:xfrm>
              <a:off x="7767148" y="3212663"/>
              <a:ext cx="18382" cy="55304"/>
            </a:xfrm>
            <a:custGeom>
              <a:rect b="b" l="l" r="r" t="t"/>
              <a:pathLst>
                <a:path extrusionOk="0" h="2106" w="700">
                  <a:moveTo>
                    <a:pt x="642" y="0"/>
                  </a:moveTo>
                  <a:lnTo>
                    <a:pt x="182" y="345"/>
                  </a:lnTo>
                  <a:cubicBezTo>
                    <a:pt x="67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48"/>
            <p:cNvSpPr/>
            <p:nvPr/>
          </p:nvSpPr>
          <p:spPr>
            <a:xfrm>
              <a:off x="7809873" y="3182752"/>
              <a:ext cx="72898" cy="57063"/>
            </a:xfrm>
            <a:custGeom>
              <a:rect b="b" l="l" r="r" t="t"/>
              <a:pathLst>
                <a:path extrusionOk="0" h="2173" w="2776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5" y="670"/>
                  </a:cubicBezTo>
                  <a:lnTo>
                    <a:pt x="249" y="938"/>
                  </a:lnTo>
                  <a:cubicBezTo>
                    <a:pt x="9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71" y="1015"/>
                    <a:pt x="2517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48"/>
            <p:cNvSpPr/>
            <p:nvPr/>
          </p:nvSpPr>
          <p:spPr>
            <a:xfrm>
              <a:off x="7809610" y="3202106"/>
              <a:ext cx="73160" cy="65860"/>
            </a:xfrm>
            <a:custGeom>
              <a:rect b="b" l="l" r="r" t="t"/>
              <a:pathLst>
                <a:path extrusionOk="0" h="2508" w="2786">
                  <a:moveTo>
                    <a:pt x="680" y="0"/>
                  </a:moveTo>
                  <a:lnTo>
                    <a:pt x="259" y="211"/>
                  </a:lnTo>
                  <a:cubicBezTo>
                    <a:pt x="10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40" y="2508"/>
                  </a:cubicBezTo>
                  <a:lnTo>
                    <a:pt x="2556" y="2508"/>
                  </a:lnTo>
                  <a:cubicBezTo>
                    <a:pt x="2681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86" y="441"/>
                    <a:pt x="2681" y="287"/>
                    <a:pt x="2527" y="211"/>
                  </a:cubicBezTo>
                  <a:lnTo>
                    <a:pt x="2106" y="0"/>
                  </a:lnTo>
                  <a:cubicBezTo>
                    <a:pt x="1925" y="225"/>
                    <a:pt x="1661" y="338"/>
                    <a:pt x="1397" y="338"/>
                  </a:cubicBezTo>
                  <a:cubicBezTo>
                    <a:pt x="1133" y="338"/>
                    <a:pt x="867" y="225"/>
                    <a:pt x="680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48"/>
            <p:cNvSpPr/>
            <p:nvPr/>
          </p:nvSpPr>
          <p:spPr>
            <a:xfrm>
              <a:off x="7832981" y="3182752"/>
              <a:ext cx="26680" cy="18303"/>
            </a:xfrm>
            <a:custGeom>
              <a:rect b="b" l="l" r="r" t="t"/>
              <a:pathLst>
                <a:path extrusionOk="0" h="697" w="1016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8" y="697"/>
                  </a:cubicBezTo>
                  <a:cubicBezTo>
                    <a:pt x="680" y="697"/>
                    <a:pt x="853" y="666"/>
                    <a:pt x="1015" y="603"/>
                  </a:cubicBezTo>
                  <a:cubicBezTo>
                    <a:pt x="987" y="565"/>
                    <a:pt x="968" y="517"/>
                    <a:pt x="968" y="469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48"/>
            <p:cNvSpPr/>
            <p:nvPr/>
          </p:nvSpPr>
          <p:spPr>
            <a:xfrm>
              <a:off x="7821926" y="3133988"/>
              <a:ext cx="48791" cy="55067"/>
            </a:xfrm>
            <a:custGeom>
              <a:rect b="b" l="l" r="r" t="t"/>
              <a:pathLst>
                <a:path extrusionOk="0" h="2097" w="1858">
                  <a:moveTo>
                    <a:pt x="699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2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48"/>
            <p:cNvSpPr/>
            <p:nvPr/>
          </p:nvSpPr>
          <p:spPr>
            <a:xfrm>
              <a:off x="7821690" y="3133988"/>
              <a:ext cx="33692" cy="54883"/>
            </a:xfrm>
            <a:custGeom>
              <a:rect b="b" l="l" r="r" t="t"/>
              <a:pathLst>
                <a:path extrusionOk="0" h="2090" w="1283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9" y="2090"/>
                    <a:pt x="931" y="2090"/>
                  </a:cubicBezTo>
                  <a:cubicBezTo>
                    <a:pt x="1047" y="2090"/>
                    <a:pt x="1166" y="2068"/>
                    <a:pt x="128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48"/>
            <p:cNvSpPr/>
            <p:nvPr/>
          </p:nvSpPr>
          <p:spPr>
            <a:xfrm>
              <a:off x="7821926" y="3133988"/>
              <a:ext cx="48528" cy="24422"/>
            </a:xfrm>
            <a:custGeom>
              <a:rect b="b" l="l" r="r" t="t"/>
              <a:pathLst>
                <a:path extrusionOk="0" h="930" w="1848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cubicBezTo>
                    <a:pt x="1" y="699"/>
                    <a:pt x="690" y="929"/>
                    <a:pt x="1848" y="92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48"/>
            <p:cNvSpPr/>
            <p:nvPr/>
          </p:nvSpPr>
          <p:spPr>
            <a:xfrm>
              <a:off x="7821690" y="3133988"/>
              <a:ext cx="33692" cy="22137"/>
            </a:xfrm>
            <a:custGeom>
              <a:rect b="b" l="l" r="r" t="t"/>
              <a:pathLst>
                <a:path extrusionOk="0" h="843" w="1283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48"/>
            <p:cNvSpPr/>
            <p:nvPr/>
          </p:nvSpPr>
          <p:spPr>
            <a:xfrm>
              <a:off x="7809610" y="3212899"/>
              <a:ext cx="18382" cy="55067"/>
            </a:xfrm>
            <a:custGeom>
              <a:rect b="b" l="l" r="r" t="t"/>
              <a:pathLst>
                <a:path extrusionOk="0" h="2097" w="70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40" y="2097"/>
                  </a:cubicBezTo>
                  <a:lnTo>
                    <a:pt x="700" y="2097"/>
                  </a:lnTo>
                  <a:lnTo>
                    <a:pt x="700" y="709"/>
                  </a:lnTo>
                  <a:cubicBezTo>
                    <a:pt x="700" y="565"/>
                    <a:pt x="633" y="422"/>
                    <a:pt x="51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48"/>
            <p:cNvSpPr/>
            <p:nvPr/>
          </p:nvSpPr>
          <p:spPr>
            <a:xfrm>
              <a:off x="7864415" y="3212663"/>
              <a:ext cx="18356" cy="55304"/>
            </a:xfrm>
            <a:custGeom>
              <a:rect b="b" l="l" r="r" t="t"/>
              <a:pathLst>
                <a:path extrusionOk="0" h="2106" w="699">
                  <a:moveTo>
                    <a:pt x="641" y="0"/>
                  </a:moveTo>
                  <a:lnTo>
                    <a:pt x="19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48"/>
            <p:cNvSpPr/>
            <p:nvPr/>
          </p:nvSpPr>
          <p:spPr>
            <a:xfrm>
              <a:off x="7548008" y="2885437"/>
              <a:ext cx="304616" cy="237075"/>
            </a:xfrm>
            <a:custGeom>
              <a:rect b="b" l="l" r="r" t="t"/>
              <a:pathLst>
                <a:path extrusionOk="0" h="9028" w="11600">
                  <a:moveTo>
                    <a:pt x="5800" y="1"/>
                  </a:moveTo>
                  <a:cubicBezTo>
                    <a:pt x="5723" y="1"/>
                    <a:pt x="5647" y="39"/>
                    <a:pt x="5599" y="116"/>
                  </a:cubicBezTo>
                  <a:lnTo>
                    <a:pt x="4910" y="1503"/>
                  </a:lnTo>
                  <a:cubicBezTo>
                    <a:pt x="4808" y="1682"/>
                    <a:pt x="4961" y="1835"/>
                    <a:pt x="5111" y="1835"/>
                  </a:cubicBezTo>
                  <a:cubicBezTo>
                    <a:pt x="5186" y="1835"/>
                    <a:pt x="5261" y="1797"/>
                    <a:pt x="5302" y="1704"/>
                  </a:cubicBezTo>
                  <a:lnTo>
                    <a:pt x="5570" y="1168"/>
                  </a:lnTo>
                  <a:lnTo>
                    <a:pt x="5570" y="5312"/>
                  </a:lnTo>
                  <a:lnTo>
                    <a:pt x="938" y="5312"/>
                  </a:lnTo>
                  <a:cubicBezTo>
                    <a:pt x="421" y="5312"/>
                    <a:pt x="10" y="5724"/>
                    <a:pt x="10" y="6231"/>
                  </a:cubicBezTo>
                  <a:lnTo>
                    <a:pt x="10" y="8777"/>
                  </a:lnTo>
                  <a:cubicBezTo>
                    <a:pt x="0" y="8944"/>
                    <a:pt x="122" y="9028"/>
                    <a:pt x="244" y="9028"/>
                  </a:cubicBezTo>
                  <a:cubicBezTo>
                    <a:pt x="366" y="9028"/>
                    <a:pt x="488" y="8944"/>
                    <a:pt x="479" y="8777"/>
                  </a:cubicBezTo>
                  <a:lnTo>
                    <a:pt x="479" y="6231"/>
                  </a:lnTo>
                  <a:cubicBezTo>
                    <a:pt x="479" y="5973"/>
                    <a:pt x="680" y="5772"/>
                    <a:pt x="938" y="5772"/>
                  </a:cubicBezTo>
                  <a:lnTo>
                    <a:pt x="3713" y="5772"/>
                  </a:lnTo>
                  <a:lnTo>
                    <a:pt x="3713" y="8777"/>
                  </a:lnTo>
                  <a:cubicBezTo>
                    <a:pt x="3723" y="8920"/>
                    <a:pt x="3833" y="8992"/>
                    <a:pt x="3944" y="8992"/>
                  </a:cubicBezTo>
                  <a:cubicBezTo>
                    <a:pt x="4056" y="8992"/>
                    <a:pt x="4168" y="8920"/>
                    <a:pt x="4182" y="8777"/>
                  </a:cubicBezTo>
                  <a:lnTo>
                    <a:pt x="4182" y="5772"/>
                  </a:lnTo>
                  <a:lnTo>
                    <a:pt x="7417" y="5772"/>
                  </a:lnTo>
                  <a:lnTo>
                    <a:pt x="7417" y="8777"/>
                  </a:lnTo>
                  <a:cubicBezTo>
                    <a:pt x="7408" y="8944"/>
                    <a:pt x="7530" y="9028"/>
                    <a:pt x="7652" y="9028"/>
                  </a:cubicBezTo>
                  <a:cubicBezTo>
                    <a:pt x="7774" y="9028"/>
                    <a:pt x="7896" y="8944"/>
                    <a:pt x="7886" y="8777"/>
                  </a:cubicBezTo>
                  <a:lnTo>
                    <a:pt x="7886" y="5772"/>
                  </a:lnTo>
                  <a:lnTo>
                    <a:pt x="10662" y="5772"/>
                  </a:lnTo>
                  <a:cubicBezTo>
                    <a:pt x="10920" y="5772"/>
                    <a:pt x="11121" y="5973"/>
                    <a:pt x="11121" y="6231"/>
                  </a:cubicBezTo>
                  <a:lnTo>
                    <a:pt x="11121" y="8777"/>
                  </a:lnTo>
                  <a:cubicBezTo>
                    <a:pt x="11111" y="8944"/>
                    <a:pt x="11233" y="9028"/>
                    <a:pt x="11355" y="9028"/>
                  </a:cubicBezTo>
                  <a:cubicBezTo>
                    <a:pt x="11477" y="9028"/>
                    <a:pt x="11599" y="8944"/>
                    <a:pt x="11590" y="8777"/>
                  </a:cubicBezTo>
                  <a:lnTo>
                    <a:pt x="11590" y="6231"/>
                  </a:lnTo>
                  <a:cubicBezTo>
                    <a:pt x="11590" y="5724"/>
                    <a:pt x="11169" y="5303"/>
                    <a:pt x="10662" y="5303"/>
                  </a:cubicBezTo>
                  <a:lnTo>
                    <a:pt x="6029" y="5303"/>
                  </a:lnTo>
                  <a:lnTo>
                    <a:pt x="6029" y="1168"/>
                  </a:lnTo>
                  <a:lnTo>
                    <a:pt x="6297" y="1695"/>
                  </a:lnTo>
                  <a:cubicBezTo>
                    <a:pt x="6336" y="1771"/>
                    <a:pt x="6412" y="1819"/>
                    <a:pt x="6498" y="1819"/>
                  </a:cubicBezTo>
                  <a:cubicBezTo>
                    <a:pt x="6527" y="1819"/>
                    <a:pt x="6565" y="1810"/>
                    <a:pt x="6594" y="1800"/>
                  </a:cubicBezTo>
                  <a:cubicBezTo>
                    <a:pt x="6699" y="1743"/>
                    <a:pt x="6747" y="1609"/>
                    <a:pt x="6690" y="1503"/>
                  </a:cubicBezTo>
                  <a:lnTo>
                    <a:pt x="6001" y="116"/>
                  </a:lnTo>
                  <a:cubicBezTo>
                    <a:pt x="5953" y="39"/>
                    <a:pt x="5876" y="1"/>
                    <a:pt x="58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2" name="Google Shape;6262;p48"/>
          <p:cNvGrpSpPr/>
          <p:nvPr/>
        </p:nvGrpSpPr>
        <p:grpSpPr>
          <a:xfrm>
            <a:off x="7087591" y="2887144"/>
            <a:ext cx="358161" cy="385602"/>
            <a:chOff x="7087591" y="2887144"/>
            <a:chExt cx="358161" cy="385602"/>
          </a:xfrm>
        </p:grpSpPr>
        <p:sp>
          <p:nvSpPr>
            <p:cNvPr id="6263" name="Google Shape;6263;p48"/>
            <p:cNvSpPr/>
            <p:nvPr/>
          </p:nvSpPr>
          <p:spPr>
            <a:xfrm>
              <a:off x="7266527" y="2904554"/>
              <a:ext cx="89494" cy="49264"/>
            </a:xfrm>
            <a:custGeom>
              <a:rect b="b" l="l" r="r" t="t"/>
              <a:pathLst>
                <a:path extrusionOk="0" h="1876" w="3408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48"/>
            <p:cNvSpPr/>
            <p:nvPr/>
          </p:nvSpPr>
          <p:spPr>
            <a:xfrm>
              <a:off x="7266527" y="2904554"/>
              <a:ext cx="18382" cy="49264"/>
            </a:xfrm>
            <a:custGeom>
              <a:rect b="b" l="l" r="r" t="t"/>
              <a:pathLst>
                <a:path extrusionOk="0" h="1876" w="70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48"/>
            <p:cNvSpPr/>
            <p:nvPr/>
          </p:nvSpPr>
          <p:spPr>
            <a:xfrm>
              <a:off x="7260251" y="2887144"/>
              <a:ext cx="12342" cy="275284"/>
            </a:xfrm>
            <a:custGeom>
              <a:rect b="b" l="l" r="r" t="t"/>
              <a:pathLst>
                <a:path extrusionOk="0" h="10483" w="47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48"/>
            <p:cNvSpPr/>
            <p:nvPr/>
          </p:nvSpPr>
          <p:spPr>
            <a:xfrm>
              <a:off x="7162222" y="3107097"/>
              <a:ext cx="49027" cy="110371"/>
            </a:xfrm>
            <a:custGeom>
              <a:rect b="b" l="l" r="r" t="t"/>
              <a:pathLst>
                <a:path extrusionOk="0" h="4203" w="1867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48"/>
            <p:cNvSpPr/>
            <p:nvPr/>
          </p:nvSpPr>
          <p:spPr>
            <a:xfrm>
              <a:off x="7149906" y="2990503"/>
              <a:ext cx="130959" cy="129199"/>
            </a:xfrm>
            <a:custGeom>
              <a:rect b="b" l="l" r="r" t="t"/>
              <a:pathLst>
                <a:path extrusionOk="0" h="4920" w="4987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48"/>
            <p:cNvSpPr/>
            <p:nvPr/>
          </p:nvSpPr>
          <p:spPr>
            <a:xfrm>
              <a:off x="7186618" y="3119413"/>
              <a:ext cx="6302" cy="98291"/>
            </a:xfrm>
            <a:custGeom>
              <a:rect b="b" l="l" r="r" t="t"/>
              <a:pathLst>
                <a:path extrusionOk="0" h="3743" w="24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48"/>
            <p:cNvSpPr/>
            <p:nvPr/>
          </p:nvSpPr>
          <p:spPr>
            <a:xfrm>
              <a:off x="7087828" y="3143284"/>
              <a:ext cx="357924" cy="129462"/>
            </a:xfrm>
            <a:custGeom>
              <a:rect b="b" l="l" r="r" t="t"/>
              <a:pathLst>
                <a:path extrusionOk="0" h="4930" w="1363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48"/>
            <p:cNvSpPr/>
            <p:nvPr/>
          </p:nvSpPr>
          <p:spPr>
            <a:xfrm>
              <a:off x="7293890" y="3179365"/>
              <a:ext cx="60372" cy="43119"/>
            </a:xfrm>
            <a:custGeom>
              <a:rect b="b" l="l" r="r" t="t"/>
              <a:pathLst>
                <a:path extrusionOk="0" h="1642" w="2299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48"/>
            <p:cNvSpPr/>
            <p:nvPr/>
          </p:nvSpPr>
          <p:spPr>
            <a:xfrm>
              <a:off x="7269521" y="3162007"/>
              <a:ext cx="23424" cy="16990"/>
            </a:xfrm>
            <a:custGeom>
              <a:rect b="b" l="l" r="r" t="t"/>
              <a:pathLst>
                <a:path extrusionOk="0" h="647" w="892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48"/>
            <p:cNvSpPr/>
            <p:nvPr/>
          </p:nvSpPr>
          <p:spPr>
            <a:xfrm>
              <a:off x="7087591" y="3143257"/>
              <a:ext cx="186000" cy="129488"/>
            </a:xfrm>
            <a:custGeom>
              <a:rect b="b" l="l" r="r" t="t"/>
              <a:pathLst>
                <a:path extrusionOk="0" h="4931" w="7083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48"/>
            <p:cNvSpPr/>
            <p:nvPr/>
          </p:nvSpPr>
          <p:spPr>
            <a:xfrm>
              <a:off x="7174039" y="2990503"/>
              <a:ext cx="25420" cy="18356"/>
            </a:xfrm>
            <a:custGeom>
              <a:rect b="b" l="l" r="r" t="t"/>
              <a:pathLst>
                <a:path extrusionOk="0" h="699" w="968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48"/>
            <p:cNvSpPr/>
            <p:nvPr/>
          </p:nvSpPr>
          <p:spPr>
            <a:xfrm>
              <a:off x="7162222" y="2947515"/>
              <a:ext cx="49027" cy="55330"/>
            </a:xfrm>
            <a:custGeom>
              <a:rect b="b" l="l" r="r" t="t"/>
              <a:pathLst>
                <a:path extrusionOk="0" h="2107" w="1867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48"/>
            <p:cNvSpPr/>
            <p:nvPr/>
          </p:nvSpPr>
          <p:spPr>
            <a:xfrm>
              <a:off x="7162038" y="2947515"/>
              <a:ext cx="33902" cy="55382"/>
            </a:xfrm>
            <a:custGeom>
              <a:rect b="b" l="l" r="r" t="t"/>
              <a:pathLst>
                <a:path extrusionOk="0" h="2109" w="1291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48"/>
            <p:cNvSpPr/>
            <p:nvPr/>
          </p:nvSpPr>
          <p:spPr>
            <a:xfrm>
              <a:off x="7162222" y="2947515"/>
              <a:ext cx="49027" cy="24658"/>
            </a:xfrm>
            <a:custGeom>
              <a:rect b="b" l="l" r="r" t="t"/>
              <a:pathLst>
                <a:path extrusionOk="0" h="939" w="1867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48"/>
            <p:cNvSpPr/>
            <p:nvPr/>
          </p:nvSpPr>
          <p:spPr>
            <a:xfrm>
              <a:off x="7162222" y="2947515"/>
              <a:ext cx="33718" cy="22400"/>
            </a:xfrm>
            <a:custGeom>
              <a:rect b="b" l="l" r="r" t="t"/>
              <a:pathLst>
                <a:path extrusionOk="0" h="853" w="1284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48"/>
            <p:cNvSpPr/>
            <p:nvPr/>
          </p:nvSpPr>
          <p:spPr>
            <a:xfrm>
              <a:off x="7149906" y="3011353"/>
              <a:ext cx="119667" cy="95770"/>
            </a:xfrm>
            <a:custGeom>
              <a:rect b="b" l="l" r="r" t="t"/>
              <a:pathLst>
                <a:path extrusionOk="0" h="3647" w="4557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48"/>
            <p:cNvSpPr/>
            <p:nvPr/>
          </p:nvSpPr>
          <p:spPr>
            <a:xfrm>
              <a:off x="7211223" y="3019153"/>
              <a:ext cx="58586" cy="45929"/>
            </a:xfrm>
            <a:custGeom>
              <a:rect b="b" l="l" r="r" t="t"/>
              <a:pathLst>
                <a:path extrusionOk="0" h="1749" w="2231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48"/>
            <p:cNvSpPr/>
            <p:nvPr/>
          </p:nvSpPr>
          <p:spPr>
            <a:xfrm>
              <a:off x="7149906" y="3018890"/>
              <a:ext cx="18645" cy="100550"/>
            </a:xfrm>
            <a:custGeom>
              <a:rect b="b" l="l" r="r" t="t"/>
              <a:pathLst>
                <a:path extrusionOk="0" h="3829" w="71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48"/>
            <p:cNvSpPr/>
            <p:nvPr/>
          </p:nvSpPr>
          <p:spPr>
            <a:xfrm>
              <a:off x="7155946" y="3119177"/>
              <a:ext cx="12605" cy="12579"/>
            </a:xfrm>
            <a:custGeom>
              <a:rect b="b" l="l" r="r" t="t"/>
              <a:pathLst>
                <a:path extrusionOk="0" h="479" w="48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2" name="Google Shape;6282;p48"/>
          <p:cNvGrpSpPr/>
          <p:nvPr/>
        </p:nvGrpSpPr>
        <p:grpSpPr>
          <a:xfrm>
            <a:off x="7951362" y="2885437"/>
            <a:ext cx="382529" cy="382530"/>
            <a:chOff x="7951362" y="2885437"/>
            <a:chExt cx="382529" cy="382530"/>
          </a:xfrm>
        </p:grpSpPr>
        <p:sp>
          <p:nvSpPr>
            <p:cNvPr id="6283" name="Google Shape;6283;p48"/>
            <p:cNvSpPr/>
            <p:nvPr/>
          </p:nvSpPr>
          <p:spPr>
            <a:xfrm>
              <a:off x="8141615" y="2898514"/>
              <a:ext cx="96768" cy="94510"/>
            </a:xfrm>
            <a:custGeom>
              <a:rect b="b" l="l" r="r" t="t"/>
              <a:pathLst>
                <a:path extrusionOk="0" h="3599" w="3685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48"/>
            <p:cNvSpPr/>
            <p:nvPr/>
          </p:nvSpPr>
          <p:spPr>
            <a:xfrm>
              <a:off x="8141615" y="2969390"/>
              <a:ext cx="76916" cy="23634"/>
            </a:xfrm>
            <a:custGeom>
              <a:rect b="b" l="l" r="r" t="t"/>
              <a:pathLst>
                <a:path extrusionOk="0" h="900" w="2929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48"/>
            <p:cNvSpPr/>
            <p:nvPr/>
          </p:nvSpPr>
          <p:spPr>
            <a:xfrm>
              <a:off x="8047105" y="3161902"/>
              <a:ext cx="96794" cy="94247"/>
            </a:xfrm>
            <a:custGeom>
              <a:rect b="b" l="l" r="r" t="t"/>
              <a:pathLst>
                <a:path extrusionOk="0" h="3589" w="3686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48"/>
            <p:cNvSpPr/>
            <p:nvPr/>
          </p:nvSpPr>
          <p:spPr>
            <a:xfrm>
              <a:off x="8067221" y="3161902"/>
              <a:ext cx="76679" cy="23398"/>
            </a:xfrm>
            <a:custGeom>
              <a:rect b="b" l="l" r="r" t="t"/>
              <a:pathLst>
                <a:path extrusionOk="0" h="891" w="292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48"/>
            <p:cNvSpPr/>
            <p:nvPr/>
          </p:nvSpPr>
          <p:spPr>
            <a:xfrm>
              <a:off x="7958137" y="3102318"/>
              <a:ext cx="132744" cy="165648"/>
            </a:xfrm>
            <a:custGeom>
              <a:rect b="b" l="l" r="r" t="t"/>
              <a:pathLst>
                <a:path extrusionOk="0" h="6308" w="5055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48"/>
            <p:cNvSpPr/>
            <p:nvPr/>
          </p:nvSpPr>
          <p:spPr>
            <a:xfrm>
              <a:off x="7958137" y="3102318"/>
              <a:ext cx="24159" cy="129225"/>
            </a:xfrm>
            <a:custGeom>
              <a:rect b="b" l="l" r="r" t="t"/>
              <a:pathLst>
                <a:path extrusionOk="0" h="4921" w="92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48"/>
            <p:cNvSpPr/>
            <p:nvPr/>
          </p:nvSpPr>
          <p:spPr>
            <a:xfrm>
              <a:off x="7980773" y="3188661"/>
              <a:ext cx="17857" cy="68749"/>
            </a:xfrm>
            <a:custGeom>
              <a:rect b="b" l="l" r="r" t="t"/>
              <a:pathLst>
                <a:path extrusionOk="0" h="2618" w="68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48"/>
            <p:cNvSpPr/>
            <p:nvPr/>
          </p:nvSpPr>
          <p:spPr>
            <a:xfrm>
              <a:off x="8029012" y="3205231"/>
              <a:ext cx="13603" cy="51995"/>
            </a:xfrm>
            <a:custGeom>
              <a:rect b="b" l="l" r="r" t="t"/>
              <a:pathLst>
                <a:path extrusionOk="0" h="1980" w="518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48"/>
            <p:cNvSpPr/>
            <p:nvPr/>
          </p:nvSpPr>
          <p:spPr>
            <a:xfrm>
              <a:off x="8003146" y="3209328"/>
              <a:ext cx="17358" cy="58639"/>
            </a:xfrm>
            <a:custGeom>
              <a:rect b="b" l="l" r="r" t="t"/>
              <a:pathLst>
                <a:path extrusionOk="0" h="2233" w="661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48"/>
            <p:cNvSpPr/>
            <p:nvPr/>
          </p:nvSpPr>
          <p:spPr>
            <a:xfrm>
              <a:off x="8051885" y="3184013"/>
              <a:ext cx="26155" cy="27520"/>
            </a:xfrm>
            <a:custGeom>
              <a:rect b="b" l="l" r="r" t="t"/>
              <a:pathLst>
                <a:path extrusionOk="0" h="1048" w="996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48"/>
            <p:cNvSpPr/>
            <p:nvPr/>
          </p:nvSpPr>
          <p:spPr>
            <a:xfrm>
              <a:off x="7963940" y="2981706"/>
              <a:ext cx="94510" cy="96768"/>
            </a:xfrm>
            <a:custGeom>
              <a:rect b="b" l="l" r="r" t="t"/>
              <a:pathLst>
                <a:path extrusionOk="0" h="3685" w="3599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48"/>
            <p:cNvSpPr/>
            <p:nvPr/>
          </p:nvSpPr>
          <p:spPr>
            <a:xfrm>
              <a:off x="8227065" y="3076189"/>
              <a:ext cx="94772" cy="96794"/>
            </a:xfrm>
            <a:custGeom>
              <a:rect b="b" l="l" r="r" t="t"/>
              <a:pathLst>
                <a:path extrusionOk="0" h="3686" w="3609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48"/>
            <p:cNvSpPr/>
            <p:nvPr/>
          </p:nvSpPr>
          <p:spPr>
            <a:xfrm>
              <a:off x="8227065" y="3076189"/>
              <a:ext cx="23897" cy="76942"/>
            </a:xfrm>
            <a:custGeom>
              <a:rect b="b" l="l" r="r" t="t"/>
              <a:pathLst>
                <a:path extrusionOk="0" h="2930" w="91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48"/>
            <p:cNvSpPr/>
            <p:nvPr/>
          </p:nvSpPr>
          <p:spPr>
            <a:xfrm>
              <a:off x="7963940" y="2957836"/>
              <a:ext cx="23634" cy="120638"/>
            </a:xfrm>
            <a:custGeom>
              <a:rect b="b" l="l" r="r" t="t"/>
              <a:pathLst>
                <a:path extrusionOk="0" h="4594" w="90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48"/>
            <p:cNvSpPr/>
            <p:nvPr/>
          </p:nvSpPr>
          <p:spPr>
            <a:xfrm>
              <a:off x="8194634" y="2885437"/>
              <a:ext cx="132718" cy="165412"/>
            </a:xfrm>
            <a:custGeom>
              <a:rect b="b" l="l" r="r" t="t"/>
              <a:pathLst>
                <a:path extrusionOk="0" h="6299" w="5054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48"/>
            <p:cNvSpPr/>
            <p:nvPr/>
          </p:nvSpPr>
          <p:spPr>
            <a:xfrm>
              <a:off x="8194634" y="2941738"/>
              <a:ext cx="48528" cy="109110"/>
            </a:xfrm>
            <a:custGeom>
              <a:rect b="b" l="l" r="r" t="t"/>
              <a:pathLst>
                <a:path extrusionOk="0" h="4155" w="1848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48"/>
            <p:cNvSpPr/>
            <p:nvPr/>
          </p:nvSpPr>
          <p:spPr>
            <a:xfrm>
              <a:off x="8281345" y="2895993"/>
              <a:ext cx="13603" cy="52179"/>
            </a:xfrm>
            <a:custGeom>
              <a:rect b="b" l="l" r="r" t="t"/>
              <a:pathLst>
                <a:path extrusionOk="0" h="1987" w="518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48"/>
            <p:cNvSpPr/>
            <p:nvPr/>
          </p:nvSpPr>
          <p:spPr>
            <a:xfrm>
              <a:off x="8304217" y="2922096"/>
              <a:ext cx="13340" cy="35635"/>
            </a:xfrm>
            <a:custGeom>
              <a:rect b="b" l="l" r="r" t="t"/>
              <a:pathLst>
                <a:path extrusionOk="0" h="1357" w="508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48"/>
            <p:cNvSpPr/>
            <p:nvPr/>
          </p:nvSpPr>
          <p:spPr>
            <a:xfrm>
              <a:off x="8255452" y="2885437"/>
              <a:ext cx="17620" cy="58665"/>
            </a:xfrm>
            <a:custGeom>
              <a:rect b="b" l="l" r="r" t="t"/>
              <a:pathLst>
                <a:path extrusionOk="0" h="2234" w="671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2" name="Google Shape;6302;p48"/>
            <p:cNvSpPr/>
            <p:nvPr/>
          </p:nvSpPr>
          <p:spPr>
            <a:xfrm>
              <a:off x="8233341" y="2895993"/>
              <a:ext cx="17620" cy="73160"/>
            </a:xfrm>
            <a:custGeom>
              <a:rect b="b" l="l" r="r" t="t"/>
              <a:pathLst>
                <a:path extrusionOk="0" h="2786" w="671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3" name="Google Shape;6303;p48"/>
            <p:cNvSpPr/>
            <p:nvPr/>
          </p:nvSpPr>
          <p:spPr>
            <a:xfrm>
              <a:off x="7951362" y="2892737"/>
              <a:ext cx="165648" cy="128674"/>
            </a:xfrm>
            <a:custGeom>
              <a:rect b="b" l="l" r="r" t="t"/>
              <a:pathLst>
                <a:path extrusionOk="0" h="4900" w="6308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48"/>
            <p:cNvSpPr/>
            <p:nvPr/>
          </p:nvSpPr>
          <p:spPr>
            <a:xfrm>
              <a:off x="7988047" y="2892737"/>
              <a:ext cx="128963" cy="21875"/>
            </a:xfrm>
            <a:custGeom>
              <a:rect b="b" l="l" r="r" t="t"/>
              <a:pathLst>
                <a:path extrusionOk="0" h="833" w="4911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48"/>
            <p:cNvSpPr/>
            <p:nvPr/>
          </p:nvSpPr>
          <p:spPr>
            <a:xfrm>
              <a:off x="7961918" y="2914848"/>
              <a:ext cx="70140" cy="17883"/>
            </a:xfrm>
            <a:custGeom>
              <a:rect b="b" l="l" r="r" t="t"/>
              <a:pathLst>
                <a:path extrusionOk="0" h="681" w="2671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48"/>
            <p:cNvSpPr/>
            <p:nvPr/>
          </p:nvSpPr>
          <p:spPr>
            <a:xfrm>
              <a:off x="7961918" y="2963114"/>
              <a:ext cx="53807" cy="13576"/>
            </a:xfrm>
            <a:custGeom>
              <a:rect b="b" l="l" r="r" t="t"/>
              <a:pathLst>
                <a:path extrusionOk="0" h="517" w="2049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7" name="Google Shape;6307;p48"/>
            <p:cNvSpPr/>
            <p:nvPr/>
          </p:nvSpPr>
          <p:spPr>
            <a:xfrm>
              <a:off x="7951624" y="2937221"/>
              <a:ext cx="59820" cy="17620"/>
            </a:xfrm>
            <a:custGeom>
              <a:rect b="b" l="l" r="r" t="t"/>
              <a:pathLst>
                <a:path extrusionOk="0" h="671" w="2278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8" name="Google Shape;6308;p48"/>
            <p:cNvSpPr/>
            <p:nvPr/>
          </p:nvSpPr>
          <p:spPr>
            <a:xfrm>
              <a:off x="8007663" y="2985960"/>
              <a:ext cx="27652" cy="26181"/>
            </a:xfrm>
            <a:custGeom>
              <a:rect b="b" l="l" r="r" t="t"/>
              <a:pathLst>
                <a:path extrusionOk="0" h="997" w="1053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48"/>
            <p:cNvSpPr/>
            <p:nvPr/>
          </p:nvSpPr>
          <p:spPr>
            <a:xfrm>
              <a:off x="8168505" y="3131992"/>
              <a:ext cx="165385" cy="128700"/>
            </a:xfrm>
            <a:custGeom>
              <a:rect b="b" l="l" r="r" t="t"/>
              <a:pathLst>
                <a:path extrusionOk="0" h="4901" w="6298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48"/>
            <p:cNvSpPr/>
            <p:nvPr/>
          </p:nvSpPr>
          <p:spPr>
            <a:xfrm>
              <a:off x="8168505" y="3132123"/>
              <a:ext cx="109583" cy="45115"/>
            </a:xfrm>
            <a:custGeom>
              <a:rect b="b" l="l" r="r" t="t"/>
              <a:pathLst>
                <a:path extrusionOk="0" h="1718" w="4173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48"/>
            <p:cNvSpPr/>
            <p:nvPr/>
          </p:nvSpPr>
          <p:spPr>
            <a:xfrm>
              <a:off x="8269790" y="3215420"/>
              <a:ext cx="53807" cy="13603"/>
            </a:xfrm>
            <a:custGeom>
              <a:rect b="b" l="l" r="r" t="t"/>
              <a:pathLst>
                <a:path extrusionOk="0" h="518" w="2049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48"/>
            <p:cNvSpPr/>
            <p:nvPr/>
          </p:nvSpPr>
          <p:spPr>
            <a:xfrm>
              <a:off x="8260494" y="3238292"/>
              <a:ext cx="37210" cy="13340"/>
            </a:xfrm>
            <a:custGeom>
              <a:rect b="b" l="l" r="r" t="t"/>
              <a:pathLst>
                <a:path extrusionOk="0" h="508" w="1417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48"/>
            <p:cNvSpPr/>
            <p:nvPr/>
          </p:nvSpPr>
          <p:spPr>
            <a:xfrm>
              <a:off x="8274044" y="3189528"/>
              <a:ext cx="59847" cy="17620"/>
            </a:xfrm>
            <a:custGeom>
              <a:rect b="b" l="l" r="r" t="t"/>
              <a:pathLst>
                <a:path extrusionOk="0" h="671" w="2279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48"/>
            <p:cNvSpPr/>
            <p:nvPr/>
          </p:nvSpPr>
          <p:spPr>
            <a:xfrm>
              <a:off x="8250174" y="3167180"/>
              <a:ext cx="73160" cy="17857"/>
            </a:xfrm>
            <a:custGeom>
              <a:rect b="b" l="l" r="r" t="t"/>
              <a:pathLst>
                <a:path extrusionOk="0" h="680" w="2786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48"/>
            <p:cNvSpPr/>
            <p:nvPr/>
          </p:nvSpPr>
          <p:spPr>
            <a:xfrm>
              <a:off x="8169241" y="3170699"/>
              <a:ext cx="9349" cy="75156"/>
            </a:xfrm>
            <a:custGeom>
              <a:rect b="b" l="l" r="r" t="t"/>
              <a:pathLst>
                <a:path extrusionOk="0" h="2862" w="356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48"/>
            <p:cNvSpPr/>
            <p:nvPr/>
          </p:nvSpPr>
          <p:spPr>
            <a:xfrm>
              <a:off x="8158185" y="2907548"/>
              <a:ext cx="15861" cy="15861"/>
            </a:xfrm>
            <a:custGeom>
              <a:rect b="b" l="l" r="r" t="t"/>
              <a:pathLst>
                <a:path extrusionOk="0" h="604" w="604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48"/>
            <p:cNvSpPr/>
            <p:nvPr/>
          </p:nvSpPr>
          <p:spPr>
            <a:xfrm>
              <a:off x="8179797" y="2907548"/>
              <a:ext cx="15861" cy="15861"/>
            </a:xfrm>
            <a:custGeom>
              <a:rect b="b" l="l" r="r" t="t"/>
              <a:pathLst>
                <a:path extrusionOk="0" h="604" w="604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48"/>
            <p:cNvSpPr/>
            <p:nvPr/>
          </p:nvSpPr>
          <p:spPr>
            <a:xfrm>
              <a:off x="8297915" y="3093521"/>
              <a:ext cx="15861" cy="15861"/>
            </a:xfrm>
            <a:custGeom>
              <a:rect b="b" l="l" r="r" t="t"/>
              <a:pathLst>
                <a:path extrusionOk="0" h="604" w="604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48"/>
            <p:cNvSpPr/>
            <p:nvPr/>
          </p:nvSpPr>
          <p:spPr>
            <a:xfrm>
              <a:off x="8297915" y="3115159"/>
              <a:ext cx="15861" cy="15835"/>
            </a:xfrm>
            <a:custGeom>
              <a:rect b="b" l="l" r="r" t="t"/>
              <a:pathLst>
                <a:path extrusionOk="0" h="603" w="604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48"/>
            <p:cNvSpPr/>
            <p:nvPr/>
          </p:nvSpPr>
          <p:spPr>
            <a:xfrm>
              <a:off x="7972212" y="3025928"/>
              <a:ext cx="15861" cy="15598"/>
            </a:xfrm>
            <a:custGeom>
              <a:rect b="b" l="l" r="r" t="t"/>
              <a:pathLst>
                <a:path extrusionOk="0" h="594" w="604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48"/>
            <p:cNvSpPr/>
            <p:nvPr/>
          </p:nvSpPr>
          <p:spPr>
            <a:xfrm>
              <a:off x="7972212" y="3047540"/>
              <a:ext cx="15861" cy="15598"/>
            </a:xfrm>
            <a:custGeom>
              <a:rect b="b" l="l" r="r" t="t"/>
              <a:pathLst>
                <a:path extrusionOk="0" h="594" w="604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48"/>
            <p:cNvSpPr/>
            <p:nvPr/>
          </p:nvSpPr>
          <p:spPr>
            <a:xfrm>
              <a:off x="8090592" y="3233277"/>
              <a:ext cx="15598" cy="15835"/>
            </a:xfrm>
            <a:custGeom>
              <a:rect b="b" l="l" r="r" t="t"/>
              <a:pathLst>
                <a:path extrusionOk="0" h="603" w="594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48"/>
            <p:cNvSpPr/>
            <p:nvPr/>
          </p:nvSpPr>
          <p:spPr>
            <a:xfrm>
              <a:off x="8111941" y="3233277"/>
              <a:ext cx="15861" cy="15835"/>
            </a:xfrm>
            <a:custGeom>
              <a:rect b="b" l="l" r="r" t="t"/>
              <a:pathLst>
                <a:path extrusionOk="0" h="603" w="604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48"/>
            <p:cNvSpPr/>
            <p:nvPr/>
          </p:nvSpPr>
          <p:spPr>
            <a:xfrm>
              <a:off x="7963415" y="3074693"/>
              <a:ext cx="95534" cy="32694"/>
            </a:xfrm>
            <a:custGeom>
              <a:rect b="b" l="l" r="r" t="t"/>
              <a:pathLst>
                <a:path extrusionOk="0" h="1245" w="3638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48"/>
            <p:cNvSpPr/>
            <p:nvPr/>
          </p:nvSpPr>
          <p:spPr>
            <a:xfrm>
              <a:off x="7987548" y="3074693"/>
              <a:ext cx="71401" cy="32694"/>
            </a:xfrm>
            <a:custGeom>
              <a:rect b="b" l="l" r="r" t="t"/>
              <a:pathLst>
                <a:path extrusionOk="0" h="1245" w="2719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48"/>
            <p:cNvSpPr/>
            <p:nvPr/>
          </p:nvSpPr>
          <p:spPr>
            <a:xfrm>
              <a:off x="8139856" y="3161587"/>
              <a:ext cx="32694" cy="94825"/>
            </a:xfrm>
            <a:custGeom>
              <a:rect b="b" l="l" r="r" t="t"/>
              <a:pathLst>
                <a:path extrusionOk="0" h="3611" w="1245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48"/>
            <p:cNvSpPr/>
            <p:nvPr/>
          </p:nvSpPr>
          <p:spPr>
            <a:xfrm>
              <a:off x="8139593" y="3185510"/>
              <a:ext cx="32956" cy="70718"/>
            </a:xfrm>
            <a:custGeom>
              <a:rect b="b" l="l" r="r" t="t"/>
              <a:pathLst>
                <a:path extrusionOk="0" h="2693" w="1255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48"/>
            <p:cNvSpPr/>
            <p:nvPr/>
          </p:nvSpPr>
          <p:spPr>
            <a:xfrm>
              <a:off x="8226803" y="3047303"/>
              <a:ext cx="95534" cy="32694"/>
            </a:xfrm>
            <a:custGeom>
              <a:rect b="b" l="l" r="r" t="t"/>
              <a:pathLst>
                <a:path extrusionOk="0" h="1245" w="3638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48"/>
            <p:cNvSpPr/>
            <p:nvPr/>
          </p:nvSpPr>
          <p:spPr>
            <a:xfrm>
              <a:off x="8226803" y="3047303"/>
              <a:ext cx="71401" cy="32930"/>
            </a:xfrm>
            <a:custGeom>
              <a:rect b="b" l="l" r="r" t="t"/>
              <a:pathLst>
                <a:path extrusionOk="0" h="1254" w="2719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48"/>
            <p:cNvSpPr/>
            <p:nvPr/>
          </p:nvSpPr>
          <p:spPr>
            <a:xfrm>
              <a:off x="8114226" y="2898252"/>
              <a:ext cx="32694" cy="94851"/>
            </a:xfrm>
            <a:custGeom>
              <a:rect b="b" l="l" r="r" t="t"/>
              <a:pathLst>
                <a:path extrusionOk="0" h="3612" w="1245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48"/>
            <p:cNvSpPr/>
            <p:nvPr/>
          </p:nvSpPr>
          <p:spPr>
            <a:xfrm>
              <a:off x="8114226" y="2898252"/>
              <a:ext cx="32930" cy="70902"/>
            </a:xfrm>
            <a:custGeom>
              <a:rect b="b" l="l" r="r" t="t"/>
              <a:pathLst>
                <a:path extrusionOk="0" h="2700" w="1254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2" name="Google Shape;6332;p48"/>
          <p:cNvGrpSpPr/>
          <p:nvPr/>
        </p:nvGrpSpPr>
        <p:grpSpPr>
          <a:xfrm>
            <a:off x="8054406" y="3814489"/>
            <a:ext cx="276964" cy="336601"/>
            <a:chOff x="8054406" y="3814489"/>
            <a:chExt cx="276964" cy="336601"/>
          </a:xfrm>
        </p:grpSpPr>
        <p:sp>
          <p:nvSpPr>
            <p:cNvPr id="6333" name="Google Shape;6333;p48"/>
            <p:cNvSpPr/>
            <p:nvPr/>
          </p:nvSpPr>
          <p:spPr>
            <a:xfrm>
              <a:off x="8054406" y="3843218"/>
              <a:ext cx="276964" cy="307872"/>
            </a:xfrm>
            <a:custGeom>
              <a:rect b="b" l="l" r="r" t="t"/>
              <a:pathLst>
                <a:path extrusionOk="0" h="11724" w="10547">
                  <a:moveTo>
                    <a:pt x="2441" y="0"/>
                  </a:moveTo>
                  <a:cubicBezTo>
                    <a:pt x="2422" y="0"/>
                    <a:pt x="2393" y="0"/>
                    <a:pt x="2374" y="10"/>
                  </a:cubicBezTo>
                  <a:lnTo>
                    <a:pt x="115" y="928"/>
                  </a:lnTo>
                  <a:cubicBezTo>
                    <a:pt x="48" y="957"/>
                    <a:pt x="0" y="1024"/>
                    <a:pt x="0" y="1101"/>
                  </a:cubicBezTo>
                  <a:lnTo>
                    <a:pt x="0" y="11532"/>
                  </a:lnTo>
                  <a:cubicBezTo>
                    <a:pt x="0" y="11637"/>
                    <a:pt x="77" y="11724"/>
                    <a:pt x="182" y="11724"/>
                  </a:cubicBezTo>
                  <a:lnTo>
                    <a:pt x="10355" y="11724"/>
                  </a:lnTo>
                  <a:cubicBezTo>
                    <a:pt x="10461" y="11724"/>
                    <a:pt x="10537" y="11637"/>
                    <a:pt x="10537" y="11532"/>
                  </a:cubicBezTo>
                  <a:lnTo>
                    <a:pt x="10537" y="1110"/>
                  </a:lnTo>
                  <a:cubicBezTo>
                    <a:pt x="10547" y="1034"/>
                    <a:pt x="10499" y="967"/>
                    <a:pt x="10432" y="928"/>
                  </a:cubicBezTo>
                  <a:lnTo>
                    <a:pt x="8173" y="10"/>
                  </a:lnTo>
                  <a:cubicBezTo>
                    <a:pt x="8154" y="0"/>
                    <a:pt x="8135" y="0"/>
                    <a:pt x="8106" y="0"/>
                  </a:cubicBezTo>
                  <a:lnTo>
                    <a:pt x="8087" y="0"/>
                  </a:lnTo>
                  <a:cubicBezTo>
                    <a:pt x="8020" y="0"/>
                    <a:pt x="7953" y="29"/>
                    <a:pt x="7925" y="86"/>
                  </a:cubicBezTo>
                  <a:lnTo>
                    <a:pt x="6757" y="1962"/>
                  </a:lnTo>
                  <a:lnTo>
                    <a:pt x="6623" y="1818"/>
                  </a:lnTo>
                  <a:cubicBezTo>
                    <a:pt x="6587" y="1782"/>
                    <a:pt x="6539" y="1766"/>
                    <a:pt x="6490" y="1766"/>
                  </a:cubicBezTo>
                  <a:cubicBezTo>
                    <a:pt x="6436" y="1766"/>
                    <a:pt x="6381" y="1787"/>
                    <a:pt x="6345" y="1828"/>
                  </a:cubicBezTo>
                  <a:lnTo>
                    <a:pt x="5743" y="2527"/>
                  </a:lnTo>
                  <a:cubicBezTo>
                    <a:pt x="5704" y="2574"/>
                    <a:pt x="5695" y="2632"/>
                    <a:pt x="5704" y="2689"/>
                  </a:cubicBezTo>
                  <a:lnTo>
                    <a:pt x="6881" y="8757"/>
                  </a:lnTo>
                  <a:lnTo>
                    <a:pt x="5274" y="10317"/>
                  </a:lnTo>
                  <a:lnTo>
                    <a:pt x="3666" y="8757"/>
                  </a:lnTo>
                  <a:lnTo>
                    <a:pt x="4853" y="2689"/>
                  </a:lnTo>
                  <a:cubicBezTo>
                    <a:pt x="4862" y="2632"/>
                    <a:pt x="4843" y="2574"/>
                    <a:pt x="4805" y="2527"/>
                  </a:cubicBezTo>
                  <a:lnTo>
                    <a:pt x="4211" y="1828"/>
                  </a:lnTo>
                  <a:cubicBezTo>
                    <a:pt x="4171" y="1787"/>
                    <a:pt x="4116" y="1766"/>
                    <a:pt x="4063" y="1766"/>
                  </a:cubicBezTo>
                  <a:cubicBezTo>
                    <a:pt x="4016" y="1766"/>
                    <a:pt x="3970" y="1782"/>
                    <a:pt x="3934" y="1818"/>
                  </a:cubicBezTo>
                  <a:lnTo>
                    <a:pt x="3800" y="1962"/>
                  </a:lnTo>
                  <a:lnTo>
                    <a:pt x="2623" y="86"/>
                  </a:lnTo>
                  <a:cubicBezTo>
                    <a:pt x="2594" y="29"/>
                    <a:pt x="2536" y="0"/>
                    <a:pt x="246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48"/>
            <p:cNvSpPr/>
            <p:nvPr/>
          </p:nvSpPr>
          <p:spPr>
            <a:xfrm>
              <a:off x="8313251" y="3861311"/>
              <a:ext cx="18119" cy="289543"/>
            </a:xfrm>
            <a:custGeom>
              <a:rect b="b" l="l" r="r" t="t"/>
              <a:pathLst>
                <a:path extrusionOk="0" h="11026" w="690">
                  <a:moveTo>
                    <a:pt x="1" y="0"/>
                  </a:moveTo>
                  <a:lnTo>
                    <a:pt x="1" y="11025"/>
                  </a:lnTo>
                  <a:lnTo>
                    <a:pt x="498" y="11025"/>
                  </a:lnTo>
                  <a:cubicBezTo>
                    <a:pt x="604" y="11025"/>
                    <a:pt x="690" y="10939"/>
                    <a:pt x="690" y="10843"/>
                  </a:cubicBezTo>
                  <a:lnTo>
                    <a:pt x="690" y="421"/>
                  </a:lnTo>
                  <a:cubicBezTo>
                    <a:pt x="690" y="345"/>
                    <a:pt x="642" y="268"/>
                    <a:pt x="575" y="2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48"/>
            <p:cNvSpPr/>
            <p:nvPr/>
          </p:nvSpPr>
          <p:spPr>
            <a:xfrm>
              <a:off x="8138333" y="3904036"/>
              <a:ext cx="109110" cy="225757"/>
            </a:xfrm>
            <a:custGeom>
              <a:rect b="b" l="l" r="r" t="t"/>
              <a:pathLst>
                <a:path extrusionOk="0" h="8597" w="4155">
                  <a:moveTo>
                    <a:pt x="1446" y="0"/>
                  </a:moveTo>
                  <a:cubicBezTo>
                    <a:pt x="1350" y="0"/>
                    <a:pt x="1274" y="67"/>
                    <a:pt x="1255" y="163"/>
                  </a:cubicBezTo>
                  <a:lnTo>
                    <a:pt x="20" y="6546"/>
                  </a:lnTo>
                  <a:cubicBezTo>
                    <a:pt x="1" y="6613"/>
                    <a:pt x="20" y="6680"/>
                    <a:pt x="68" y="6728"/>
                  </a:cubicBezTo>
                  <a:lnTo>
                    <a:pt x="1944" y="8546"/>
                  </a:lnTo>
                  <a:cubicBezTo>
                    <a:pt x="1982" y="8580"/>
                    <a:pt x="2032" y="8597"/>
                    <a:pt x="2081" y="8597"/>
                  </a:cubicBezTo>
                  <a:cubicBezTo>
                    <a:pt x="2130" y="8597"/>
                    <a:pt x="2178" y="8580"/>
                    <a:pt x="2212" y="8546"/>
                  </a:cubicBezTo>
                  <a:lnTo>
                    <a:pt x="4087" y="6728"/>
                  </a:lnTo>
                  <a:cubicBezTo>
                    <a:pt x="4135" y="6680"/>
                    <a:pt x="4154" y="6613"/>
                    <a:pt x="4145" y="6546"/>
                  </a:cubicBezTo>
                  <a:lnTo>
                    <a:pt x="2910" y="163"/>
                  </a:lnTo>
                  <a:cubicBezTo>
                    <a:pt x="2891" y="67"/>
                    <a:pt x="2805" y="0"/>
                    <a:pt x="2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48"/>
            <p:cNvSpPr/>
            <p:nvPr/>
          </p:nvSpPr>
          <p:spPr>
            <a:xfrm>
              <a:off x="8180322" y="3904036"/>
              <a:ext cx="67121" cy="225705"/>
            </a:xfrm>
            <a:custGeom>
              <a:rect b="b" l="l" r="r" t="t"/>
              <a:pathLst>
                <a:path extrusionOk="0" h="8595" w="2556">
                  <a:moveTo>
                    <a:pt x="526" y="0"/>
                  </a:moveTo>
                  <a:lnTo>
                    <a:pt x="1742" y="6259"/>
                  </a:lnTo>
                  <a:lnTo>
                    <a:pt x="0" y="8211"/>
                  </a:lnTo>
                  <a:lnTo>
                    <a:pt x="345" y="8537"/>
                  </a:lnTo>
                  <a:cubicBezTo>
                    <a:pt x="383" y="8575"/>
                    <a:pt x="433" y="8594"/>
                    <a:pt x="482" y="8594"/>
                  </a:cubicBezTo>
                  <a:cubicBezTo>
                    <a:pt x="531" y="8594"/>
                    <a:pt x="579" y="8575"/>
                    <a:pt x="613" y="8537"/>
                  </a:cubicBezTo>
                  <a:lnTo>
                    <a:pt x="2488" y="6718"/>
                  </a:lnTo>
                  <a:cubicBezTo>
                    <a:pt x="2536" y="6680"/>
                    <a:pt x="2555" y="6613"/>
                    <a:pt x="2546" y="6546"/>
                  </a:cubicBezTo>
                  <a:lnTo>
                    <a:pt x="1311" y="163"/>
                  </a:lnTo>
                  <a:cubicBezTo>
                    <a:pt x="1292" y="67"/>
                    <a:pt x="12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48"/>
            <p:cNvSpPr/>
            <p:nvPr/>
          </p:nvSpPr>
          <p:spPr>
            <a:xfrm>
              <a:off x="8155927" y="3857267"/>
              <a:ext cx="74158" cy="55566"/>
            </a:xfrm>
            <a:custGeom>
              <a:rect b="b" l="l" r="r" t="t"/>
              <a:pathLst>
                <a:path extrusionOk="0" h="2116" w="2824">
                  <a:moveTo>
                    <a:pt x="1412" y="1"/>
                  </a:moveTo>
                  <a:cubicBezTo>
                    <a:pt x="1365" y="1"/>
                    <a:pt x="1317" y="20"/>
                    <a:pt x="1283" y="58"/>
                  </a:cubicBezTo>
                  <a:lnTo>
                    <a:pt x="68" y="1293"/>
                  </a:lnTo>
                  <a:cubicBezTo>
                    <a:pt x="1" y="1360"/>
                    <a:pt x="1" y="1465"/>
                    <a:pt x="58" y="1542"/>
                  </a:cubicBezTo>
                  <a:lnTo>
                    <a:pt x="556" y="2116"/>
                  </a:lnTo>
                  <a:lnTo>
                    <a:pt x="2269" y="2116"/>
                  </a:lnTo>
                  <a:lnTo>
                    <a:pt x="2767" y="1542"/>
                  </a:lnTo>
                  <a:cubicBezTo>
                    <a:pt x="2824" y="1465"/>
                    <a:pt x="2824" y="1360"/>
                    <a:pt x="2757" y="1293"/>
                  </a:cubicBezTo>
                  <a:lnTo>
                    <a:pt x="1542" y="58"/>
                  </a:lnTo>
                  <a:cubicBezTo>
                    <a:pt x="1508" y="20"/>
                    <a:pt x="1460" y="1"/>
                    <a:pt x="1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48"/>
            <p:cNvSpPr/>
            <p:nvPr/>
          </p:nvSpPr>
          <p:spPr>
            <a:xfrm>
              <a:off x="8195895" y="3882660"/>
              <a:ext cx="34191" cy="30173"/>
            </a:xfrm>
            <a:custGeom>
              <a:rect b="b" l="l" r="r" t="t"/>
              <a:pathLst>
                <a:path extrusionOk="0" h="1149" w="1302">
                  <a:moveTo>
                    <a:pt x="919" y="1"/>
                  </a:moveTo>
                  <a:lnTo>
                    <a:pt x="0" y="1149"/>
                  </a:lnTo>
                  <a:lnTo>
                    <a:pt x="747" y="1149"/>
                  </a:lnTo>
                  <a:lnTo>
                    <a:pt x="1245" y="575"/>
                  </a:lnTo>
                  <a:cubicBezTo>
                    <a:pt x="1302" y="498"/>
                    <a:pt x="1302" y="393"/>
                    <a:pt x="1235" y="326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48"/>
            <p:cNvSpPr/>
            <p:nvPr/>
          </p:nvSpPr>
          <p:spPr>
            <a:xfrm>
              <a:off x="8122761" y="3814568"/>
              <a:ext cx="138758" cy="52546"/>
            </a:xfrm>
            <a:custGeom>
              <a:rect b="b" l="l" r="r" t="t"/>
              <a:pathLst>
                <a:path extrusionOk="0" h="2001" w="5284">
                  <a:moveTo>
                    <a:pt x="268" y="0"/>
                  </a:moveTo>
                  <a:cubicBezTo>
                    <a:pt x="77" y="0"/>
                    <a:pt x="0" y="239"/>
                    <a:pt x="163" y="345"/>
                  </a:cubicBezTo>
                  <a:lnTo>
                    <a:pt x="2565" y="1972"/>
                  </a:lnTo>
                  <a:cubicBezTo>
                    <a:pt x="2599" y="1991"/>
                    <a:pt x="2637" y="2000"/>
                    <a:pt x="2674" y="2000"/>
                  </a:cubicBezTo>
                  <a:cubicBezTo>
                    <a:pt x="2711" y="2000"/>
                    <a:pt x="2747" y="1991"/>
                    <a:pt x="2776" y="1972"/>
                  </a:cubicBezTo>
                  <a:lnTo>
                    <a:pt x="5188" y="345"/>
                  </a:lnTo>
                  <a:cubicBezTo>
                    <a:pt x="5255" y="297"/>
                    <a:pt x="5283" y="211"/>
                    <a:pt x="5264" y="134"/>
                  </a:cubicBezTo>
                  <a:cubicBezTo>
                    <a:pt x="5235" y="57"/>
                    <a:pt x="5168" y="0"/>
                    <a:pt x="508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48"/>
            <p:cNvSpPr/>
            <p:nvPr/>
          </p:nvSpPr>
          <p:spPr>
            <a:xfrm>
              <a:off x="8113464" y="3814489"/>
              <a:ext cx="84452" cy="93092"/>
            </a:xfrm>
            <a:custGeom>
              <a:rect b="b" l="l" r="r" t="t"/>
              <a:pathLst>
                <a:path extrusionOk="0" h="3545" w="3216">
                  <a:moveTo>
                    <a:pt x="623" y="1"/>
                  </a:moveTo>
                  <a:cubicBezTo>
                    <a:pt x="546" y="1"/>
                    <a:pt x="473" y="46"/>
                    <a:pt x="441" y="118"/>
                  </a:cubicBezTo>
                  <a:lnTo>
                    <a:pt x="29" y="1171"/>
                  </a:lnTo>
                  <a:cubicBezTo>
                    <a:pt x="0" y="1228"/>
                    <a:pt x="10" y="1285"/>
                    <a:pt x="39" y="1343"/>
                  </a:cubicBezTo>
                  <a:lnTo>
                    <a:pt x="1359" y="3458"/>
                  </a:lnTo>
                  <a:cubicBezTo>
                    <a:pt x="1388" y="3506"/>
                    <a:pt x="1436" y="3534"/>
                    <a:pt x="1493" y="3544"/>
                  </a:cubicBezTo>
                  <a:lnTo>
                    <a:pt x="1512" y="3544"/>
                  </a:lnTo>
                  <a:cubicBezTo>
                    <a:pt x="1570" y="3544"/>
                    <a:pt x="1618" y="3525"/>
                    <a:pt x="1646" y="3487"/>
                  </a:cubicBezTo>
                  <a:lnTo>
                    <a:pt x="3159" y="1946"/>
                  </a:lnTo>
                  <a:cubicBezTo>
                    <a:pt x="3197" y="1908"/>
                    <a:pt x="3216" y="1850"/>
                    <a:pt x="3216" y="1793"/>
                  </a:cubicBezTo>
                  <a:cubicBezTo>
                    <a:pt x="3206" y="1735"/>
                    <a:pt x="3178" y="1687"/>
                    <a:pt x="3130" y="1659"/>
                  </a:cubicBezTo>
                  <a:lnTo>
                    <a:pt x="728" y="32"/>
                  </a:lnTo>
                  <a:cubicBezTo>
                    <a:pt x="694" y="11"/>
                    <a:pt x="658" y="1"/>
                    <a:pt x="623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48"/>
            <p:cNvSpPr/>
            <p:nvPr/>
          </p:nvSpPr>
          <p:spPr>
            <a:xfrm>
              <a:off x="8187360" y="3814489"/>
              <a:ext cx="84951" cy="93092"/>
            </a:xfrm>
            <a:custGeom>
              <a:rect b="b" l="l" r="r" t="t"/>
              <a:pathLst>
                <a:path extrusionOk="0" h="3545" w="3235">
                  <a:moveTo>
                    <a:pt x="2622" y="1"/>
                  </a:moveTo>
                  <a:cubicBezTo>
                    <a:pt x="2587" y="1"/>
                    <a:pt x="2550" y="11"/>
                    <a:pt x="2517" y="32"/>
                  </a:cubicBezTo>
                  <a:lnTo>
                    <a:pt x="105" y="1659"/>
                  </a:lnTo>
                  <a:cubicBezTo>
                    <a:pt x="10" y="1726"/>
                    <a:pt x="0" y="1860"/>
                    <a:pt x="77" y="1946"/>
                  </a:cubicBezTo>
                  <a:lnTo>
                    <a:pt x="1589" y="3487"/>
                  </a:lnTo>
                  <a:cubicBezTo>
                    <a:pt x="1617" y="3525"/>
                    <a:pt x="1665" y="3544"/>
                    <a:pt x="1723" y="3544"/>
                  </a:cubicBezTo>
                  <a:lnTo>
                    <a:pt x="1742" y="3544"/>
                  </a:lnTo>
                  <a:cubicBezTo>
                    <a:pt x="1799" y="3534"/>
                    <a:pt x="1847" y="3506"/>
                    <a:pt x="1876" y="3458"/>
                  </a:cubicBezTo>
                  <a:lnTo>
                    <a:pt x="3197" y="1343"/>
                  </a:lnTo>
                  <a:cubicBezTo>
                    <a:pt x="3225" y="1285"/>
                    <a:pt x="3235" y="1228"/>
                    <a:pt x="3216" y="1171"/>
                  </a:cubicBezTo>
                  <a:lnTo>
                    <a:pt x="2795" y="118"/>
                  </a:lnTo>
                  <a:cubicBezTo>
                    <a:pt x="2768" y="46"/>
                    <a:pt x="2698" y="1"/>
                    <a:pt x="2622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2" name="Google Shape;6342;p48"/>
          <p:cNvGrpSpPr/>
          <p:nvPr/>
        </p:nvGrpSpPr>
        <p:grpSpPr>
          <a:xfrm>
            <a:off x="7936787" y="4295074"/>
            <a:ext cx="378249" cy="335524"/>
            <a:chOff x="7936787" y="4295074"/>
            <a:chExt cx="378249" cy="335524"/>
          </a:xfrm>
        </p:grpSpPr>
        <p:sp>
          <p:nvSpPr>
            <p:cNvPr id="6343" name="Google Shape;6343;p48"/>
            <p:cNvSpPr/>
            <p:nvPr/>
          </p:nvSpPr>
          <p:spPr>
            <a:xfrm>
              <a:off x="8095371" y="4295074"/>
              <a:ext cx="219665" cy="182980"/>
            </a:xfrm>
            <a:custGeom>
              <a:rect b="b" l="l" r="r" t="t"/>
              <a:pathLst>
                <a:path extrusionOk="0" h="6968" w="8365">
                  <a:moveTo>
                    <a:pt x="469" y="0"/>
                  </a:moveTo>
                  <a:cubicBezTo>
                    <a:pt x="211" y="0"/>
                    <a:pt x="0" y="201"/>
                    <a:pt x="0" y="460"/>
                  </a:cubicBezTo>
                  <a:lnTo>
                    <a:pt x="0" y="6508"/>
                  </a:lnTo>
                  <a:cubicBezTo>
                    <a:pt x="0" y="6757"/>
                    <a:pt x="211" y="6968"/>
                    <a:pt x="469" y="6968"/>
                  </a:cubicBezTo>
                  <a:lnTo>
                    <a:pt x="7905" y="6968"/>
                  </a:lnTo>
                  <a:cubicBezTo>
                    <a:pt x="8154" y="6968"/>
                    <a:pt x="8365" y="6757"/>
                    <a:pt x="8365" y="6508"/>
                  </a:cubicBezTo>
                  <a:lnTo>
                    <a:pt x="8365" y="460"/>
                  </a:lnTo>
                  <a:cubicBezTo>
                    <a:pt x="8365" y="201"/>
                    <a:pt x="8154" y="0"/>
                    <a:pt x="79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48"/>
            <p:cNvSpPr/>
            <p:nvPr/>
          </p:nvSpPr>
          <p:spPr>
            <a:xfrm>
              <a:off x="7937286" y="4441342"/>
              <a:ext cx="109609" cy="109846"/>
            </a:xfrm>
            <a:custGeom>
              <a:rect b="b" l="l" r="r" t="t"/>
              <a:pathLst>
                <a:path extrusionOk="0" h="4183" w="4174">
                  <a:moveTo>
                    <a:pt x="2087" y="0"/>
                  </a:moveTo>
                  <a:cubicBezTo>
                    <a:pt x="1178" y="0"/>
                    <a:pt x="498" y="737"/>
                    <a:pt x="431" y="1627"/>
                  </a:cubicBezTo>
                  <a:cubicBezTo>
                    <a:pt x="383" y="2278"/>
                    <a:pt x="249" y="2919"/>
                    <a:pt x="48" y="3532"/>
                  </a:cubicBezTo>
                  <a:cubicBezTo>
                    <a:pt x="1" y="3647"/>
                    <a:pt x="48" y="3781"/>
                    <a:pt x="163" y="3828"/>
                  </a:cubicBezTo>
                  <a:cubicBezTo>
                    <a:pt x="546" y="4001"/>
                    <a:pt x="958" y="4125"/>
                    <a:pt x="1379" y="4182"/>
                  </a:cubicBezTo>
                  <a:lnTo>
                    <a:pt x="2795" y="4182"/>
                  </a:lnTo>
                  <a:cubicBezTo>
                    <a:pt x="3216" y="4125"/>
                    <a:pt x="3618" y="4001"/>
                    <a:pt x="4011" y="3828"/>
                  </a:cubicBezTo>
                  <a:cubicBezTo>
                    <a:pt x="4116" y="3781"/>
                    <a:pt x="4173" y="3647"/>
                    <a:pt x="4125" y="3532"/>
                  </a:cubicBezTo>
                  <a:cubicBezTo>
                    <a:pt x="3924" y="2919"/>
                    <a:pt x="3790" y="2278"/>
                    <a:pt x="3743" y="1627"/>
                  </a:cubicBezTo>
                  <a:cubicBezTo>
                    <a:pt x="3676" y="737"/>
                    <a:pt x="2996" y="0"/>
                    <a:pt x="2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48"/>
            <p:cNvSpPr/>
            <p:nvPr/>
          </p:nvSpPr>
          <p:spPr>
            <a:xfrm>
              <a:off x="7966934" y="4441342"/>
              <a:ext cx="79962" cy="110108"/>
            </a:xfrm>
            <a:custGeom>
              <a:rect b="b" l="l" r="r" t="t"/>
              <a:pathLst>
                <a:path extrusionOk="0" h="4193" w="3045">
                  <a:moveTo>
                    <a:pt x="948" y="0"/>
                  </a:moveTo>
                  <a:cubicBezTo>
                    <a:pt x="250" y="0"/>
                    <a:pt x="1" y="957"/>
                    <a:pt x="604" y="1321"/>
                  </a:cubicBezTo>
                  <a:cubicBezTo>
                    <a:pt x="623" y="1331"/>
                    <a:pt x="642" y="1340"/>
                    <a:pt x="661" y="1350"/>
                  </a:cubicBezTo>
                  <a:lnTo>
                    <a:pt x="1188" y="4192"/>
                  </a:lnTo>
                  <a:lnTo>
                    <a:pt x="1666" y="4192"/>
                  </a:lnTo>
                  <a:cubicBezTo>
                    <a:pt x="2087" y="4125"/>
                    <a:pt x="2499" y="4001"/>
                    <a:pt x="2882" y="3828"/>
                  </a:cubicBezTo>
                  <a:cubicBezTo>
                    <a:pt x="2987" y="3781"/>
                    <a:pt x="3044" y="3647"/>
                    <a:pt x="2996" y="3532"/>
                  </a:cubicBezTo>
                  <a:cubicBezTo>
                    <a:pt x="2795" y="2919"/>
                    <a:pt x="2661" y="2278"/>
                    <a:pt x="2604" y="1627"/>
                  </a:cubicBezTo>
                  <a:cubicBezTo>
                    <a:pt x="2547" y="737"/>
                    <a:pt x="1867" y="0"/>
                    <a:pt x="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48"/>
            <p:cNvSpPr/>
            <p:nvPr/>
          </p:nvSpPr>
          <p:spPr>
            <a:xfrm>
              <a:off x="7936787" y="4446541"/>
              <a:ext cx="207612" cy="184056"/>
            </a:xfrm>
            <a:custGeom>
              <a:rect b="b" l="l" r="r" t="t"/>
              <a:pathLst>
                <a:path extrusionOk="0" h="7009" w="7906">
                  <a:moveTo>
                    <a:pt x="7725" y="1"/>
                  </a:moveTo>
                  <a:cubicBezTo>
                    <a:pt x="7681" y="1"/>
                    <a:pt x="7638" y="18"/>
                    <a:pt x="7609" y="51"/>
                  </a:cubicBezTo>
                  <a:lnTo>
                    <a:pt x="3618" y="3860"/>
                  </a:lnTo>
                  <a:cubicBezTo>
                    <a:pt x="3532" y="3946"/>
                    <a:pt x="3417" y="3984"/>
                    <a:pt x="3293" y="3984"/>
                  </a:cubicBezTo>
                  <a:lnTo>
                    <a:pt x="3254" y="3984"/>
                  </a:lnTo>
                  <a:cubicBezTo>
                    <a:pt x="2996" y="3984"/>
                    <a:pt x="2785" y="3783"/>
                    <a:pt x="2785" y="3525"/>
                  </a:cubicBezTo>
                  <a:lnTo>
                    <a:pt x="2785" y="3056"/>
                  </a:lnTo>
                  <a:lnTo>
                    <a:pt x="1388" y="3056"/>
                  </a:lnTo>
                  <a:lnTo>
                    <a:pt x="1388" y="3525"/>
                  </a:lnTo>
                  <a:cubicBezTo>
                    <a:pt x="1388" y="3697"/>
                    <a:pt x="1292" y="3860"/>
                    <a:pt x="1139" y="3937"/>
                  </a:cubicBezTo>
                  <a:lnTo>
                    <a:pt x="383" y="4319"/>
                  </a:lnTo>
                  <a:cubicBezTo>
                    <a:pt x="144" y="4434"/>
                    <a:pt x="0" y="4674"/>
                    <a:pt x="0" y="4941"/>
                  </a:cubicBezTo>
                  <a:lnTo>
                    <a:pt x="0" y="6779"/>
                  </a:lnTo>
                  <a:cubicBezTo>
                    <a:pt x="0" y="6903"/>
                    <a:pt x="106" y="7009"/>
                    <a:pt x="230" y="7009"/>
                  </a:cubicBezTo>
                  <a:lnTo>
                    <a:pt x="3015" y="7009"/>
                  </a:lnTo>
                  <a:cubicBezTo>
                    <a:pt x="3149" y="7009"/>
                    <a:pt x="3254" y="6903"/>
                    <a:pt x="3254" y="6779"/>
                  </a:cubicBezTo>
                  <a:lnTo>
                    <a:pt x="3254" y="6004"/>
                  </a:lnTo>
                  <a:cubicBezTo>
                    <a:pt x="3254" y="5755"/>
                    <a:pt x="3350" y="5516"/>
                    <a:pt x="3522" y="5343"/>
                  </a:cubicBezTo>
                  <a:lnTo>
                    <a:pt x="7484" y="1391"/>
                  </a:lnTo>
                  <a:cubicBezTo>
                    <a:pt x="7590" y="1267"/>
                    <a:pt x="7638" y="1104"/>
                    <a:pt x="7599" y="941"/>
                  </a:cubicBezTo>
                  <a:lnTo>
                    <a:pt x="7513" y="616"/>
                  </a:lnTo>
                  <a:lnTo>
                    <a:pt x="7839" y="290"/>
                  </a:lnTo>
                  <a:cubicBezTo>
                    <a:pt x="7906" y="223"/>
                    <a:pt x="7906" y="118"/>
                    <a:pt x="7848" y="51"/>
                  </a:cubicBezTo>
                  <a:cubicBezTo>
                    <a:pt x="7815" y="18"/>
                    <a:pt x="7769" y="1"/>
                    <a:pt x="772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48"/>
            <p:cNvSpPr/>
            <p:nvPr/>
          </p:nvSpPr>
          <p:spPr>
            <a:xfrm>
              <a:off x="7936787" y="4473747"/>
              <a:ext cx="189019" cy="156851"/>
            </a:xfrm>
            <a:custGeom>
              <a:rect b="b" l="l" r="r" t="t"/>
              <a:pathLst>
                <a:path extrusionOk="0" h="5973" w="7198">
                  <a:moveTo>
                    <a:pt x="6575" y="1"/>
                  </a:moveTo>
                  <a:lnTo>
                    <a:pt x="3618" y="2824"/>
                  </a:lnTo>
                  <a:cubicBezTo>
                    <a:pt x="3532" y="2910"/>
                    <a:pt x="3417" y="2948"/>
                    <a:pt x="3302" y="2948"/>
                  </a:cubicBezTo>
                  <a:lnTo>
                    <a:pt x="3254" y="2948"/>
                  </a:lnTo>
                  <a:cubicBezTo>
                    <a:pt x="3216" y="2948"/>
                    <a:pt x="3187" y="2948"/>
                    <a:pt x="3159" y="2939"/>
                  </a:cubicBezTo>
                  <a:cubicBezTo>
                    <a:pt x="2956" y="3411"/>
                    <a:pt x="2520" y="3648"/>
                    <a:pt x="2085" y="3648"/>
                  </a:cubicBezTo>
                  <a:cubicBezTo>
                    <a:pt x="1657" y="3648"/>
                    <a:pt x="1229" y="3419"/>
                    <a:pt x="1024" y="2958"/>
                  </a:cubicBezTo>
                  <a:lnTo>
                    <a:pt x="383" y="3283"/>
                  </a:lnTo>
                  <a:cubicBezTo>
                    <a:pt x="144" y="3398"/>
                    <a:pt x="0" y="3638"/>
                    <a:pt x="0" y="3905"/>
                  </a:cubicBezTo>
                  <a:lnTo>
                    <a:pt x="0" y="5743"/>
                  </a:lnTo>
                  <a:cubicBezTo>
                    <a:pt x="0" y="5867"/>
                    <a:pt x="106" y="5973"/>
                    <a:pt x="230" y="5973"/>
                  </a:cubicBezTo>
                  <a:lnTo>
                    <a:pt x="3015" y="5973"/>
                  </a:lnTo>
                  <a:cubicBezTo>
                    <a:pt x="3149" y="5973"/>
                    <a:pt x="3254" y="5867"/>
                    <a:pt x="3254" y="5743"/>
                  </a:cubicBezTo>
                  <a:lnTo>
                    <a:pt x="3254" y="4968"/>
                  </a:lnTo>
                  <a:cubicBezTo>
                    <a:pt x="3254" y="4719"/>
                    <a:pt x="3350" y="4480"/>
                    <a:pt x="3522" y="4307"/>
                  </a:cubicBezTo>
                  <a:lnTo>
                    <a:pt x="7197" y="632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48"/>
            <p:cNvSpPr/>
            <p:nvPr/>
          </p:nvSpPr>
          <p:spPr>
            <a:xfrm>
              <a:off x="7971976" y="4526792"/>
              <a:ext cx="39232" cy="21875"/>
            </a:xfrm>
            <a:custGeom>
              <a:rect b="b" l="l" r="r" t="t"/>
              <a:pathLst>
                <a:path extrusionOk="0" h="833" w="1494">
                  <a:moveTo>
                    <a:pt x="48" y="0"/>
                  </a:moveTo>
                  <a:lnTo>
                    <a:pt x="48" y="469"/>
                  </a:lnTo>
                  <a:cubicBezTo>
                    <a:pt x="48" y="536"/>
                    <a:pt x="39" y="613"/>
                    <a:pt x="0" y="670"/>
                  </a:cubicBezTo>
                  <a:cubicBezTo>
                    <a:pt x="240" y="775"/>
                    <a:pt x="488" y="833"/>
                    <a:pt x="747" y="833"/>
                  </a:cubicBezTo>
                  <a:cubicBezTo>
                    <a:pt x="1005" y="833"/>
                    <a:pt x="1264" y="775"/>
                    <a:pt x="1493" y="670"/>
                  </a:cubicBezTo>
                  <a:cubicBezTo>
                    <a:pt x="1465" y="613"/>
                    <a:pt x="1445" y="536"/>
                    <a:pt x="1445" y="469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48"/>
            <p:cNvSpPr/>
            <p:nvPr/>
          </p:nvSpPr>
          <p:spPr>
            <a:xfrm>
              <a:off x="7954880" y="4476661"/>
              <a:ext cx="73160" cy="59952"/>
            </a:xfrm>
            <a:custGeom>
              <a:rect b="b" l="l" r="r" t="t"/>
              <a:pathLst>
                <a:path extrusionOk="0" h="2283" w="2786">
                  <a:moveTo>
                    <a:pt x="1074" y="1"/>
                  </a:moveTo>
                  <a:cubicBezTo>
                    <a:pt x="983" y="1"/>
                    <a:pt x="895" y="49"/>
                    <a:pt x="862" y="139"/>
                  </a:cubicBezTo>
                  <a:cubicBezTo>
                    <a:pt x="785" y="292"/>
                    <a:pt x="670" y="435"/>
                    <a:pt x="536" y="550"/>
                  </a:cubicBezTo>
                  <a:cubicBezTo>
                    <a:pt x="412" y="665"/>
                    <a:pt x="278" y="761"/>
                    <a:pt x="125" y="828"/>
                  </a:cubicBezTo>
                  <a:cubicBezTo>
                    <a:pt x="48" y="876"/>
                    <a:pt x="1" y="971"/>
                    <a:pt x="10" y="1067"/>
                  </a:cubicBezTo>
                  <a:cubicBezTo>
                    <a:pt x="96" y="1766"/>
                    <a:pt x="690" y="2282"/>
                    <a:pt x="1388" y="2282"/>
                  </a:cubicBezTo>
                  <a:cubicBezTo>
                    <a:pt x="2116" y="2282"/>
                    <a:pt x="2718" y="1727"/>
                    <a:pt x="2776" y="1000"/>
                  </a:cubicBezTo>
                  <a:cubicBezTo>
                    <a:pt x="2785" y="933"/>
                    <a:pt x="2747" y="866"/>
                    <a:pt x="2699" y="818"/>
                  </a:cubicBezTo>
                  <a:cubicBezTo>
                    <a:pt x="2240" y="435"/>
                    <a:pt x="1704" y="158"/>
                    <a:pt x="1120" y="5"/>
                  </a:cubicBezTo>
                  <a:cubicBezTo>
                    <a:pt x="1105" y="2"/>
                    <a:pt x="1090" y="1"/>
                    <a:pt x="107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48"/>
            <p:cNvSpPr/>
            <p:nvPr/>
          </p:nvSpPr>
          <p:spPr>
            <a:xfrm>
              <a:off x="7954880" y="4476583"/>
              <a:ext cx="73423" cy="59531"/>
            </a:xfrm>
            <a:custGeom>
              <a:rect b="b" l="l" r="r" t="t"/>
              <a:pathLst>
                <a:path extrusionOk="0" h="2267" w="2796">
                  <a:moveTo>
                    <a:pt x="1065" y="0"/>
                  </a:moveTo>
                  <a:cubicBezTo>
                    <a:pt x="980" y="0"/>
                    <a:pt x="901" y="53"/>
                    <a:pt x="862" y="132"/>
                  </a:cubicBezTo>
                  <a:cubicBezTo>
                    <a:pt x="804" y="247"/>
                    <a:pt x="737" y="352"/>
                    <a:pt x="651" y="448"/>
                  </a:cubicBezTo>
                  <a:cubicBezTo>
                    <a:pt x="613" y="486"/>
                    <a:pt x="584" y="515"/>
                    <a:pt x="546" y="553"/>
                  </a:cubicBezTo>
                  <a:cubicBezTo>
                    <a:pt x="422" y="658"/>
                    <a:pt x="278" y="754"/>
                    <a:pt x="135" y="831"/>
                  </a:cubicBezTo>
                  <a:cubicBezTo>
                    <a:pt x="48" y="879"/>
                    <a:pt x="1" y="974"/>
                    <a:pt x="10" y="1070"/>
                  </a:cubicBezTo>
                  <a:cubicBezTo>
                    <a:pt x="96" y="1682"/>
                    <a:pt x="575" y="2171"/>
                    <a:pt x="1187" y="2266"/>
                  </a:cubicBezTo>
                  <a:cubicBezTo>
                    <a:pt x="871" y="2075"/>
                    <a:pt x="680" y="1730"/>
                    <a:pt x="699" y="1357"/>
                  </a:cubicBezTo>
                  <a:lnTo>
                    <a:pt x="699" y="1022"/>
                  </a:lnTo>
                  <a:cubicBezTo>
                    <a:pt x="757" y="984"/>
                    <a:pt x="804" y="946"/>
                    <a:pt x="862" y="907"/>
                  </a:cubicBezTo>
                  <a:cubicBezTo>
                    <a:pt x="986" y="792"/>
                    <a:pt x="1101" y="658"/>
                    <a:pt x="1187" y="515"/>
                  </a:cubicBezTo>
                  <a:cubicBezTo>
                    <a:pt x="1637" y="649"/>
                    <a:pt x="2049" y="879"/>
                    <a:pt x="2403" y="1175"/>
                  </a:cubicBezTo>
                  <a:cubicBezTo>
                    <a:pt x="2441" y="1214"/>
                    <a:pt x="2556" y="1309"/>
                    <a:pt x="2680" y="1434"/>
                  </a:cubicBezTo>
                  <a:cubicBezTo>
                    <a:pt x="2738" y="1300"/>
                    <a:pt x="2776" y="1156"/>
                    <a:pt x="2785" y="1013"/>
                  </a:cubicBezTo>
                  <a:cubicBezTo>
                    <a:pt x="2795" y="936"/>
                    <a:pt x="2757" y="859"/>
                    <a:pt x="2699" y="821"/>
                  </a:cubicBezTo>
                  <a:cubicBezTo>
                    <a:pt x="2240" y="429"/>
                    <a:pt x="1704" y="161"/>
                    <a:pt x="1120" y="8"/>
                  </a:cubicBezTo>
                  <a:cubicBezTo>
                    <a:pt x="1102" y="3"/>
                    <a:pt x="1083" y="0"/>
                    <a:pt x="10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48"/>
            <p:cNvSpPr/>
            <p:nvPr/>
          </p:nvSpPr>
          <p:spPr>
            <a:xfrm>
              <a:off x="7936787" y="4566234"/>
              <a:ext cx="24396" cy="64363"/>
            </a:xfrm>
            <a:custGeom>
              <a:rect b="b" l="l" r="r" t="t"/>
              <a:pathLst>
                <a:path extrusionOk="0" h="2451" w="929">
                  <a:moveTo>
                    <a:pt x="106" y="1"/>
                  </a:moveTo>
                  <a:cubicBezTo>
                    <a:pt x="39" y="116"/>
                    <a:pt x="0" y="249"/>
                    <a:pt x="0" y="383"/>
                  </a:cubicBezTo>
                  <a:lnTo>
                    <a:pt x="0" y="2221"/>
                  </a:lnTo>
                  <a:cubicBezTo>
                    <a:pt x="0" y="2345"/>
                    <a:pt x="106" y="2451"/>
                    <a:pt x="230" y="2451"/>
                  </a:cubicBezTo>
                  <a:lnTo>
                    <a:pt x="929" y="2451"/>
                  </a:lnTo>
                  <a:lnTo>
                    <a:pt x="929" y="1207"/>
                  </a:lnTo>
                  <a:cubicBezTo>
                    <a:pt x="929" y="967"/>
                    <a:pt x="833" y="728"/>
                    <a:pt x="661" y="556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48"/>
            <p:cNvSpPr/>
            <p:nvPr/>
          </p:nvSpPr>
          <p:spPr>
            <a:xfrm>
              <a:off x="8150150" y="4337799"/>
              <a:ext cx="109846" cy="109846"/>
            </a:xfrm>
            <a:custGeom>
              <a:rect b="b" l="l" r="r" t="t"/>
              <a:pathLst>
                <a:path extrusionOk="0" h="4183" w="4183">
                  <a:moveTo>
                    <a:pt x="2097" y="0"/>
                  </a:moveTo>
                  <a:cubicBezTo>
                    <a:pt x="939" y="0"/>
                    <a:pt x="1" y="929"/>
                    <a:pt x="1" y="2087"/>
                  </a:cubicBezTo>
                  <a:cubicBezTo>
                    <a:pt x="1" y="3245"/>
                    <a:pt x="939" y="4183"/>
                    <a:pt x="2097" y="4183"/>
                  </a:cubicBezTo>
                  <a:cubicBezTo>
                    <a:pt x="3255" y="4183"/>
                    <a:pt x="4183" y="3245"/>
                    <a:pt x="4183" y="2087"/>
                  </a:cubicBezTo>
                  <a:cubicBezTo>
                    <a:pt x="4183" y="929"/>
                    <a:pt x="3255" y="0"/>
                    <a:pt x="2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48"/>
            <p:cNvSpPr/>
            <p:nvPr/>
          </p:nvSpPr>
          <p:spPr>
            <a:xfrm>
              <a:off x="8168505" y="4355892"/>
              <a:ext cx="73397" cy="73397"/>
            </a:xfrm>
            <a:custGeom>
              <a:rect b="b" l="l" r="r" t="t"/>
              <a:pathLst>
                <a:path extrusionOk="0" h="2795" w="2795">
                  <a:moveTo>
                    <a:pt x="1398" y="0"/>
                  </a:moveTo>
                  <a:cubicBezTo>
                    <a:pt x="632" y="0"/>
                    <a:pt x="0" y="632"/>
                    <a:pt x="0" y="1398"/>
                  </a:cubicBezTo>
                  <a:cubicBezTo>
                    <a:pt x="0" y="2173"/>
                    <a:pt x="632" y="2795"/>
                    <a:pt x="1398" y="2795"/>
                  </a:cubicBezTo>
                  <a:cubicBezTo>
                    <a:pt x="2163" y="2795"/>
                    <a:pt x="2795" y="2173"/>
                    <a:pt x="2795" y="1398"/>
                  </a:cubicBezTo>
                  <a:cubicBezTo>
                    <a:pt x="2795" y="632"/>
                    <a:pt x="2163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48"/>
            <p:cNvSpPr/>
            <p:nvPr/>
          </p:nvSpPr>
          <p:spPr>
            <a:xfrm>
              <a:off x="8022237" y="4473747"/>
              <a:ext cx="103569" cy="130460"/>
            </a:xfrm>
            <a:custGeom>
              <a:rect b="b" l="l" r="r" t="t"/>
              <a:pathLst>
                <a:path extrusionOk="0" h="4968" w="3944">
                  <a:moveTo>
                    <a:pt x="3321" y="1"/>
                  </a:moveTo>
                  <a:lnTo>
                    <a:pt x="680" y="2527"/>
                  </a:lnTo>
                  <a:cubicBezTo>
                    <a:pt x="469" y="2719"/>
                    <a:pt x="307" y="2958"/>
                    <a:pt x="192" y="3226"/>
                  </a:cubicBezTo>
                  <a:cubicBezTo>
                    <a:pt x="67" y="3504"/>
                    <a:pt x="0" y="3810"/>
                    <a:pt x="0" y="4116"/>
                  </a:cubicBezTo>
                  <a:lnTo>
                    <a:pt x="0" y="4968"/>
                  </a:lnTo>
                  <a:cubicBezTo>
                    <a:pt x="0" y="4719"/>
                    <a:pt x="96" y="4480"/>
                    <a:pt x="268" y="4307"/>
                  </a:cubicBezTo>
                  <a:lnTo>
                    <a:pt x="3943" y="632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48"/>
            <p:cNvSpPr/>
            <p:nvPr/>
          </p:nvSpPr>
          <p:spPr>
            <a:xfrm>
              <a:off x="8186835" y="4374221"/>
              <a:ext cx="36738" cy="36738"/>
            </a:xfrm>
            <a:custGeom>
              <a:rect b="b" l="l" r="r" t="t"/>
              <a:pathLst>
                <a:path extrusionOk="0" h="1399" w="1399">
                  <a:moveTo>
                    <a:pt x="700" y="1"/>
                  </a:moveTo>
                  <a:cubicBezTo>
                    <a:pt x="317" y="1"/>
                    <a:pt x="1" y="317"/>
                    <a:pt x="1" y="700"/>
                  </a:cubicBezTo>
                  <a:cubicBezTo>
                    <a:pt x="1" y="1082"/>
                    <a:pt x="317" y="1398"/>
                    <a:pt x="700" y="1398"/>
                  </a:cubicBezTo>
                  <a:cubicBezTo>
                    <a:pt x="1082" y="1398"/>
                    <a:pt x="1398" y="1082"/>
                    <a:pt x="1398" y="700"/>
                  </a:cubicBezTo>
                  <a:cubicBezTo>
                    <a:pt x="1398" y="317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48"/>
            <p:cNvSpPr/>
            <p:nvPr/>
          </p:nvSpPr>
          <p:spPr>
            <a:xfrm>
              <a:off x="8196893" y="4319285"/>
              <a:ext cx="84111" cy="79594"/>
            </a:xfrm>
            <a:custGeom>
              <a:rect b="b" l="l" r="r" t="t"/>
              <a:pathLst>
                <a:path extrusionOk="0" h="3031" w="3203">
                  <a:moveTo>
                    <a:pt x="2873" y="0"/>
                  </a:moveTo>
                  <a:cubicBezTo>
                    <a:pt x="2818" y="0"/>
                    <a:pt x="2761" y="22"/>
                    <a:pt x="2709" y="74"/>
                  </a:cubicBezTo>
                  <a:lnTo>
                    <a:pt x="154" y="2629"/>
                  </a:lnTo>
                  <a:cubicBezTo>
                    <a:pt x="1" y="2772"/>
                    <a:pt x="106" y="3031"/>
                    <a:pt x="317" y="3031"/>
                  </a:cubicBezTo>
                  <a:cubicBezTo>
                    <a:pt x="374" y="3031"/>
                    <a:pt x="441" y="3002"/>
                    <a:pt x="479" y="2954"/>
                  </a:cubicBezTo>
                  <a:lnTo>
                    <a:pt x="3035" y="399"/>
                  </a:lnTo>
                  <a:cubicBezTo>
                    <a:pt x="3203" y="231"/>
                    <a:pt x="3052" y="0"/>
                    <a:pt x="2873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48"/>
            <p:cNvSpPr/>
            <p:nvPr/>
          </p:nvSpPr>
          <p:spPr>
            <a:xfrm>
              <a:off x="8243635" y="4322095"/>
              <a:ext cx="38734" cy="32063"/>
            </a:xfrm>
            <a:custGeom>
              <a:rect b="b" l="l" r="r" t="t"/>
              <a:pathLst>
                <a:path extrusionOk="0" h="1221" w="1475">
                  <a:moveTo>
                    <a:pt x="477" y="1"/>
                  </a:moveTo>
                  <a:cubicBezTo>
                    <a:pt x="286" y="1"/>
                    <a:pt x="97" y="107"/>
                    <a:pt x="1" y="292"/>
                  </a:cubicBezTo>
                  <a:lnTo>
                    <a:pt x="1" y="991"/>
                  </a:lnTo>
                  <a:cubicBezTo>
                    <a:pt x="1" y="1115"/>
                    <a:pt x="106" y="1220"/>
                    <a:pt x="240" y="1220"/>
                  </a:cubicBezTo>
                  <a:lnTo>
                    <a:pt x="939" y="1220"/>
                  </a:lnTo>
                  <a:cubicBezTo>
                    <a:pt x="1063" y="1220"/>
                    <a:pt x="1168" y="1115"/>
                    <a:pt x="1168" y="991"/>
                  </a:cubicBezTo>
                  <a:cubicBezTo>
                    <a:pt x="1475" y="991"/>
                    <a:pt x="1475" y="522"/>
                    <a:pt x="1168" y="522"/>
                  </a:cubicBezTo>
                  <a:lnTo>
                    <a:pt x="699" y="522"/>
                  </a:lnTo>
                  <a:lnTo>
                    <a:pt x="699" y="53"/>
                  </a:lnTo>
                  <a:cubicBezTo>
                    <a:pt x="629" y="17"/>
                    <a:pt x="553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48"/>
            <p:cNvSpPr/>
            <p:nvPr/>
          </p:nvSpPr>
          <p:spPr>
            <a:xfrm>
              <a:off x="8217822" y="4319312"/>
              <a:ext cx="61291" cy="58245"/>
            </a:xfrm>
            <a:custGeom>
              <a:rect b="b" l="l" r="r" t="t"/>
              <a:pathLst>
                <a:path extrusionOk="0" h="2218" w="2334">
                  <a:moveTo>
                    <a:pt x="2075" y="1"/>
                  </a:moveTo>
                  <a:cubicBezTo>
                    <a:pt x="2015" y="1"/>
                    <a:pt x="1955" y="25"/>
                    <a:pt x="1912" y="73"/>
                  </a:cubicBezTo>
                  <a:lnTo>
                    <a:pt x="170" y="1814"/>
                  </a:lnTo>
                  <a:cubicBezTo>
                    <a:pt x="0" y="1985"/>
                    <a:pt x="156" y="2217"/>
                    <a:pt x="337" y="2217"/>
                  </a:cubicBezTo>
                  <a:cubicBezTo>
                    <a:pt x="390" y="2217"/>
                    <a:pt x="446" y="2197"/>
                    <a:pt x="496" y="2149"/>
                  </a:cubicBezTo>
                  <a:lnTo>
                    <a:pt x="2238" y="398"/>
                  </a:lnTo>
                  <a:cubicBezTo>
                    <a:pt x="2333" y="312"/>
                    <a:pt x="2333" y="159"/>
                    <a:pt x="2238" y="73"/>
                  </a:cubicBezTo>
                  <a:cubicBezTo>
                    <a:pt x="2194" y="25"/>
                    <a:pt x="2135" y="1"/>
                    <a:pt x="207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9" name="Google Shape;6359;p48"/>
          <p:cNvGrpSpPr/>
          <p:nvPr/>
        </p:nvGrpSpPr>
        <p:grpSpPr>
          <a:xfrm>
            <a:off x="4886058" y="1965890"/>
            <a:ext cx="388569" cy="388307"/>
            <a:chOff x="4886058" y="1965890"/>
            <a:chExt cx="388569" cy="388307"/>
          </a:xfrm>
        </p:grpSpPr>
        <p:sp>
          <p:nvSpPr>
            <p:cNvPr id="6360" name="Google Shape;6360;p48"/>
            <p:cNvSpPr/>
            <p:nvPr/>
          </p:nvSpPr>
          <p:spPr>
            <a:xfrm>
              <a:off x="4886058" y="1965890"/>
              <a:ext cx="388569" cy="388307"/>
            </a:xfrm>
            <a:custGeom>
              <a:rect b="b" l="l" r="r" t="t"/>
              <a:pathLst>
                <a:path extrusionOk="0" h="14787" w="14797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48"/>
            <p:cNvSpPr/>
            <p:nvPr/>
          </p:nvSpPr>
          <p:spPr>
            <a:xfrm>
              <a:off x="4896352" y="1992150"/>
              <a:ext cx="368218" cy="335787"/>
            </a:xfrm>
            <a:custGeom>
              <a:rect b="b" l="l" r="r" t="t"/>
              <a:pathLst>
                <a:path extrusionOk="0" h="12787" w="14022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48"/>
            <p:cNvSpPr/>
            <p:nvPr/>
          </p:nvSpPr>
          <p:spPr>
            <a:xfrm>
              <a:off x="5056958" y="1992072"/>
              <a:ext cx="207612" cy="336102"/>
            </a:xfrm>
            <a:custGeom>
              <a:rect b="b" l="l" r="r" t="t"/>
              <a:pathLst>
                <a:path extrusionOk="0" h="12799" w="7906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48"/>
            <p:cNvSpPr/>
            <p:nvPr/>
          </p:nvSpPr>
          <p:spPr>
            <a:xfrm>
              <a:off x="5074158" y="1993647"/>
              <a:ext cx="12342" cy="39364"/>
            </a:xfrm>
            <a:custGeom>
              <a:rect b="b" l="l" r="r" t="t"/>
              <a:pathLst>
                <a:path extrusionOk="0" h="1499" w="47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48"/>
            <p:cNvSpPr/>
            <p:nvPr/>
          </p:nvSpPr>
          <p:spPr>
            <a:xfrm>
              <a:off x="5074158" y="2286866"/>
              <a:ext cx="12342" cy="39416"/>
            </a:xfrm>
            <a:custGeom>
              <a:rect b="b" l="l" r="r" t="t"/>
              <a:pathLst>
                <a:path extrusionOk="0" h="1501" w="47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48"/>
            <p:cNvSpPr/>
            <p:nvPr/>
          </p:nvSpPr>
          <p:spPr>
            <a:xfrm>
              <a:off x="5205984" y="2153597"/>
              <a:ext cx="42515" cy="11633"/>
            </a:xfrm>
            <a:custGeom>
              <a:rect b="b" l="l" r="r" t="t"/>
              <a:pathLst>
                <a:path extrusionOk="0" h="443" w="1619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48"/>
            <p:cNvSpPr/>
            <p:nvPr/>
          </p:nvSpPr>
          <p:spPr>
            <a:xfrm>
              <a:off x="4912948" y="2153623"/>
              <a:ext cx="41753" cy="11581"/>
            </a:xfrm>
            <a:custGeom>
              <a:rect b="b" l="l" r="r" t="t"/>
              <a:pathLst>
                <a:path extrusionOk="0" h="441" w="159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48"/>
            <p:cNvSpPr/>
            <p:nvPr/>
          </p:nvSpPr>
          <p:spPr>
            <a:xfrm>
              <a:off x="5002101" y="2140808"/>
              <a:ext cx="97608" cy="96400"/>
            </a:xfrm>
            <a:custGeom>
              <a:rect b="b" l="l" r="r" t="t"/>
              <a:pathLst>
                <a:path extrusionOk="0" h="3671" w="3717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48"/>
            <p:cNvSpPr/>
            <p:nvPr/>
          </p:nvSpPr>
          <p:spPr>
            <a:xfrm>
              <a:off x="5002101" y="2165177"/>
              <a:ext cx="97608" cy="72031"/>
            </a:xfrm>
            <a:custGeom>
              <a:rect b="b" l="l" r="r" t="t"/>
              <a:pathLst>
                <a:path extrusionOk="0" h="2743" w="3717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48"/>
            <p:cNvSpPr/>
            <p:nvPr/>
          </p:nvSpPr>
          <p:spPr>
            <a:xfrm>
              <a:off x="5061238" y="2082984"/>
              <a:ext cx="97503" cy="96532"/>
            </a:xfrm>
            <a:custGeom>
              <a:rect b="b" l="l" r="r" t="t"/>
              <a:pathLst>
                <a:path extrusionOk="0" h="3676" w="3713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48"/>
            <p:cNvSpPr/>
            <p:nvPr/>
          </p:nvSpPr>
          <p:spPr>
            <a:xfrm>
              <a:off x="5085345" y="2083089"/>
              <a:ext cx="73213" cy="96190"/>
            </a:xfrm>
            <a:custGeom>
              <a:rect b="b" l="l" r="r" t="t"/>
              <a:pathLst>
                <a:path extrusionOk="0" h="3663" w="2788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1"/>
                </a:solidFill>
              </a:rPr>
              <a:t>CONTENTS </a:t>
            </a:r>
            <a:r>
              <a:rPr lang="en">
                <a:solidFill>
                  <a:schemeClr val="dk1"/>
                </a:solidFill>
              </a:rPr>
              <a:t>OF THIS TEMPLATE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8" name="Google Shape;2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096" y="1566956"/>
            <a:ext cx="1886648" cy="318371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 txBox="1"/>
          <p:nvPr>
            <p:ph idx="1" type="body"/>
          </p:nvPr>
        </p:nvSpPr>
        <p:spPr>
          <a:xfrm>
            <a:off x="5980717" y="2591902"/>
            <a:ext cx="2658787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solidFill>
                  <a:srgbClr val="000000"/>
                </a:solidFill>
              </a:rPr>
              <a:t>Mercury is the closest planet to the Sun and the smallest one in the Solar System—it’s only a bit larger than the Moon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614977" y="2591902"/>
            <a:ext cx="2658787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Mercury is the closest planet to the Sun and the smallest one in the Solar System—it’s only a bit larger than the Moon</a:t>
            </a:r>
            <a:endParaRPr b="0" i="0" sz="12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51" name="Google Shape;2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5508" y="1407494"/>
            <a:ext cx="922500" cy="10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5536" y="1407494"/>
            <a:ext cx="922500" cy="10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"/>
          <p:cNvSpPr txBox="1"/>
          <p:nvPr>
            <p:ph type="ctrTitle"/>
          </p:nvPr>
        </p:nvSpPr>
        <p:spPr>
          <a:xfrm>
            <a:off x="913415" y="353995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OUR ACADEMIC AREAS</a:t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829298" y="753984"/>
            <a:ext cx="721810" cy="721817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29298" y="3072509"/>
            <a:ext cx="721810" cy="721817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5641799" y="753984"/>
            <a:ext cx="721810" cy="721817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5641799" y="3072509"/>
            <a:ext cx="721810" cy="721817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 txBox="1"/>
          <p:nvPr>
            <p:ph idx="1" type="subTitle"/>
          </p:nvPr>
        </p:nvSpPr>
        <p:spPr>
          <a:xfrm>
            <a:off x="913286" y="42905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solidFill>
                  <a:schemeClr val="accent5"/>
                </a:solidFill>
              </a:rPr>
              <a:t>You can describe the topic of the section here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3" name="Google Shape;263;p6"/>
          <p:cNvSpPr txBox="1"/>
          <p:nvPr>
            <p:ph idx="2" type="title"/>
          </p:nvPr>
        </p:nvSpPr>
        <p:spPr>
          <a:xfrm>
            <a:off x="913415" y="31560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64" name="Google Shape;264;p6"/>
          <p:cNvSpPr txBox="1"/>
          <p:nvPr>
            <p:ph idx="3" type="ctrTitle"/>
          </p:nvPr>
        </p:nvSpPr>
        <p:spPr>
          <a:xfrm>
            <a:off x="5710086" y="3539950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ENROLLMENT PROCESS</a:t>
            </a:r>
            <a:endParaRPr/>
          </a:p>
        </p:txBody>
      </p:sp>
      <p:sp>
        <p:nvSpPr>
          <p:cNvPr id="265" name="Google Shape;265;p6"/>
          <p:cNvSpPr txBox="1"/>
          <p:nvPr>
            <p:ph idx="4" type="subTitle"/>
          </p:nvPr>
        </p:nvSpPr>
        <p:spPr>
          <a:xfrm>
            <a:off x="5710086" y="42905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solidFill>
                  <a:schemeClr val="accent5"/>
                </a:solidFill>
              </a:rPr>
              <a:t>You can describe the topic of the section here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6" name="Google Shape;266;p6"/>
          <p:cNvSpPr txBox="1"/>
          <p:nvPr>
            <p:ph idx="5" type="title"/>
          </p:nvPr>
        </p:nvSpPr>
        <p:spPr>
          <a:xfrm>
            <a:off x="5710086" y="31560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67" name="Google Shape;267;p6"/>
          <p:cNvSpPr txBox="1"/>
          <p:nvPr>
            <p:ph idx="7" type="subTitle"/>
          </p:nvPr>
        </p:nvSpPr>
        <p:spPr>
          <a:xfrm>
            <a:off x="913412" y="19765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68" name="Google Shape;268;p6"/>
          <p:cNvSpPr txBox="1"/>
          <p:nvPr>
            <p:ph idx="6" type="ctrTitle"/>
          </p:nvPr>
        </p:nvSpPr>
        <p:spPr>
          <a:xfrm>
            <a:off x="913411" y="122597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OUR TEACHING METHOD</a:t>
            </a:r>
            <a:endParaRPr/>
          </a:p>
        </p:txBody>
      </p:sp>
      <p:sp>
        <p:nvSpPr>
          <p:cNvPr id="269" name="Google Shape;269;p6"/>
          <p:cNvSpPr txBox="1"/>
          <p:nvPr>
            <p:ph idx="8" type="title"/>
          </p:nvPr>
        </p:nvSpPr>
        <p:spPr>
          <a:xfrm>
            <a:off x="913412" y="8420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70" name="Google Shape;270;p6"/>
          <p:cNvSpPr txBox="1"/>
          <p:nvPr>
            <p:ph idx="9" type="ctrTitle"/>
          </p:nvPr>
        </p:nvSpPr>
        <p:spPr>
          <a:xfrm>
            <a:off x="5710086" y="1225957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OUR TEACHERS</a:t>
            </a:r>
            <a:endParaRPr/>
          </a:p>
        </p:txBody>
      </p:sp>
      <p:sp>
        <p:nvSpPr>
          <p:cNvPr id="271" name="Google Shape;271;p6"/>
          <p:cNvSpPr txBox="1"/>
          <p:nvPr>
            <p:ph idx="13" type="subTitle"/>
          </p:nvPr>
        </p:nvSpPr>
        <p:spPr>
          <a:xfrm>
            <a:off x="5710089" y="19765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solidFill>
                  <a:schemeClr val="accent5"/>
                </a:solidFill>
              </a:rPr>
              <a:t>You can describe the topic of the section here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72" name="Google Shape;272;p6"/>
          <p:cNvSpPr txBox="1"/>
          <p:nvPr>
            <p:ph idx="14" type="title"/>
          </p:nvPr>
        </p:nvSpPr>
        <p:spPr>
          <a:xfrm>
            <a:off x="5710086" y="8420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273" name="Google Shape;273;p6"/>
          <p:cNvSpPr txBox="1"/>
          <p:nvPr/>
        </p:nvSpPr>
        <p:spPr>
          <a:xfrm>
            <a:off x="2934609" y="91361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Real Estate Infographics</a:t>
            </a:r>
            <a:endParaRPr b="0" i="0" sz="1800" u="none" cap="none" strike="noStrike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79" name="Google Shape;279;p7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pic>
        <p:nvPicPr>
          <p:cNvPr id="280" name="Google Shape;2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7359" y="673100"/>
            <a:ext cx="8134884" cy="51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rPr>
              <a:t>OUR TEACHING </a:t>
            </a:r>
            <a:r>
              <a:rPr lang="en" sz="25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METHOD</a:t>
            </a:r>
            <a:endParaRPr sz="25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6" name="Google Shape;286;p8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a gas giant and has several rings</a:t>
            </a:r>
            <a:endParaRPr sz="1400"/>
          </a:p>
        </p:txBody>
      </p:sp>
      <p:sp>
        <p:nvSpPr>
          <p:cNvPr id="287" name="Google Shape;287;p8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</a:t>
            </a:r>
            <a:endParaRPr sz="1400"/>
          </a:p>
        </p:txBody>
      </p:sp>
      <p:sp>
        <p:nvSpPr>
          <p:cNvPr id="288" name="Google Shape;288;p8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is the second planet from the Sun</a:t>
            </a:r>
            <a:endParaRPr sz="1400"/>
          </a:p>
        </p:txBody>
      </p:sp>
      <p:sp>
        <p:nvSpPr>
          <p:cNvPr id="289" name="Google Shape;289;p8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90" name="Google Shape;290;p8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91" name="Google Shape;291;p8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92" name="Google Shape;292;p8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293" name="Google Shape;293;p8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5060263" y="1686999"/>
            <a:ext cx="738154" cy="738161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5060100" y="3449075"/>
            <a:ext cx="738154" cy="738161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8"/>
          <p:cNvGrpSpPr/>
          <p:nvPr/>
        </p:nvGrpSpPr>
        <p:grpSpPr>
          <a:xfrm>
            <a:off x="5208655" y="3587444"/>
            <a:ext cx="441374" cy="461663"/>
            <a:chOff x="1302750" y="238125"/>
            <a:chExt cx="4998575" cy="5228350"/>
          </a:xfrm>
        </p:grpSpPr>
        <p:sp>
          <p:nvSpPr>
            <p:cNvPr id="297" name="Google Shape;297;p8"/>
            <p:cNvSpPr/>
            <p:nvPr/>
          </p:nvSpPr>
          <p:spPr>
            <a:xfrm>
              <a:off x="1302750" y="3578050"/>
              <a:ext cx="4998575" cy="1888425"/>
            </a:xfrm>
            <a:custGeom>
              <a:rect b="b" l="l" r="r" t="t"/>
              <a:pathLst>
                <a:path extrusionOk="0" h="75537" w="199943">
                  <a:moveTo>
                    <a:pt x="80707" y="0"/>
                  </a:moveTo>
                  <a:cubicBezTo>
                    <a:pt x="80193" y="0"/>
                    <a:pt x="79654" y="74"/>
                    <a:pt x="79163" y="221"/>
                  </a:cubicBezTo>
                  <a:lnTo>
                    <a:pt x="22916" y="15000"/>
                  </a:lnTo>
                  <a:cubicBezTo>
                    <a:pt x="9215" y="18602"/>
                    <a:pt x="0" y="30538"/>
                    <a:pt x="0" y="44729"/>
                  </a:cubicBezTo>
                  <a:lnTo>
                    <a:pt x="0" y="69385"/>
                  </a:lnTo>
                  <a:cubicBezTo>
                    <a:pt x="0" y="72791"/>
                    <a:pt x="2770" y="75536"/>
                    <a:pt x="6152" y="75536"/>
                  </a:cubicBezTo>
                  <a:lnTo>
                    <a:pt x="193791" y="75536"/>
                  </a:lnTo>
                  <a:cubicBezTo>
                    <a:pt x="195409" y="75536"/>
                    <a:pt x="196977" y="74899"/>
                    <a:pt x="198129" y="73747"/>
                  </a:cubicBezTo>
                  <a:cubicBezTo>
                    <a:pt x="199281" y="72595"/>
                    <a:pt x="199943" y="71027"/>
                    <a:pt x="199943" y="69409"/>
                  </a:cubicBezTo>
                  <a:lnTo>
                    <a:pt x="199943" y="44729"/>
                  </a:lnTo>
                  <a:cubicBezTo>
                    <a:pt x="199943" y="30538"/>
                    <a:pt x="190727" y="18602"/>
                    <a:pt x="177027" y="15000"/>
                  </a:cubicBezTo>
                  <a:lnTo>
                    <a:pt x="120779" y="221"/>
                  </a:lnTo>
                  <a:cubicBezTo>
                    <a:pt x="120289" y="74"/>
                    <a:pt x="119750" y="0"/>
                    <a:pt x="119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805700" y="3578050"/>
              <a:ext cx="2495625" cy="1888425"/>
            </a:xfrm>
            <a:custGeom>
              <a:rect b="b" l="l" r="r" t="t"/>
              <a:pathLst>
                <a:path extrusionOk="0" h="75537" w="99825">
                  <a:moveTo>
                    <a:pt x="0" y="0"/>
                  </a:moveTo>
                  <a:lnTo>
                    <a:pt x="0" y="75536"/>
                  </a:lnTo>
                  <a:lnTo>
                    <a:pt x="93673" y="75536"/>
                  </a:lnTo>
                  <a:cubicBezTo>
                    <a:pt x="95291" y="75536"/>
                    <a:pt x="96859" y="74899"/>
                    <a:pt x="98011" y="73747"/>
                  </a:cubicBezTo>
                  <a:cubicBezTo>
                    <a:pt x="99163" y="72595"/>
                    <a:pt x="99825" y="71027"/>
                    <a:pt x="99825" y="69409"/>
                  </a:cubicBezTo>
                  <a:lnTo>
                    <a:pt x="99825" y="44729"/>
                  </a:lnTo>
                  <a:cubicBezTo>
                    <a:pt x="99825" y="30538"/>
                    <a:pt x="90609" y="18602"/>
                    <a:pt x="76909" y="15000"/>
                  </a:cubicBezTo>
                  <a:lnTo>
                    <a:pt x="20661" y="221"/>
                  </a:lnTo>
                  <a:cubicBezTo>
                    <a:pt x="20171" y="74"/>
                    <a:pt x="19632" y="0"/>
                    <a:pt x="19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3259150" y="2782125"/>
              <a:ext cx="1085775" cy="957700"/>
            </a:xfrm>
            <a:custGeom>
              <a:rect b="b" l="l" r="r" t="t"/>
              <a:pathLst>
                <a:path extrusionOk="0" h="38308" w="43431">
                  <a:moveTo>
                    <a:pt x="1" y="0"/>
                  </a:moveTo>
                  <a:lnTo>
                    <a:pt x="43430" y="0"/>
                  </a:lnTo>
                  <a:lnTo>
                    <a:pt x="43430" y="38308"/>
                  </a:lnTo>
                  <a:lnTo>
                    <a:pt x="1" y="38308"/>
                  </a:ln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805700" y="2782125"/>
              <a:ext cx="539225" cy="957700"/>
            </a:xfrm>
            <a:custGeom>
              <a:rect b="b" l="l" r="r" t="t"/>
              <a:pathLst>
                <a:path extrusionOk="0" h="38308" w="21569">
                  <a:moveTo>
                    <a:pt x="0" y="0"/>
                  </a:moveTo>
                  <a:lnTo>
                    <a:pt x="21568" y="0"/>
                  </a:lnTo>
                  <a:lnTo>
                    <a:pt x="21568" y="38308"/>
                  </a:lnTo>
                  <a:lnTo>
                    <a:pt x="0" y="38308"/>
                  </a:ln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512850" y="815675"/>
              <a:ext cx="2586325" cy="2331050"/>
            </a:xfrm>
            <a:custGeom>
              <a:rect b="b" l="l" r="r" t="t"/>
              <a:pathLst>
                <a:path extrusionOk="0" h="93242" w="103453">
                  <a:moveTo>
                    <a:pt x="60308" y="0"/>
                  </a:moveTo>
                  <a:cubicBezTo>
                    <a:pt x="33166" y="0"/>
                    <a:pt x="2855" y="5813"/>
                    <a:pt x="565" y="11553"/>
                  </a:cubicBezTo>
                  <a:cubicBezTo>
                    <a:pt x="99" y="12705"/>
                    <a:pt x="1" y="13980"/>
                    <a:pt x="271" y="15205"/>
                  </a:cubicBezTo>
                  <a:lnTo>
                    <a:pt x="8971" y="53684"/>
                  </a:lnTo>
                  <a:cubicBezTo>
                    <a:pt x="9363" y="75570"/>
                    <a:pt x="28333" y="93241"/>
                    <a:pt x="51567" y="93241"/>
                  </a:cubicBezTo>
                  <a:cubicBezTo>
                    <a:pt x="74802" y="93241"/>
                    <a:pt x="93747" y="75570"/>
                    <a:pt x="94164" y="53708"/>
                  </a:cubicBezTo>
                  <a:lnTo>
                    <a:pt x="103158" y="16063"/>
                  </a:lnTo>
                  <a:cubicBezTo>
                    <a:pt x="103452" y="14862"/>
                    <a:pt x="103379" y="13612"/>
                    <a:pt x="102938" y="12460"/>
                  </a:cubicBezTo>
                  <a:cubicBezTo>
                    <a:pt x="99470" y="3311"/>
                    <a:pt x="80791" y="0"/>
                    <a:pt x="60308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3805700" y="815675"/>
              <a:ext cx="1293475" cy="2331050"/>
            </a:xfrm>
            <a:custGeom>
              <a:rect b="b" l="l" r="r" t="t"/>
              <a:pathLst>
                <a:path extrusionOk="0" h="93242" w="51739">
                  <a:moveTo>
                    <a:pt x="8538" y="0"/>
                  </a:moveTo>
                  <a:cubicBezTo>
                    <a:pt x="5714" y="0"/>
                    <a:pt x="2857" y="63"/>
                    <a:pt x="0" y="181"/>
                  </a:cubicBezTo>
                  <a:lnTo>
                    <a:pt x="0" y="93241"/>
                  </a:lnTo>
                  <a:cubicBezTo>
                    <a:pt x="23161" y="93168"/>
                    <a:pt x="42033" y="75521"/>
                    <a:pt x="42450" y="53708"/>
                  </a:cubicBezTo>
                  <a:lnTo>
                    <a:pt x="51444" y="16063"/>
                  </a:lnTo>
                  <a:cubicBezTo>
                    <a:pt x="51738" y="14862"/>
                    <a:pt x="51665" y="13612"/>
                    <a:pt x="51224" y="12460"/>
                  </a:cubicBezTo>
                  <a:cubicBezTo>
                    <a:pt x="47755" y="3305"/>
                    <a:pt x="29044" y="0"/>
                    <a:pt x="8538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353550" y="3578050"/>
              <a:ext cx="2896975" cy="1137225"/>
            </a:xfrm>
            <a:custGeom>
              <a:rect b="b" l="l" r="r" t="t"/>
              <a:pathLst>
                <a:path extrusionOk="0" h="45489" w="115879">
                  <a:moveTo>
                    <a:pt x="39043" y="0"/>
                  </a:moveTo>
                  <a:cubicBezTo>
                    <a:pt x="37303" y="0"/>
                    <a:pt x="35636" y="711"/>
                    <a:pt x="34435" y="1961"/>
                  </a:cubicBezTo>
                  <a:cubicBezTo>
                    <a:pt x="30661" y="5833"/>
                    <a:pt x="2206" y="35121"/>
                    <a:pt x="2206" y="35121"/>
                  </a:cubicBezTo>
                  <a:cubicBezTo>
                    <a:pt x="466" y="36911"/>
                    <a:pt x="1" y="39533"/>
                    <a:pt x="1006" y="41788"/>
                  </a:cubicBezTo>
                  <a:cubicBezTo>
                    <a:pt x="2010" y="44018"/>
                    <a:pt x="4290" y="45489"/>
                    <a:pt x="6814" y="45489"/>
                  </a:cubicBezTo>
                  <a:lnTo>
                    <a:pt x="109065" y="45489"/>
                  </a:lnTo>
                  <a:cubicBezTo>
                    <a:pt x="111589" y="45489"/>
                    <a:pt x="113868" y="44018"/>
                    <a:pt x="114873" y="41788"/>
                  </a:cubicBezTo>
                  <a:cubicBezTo>
                    <a:pt x="115878" y="39533"/>
                    <a:pt x="115388" y="36911"/>
                    <a:pt x="113672" y="35121"/>
                  </a:cubicBezTo>
                  <a:cubicBezTo>
                    <a:pt x="108305" y="29607"/>
                    <a:pt x="85536" y="6177"/>
                    <a:pt x="81443" y="1937"/>
                  </a:cubicBezTo>
                  <a:cubicBezTo>
                    <a:pt x="80242" y="711"/>
                    <a:pt x="78576" y="0"/>
                    <a:pt x="76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512850" y="238125"/>
              <a:ext cx="2586325" cy="1254850"/>
            </a:xfrm>
            <a:custGeom>
              <a:rect b="b" l="l" r="r" t="t"/>
              <a:pathLst>
                <a:path extrusionOk="0" h="50194" w="103453">
                  <a:moveTo>
                    <a:pt x="51567" y="0"/>
                  </a:moveTo>
                  <a:cubicBezTo>
                    <a:pt x="40391" y="0"/>
                    <a:pt x="29632" y="3382"/>
                    <a:pt x="20441" y="9754"/>
                  </a:cubicBezTo>
                  <a:cubicBezTo>
                    <a:pt x="11447" y="15955"/>
                    <a:pt x="4584" y="24582"/>
                    <a:pt x="565" y="34655"/>
                  </a:cubicBezTo>
                  <a:cubicBezTo>
                    <a:pt x="99" y="35807"/>
                    <a:pt x="1" y="37082"/>
                    <a:pt x="271" y="38307"/>
                  </a:cubicBezTo>
                  <a:lnTo>
                    <a:pt x="2623" y="48723"/>
                  </a:lnTo>
                  <a:cubicBezTo>
                    <a:pt x="6937" y="49704"/>
                    <a:pt x="11398" y="50194"/>
                    <a:pt x="15907" y="50194"/>
                  </a:cubicBezTo>
                  <a:cubicBezTo>
                    <a:pt x="29632" y="50194"/>
                    <a:pt x="42573" y="45586"/>
                    <a:pt x="51714" y="37645"/>
                  </a:cubicBezTo>
                  <a:cubicBezTo>
                    <a:pt x="60856" y="45611"/>
                    <a:pt x="73772" y="50194"/>
                    <a:pt x="87546" y="50194"/>
                  </a:cubicBezTo>
                  <a:cubicBezTo>
                    <a:pt x="92056" y="50194"/>
                    <a:pt x="96541" y="49704"/>
                    <a:pt x="100879" y="48723"/>
                  </a:cubicBezTo>
                  <a:lnTo>
                    <a:pt x="103158" y="39165"/>
                  </a:lnTo>
                  <a:cubicBezTo>
                    <a:pt x="103452" y="37964"/>
                    <a:pt x="103379" y="36714"/>
                    <a:pt x="102938" y="35562"/>
                  </a:cubicBezTo>
                  <a:cubicBezTo>
                    <a:pt x="94874" y="14289"/>
                    <a:pt x="74238" y="0"/>
                    <a:pt x="5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036725" y="3578050"/>
              <a:ext cx="1530600" cy="1669675"/>
            </a:xfrm>
            <a:custGeom>
              <a:rect b="b" l="l" r="r" t="t"/>
              <a:pathLst>
                <a:path extrusionOk="0" h="66787" w="61224">
                  <a:moveTo>
                    <a:pt x="23725" y="0"/>
                  </a:moveTo>
                  <a:cubicBezTo>
                    <a:pt x="21029" y="0"/>
                    <a:pt x="18652" y="1740"/>
                    <a:pt x="17843" y="4289"/>
                  </a:cubicBezTo>
                  <a:cubicBezTo>
                    <a:pt x="16250" y="9387"/>
                    <a:pt x="589" y="58797"/>
                    <a:pt x="589" y="58797"/>
                  </a:cubicBezTo>
                  <a:cubicBezTo>
                    <a:pt x="1" y="60660"/>
                    <a:pt x="320" y="62694"/>
                    <a:pt x="1471" y="64287"/>
                  </a:cubicBezTo>
                  <a:cubicBezTo>
                    <a:pt x="2648" y="65855"/>
                    <a:pt x="4486" y="66787"/>
                    <a:pt x="6447" y="66787"/>
                  </a:cubicBezTo>
                  <a:lnTo>
                    <a:pt x="54778" y="66787"/>
                  </a:lnTo>
                  <a:cubicBezTo>
                    <a:pt x="56739" y="66787"/>
                    <a:pt x="58577" y="65855"/>
                    <a:pt x="59753" y="64287"/>
                  </a:cubicBezTo>
                  <a:cubicBezTo>
                    <a:pt x="60905" y="62694"/>
                    <a:pt x="61224" y="60660"/>
                    <a:pt x="60636" y="58797"/>
                  </a:cubicBezTo>
                  <a:cubicBezTo>
                    <a:pt x="59239" y="54361"/>
                    <a:pt x="57842" y="49925"/>
                    <a:pt x="56420" y="45489"/>
                  </a:cubicBezTo>
                  <a:cubicBezTo>
                    <a:pt x="54950" y="40856"/>
                    <a:pt x="46249" y="13382"/>
                    <a:pt x="43357" y="4289"/>
                  </a:cubicBezTo>
                  <a:cubicBezTo>
                    <a:pt x="42548" y="1740"/>
                    <a:pt x="40195" y="0"/>
                    <a:pt x="37499" y="0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184450" y="1078775"/>
              <a:ext cx="797175" cy="797150"/>
            </a:xfrm>
            <a:custGeom>
              <a:rect b="b" l="l" r="r" t="t"/>
              <a:pathLst>
                <a:path extrusionOk="0" h="31886" w="31887">
                  <a:moveTo>
                    <a:pt x="15955" y="0"/>
                  </a:moveTo>
                  <a:cubicBezTo>
                    <a:pt x="7157" y="0"/>
                    <a:pt x="0" y="7157"/>
                    <a:pt x="0" y="15955"/>
                  </a:cubicBezTo>
                  <a:cubicBezTo>
                    <a:pt x="0" y="24729"/>
                    <a:pt x="7157" y="31886"/>
                    <a:pt x="15955" y="31886"/>
                  </a:cubicBezTo>
                  <a:cubicBezTo>
                    <a:pt x="24754" y="31886"/>
                    <a:pt x="31886" y="24729"/>
                    <a:pt x="31886" y="15955"/>
                  </a:cubicBezTo>
                  <a:cubicBezTo>
                    <a:pt x="31886" y="7157"/>
                    <a:pt x="24754" y="0"/>
                    <a:pt x="1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184450" y="1855075"/>
              <a:ext cx="797175" cy="797175"/>
            </a:xfrm>
            <a:custGeom>
              <a:rect b="b" l="l" r="r" t="t"/>
              <a:pathLst>
                <a:path extrusionOk="0" h="31887" w="31887">
                  <a:moveTo>
                    <a:pt x="15955" y="1"/>
                  </a:moveTo>
                  <a:cubicBezTo>
                    <a:pt x="7157" y="1"/>
                    <a:pt x="0" y="7157"/>
                    <a:pt x="0" y="15956"/>
                  </a:cubicBezTo>
                  <a:cubicBezTo>
                    <a:pt x="0" y="24730"/>
                    <a:pt x="7157" y="31887"/>
                    <a:pt x="15955" y="31887"/>
                  </a:cubicBezTo>
                  <a:cubicBezTo>
                    <a:pt x="24754" y="31887"/>
                    <a:pt x="31886" y="24730"/>
                    <a:pt x="31886" y="15956"/>
                  </a:cubicBezTo>
                  <a:cubicBezTo>
                    <a:pt x="31886" y="7157"/>
                    <a:pt x="24754" y="1"/>
                    <a:pt x="1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4560575" y="1078775"/>
              <a:ext cx="797175" cy="797150"/>
            </a:xfrm>
            <a:custGeom>
              <a:rect b="b" l="l" r="r" t="t"/>
              <a:pathLst>
                <a:path extrusionOk="0" h="31886" w="31887">
                  <a:moveTo>
                    <a:pt x="15955" y="0"/>
                  </a:moveTo>
                  <a:cubicBezTo>
                    <a:pt x="7157" y="0"/>
                    <a:pt x="0" y="7157"/>
                    <a:pt x="0" y="15955"/>
                  </a:cubicBezTo>
                  <a:cubicBezTo>
                    <a:pt x="0" y="24729"/>
                    <a:pt x="7157" y="31886"/>
                    <a:pt x="15955" y="31886"/>
                  </a:cubicBezTo>
                  <a:cubicBezTo>
                    <a:pt x="24730" y="31886"/>
                    <a:pt x="31886" y="24729"/>
                    <a:pt x="31886" y="15955"/>
                  </a:cubicBezTo>
                  <a:cubicBezTo>
                    <a:pt x="31886" y="7157"/>
                    <a:pt x="24730" y="0"/>
                    <a:pt x="1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4560575" y="1855075"/>
              <a:ext cx="797175" cy="797175"/>
            </a:xfrm>
            <a:custGeom>
              <a:rect b="b" l="l" r="r" t="t"/>
              <a:pathLst>
                <a:path extrusionOk="0" h="31887" w="31887">
                  <a:moveTo>
                    <a:pt x="15955" y="1"/>
                  </a:moveTo>
                  <a:cubicBezTo>
                    <a:pt x="7157" y="1"/>
                    <a:pt x="0" y="7157"/>
                    <a:pt x="0" y="15956"/>
                  </a:cubicBezTo>
                  <a:cubicBezTo>
                    <a:pt x="0" y="24730"/>
                    <a:pt x="7157" y="31887"/>
                    <a:pt x="15955" y="31887"/>
                  </a:cubicBezTo>
                  <a:cubicBezTo>
                    <a:pt x="24730" y="31887"/>
                    <a:pt x="31886" y="24730"/>
                    <a:pt x="31886" y="15956"/>
                  </a:cubicBezTo>
                  <a:cubicBezTo>
                    <a:pt x="31886" y="7157"/>
                    <a:pt x="24730" y="1"/>
                    <a:pt x="1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805700" y="3578050"/>
              <a:ext cx="1444825" cy="1137225"/>
            </a:xfrm>
            <a:custGeom>
              <a:rect b="b" l="l" r="r" t="t"/>
              <a:pathLst>
                <a:path extrusionOk="0" h="45489" w="57793">
                  <a:moveTo>
                    <a:pt x="0" y="0"/>
                  </a:moveTo>
                  <a:lnTo>
                    <a:pt x="0" y="45489"/>
                  </a:lnTo>
                  <a:lnTo>
                    <a:pt x="50979" y="45489"/>
                  </a:lnTo>
                  <a:cubicBezTo>
                    <a:pt x="53503" y="45489"/>
                    <a:pt x="55782" y="44018"/>
                    <a:pt x="56787" y="41788"/>
                  </a:cubicBezTo>
                  <a:cubicBezTo>
                    <a:pt x="57792" y="39533"/>
                    <a:pt x="57326" y="36911"/>
                    <a:pt x="55586" y="35121"/>
                  </a:cubicBezTo>
                  <a:cubicBezTo>
                    <a:pt x="50219" y="29607"/>
                    <a:pt x="27450" y="6177"/>
                    <a:pt x="23357" y="1937"/>
                  </a:cubicBezTo>
                  <a:cubicBezTo>
                    <a:pt x="22156" y="711"/>
                    <a:pt x="20490" y="0"/>
                    <a:pt x="18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805700" y="238125"/>
              <a:ext cx="1293475" cy="1254850"/>
            </a:xfrm>
            <a:custGeom>
              <a:rect b="b" l="l" r="r" t="t"/>
              <a:pathLst>
                <a:path extrusionOk="0" h="50194" w="51739">
                  <a:moveTo>
                    <a:pt x="0" y="0"/>
                  </a:moveTo>
                  <a:lnTo>
                    <a:pt x="0" y="37645"/>
                  </a:lnTo>
                  <a:cubicBezTo>
                    <a:pt x="9142" y="45611"/>
                    <a:pt x="22058" y="50194"/>
                    <a:pt x="35832" y="50194"/>
                  </a:cubicBezTo>
                  <a:cubicBezTo>
                    <a:pt x="40342" y="50194"/>
                    <a:pt x="44827" y="49704"/>
                    <a:pt x="49165" y="48723"/>
                  </a:cubicBezTo>
                  <a:lnTo>
                    <a:pt x="51444" y="39165"/>
                  </a:lnTo>
                  <a:cubicBezTo>
                    <a:pt x="51738" y="37964"/>
                    <a:pt x="51665" y="36714"/>
                    <a:pt x="51224" y="35562"/>
                  </a:cubicBezTo>
                  <a:cubicBezTo>
                    <a:pt x="43185" y="14338"/>
                    <a:pt x="22598" y="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805700" y="3578050"/>
              <a:ext cx="761625" cy="1669675"/>
            </a:xfrm>
            <a:custGeom>
              <a:rect b="b" l="l" r="r" t="t"/>
              <a:pathLst>
                <a:path extrusionOk="0" h="66787" w="30465">
                  <a:moveTo>
                    <a:pt x="0" y="0"/>
                  </a:moveTo>
                  <a:lnTo>
                    <a:pt x="0" y="66787"/>
                  </a:lnTo>
                  <a:lnTo>
                    <a:pt x="24019" y="66787"/>
                  </a:lnTo>
                  <a:cubicBezTo>
                    <a:pt x="25980" y="66787"/>
                    <a:pt x="27818" y="65855"/>
                    <a:pt x="28994" y="64287"/>
                  </a:cubicBezTo>
                  <a:cubicBezTo>
                    <a:pt x="30146" y="62694"/>
                    <a:pt x="30465" y="60660"/>
                    <a:pt x="29877" y="58797"/>
                  </a:cubicBezTo>
                  <a:cubicBezTo>
                    <a:pt x="28480" y="54361"/>
                    <a:pt x="27083" y="49925"/>
                    <a:pt x="25661" y="45489"/>
                  </a:cubicBezTo>
                  <a:cubicBezTo>
                    <a:pt x="24191" y="40856"/>
                    <a:pt x="15490" y="13382"/>
                    <a:pt x="12598" y="4289"/>
                  </a:cubicBezTo>
                  <a:cubicBezTo>
                    <a:pt x="11789" y="1740"/>
                    <a:pt x="9436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8"/>
          <p:cNvSpPr/>
          <p:nvPr/>
        </p:nvSpPr>
        <p:spPr>
          <a:xfrm>
            <a:off x="713225" y="3449075"/>
            <a:ext cx="738154" cy="738161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8"/>
          <p:cNvGrpSpPr/>
          <p:nvPr/>
        </p:nvGrpSpPr>
        <p:grpSpPr>
          <a:xfrm>
            <a:off x="855069" y="3601137"/>
            <a:ext cx="454467" cy="461663"/>
            <a:chOff x="1241475" y="238125"/>
            <a:chExt cx="5146850" cy="5228350"/>
          </a:xfrm>
        </p:grpSpPr>
        <p:sp>
          <p:nvSpPr>
            <p:cNvPr id="315" name="Google Shape;315;p8"/>
            <p:cNvSpPr/>
            <p:nvPr/>
          </p:nvSpPr>
          <p:spPr>
            <a:xfrm>
              <a:off x="1242075" y="544325"/>
              <a:ext cx="3635300" cy="4278800"/>
            </a:xfrm>
            <a:custGeom>
              <a:rect b="b" l="l" r="r" t="t"/>
              <a:pathLst>
                <a:path extrusionOk="0" h="171152" w="145412">
                  <a:moveTo>
                    <a:pt x="6134" y="1"/>
                  </a:moveTo>
                  <a:cubicBezTo>
                    <a:pt x="4626" y="1"/>
                    <a:pt x="3156" y="559"/>
                    <a:pt x="2010" y="1575"/>
                  </a:cubicBezTo>
                  <a:cubicBezTo>
                    <a:pt x="736" y="2751"/>
                    <a:pt x="1" y="4393"/>
                    <a:pt x="1" y="6134"/>
                  </a:cubicBezTo>
                  <a:lnTo>
                    <a:pt x="1" y="155294"/>
                  </a:lnTo>
                  <a:cubicBezTo>
                    <a:pt x="1" y="164044"/>
                    <a:pt x="7525" y="171151"/>
                    <a:pt x="16765" y="171151"/>
                  </a:cubicBezTo>
                  <a:lnTo>
                    <a:pt x="139284" y="171151"/>
                  </a:lnTo>
                  <a:cubicBezTo>
                    <a:pt x="142666" y="171151"/>
                    <a:pt x="145411" y="168406"/>
                    <a:pt x="145411" y="165024"/>
                  </a:cubicBezTo>
                  <a:lnTo>
                    <a:pt x="145411" y="19957"/>
                  </a:lnTo>
                  <a:cubicBezTo>
                    <a:pt x="145411" y="16819"/>
                    <a:pt x="143034" y="14172"/>
                    <a:pt x="139897" y="13854"/>
                  </a:cubicBezTo>
                  <a:lnTo>
                    <a:pt x="6741" y="31"/>
                  </a:lnTo>
                  <a:cubicBezTo>
                    <a:pt x="6538" y="11"/>
                    <a:pt x="6336" y="1"/>
                    <a:pt x="6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059400" y="716650"/>
              <a:ext cx="1817975" cy="4106475"/>
            </a:xfrm>
            <a:custGeom>
              <a:rect b="b" l="l" r="r" t="t"/>
              <a:pathLst>
                <a:path extrusionOk="0" h="164259" w="72719">
                  <a:moveTo>
                    <a:pt x="1" y="0"/>
                  </a:moveTo>
                  <a:lnTo>
                    <a:pt x="1" y="164258"/>
                  </a:lnTo>
                  <a:lnTo>
                    <a:pt x="66591" y="164258"/>
                  </a:lnTo>
                  <a:cubicBezTo>
                    <a:pt x="69973" y="164258"/>
                    <a:pt x="72718" y="161513"/>
                    <a:pt x="72718" y="158131"/>
                  </a:cubicBezTo>
                  <a:lnTo>
                    <a:pt x="72718" y="13064"/>
                  </a:lnTo>
                  <a:cubicBezTo>
                    <a:pt x="72718" y="9926"/>
                    <a:pt x="70341" y="7279"/>
                    <a:pt x="67204" y="69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365775" y="1506450"/>
              <a:ext cx="3022550" cy="3960025"/>
            </a:xfrm>
            <a:custGeom>
              <a:rect b="b" l="l" r="r" t="t"/>
              <a:pathLst>
                <a:path extrusionOk="0" h="158401" w="120902">
                  <a:moveTo>
                    <a:pt x="60390" y="0"/>
                  </a:moveTo>
                  <a:cubicBezTo>
                    <a:pt x="53625" y="0"/>
                    <a:pt x="48135" y="5490"/>
                    <a:pt x="48135" y="12255"/>
                  </a:cubicBezTo>
                  <a:lnTo>
                    <a:pt x="48135" y="24901"/>
                  </a:lnTo>
                  <a:cubicBezTo>
                    <a:pt x="48135" y="18137"/>
                    <a:pt x="42645" y="12647"/>
                    <a:pt x="35881" y="12647"/>
                  </a:cubicBezTo>
                  <a:cubicBezTo>
                    <a:pt x="29117" y="12647"/>
                    <a:pt x="23627" y="18137"/>
                    <a:pt x="23627" y="24901"/>
                  </a:cubicBezTo>
                  <a:lnTo>
                    <a:pt x="23627" y="67522"/>
                  </a:lnTo>
                  <a:cubicBezTo>
                    <a:pt x="21788" y="63037"/>
                    <a:pt x="17401" y="59851"/>
                    <a:pt x="12255" y="59851"/>
                  </a:cubicBezTo>
                  <a:cubicBezTo>
                    <a:pt x="5490" y="59851"/>
                    <a:pt x="0" y="65341"/>
                    <a:pt x="0" y="72105"/>
                  </a:cubicBezTo>
                  <a:lnTo>
                    <a:pt x="0" y="97962"/>
                  </a:lnTo>
                  <a:cubicBezTo>
                    <a:pt x="0" y="131343"/>
                    <a:pt x="27058" y="158400"/>
                    <a:pt x="60463" y="158400"/>
                  </a:cubicBezTo>
                  <a:cubicBezTo>
                    <a:pt x="93844" y="158400"/>
                    <a:pt x="120902" y="131343"/>
                    <a:pt x="120902" y="97962"/>
                  </a:cubicBezTo>
                  <a:lnTo>
                    <a:pt x="120902" y="42572"/>
                  </a:lnTo>
                  <a:cubicBezTo>
                    <a:pt x="120902" y="35807"/>
                    <a:pt x="115412" y="30318"/>
                    <a:pt x="108648" y="30318"/>
                  </a:cubicBezTo>
                  <a:cubicBezTo>
                    <a:pt x="102545" y="30318"/>
                    <a:pt x="97496" y="34778"/>
                    <a:pt x="96540" y="40636"/>
                  </a:cubicBezTo>
                  <a:lnTo>
                    <a:pt x="96540" y="24901"/>
                  </a:lnTo>
                  <a:cubicBezTo>
                    <a:pt x="96540" y="18137"/>
                    <a:pt x="91075" y="12647"/>
                    <a:pt x="84286" y="12647"/>
                  </a:cubicBezTo>
                  <a:cubicBezTo>
                    <a:pt x="78845" y="12647"/>
                    <a:pt x="74237" y="16200"/>
                    <a:pt x="72644" y="21127"/>
                  </a:cubicBezTo>
                  <a:lnTo>
                    <a:pt x="72644" y="12255"/>
                  </a:lnTo>
                  <a:cubicBezTo>
                    <a:pt x="72644" y="5490"/>
                    <a:pt x="67154" y="0"/>
                    <a:pt x="60390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877350" y="1506450"/>
              <a:ext cx="1510975" cy="3960025"/>
            </a:xfrm>
            <a:custGeom>
              <a:rect b="b" l="l" r="r" t="t"/>
              <a:pathLst>
                <a:path extrusionOk="0" h="158401" w="60439">
                  <a:moveTo>
                    <a:pt x="0" y="0"/>
                  </a:moveTo>
                  <a:lnTo>
                    <a:pt x="0" y="158400"/>
                  </a:lnTo>
                  <a:cubicBezTo>
                    <a:pt x="33381" y="158400"/>
                    <a:pt x="60439" y="131343"/>
                    <a:pt x="60439" y="97962"/>
                  </a:cubicBezTo>
                  <a:lnTo>
                    <a:pt x="60439" y="42572"/>
                  </a:lnTo>
                  <a:cubicBezTo>
                    <a:pt x="60439" y="35807"/>
                    <a:pt x="54949" y="30318"/>
                    <a:pt x="48185" y="30318"/>
                  </a:cubicBezTo>
                  <a:cubicBezTo>
                    <a:pt x="42082" y="30318"/>
                    <a:pt x="37033" y="34778"/>
                    <a:pt x="36077" y="40636"/>
                  </a:cubicBezTo>
                  <a:lnTo>
                    <a:pt x="36077" y="24901"/>
                  </a:lnTo>
                  <a:cubicBezTo>
                    <a:pt x="36077" y="18137"/>
                    <a:pt x="30612" y="12647"/>
                    <a:pt x="23823" y="12647"/>
                  </a:cubicBezTo>
                  <a:cubicBezTo>
                    <a:pt x="18382" y="12647"/>
                    <a:pt x="13774" y="16200"/>
                    <a:pt x="12181" y="21127"/>
                  </a:cubicBezTo>
                  <a:lnTo>
                    <a:pt x="12181" y="12255"/>
                  </a:lnTo>
                  <a:cubicBezTo>
                    <a:pt x="12181" y="5515"/>
                    <a:pt x="6716" y="49"/>
                    <a:pt x="0" y="0"/>
                  </a:cubicBez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34000" y="376575"/>
              <a:ext cx="3545825" cy="608475"/>
            </a:xfrm>
            <a:custGeom>
              <a:rect b="b" l="l" r="r" t="t"/>
              <a:pathLst>
                <a:path extrusionOk="0" h="24339" w="141833">
                  <a:moveTo>
                    <a:pt x="4951" y="1"/>
                  </a:moveTo>
                  <a:cubicBezTo>
                    <a:pt x="1765" y="3408"/>
                    <a:pt x="0" y="7966"/>
                    <a:pt x="0" y="12844"/>
                  </a:cubicBezTo>
                  <a:cubicBezTo>
                    <a:pt x="0" y="17108"/>
                    <a:pt x="1324" y="21103"/>
                    <a:pt x="3799" y="24338"/>
                  </a:cubicBezTo>
                  <a:lnTo>
                    <a:pt x="141685" y="24338"/>
                  </a:lnTo>
                  <a:cubicBezTo>
                    <a:pt x="141538" y="23260"/>
                    <a:pt x="141122" y="22230"/>
                    <a:pt x="140435" y="21348"/>
                  </a:cubicBezTo>
                  <a:cubicBezTo>
                    <a:pt x="137715" y="17843"/>
                    <a:pt x="136416" y="15074"/>
                    <a:pt x="136416" y="12844"/>
                  </a:cubicBezTo>
                  <a:cubicBezTo>
                    <a:pt x="136416" y="10638"/>
                    <a:pt x="137739" y="7844"/>
                    <a:pt x="140435" y="4339"/>
                  </a:cubicBezTo>
                  <a:cubicBezTo>
                    <a:pt x="141416" y="3089"/>
                    <a:pt x="141832" y="1521"/>
                    <a:pt x="14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059400" y="376575"/>
              <a:ext cx="1820425" cy="608475"/>
            </a:xfrm>
            <a:custGeom>
              <a:rect b="b" l="l" r="r" t="t"/>
              <a:pathLst>
                <a:path extrusionOk="0" h="24339" w="72817">
                  <a:moveTo>
                    <a:pt x="1" y="1"/>
                  </a:moveTo>
                  <a:lnTo>
                    <a:pt x="1" y="24338"/>
                  </a:lnTo>
                  <a:lnTo>
                    <a:pt x="72669" y="24338"/>
                  </a:lnTo>
                  <a:cubicBezTo>
                    <a:pt x="72522" y="23260"/>
                    <a:pt x="72106" y="22230"/>
                    <a:pt x="71419" y="21348"/>
                  </a:cubicBezTo>
                  <a:cubicBezTo>
                    <a:pt x="68699" y="17843"/>
                    <a:pt x="67400" y="15074"/>
                    <a:pt x="67400" y="12844"/>
                  </a:cubicBezTo>
                  <a:cubicBezTo>
                    <a:pt x="67400" y="10638"/>
                    <a:pt x="68723" y="7844"/>
                    <a:pt x="71419" y="4339"/>
                  </a:cubicBezTo>
                  <a:cubicBezTo>
                    <a:pt x="72400" y="3089"/>
                    <a:pt x="72816" y="1521"/>
                    <a:pt x="72669" y="1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241475" y="238125"/>
              <a:ext cx="3635275" cy="919100"/>
            </a:xfrm>
            <a:custGeom>
              <a:rect b="b" l="l" r="r" t="t"/>
              <a:pathLst>
                <a:path extrusionOk="0" h="36764" w="145411">
                  <a:moveTo>
                    <a:pt x="17720" y="0"/>
                  </a:moveTo>
                  <a:cubicBezTo>
                    <a:pt x="12941" y="0"/>
                    <a:pt x="8284" y="2010"/>
                    <a:pt x="4976" y="5514"/>
                  </a:cubicBezTo>
                  <a:cubicBezTo>
                    <a:pt x="1765" y="8946"/>
                    <a:pt x="0" y="13504"/>
                    <a:pt x="0" y="18382"/>
                  </a:cubicBezTo>
                  <a:cubicBezTo>
                    <a:pt x="0" y="23259"/>
                    <a:pt x="1765" y="27817"/>
                    <a:pt x="4976" y="31224"/>
                  </a:cubicBezTo>
                  <a:cubicBezTo>
                    <a:pt x="8284" y="34753"/>
                    <a:pt x="12941" y="36763"/>
                    <a:pt x="17720" y="36763"/>
                  </a:cubicBezTo>
                  <a:lnTo>
                    <a:pt x="139284" y="36763"/>
                  </a:lnTo>
                  <a:cubicBezTo>
                    <a:pt x="142666" y="36763"/>
                    <a:pt x="145411" y="34018"/>
                    <a:pt x="145411" y="30636"/>
                  </a:cubicBezTo>
                  <a:cubicBezTo>
                    <a:pt x="145411" y="27254"/>
                    <a:pt x="142666" y="24509"/>
                    <a:pt x="139284" y="24509"/>
                  </a:cubicBezTo>
                  <a:lnTo>
                    <a:pt x="17720" y="24509"/>
                  </a:lnTo>
                  <a:cubicBezTo>
                    <a:pt x="16299" y="24509"/>
                    <a:pt x="14902" y="23896"/>
                    <a:pt x="13897" y="22842"/>
                  </a:cubicBezTo>
                  <a:cubicBezTo>
                    <a:pt x="12843" y="21715"/>
                    <a:pt x="12255" y="20122"/>
                    <a:pt x="12255" y="18382"/>
                  </a:cubicBezTo>
                  <a:cubicBezTo>
                    <a:pt x="12255" y="16641"/>
                    <a:pt x="12843" y="15048"/>
                    <a:pt x="13897" y="13921"/>
                  </a:cubicBezTo>
                  <a:cubicBezTo>
                    <a:pt x="14902" y="12867"/>
                    <a:pt x="16299" y="12254"/>
                    <a:pt x="17720" y="12254"/>
                  </a:cubicBezTo>
                  <a:lnTo>
                    <a:pt x="139284" y="12254"/>
                  </a:lnTo>
                  <a:cubicBezTo>
                    <a:pt x="142666" y="12254"/>
                    <a:pt x="145411" y="9509"/>
                    <a:pt x="145411" y="6127"/>
                  </a:cubicBezTo>
                  <a:cubicBezTo>
                    <a:pt x="145411" y="2745"/>
                    <a:pt x="142666" y="0"/>
                    <a:pt x="139284" y="0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059400" y="238125"/>
              <a:ext cx="1817350" cy="306375"/>
            </a:xfrm>
            <a:custGeom>
              <a:rect b="b" l="l" r="r" t="t"/>
              <a:pathLst>
                <a:path extrusionOk="0" h="12255" w="72694">
                  <a:moveTo>
                    <a:pt x="1" y="0"/>
                  </a:moveTo>
                  <a:lnTo>
                    <a:pt x="1" y="12254"/>
                  </a:lnTo>
                  <a:lnTo>
                    <a:pt x="66567" y="12254"/>
                  </a:lnTo>
                  <a:cubicBezTo>
                    <a:pt x="69949" y="12254"/>
                    <a:pt x="72694" y="9509"/>
                    <a:pt x="72694" y="6127"/>
                  </a:cubicBezTo>
                  <a:cubicBezTo>
                    <a:pt x="72694" y="2745"/>
                    <a:pt x="69949" y="0"/>
                    <a:pt x="6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059400" y="850825"/>
              <a:ext cx="1817350" cy="306400"/>
            </a:xfrm>
            <a:custGeom>
              <a:rect b="b" l="l" r="r" t="t"/>
              <a:pathLst>
                <a:path extrusionOk="0" h="12256" w="72694">
                  <a:moveTo>
                    <a:pt x="1" y="1"/>
                  </a:moveTo>
                  <a:lnTo>
                    <a:pt x="1" y="12255"/>
                  </a:lnTo>
                  <a:lnTo>
                    <a:pt x="66567" y="12255"/>
                  </a:lnTo>
                  <a:cubicBezTo>
                    <a:pt x="69949" y="12255"/>
                    <a:pt x="72694" y="9510"/>
                    <a:pt x="72694" y="6128"/>
                  </a:cubicBezTo>
                  <a:cubicBezTo>
                    <a:pt x="72694" y="2746"/>
                    <a:pt x="69949" y="1"/>
                    <a:pt x="66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54800" y="850825"/>
              <a:ext cx="919100" cy="1154075"/>
            </a:xfrm>
            <a:custGeom>
              <a:rect b="b" l="l" r="r" t="t"/>
              <a:pathLst>
                <a:path extrusionOk="0" h="46163" w="36764">
                  <a:moveTo>
                    <a:pt x="1" y="1"/>
                  </a:moveTo>
                  <a:lnTo>
                    <a:pt x="1" y="40024"/>
                  </a:lnTo>
                  <a:cubicBezTo>
                    <a:pt x="1" y="42009"/>
                    <a:pt x="932" y="43847"/>
                    <a:pt x="2525" y="44999"/>
                  </a:cubicBezTo>
                  <a:cubicBezTo>
                    <a:pt x="3601" y="45765"/>
                    <a:pt x="4861" y="46163"/>
                    <a:pt x="6140" y="46163"/>
                  </a:cubicBezTo>
                  <a:cubicBezTo>
                    <a:pt x="6784" y="46163"/>
                    <a:pt x="7432" y="46062"/>
                    <a:pt x="8064" y="45857"/>
                  </a:cubicBezTo>
                  <a:lnTo>
                    <a:pt x="18382" y="42401"/>
                  </a:lnTo>
                  <a:lnTo>
                    <a:pt x="28676" y="45857"/>
                  </a:lnTo>
                  <a:cubicBezTo>
                    <a:pt x="29313" y="46053"/>
                    <a:pt x="29975" y="46151"/>
                    <a:pt x="30636" y="46151"/>
                  </a:cubicBezTo>
                  <a:cubicBezTo>
                    <a:pt x="31886" y="46151"/>
                    <a:pt x="33161" y="45759"/>
                    <a:pt x="34215" y="44999"/>
                  </a:cubicBezTo>
                  <a:cubicBezTo>
                    <a:pt x="35808" y="43847"/>
                    <a:pt x="36764" y="42009"/>
                    <a:pt x="36764" y="40024"/>
                  </a:cubicBez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8"/>
          <p:cNvSpPr/>
          <p:nvPr/>
        </p:nvSpPr>
        <p:spPr>
          <a:xfrm>
            <a:off x="713225" y="1687001"/>
            <a:ext cx="738154" cy="738161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8"/>
          <p:cNvGrpSpPr/>
          <p:nvPr/>
        </p:nvGrpSpPr>
        <p:grpSpPr>
          <a:xfrm>
            <a:off x="851470" y="1837980"/>
            <a:ext cx="461663" cy="436451"/>
            <a:chOff x="1190625" y="380875"/>
            <a:chExt cx="5228350" cy="4942825"/>
          </a:xfrm>
        </p:grpSpPr>
        <p:sp>
          <p:nvSpPr>
            <p:cNvPr id="327" name="Google Shape;327;p8"/>
            <p:cNvSpPr/>
            <p:nvPr/>
          </p:nvSpPr>
          <p:spPr>
            <a:xfrm>
              <a:off x="1435700" y="2585450"/>
              <a:ext cx="4738175" cy="2738250"/>
            </a:xfrm>
            <a:custGeom>
              <a:rect b="b" l="l" r="r" t="t"/>
              <a:pathLst>
                <a:path extrusionOk="0" h="109530" w="189527">
                  <a:moveTo>
                    <a:pt x="1" y="0"/>
                  </a:moveTo>
                  <a:lnTo>
                    <a:pt x="1" y="91148"/>
                  </a:lnTo>
                  <a:cubicBezTo>
                    <a:pt x="1" y="101295"/>
                    <a:pt x="8235" y="109530"/>
                    <a:pt x="18382" y="109530"/>
                  </a:cubicBezTo>
                  <a:lnTo>
                    <a:pt x="171145" y="109530"/>
                  </a:lnTo>
                  <a:cubicBezTo>
                    <a:pt x="181292" y="109530"/>
                    <a:pt x="189527" y="101295"/>
                    <a:pt x="189527" y="91148"/>
                  </a:cubicBezTo>
                  <a:lnTo>
                    <a:pt x="189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3805075" y="2585450"/>
              <a:ext cx="2368800" cy="2738250"/>
            </a:xfrm>
            <a:custGeom>
              <a:rect b="b" l="l" r="r" t="t"/>
              <a:pathLst>
                <a:path extrusionOk="0" h="109530" w="94752">
                  <a:moveTo>
                    <a:pt x="1" y="0"/>
                  </a:moveTo>
                  <a:lnTo>
                    <a:pt x="1" y="109530"/>
                  </a:lnTo>
                  <a:lnTo>
                    <a:pt x="76370" y="109530"/>
                  </a:lnTo>
                  <a:cubicBezTo>
                    <a:pt x="86517" y="109530"/>
                    <a:pt x="94752" y="101295"/>
                    <a:pt x="94752" y="91148"/>
                  </a:cubicBezTo>
                  <a:lnTo>
                    <a:pt x="94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753050" y="380875"/>
              <a:ext cx="2103475" cy="1113325"/>
            </a:xfrm>
            <a:custGeom>
              <a:rect b="b" l="l" r="r" t="t"/>
              <a:pathLst>
                <a:path extrusionOk="0" h="44533" w="84139">
                  <a:moveTo>
                    <a:pt x="18382" y="1"/>
                  </a:moveTo>
                  <a:cubicBezTo>
                    <a:pt x="8235" y="1"/>
                    <a:pt x="0" y="8260"/>
                    <a:pt x="0" y="18382"/>
                  </a:cubicBezTo>
                  <a:lnTo>
                    <a:pt x="0" y="38406"/>
                  </a:lnTo>
                  <a:cubicBezTo>
                    <a:pt x="0" y="41788"/>
                    <a:pt x="2745" y="44533"/>
                    <a:pt x="6128" y="44533"/>
                  </a:cubicBezTo>
                  <a:cubicBezTo>
                    <a:pt x="9510" y="44533"/>
                    <a:pt x="12255" y="41788"/>
                    <a:pt x="12255" y="38406"/>
                  </a:cubicBezTo>
                  <a:lnTo>
                    <a:pt x="12255" y="18382"/>
                  </a:lnTo>
                  <a:cubicBezTo>
                    <a:pt x="12255" y="15024"/>
                    <a:pt x="15000" y="12255"/>
                    <a:pt x="18382" y="12255"/>
                  </a:cubicBezTo>
                  <a:lnTo>
                    <a:pt x="65757" y="12255"/>
                  </a:lnTo>
                  <a:cubicBezTo>
                    <a:pt x="69140" y="12255"/>
                    <a:pt x="71885" y="15024"/>
                    <a:pt x="71885" y="18382"/>
                  </a:cubicBezTo>
                  <a:lnTo>
                    <a:pt x="71885" y="38406"/>
                  </a:lnTo>
                  <a:cubicBezTo>
                    <a:pt x="71885" y="41788"/>
                    <a:pt x="74630" y="44533"/>
                    <a:pt x="78012" y="44533"/>
                  </a:cubicBezTo>
                  <a:cubicBezTo>
                    <a:pt x="81394" y="44533"/>
                    <a:pt x="84139" y="41788"/>
                    <a:pt x="84139" y="38406"/>
                  </a:cubicBezTo>
                  <a:lnTo>
                    <a:pt x="84139" y="18382"/>
                  </a:lnTo>
                  <a:cubicBezTo>
                    <a:pt x="84139" y="8260"/>
                    <a:pt x="75904" y="1"/>
                    <a:pt x="65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3805075" y="380875"/>
              <a:ext cx="1051450" cy="1113325"/>
            </a:xfrm>
            <a:custGeom>
              <a:rect b="b" l="l" r="r" t="t"/>
              <a:pathLst>
                <a:path extrusionOk="0" h="44533" w="42058">
                  <a:moveTo>
                    <a:pt x="1" y="1"/>
                  </a:moveTo>
                  <a:lnTo>
                    <a:pt x="1" y="12255"/>
                  </a:lnTo>
                  <a:lnTo>
                    <a:pt x="23676" y="12255"/>
                  </a:lnTo>
                  <a:cubicBezTo>
                    <a:pt x="27059" y="12255"/>
                    <a:pt x="29804" y="15024"/>
                    <a:pt x="29804" y="18382"/>
                  </a:cubicBezTo>
                  <a:lnTo>
                    <a:pt x="29804" y="38406"/>
                  </a:lnTo>
                  <a:cubicBezTo>
                    <a:pt x="29804" y="41788"/>
                    <a:pt x="32549" y="44533"/>
                    <a:pt x="35931" y="44533"/>
                  </a:cubicBezTo>
                  <a:cubicBezTo>
                    <a:pt x="39313" y="44533"/>
                    <a:pt x="42058" y="41788"/>
                    <a:pt x="42058" y="38406"/>
                  </a:cubicBezTo>
                  <a:lnTo>
                    <a:pt x="42058" y="18382"/>
                  </a:lnTo>
                  <a:cubicBezTo>
                    <a:pt x="42058" y="8260"/>
                    <a:pt x="33823" y="1"/>
                    <a:pt x="23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190625" y="1187825"/>
              <a:ext cx="5228350" cy="1971150"/>
            </a:xfrm>
            <a:custGeom>
              <a:rect b="b" l="l" r="r" t="t"/>
              <a:pathLst>
                <a:path extrusionOk="0" h="78846" w="209134"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lnTo>
                    <a:pt x="0" y="44925"/>
                  </a:lnTo>
                  <a:cubicBezTo>
                    <a:pt x="0" y="63625"/>
                    <a:pt x="15220" y="78845"/>
                    <a:pt x="33896" y="78845"/>
                  </a:cubicBezTo>
                  <a:lnTo>
                    <a:pt x="175238" y="78845"/>
                  </a:lnTo>
                  <a:cubicBezTo>
                    <a:pt x="193938" y="78845"/>
                    <a:pt x="209133" y="63625"/>
                    <a:pt x="209133" y="44925"/>
                  </a:cubicBezTo>
                  <a:lnTo>
                    <a:pt x="209133" y="6128"/>
                  </a:lnTo>
                  <a:cubicBezTo>
                    <a:pt x="209133" y="2746"/>
                    <a:pt x="206388" y="1"/>
                    <a:pt x="20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805075" y="1187825"/>
              <a:ext cx="2613900" cy="1971150"/>
            </a:xfrm>
            <a:custGeom>
              <a:rect b="b" l="l" r="r" t="t"/>
              <a:pathLst>
                <a:path extrusionOk="0" h="78846" w="104556">
                  <a:moveTo>
                    <a:pt x="1" y="1"/>
                  </a:moveTo>
                  <a:lnTo>
                    <a:pt x="1" y="78845"/>
                  </a:lnTo>
                  <a:lnTo>
                    <a:pt x="70660" y="78845"/>
                  </a:lnTo>
                  <a:cubicBezTo>
                    <a:pt x="89360" y="78845"/>
                    <a:pt x="104555" y="63625"/>
                    <a:pt x="104555" y="44925"/>
                  </a:cubicBezTo>
                  <a:lnTo>
                    <a:pt x="104555" y="6128"/>
                  </a:lnTo>
                  <a:cubicBezTo>
                    <a:pt x="104555" y="2746"/>
                    <a:pt x="101810" y="1"/>
                    <a:pt x="98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642050" y="2239875"/>
              <a:ext cx="919125" cy="2144525"/>
            </a:xfrm>
            <a:custGeom>
              <a:rect b="b" l="l" r="r" t="t"/>
              <a:pathLst>
                <a:path extrusionOk="0" h="85781" w="36765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lnTo>
                    <a:pt x="1" y="79654"/>
                  </a:lnTo>
                  <a:cubicBezTo>
                    <a:pt x="1" y="83036"/>
                    <a:pt x="2746" y="85781"/>
                    <a:pt x="6128" y="85781"/>
                  </a:cubicBezTo>
                  <a:lnTo>
                    <a:pt x="30637" y="85781"/>
                  </a:lnTo>
                  <a:cubicBezTo>
                    <a:pt x="34019" y="85781"/>
                    <a:pt x="36764" y="83036"/>
                    <a:pt x="36764" y="79654"/>
                  </a:cubicBezTo>
                  <a:lnTo>
                    <a:pt x="36764" y="6127"/>
                  </a:lnTo>
                  <a:cubicBezTo>
                    <a:pt x="36764" y="2745"/>
                    <a:pt x="34019" y="0"/>
                    <a:pt x="30637" y="0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795250" y="3005775"/>
              <a:ext cx="612725" cy="612725"/>
            </a:xfrm>
            <a:custGeom>
              <a:rect b="b" l="l" r="r" t="t"/>
              <a:pathLst>
                <a:path extrusionOk="0" h="24509" w="24509">
                  <a:moveTo>
                    <a:pt x="4093" y="0"/>
                  </a:moveTo>
                  <a:cubicBezTo>
                    <a:pt x="1838" y="0"/>
                    <a:pt x="0" y="1814"/>
                    <a:pt x="0" y="4069"/>
                  </a:cubicBezTo>
                  <a:lnTo>
                    <a:pt x="0" y="20416"/>
                  </a:lnTo>
                  <a:cubicBezTo>
                    <a:pt x="0" y="22671"/>
                    <a:pt x="1838" y="24509"/>
                    <a:pt x="4093" y="24509"/>
                  </a:cubicBezTo>
                  <a:lnTo>
                    <a:pt x="20440" y="24509"/>
                  </a:lnTo>
                  <a:cubicBezTo>
                    <a:pt x="22695" y="24509"/>
                    <a:pt x="24509" y="22671"/>
                    <a:pt x="24509" y="20416"/>
                  </a:cubicBezTo>
                  <a:lnTo>
                    <a:pt x="24509" y="4069"/>
                  </a:lnTo>
                  <a:cubicBezTo>
                    <a:pt x="24509" y="1814"/>
                    <a:pt x="22695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048425" y="2239875"/>
              <a:ext cx="919100" cy="2144525"/>
            </a:xfrm>
            <a:custGeom>
              <a:rect b="b" l="l" r="r" t="t"/>
              <a:pathLst>
                <a:path extrusionOk="0" h="85781" w="36764">
                  <a:moveTo>
                    <a:pt x="6127" y="0"/>
                  </a:moveTo>
                  <a:cubicBezTo>
                    <a:pt x="2745" y="0"/>
                    <a:pt x="0" y="2745"/>
                    <a:pt x="0" y="6127"/>
                  </a:cubicBezTo>
                  <a:lnTo>
                    <a:pt x="0" y="79654"/>
                  </a:lnTo>
                  <a:cubicBezTo>
                    <a:pt x="0" y="83036"/>
                    <a:pt x="2745" y="85781"/>
                    <a:pt x="6127" y="85781"/>
                  </a:cubicBezTo>
                  <a:lnTo>
                    <a:pt x="30636" y="85781"/>
                  </a:lnTo>
                  <a:cubicBezTo>
                    <a:pt x="34018" y="85781"/>
                    <a:pt x="36763" y="83036"/>
                    <a:pt x="36763" y="79654"/>
                  </a:cubicBezTo>
                  <a:lnTo>
                    <a:pt x="36763" y="6127"/>
                  </a:lnTo>
                  <a:cubicBezTo>
                    <a:pt x="36763" y="2745"/>
                    <a:pt x="34018" y="0"/>
                    <a:pt x="30636" y="0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201600" y="3005775"/>
              <a:ext cx="612750" cy="612725"/>
            </a:xfrm>
            <a:custGeom>
              <a:rect b="b" l="l" r="r" t="t"/>
              <a:pathLst>
                <a:path extrusionOk="0" h="24509" w="24510">
                  <a:moveTo>
                    <a:pt x="4093" y="0"/>
                  </a:moveTo>
                  <a:cubicBezTo>
                    <a:pt x="1839" y="0"/>
                    <a:pt x="0" y="1814"/>
                    <a:pt x="0" y="4069"/>
                  </a:cubicBezTo>
                  <a:lnTo>
                    <a:pt x="0" y="20416"/>
                  </a:lnTo>
                  <a:cubicBezTo>
                    <a:pt x="0" y="22671"/>
                    <a:pt x="1839" y="24509"/>
                    <a:pt x="4093" y="24509"/>
                  </a:cubicBezTo>
                  <a:lnTo>
                    <a:pt x="20416" y="24509"/>
                  </a:lnTo>
                  <a:cubicBezTo>
                    <a:pt x="22671" y="24509"/>
                    <a:pt x="24509" y="22671"/>
                    <a:pt x="24509" y="20416"/>
                  </a:cubicBezTo>
                  <a:lnTo>
                    <a:pt x="24509" y="4069"/>
                  </a:lnTo>
                  <a:cubicBezTo>
                    <a:pt x="24509" y="1814"/>
                    <a:pt x="22671" y="0"/>
                    <a:pt x="20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8"/>
          <p:cNvGrpSpPr/>
          <p:nvPr/>
        </p:nvGrpSpPr>
        <p:grpSpPr>
          <a:xfrm>
            <a:off x="5198516" y="1825266"/>
            <a:ext cx="461663" cy="461608"/>
            <a:chOff x="1190625" y="238125"/>
            <a:chExt cx="5228350" cy="5227725"/>
          </a:xfrm>
        </p:grpSpPr>
        <p:sp>
          <p:nvSpPr>
            <p:cNvPr id="338" name="Google Shape;338;p8"/>
            <p:cNvSpPr/>
            <p:nvPr/>
          </p:nvSpPr>
          <p:spPr>
            <a:xfrm>
              <a:off x="1754925" y="2484350"/>
              <a:ext cx="4100350" cy="2981500"/>
            </a:xfrm>
            <a:custGeom>
              <a:rect b="b" l="l" r="r" t="t"/>
              <a:pathLst>
                <a:path extrusionOk="0" h="119260" w="164014">
                  <a:moveTo>
                    <a:pt x="5442" y="0"/>
                  </a:moveTo>
                  <a:cubicBezTo>
                    <a:pt x="2451" y="0"/>
                    <a:pt x="1" y="2745"/>
                    <a:pt x="1" y="6127"/>
                  </a:cubicBezTo>
                  <a:lnTo>
                    <a:pt x="1" y="113133"/>
                  </a:lnTo>
                  <a:cubicBezTo>
                    <a:pt x="1" y="116515"/>
                    <a:pt x="2451" y="119260"/>
                    <a:pt x="5442" y="119260"/>
                  </a:cubicBezTo>
                  <a:lnTo>
                    <a:pt x="158572" y="119260"/>
                  </a:lnTo>
                  <a:cubicBezTo>
                    <a:pt x="161587" y="119260"/>
                    <a:pt x="164013" y="116515"/>
                    <a:pt x="164013" y="113133"/>
                  </a:cubicBezTo>
                  <a:lnTo>
                    <a:pt x="164013" y="6127"/>
                  </a:lnTo>
                  <a:cubicBezTo>
                    <a:pt x="164013" y="2745"/>
                    <a:pt x="161587" y="0"/>
                    <a:pt x="15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3805075" y="2484350"/>
              <a:ext cx="2050200" cy="2981500"/>
            </a:xfrm>
            <a:custGeom>
              <a:rect b="b" l="l" r="r" t="t"/>
              <a:pathLst>
                <a:path extrusionOk="0" h="119260" w="82008">
                  <a:moveTo>
                    <a:pt x="1" y="0"/>
                  </a:moveTo>
                  <a:lnTo>
                    <a:pt x="1" y="119260"/>
                  </a:lnTo>
                  <a:lnTo>
                    <a:pt x="76566" y="119260"/>
                  </a:lnTo>
                  <a:cubicBezTo>
                    <a:pt x="79581" y="119260"/>
                    <a:pt x="82007" y="116515"/>
                    <a:pt x="82007" y="113133"/>
                  </a:cubicBezTo>
                  <a:lnTo>
                    <a:pt x="82007" y="6127"/>
                  </a:lnTo>
                  <a:cubicBezTo>
                    <a:pt x="82007" y="2745"/>
                    <a:pt x="79581" y="0"/>
                    <a:pt x="7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3325325" y="238125"/>
              <a:ext cx="960150" cy="959525"/>
            </a:xfrm>
            <a:custGeom>
              <a:rect b="b" l="l" r="r" t="t"/>
              <a:pathLst>
                <a:path extrusionOk="0" h="38381" w="38406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406" y="29778"/>
                    <a:pt x="38406" y="19190"/>
                  </a:cubicBezTo>
                  <a:cubicBezTo>
                    <a:pt x="38406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1589500" y="243025"/>
              <a:ext cx="960150" cy="960150"/>
            </a:xfrm>
            <a:custGeom>
              <a:rect b="b" l="l" r="r" t="t"/>
              <a:pathLst>
                <a:path extrusionOk="0" h="38406" w="38406">
                  <a:moveTo>
                    <a:pt x="19215" y="0"/>
                  </a:moveTo>
                  <a:cubicBezTo>
                    <a:pt x="8627" y="0"/>
                    <a:pt x="0" y="8627"/>
                    <a:pt x="0" y="19215"/>
                  </a:cubicBezTo>
                  <a:cubicBezTo>
                    <a:pt x="0" y="29778"/>
                    <a:pt x="8627" y="38405"/>
                    <a:pt x="19215" y="38405"/>
                  </a:cubicBezTo>
                  <a:cubicBezTo>
                    <a:pt x="29778" y="38405"/>
                    <a:pt x="38405" y="29778"/>
                    <a:pt x="38405" y="19215"/>
                  </a:cubicBezTo>
                  <a:cubicBezTo>
                    <a:pt x="38405" y="8627"/>
                    <a:pt x="29778" y="0"/>
                    <a:pt x="19215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61150" y="238125"/>
              <a:ext cx="959550" cy="959525"/>
            </a:xfrm>
            <a:custGeom>
              <a:rect b="b" l="l" r="r" t="t"/>
              <a:pathLst>
                <a:path extrusionOk="0" h="38381" w="38382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382" y="29778"/>
                    <a:pt x="38382" y="19190"/>
                  </a:cubicBezTo>
                  <a:cubicBezTo>
                    <a:pt x="38382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354825" y="1192725"/>
              <a:ext cx="1429500" cy="954650"/>
            </a:xfrm>
            <a:custGeom>
              <a:rect b="b" l="l" r="r" t="t"/>
              <a:pathLst>
                <a:path extrusionOk="0" h="38186" w="57180">
                  <a:moveTo>
                    <a:pt x="28578" y="1"/>
                  </a:moveTo>
                  <a:cubicBezTo>
                    <a:pt x="20906" y="1"/>
                    <a:pt x="12916" y="2182"/>
                    <a:pt x="3432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8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3090650" y="1192725"/>
              <a:ext cx="1429500" cy="954650"/>
            </a:xfrm>
            <a:custGeom>
              <a:rect b="b" l="l" r="r" t="t"/>
              <a:pathLst>
                <a:path extrusionOk="0" h="38186" w="57180">
                  <a:moveTo>
                    <a:pt x="28578" y="1"/>
                  </a:moveTo>
                  <a:cubicBezTo>
                    <a:pt x="20907" y="1"/>
                    <a:pt x="12917" y="2182"/>
                    <a:pt x="3432" y="6839"/>
                  </a:cubicBezTo>
                  <a:cubicBezTo>
                    <a:pt x="1324" y="7868"/>
                    <a:pt x="1" y="10000"/>
                    <a:pt x="1" y="12329"/>
                  </a:cubicBezTo>
                  <a:lnTo>
                    <a:pt x="1" y="32058"/>
                  </a:lnTo>
                  <a:cubicBezTo>
                    <a:pt x="1" y="35440"/>
                    <a:pt x="2746" y="38185"/>
                    <a:pt x="6128" y="38185"/>
                  </a:cubicBezTo>
                  <a:lnTo>
                    <a:pt x="51052" y="38185"/>
                  </a:lnTo>
                  <a:cubicBezTo>
                    <a:pt x="54435" y="38185"/>
                    <a:pt x="57180" y="35440"/>
                    <a:pt x="57180" y="32058"/>
                  </a:cubicBezTo>
                  <a:lnTo>
                    <a:pt x="57180" y="12329"/>
                  </a:lnTo>
                  <a:cubicBezTo>
                    <a:pt x="57180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4826500" y="1192725"/>
              <a:ext cx="1429500" cy="954650"/>
            </a:xfrm>
            <a:custGeom>
              <a:rect b="b" l="l" r="r" t="t"/>
              <a:pathLst>
                <a:path extrusionOk="0" h="38186" w="57180">
                  <a:moveTo>
                    <a:pt x="28553" y="1"/>
                  </a:moveTo>
                  <a:cubicBezTo>
                    <a:pt x="20906" y="1"/>
                    <a:pt x="12916" y="2182"/>
                    <a:pt x="3431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7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31" y="7868"/>
                    <a:pt x="53748" y="6839"/>
                  </a:cubicBezTo>
                  <a:cubicBezTo>
                    <a:pt x="44238" y="2182"/>
                    <a:pt x="36224" y="1"/>
                    <a:pt x="28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3805075" y="1192725"/>
              <a:ext cx="715075" cy="954650"/>
            </a:xfrm>
            <a:custGeom>
              <a:rect b="b" l="l" r="r" t="t"/>
              <a:pathLst>
                <a:path extrusionOk="0" h="38186" w="28603">
                  <a:moveTo>
                    <a:pt x="1" y="1"/>
                  </a:moveTo>
                  <a:lnTo>
                    <a:pt x="1" y="38185"/>
                  </a:lnTo>
                  <a:lnTo>
                    <a:pt x="22475" y="38185"/>
                  </a:lnTo>
                  <a:cubicBezTo>
                    <a:pt x="25858" y="38185"/>
                    <a:pt x="28603" y="35440"/>
                    <a:pt x="28603" y="32058"/>
                  </a:cubicBezTo>
                  <a:lnTo>
                    <a:pt x="28603" y="12329"/>
                  </a:lnTo>
                  <a:cubicBezTo>
                    <a:pt x="28603" y="10000"/>
                    <a:pt x="27255" y="7868"/>
                    <a:pt x="25171" y="6839"/>
                  </a:cubicBezTo>
                  <a:cubicBezTo>
                    <a:pt x="15662" y="2182"/>
                    <a:pt x="76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723025" y="3250250"/>
              <a:ext cx="2164750" cy="1756075"/>
            </a:xfrm>
            <a:custGeom>
              <a:rect b="b" l="l" r="r" t="t"/>
              <a:pathLst>
                <a:path extrusionOk="0" h="70243" w="86590">
                  <a:moveTo>
                    <a:pt x="14706" y="0"/>
                  </a:moveTo>
                  <a:cubicBezTo>
                    <a:pt x="11323" y="0"/>
                    <a:pt x="8579" y="2745"/>
                    <a:pt x="8579" y="6127"/>
                  </a:cubicBezTo>
                  <a:cubicBezTo>
                    <a:pt x="8579" y="7475"/>
                    <a:pt x="7476" y="8578"/>
                    <a:pt x="6128" y="8578"/>
                  </a:cubicBezTo>
                  <a:cubicBezTo>
                    <a:pt x="2745" y="8578"/>
                    <a:pt x="0" y="11323"/>
                    <a:pt x="0" y="14705"/>
                  </a:cubicBezTo>
                  <a:lnTo>
                    <a:pt x="0" y="55537"/>
                  </a:lnTo>
                  <a:cubicBezTo>
                    <a:pt x="0" y="58919"/>
                    <a:pt x="2745" y="61664"/>
                    <a:pt x="6128" y="61664"/>
                  </a:cubicBezTo>
                  <a:cubicBezTo>
                    <a:pt x="7476" y="61664"/>
                    <a:pt x="8579" y="62767"/>
                    <a:pt x="8579" y="64115"/>
                  </a:cubicBezTo>
                  <a:cubicBezTo>
                    <a:pt x="8579" y="67497"/>
                    <a:pt x="11323" y="70242"/>
                    <a:pt x="14706" y="70242"/>
                  </a:cubicBezTo>
                  <a:lnTo>
                    <a:pt x="71885" y="70242"/>
                  </a:lnTo>
                  <a:cubicBezTo>
                    <a:pt x="75267" y="70242"/>
                    <a:pt x="78012" y="67497"/>
                    <a:pt x="78012" y="64115"/>
                  </a:cubicBezTo>
                  <a:cubicBezTo>
                    <a:pt x="78012" y="62767"/>
                    <a:pt x="79115" y="61664"/>
                    <a:pt x="80463" y="61664"/>
                  </a:cubicBezTo>
                  <a:cubicBezTo>
                    <a:pt x="83845" y="61664"/>
                    <a:pt x="86590" y="58919"/>
                    <a:pt x="86590" y="55537"/>
                  </a:cubicBezTo>
                  <a:lnTo>
                    <a:pt x="86590" y="14705"/>
                  </a:lnTo>
                  <a:cubicBezTo>
                    <a:pt x="86590" y="11323"/>
                    <a:pt x="83845" y="8578"/>
                    <a:pt x="80463" y="8578"/>
                  </a:cubicBezTo>
                  <a:cubicBezTo>
                    <a:pt x="79115" y="8578"/>
                    <a:pt x="78012" y="7475"/>
                    <a:pt x="78012" y="6127"/>
                  </a:cubicBezTo>
                  <a:cubicBezTo>
                    <a:pt x="78012" y="2745"/>
                    <a:pt x="75267" y="0"/>
                    <a:pt x="71885" y="0"/>
                  </a:cubicBez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497575" y="2749650"/>
              <a:ext cx="612750" cy="2716200"/>
            </a:xfrm>
            <a:custGeom>
              <a:rect b="b" l="l" r="r" t="t"/>
              <a:pathLst>
                <a:path extrusionOk="0" h="108648" w="24510">
                  <a:moveTo>
                    <a:pt x="1" y="0"/>
                  </a:moveTo>
                  <a:lnTo>
                    <a:pt x="1" y="102521"/>
                  </a:lnTo>
                  <a:cubicBezTo>
                    <a:pt x="1" y="105903"/>
                    <a:pt x="2746" y="108648"/>
                    <a:pt x="6128" y="108648"/>
                  </a:cubicBezTo>
                  <a:lnTo>
                    <a:pt x="24510" y="108648"/>
                  </a:lnTo>
                  <a:lnTo>
                    <a:pt x="24510" y="0"/>
                  </a:ln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500475" y="2749650"/>
              <a:ext cx="612125" cy="2716200"/>
            </a:xfrm>
            <a:custGeom>
              <a:rect b="b" l="l" r="r" t="t"/>
              <a:pathLst>
                <a:path extrusionOk="0" h="108648" w="24485">
                  <a:moveTo>
                    <a:pt x="1" y="0"/>
                  </a:moveTo>
                  <a:lnTo>
                    <a:pt x="1" y="108648"/>
                  </a:lnTo>
                  <a:lnTo>
                    <a:pt x="18358" y="108648"/>
                  </a:lnTo>
                  <a:cubicBezTo>
                    <a:pt x="21740" y="108648"/>
                    <a:pt x="24485" y="105903"/>
                    <a:pt x="24485" y="102521"/>
                  </a:cubicBezTo>
                  <a:lnTo>
                    <a:pt x="24485" y="0"/>
                  </a:ln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190625" y="1871625"/>
              <a:ext cx="5228350" cy="919100"/>
            </a:xfrm>
            <a:custGeom>
              <a:rect b="b" l="l" r="r" t="t"/>
              <a:pathLst>
                <a:path extrusionOk="0" h="36764" w="209134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203006" y="36764"/>
                  </a:lnTo>
                  <a:cubicBezTo>
                    <a:pt x="206388" y="36764"/>
                    <a:pt x="209133" y="34019"/>
                    <a:pt x="209133" y="30636"/>
                  </a:cubicBezTo>
                  <a:lnTo>
                    <a:pt x="209133" y="6128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3805075" y="238125"/>
              <a:ext cx="480400" cy="959525"/>
            </a:xfrm>
            <a:custGeom>
              <a:rect b="b" l="l" r="r" t="t"/>
              <a:pathLst>
                <a:path extrusionOk="0" h="38381" w="19216">
                  <a:moveTo>
                    <a:pt x="1" y="0"/>
                  </a:moveTo>
                  <a:lnTo>
                    <a:pt x="1" y="38381"/>
                  </a:lnTo>
                  <a:cubicBezTo>
                    <a:pt x="10589" y="38381"/>
                    <a:pt x="19216" y="29778"/>
                    <a:pt x="19216" y="19190"/>
                  </a:cubicBezTo>
                  <a:cubicBezTo>
                    <a:pt x="19216" y="8603"/>
                    <a:pt x="10589" y="0"/>
                    <a:pt x="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3805075" y="1871625"/>
              <a:ext cx="2613900" cy="919100"/>
            </a:xfrm>
            <a:custGeom>
              <a:rect b="b" l="l" r="r" t="t"/>
              <a:pathLst>
                <a:path extrusionOk="0" h="36764" w="104556">
                  <a:moveTo>
                    <a:pt x="1" y="0"/>
                  </a:moveTo>
                  <a:lnTo>
                    <a:pt x="1" y="36764"/>
                  </a:lnTo>
                  <a:lnTo>
                    <a:pt x="98428" y="36764"/>
                  </a:lnTo>
                  <a:cubicBezTo>
                    <a:pt x="101810" y="36764"/>
                    <a:pt x="104555" y="34019"/>
                    <a:pt x="104555" y="30636"/>
                  </a:cubicBezTo>
                  <a:lnTo>
                    <a:pt x="104555" y="6128"/>
                  </a:lnTo>
                  <a:cubicBezTo>
                    <a:pt x="104555" y="2745"/>
                    <a:pt x="101810" y="0"/>
                    <a:pt x="98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3805075" y="3250250"/>
              <a:ext cx="1082700" cy="1756075"/>
            </a:xfrm>
            <a:custGeom>
              <a:rect b="b" l="l" r="r" t="t"/>
              <a:pathLst>
                <a:path extrusionOk="0" h="70243" w="43308">
                  <a:moveTo>
                    <a:pt x="1" y="0"/>
                  </a:moveTo>
                  <a:lnTo>
                    <a:pt x="1" y="70242"/>
                  </a:lnTo>
                  <a:lnTo>
                    <a:pt x="28603" y="70242"/>
                  </a:lnTo>
                  <a:cubicBezTo>
                    <a:pt x="31985" y="70242"/>
                    <a:pt x="34730" y="67497"/>
                    <a:pt x="34730" y="64115"/>
                  </a:cubicBezTo>
                  <a:cubicBezTo>
                    <a:pt x="34730" y="62767"/>
                    <a:pt x="35833" y="61664"/>
                    <a:pt x="37181" y="61664"/>
                  </a:cubicBezTo>
                  <a:cubicBezTo>
                    <a:pt x="40563" y="61664"/>
                    <a:pt x="43308" y="58919"/>
                    <a:pt x="43308" y="55537"/>
                  </a:cubicBezTo>
                  <a:lnTo>
                    <a:pt x="43308" y="14705"/>
                  </a:lnTo>
                  <a:cubicBezTo>
                    <a:pt x="43308" y="11323"/>
                    <a:pt x="40563" y="8578"/>
                    <a:pt x="37181" y="8578"/>
                  </a:cubicBezTo>
                  <a:cubicBezTo>
                    <a:pt x="35833" y="8578"/>
                    <a:pt x="34730" y="7475"/>
                    <a:pt x="34730" y="6127"/>
                  </a:cubicBezTo>
                  <a:cubicBezTo>
                    <a:pt x="34730" y="2745"/>
                    <a:pt x="31985" y="0"/>
                    <a:pt x="28603" y="0"/>
                  </a:cubicBez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/>
          <p:nvPr/>
        </p:nvSpPr>
        <p:spPr>
          <a:xfrm>
            <a:off x="4071775" y="466425"/>
            <a:ext cx="1000460" cy="1000469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 txBox="1"/>
          <p:nvPr>
            <p:ph idx="1" type="subTitle"/>
          </p:nvPr>
        </p:nvSpPr>
        <p:spPr>
          <a:xfrm flipH="1">
            <a:off x="801900" y="2896887"/>
            <a:ext cx="77325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800">
                <a:solidFill>
                  <a:srgbClr val="000000"/>
                </a:solidFill>
              </a:rPr>
              <a:t>“This is a quote, words full of wisdom that someone important said and can make the reader get inspired.”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60" name="Google Shape;360;p9"/>
          <p:cNvSpPr txBox="1"/>
          <p:nvPr/>
        </p:nvSpPr>
        <p:spPr>
          <a:xfrm>
            <a:off x="4149150" y="799225"/>
            <a:ext cx="8457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75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" sz="120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</a:t>
            </a:r>
            <a:endParaRPr b="0" i="0" sz="12000" u="none" cap="none" strike="noStrike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361" name="Google Shape;361;p9"/>
          <p:cNvSpPr txBox="1"/>
          <p:nvPr>
            <p:ph type="ctrTitle"/>
          </p:nvPr>
        </p:nvSpPr>
        <p:spPr>
          <a:xfrm>
            <a:off x="801900" y="4365768"/>
            <a:ext cx="7732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200">
                <a:solidFill>
                  <a:srgbClr val="000000"/>
                </a:solidFill>
              </a:rPr>
              <a:t>—SOMEONE </a:t>
            </a:r>
            <a:r>
              <a:rPr lang="en" sz="3200">
                <a:solidFill>
                  <a:schemeClr val="accent1"/>
                </a:solidFill>
              </a:rPr>
              <a:t>FAMOUS</a:t>
            </a:r>
            <a:endParaRPr sz="3200">
              <a:solidFill>
                <a:schemeClr val="accent1"/>
              </a:solidFill>
            </a:endParaRPr>
          </a:p>
        </p:txBody>
      </p:sp>
      <p:pic>
        <p:nvPicPr>
          <p:cNvPr id="362" name="Google Shape;3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9735" y="1742506"/>
            <a:ext cx="1192500" cy="9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 GRYM</dc:creator>
</cp:coreProperties>
</file>