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5" r:id="rId3"/>
    <p:sldId id="258" r:id="rId4"/>
    <p:sldId id="279" r:id="rId5"/>
    <p:sldId id="280" r:id="rId6"/>
    <p:sldId id="277" r:id="rId7"/>
    <p:sldId id="281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940E6392-10C0-43EC-998C-83EFCD1B5C4D}" type="datetimeFigureOut">
              <a:rPr lang="en-US" smtClean="0"/>
              <a:t>21/05/2025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5847EB88-49E4-4203-9AD1-466118E23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647359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E6392-10C0-43EC-998C-83EFCD1B5C4D}" type="datetimeFigureOut">
              <a:rPr lang="en-US" smtClean="0"/>
              <a:t>21/05/2025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7EB88-49E4-4203-9AD1-466118E23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27606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E6392-10C0-43EC-998C-83EFCD1B5C4D}" type="datetimeFigureOut">
              <a:rPr lang="en-US" smtClean="0"/>
              <a:t>21/05/2025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7EB88-49E4-4203-9AD1-466118E23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88751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E6392-10C0-43EC-998C-83EFCD1B5C4D}" type="datetimeFigureOut">
              <a:rPr lang="en-US" smtClean="0"/>
              <a:t>21/05/2025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7EB88-49E4-4203-9AD1-466118E23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0419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940E6392-10C0-43EC-998C-83EFCD1B5C4D}" type="datetimeFigureOut">
              <a:rPr lang="en-US" smtClean="0"/>
              <a:t>21/05/2025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5847EB88-49E4-4203-9AD1-466118E23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334378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E6392-10C0-43EC-998C-83EFCD1B5C4D}" type="datetimeFigureOut">
              <a:rPr lang="en-US" smtClean="0"/>
              <a:t>21/05/2025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7EB88-49E4-4203-9AD1-466118E23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14866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E6392-10C0-43EC-998C-83EFCD1B5C4D}" type="datetimeFigureOut">
              <a:rPr lang="en-US" smtClean="0"/>
              <a:t>21/05/2025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7EB88-49E4-4203-9AD1-466118E23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17920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E6392-10C0-43EC-998C-83EFCD1B5C4D}" type="datetimeFigureOut">
              <a:rPr lang="en-US" smtClean="0"/>
              <a:t>21/05/2025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7EB88-49E4-4203-9AD1-466118E23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1188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E6392-10C0-43EC-998C-83EFCD1B5C4D}" type="datetimeFigureOut">
              <a:rPr lang="en-US" smtClean="0"/>
              <a:t>21/05/2025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7EB88-49E4-4203-9AD1-466118E23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63382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E6392-10C0-43EC-998C-83EFCD1B5C4D}" type="datetimeFigureOut">
              <a:rPr lang="en-US" smtClean="0"/>
              <a:t>21/05/2025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847EB88-49E4-4203-9AD1-466118E23B88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6285305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940E6392-10C0-43EC-998C-83EFCD1B5C4D}" type="datetimeFigureOut">
              <a:rPr lang="en-US" smtClean="0"/>
              <a:t>21/05/2025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847EB88-49E4-4203-9AD1-466118E23B88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4679918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940E6392-10C0-43EC-998C-83EFCD1B5C4D}" type="datetimeFigureOut">
              <a:rPr lang="en-US" smtClean="0"/>
              <a:t>21/05/2025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5847EB88-49E4-4203-9AD1-466118E23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9316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TIN YÊU CA</a:t>
            </a:r>
            <a:endParaRPr lang="en-US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26509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25028" y="528033"/>
            <a:ext cx="11217474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vi-VN" sz="66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6600" b="1" dirty="0"/>
              <a:t>Dù sống trong lao nhọc, dù chết nơi tù đày. Lòng tôi vẫn tin mãi rằng Chúa chết cho tôi.</a:t>
            </a:r>
            <a:endParaRPr lang="vi-VN" sz="66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1489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87010" y="-251717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348486"/>
            <a:ext cx="11314545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5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54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6000" b="1" dirty="0"/>
              <a:t>Không, không có gì ngăn cản được lòng tôi đừng tin vào Thiên Chúa. Không, không có gì cách xa được lòng tôi đừng tin yêu mến Người.</a:t>
            </a:r>
            <a:r>
              <a:rPr lang="vi-VN" sz="6000" b="1" dirty="0"/>
              <a:t/>
            </a:r>
            <a:br>
              <a:rPr lang="vi-VN" sz="6000" b="1" dirty="0"/>
            </a:br>
            <a:endParaRPr lang="vi-VN" sz="60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1644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25028" y="528033"/>
            <a:ext cx="11217474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vi-VN" sz="66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6600" b="1" dirty="0"/>
              <a:t>Dù sống trong cơ cực, dù biết bao nhọc nhằn. Lòng tôi vẫn tin mãi rằng Chúa sống bên tôi.</a:t>
            </a:r>
            <a:endParaRPr lang="vi-VN" sz="66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0206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87010" y="-251717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348486"/>
            <a:ext cx="11314545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5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54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6000" b="1" dirty="0"/>
              <a:t>Không, không có gì ngăn cản được lòng tôi đừng tin vào Thiên Chúa. Không, không có gì cách xa được lòng tôi đừng tin yêu mến Người.</a:t>
            </a:r>
            <a:r>
              <a:rPr lang="vi-VN" sz="6000" b="1" dirty="0"/>
              <a:t/>
            </a:r>
            <a:br>
              <a:rPr lang="vi-VN" sz="6000" b="1" dirty="0"/>
            </a:br>
            <a:endParaRPr lang="vi-VN" sz="60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2864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25028" y="515155"/>
            <a:ext cx="11268990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vi-VN" sz="66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6600" b="1" dirty="0"/>
              <a:t>Dù đớn đau ưu phiền, dù lắng lo buồn phiền. Lòng tôi vẫn tin mãi rằng Chúa sống trong tôi.</a:t>
            </a:r>
            <a:endParaRPr lang="vi-VN" sz="66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5841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87010" y="-251717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348486"/>
            <a:ext cx="11314545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5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54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6000" b="1" dirty="0"/>
              <a:t>Không, không có gì ngăn cản được lòng tôi đừng tin vào Thiên Chúa. Không, không có gì cách xa được lòng tôi đừng tin yêu mến Người.</a:t>
            </a:r>
            <a:r>
              <a:rPr lang="vi-VN" sz="6000" b="1" dirty="0"/>
              <a:t/>
            </a:r>
            <a:br>
              <a:rPr lang="vi-VN" sz="6000" b="1" dirty="0"/>
            </a:br>
            <a:endParaRPr lang="vi-VN" sz="60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1608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84</TotalTime>
  <Words>180</Words>
  <Application>Microsoft Office PowerPoint</Application>
  <PresentationFormat>Widescreen</PresentationFormat>
  <Paragraphs>7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Century Gothic</vt:lpstr>
      <vt:lpstr>Garamond</vt:lpstr>
      <vt:lpstr>Verdana</vt:lpstr>
      <vt:lpstr>Savon</vt:lpstr>
      <vt:lpstr>TIN YÊU CA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TÂM TÌNH HOÀ BÌNH</dc:title>
  <dc:creator>Admin</dc:creator>
  <cp:lastModifiedBy>Windows User</cp:lastModifiedBy>
  <cp:revision>32</cp:revision>
  <dcterms:created xsi:type="dcterms:W3CDTF">2024-12-09T14:38:56Z</dcterms:created>
  <dcterms:modified xsi:type="dcterms:W3CDTF">2025-05-21T12:48:15Z</dcterms:modified>
</cp:coreProperties>
</file>