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Poppins"/>
      <p:bold r:id="rId30"/>
      <p:boldItalic r:id="rId31"/>
    </p:embeddedFont>
    <p:embeddedFont>
      <p:font typeface="Lato"/>
      <p:regular r:id="rId32"/>
      <p:bold r:id="rId33"/>
      <p:italic r:id="rId34"/>
      <p:boldItalic r:id="rId35"/>
    </p:embeddedFont>
    <p:embeddedFont>
      <p:font typeface="Montserrat"/>
      <p:regular r:id="rId36"/>
      <p:bold r:id="rId37"/>
      <p:italic r:id="rId38"/>
      <p:boldItalic r:id="rId39"/>
    </p:embeddedFont>
    <p:embeddedFont>
      <p:font typeface="Inter"/>
      <p:regular r:id="rId40"/>
      <p:bold r:id="rId41"/>
    </p:embeddedFont>
    <p:embeddedFont>
      <p:font typeface="Poppins SemiBold"/>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6" roundtripDataSignature="AMtx7miYgMTy5QnVRgiJg+Y73Dg7vRT6s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Inter-regular.fntdata"/><Relationship Id="rId20" Type="http://schemas.openxmlformats.org/officeDocument/2006/relationships/slide" Target="slides/slide16.xml"/><Relationship Id="rId42" Type="http://schemas.openxmlformats.org/officeDocument/2006/relationships/font" Target="fonts/PoppinsSemiBold-regular.fntdata"/><Relationship Id="rId41" Type="http://schemas.openxmlformats.org/officeDocument/2006/relationships/font" Target="fonts/Inter-bold.fntdata"/><Relationship Id="rId22" Type="http://schemas.openxmlformats.org/officeDocument/2006/relationships/slide" Target="slides/slide18.xml"/><Relationship Id="rId44" Type="http://schemas.openxmlformats.org/officeDocument/2006/relationships/font" Target="fonts/PoppinsSemiBold-italic.fntdata"/><Relationship Id="rId21" Type="http://schemas.openxmlformats.org/officeDocument/2006/relationships/slide" Target="slides/slide17.xml"/><Relationship Id="rId43" Type="http://schemas.openxmlformats.org/officeDocument/2006/relationships/font" Target="fonts/PoppinsSemiBold-bold.fntdata"/><Relationship Id="rId24" Type="http://schemas.openxmlformats.org/officeDocument/2006/relationships/slide" Target="slides/slide20.xml"/><Relationship Id="rId46" Type="http://customschemas.google.com/relationships/presentationmetadata" Target="metadata"/><Relationship Id="rId23" Type="http://schemas.openxmlformats.org/officeDocument/2006/relationships/slide" Target="slides/slide19.xml"/><Relationship Id="rId45" Type="http://schemas.openxmlformats.org/officeDocument/2006/relationships/font" Target="fonts/PoppinsSemiBold-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boldItalic.fntdata"/><Relationship Id="rId30" Type="http://schemas.openxmlformats.org/officeDocument/2006/relationships/font" Target="fonts/Poppins-bold.fntdata"/><Relationship Id="rId11" Type="http://schemas.openxmlformats.org/officeDocument/2006/relationships/slide" Target="slides/slide7.xml"/><Relationship Id="rId33" Type="http://schemas.openxmlformats.org/officeDocument/2006/relationships/font" Target="fonts/Lato-bold.fntdata"/><Relationship Id="rId10" Type="http://schemas.openxmlformats.org/officeDocument/2006/relationships/slide" Target="slides/slide6.xml"/><Relationship Id="rId32" Type="http://schemas.openxmlformats.org/officeDocument/2006/relationships/font" Target="fonts/Lato-regular.fntdata"/><Relationship Id="rId13" Type="http://schemas.openxmlformats.org/officeDocument/2006/relationships/slide" Target="slides/slide9.xml"/><Relationship Id="rId35" Type="http://schemas.openxmlformats.org/officeDocument/2006/relationships/font" Target="fonts/Lato-boldItalic.fntdata"/><Relationship Id="rId12" Type="http://schemas.openxmlformats.org/officeDocument/2006/relationships/slide" Target="slides/slide8.xml"/><Relationship Id="rId34" Type="http://schemas.openxmlformats.org/officeDocument/2006/relationships/font" Target="fonts/Lato-italic.fntdata"/><Relationship Id="rId15" Type="http://schemas.openxmlformats.org/officeDocument/2006/relationships/slide" Target="slides/slide11.xml"/><Relationship Id="rId37" Type="http://schemas.openxmlformats.org/officeDocument/2006/relationships/font" Target="fonts/Montserrat-bold.fntdata"/><Relationship Id="rId14" Type="http://schemas.openxmlformats.org/officeDocument/2006/relationships/slide" Target="slides/slide10.xml"/><Relationship Id="rId36" Type="http://schemas.openxmlformats.org/officeDocument/2006/relationships/font" Target="fonts/Montserrat-regular.fntdata"/><Relationship Id="rId17" Type="http://schemas.openxmlformats.org/officeDocument/2006/relationships/slide" Target="slides/slide13.xml"/><Relationship Id="rId39" Type="http://schemas.openxmlformats.org/officeDocument/2006/relationships/font" Target="fonts/Montserrat-boldItalic.fntdata"/><Relationship Id="rId16" Type="http://schemas.openxmlformats.org/officeDocument/2006/relationships/slide" Target="slides/slide12.xml"/><Relationship Id="rId38" Type="http://schemas.openxmlformats.org/officeDocument/2006/relationships/font" Target="fonts/Montserrat-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 name="Google Shape;209;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 name="Google Shape;269;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 name="Google Shape;270;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3" name="Google Shape;323;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7" name="Google Shape;357;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4" name="Google Shape;374;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5" name="Google Shape;375;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6" name="Google Shape;406;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7" name="Google Shape;407;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 name="Google Shape;477;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5" name="Google Shape;495;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6" name="Google Shape;496;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5" name="Google Shape;515;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6" name="Google Shape;516;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 name="Shape 26"/>
        <p:cNvGrpSpPr/>
        <p:nvPr/>
      </p:nvGrpSpPr>
      <p:grpSpPr>
        <a:xfrm>
          <a:off x="0" y="0"/>
          <a:ext cx="0" cy="0"/>
          <a:chOff x="0" y="0"/>
          <a:chExt cx="0" cy="0"/>
        </a:xfrm>
      </p:grpSpPr>
      <p:sp>
        <p:nvSpPr>
          <p:cNvPr id="27" name="Google Shape;2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 name="Google Shape;2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 name="Google Shape;2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5" name="Google Shape;535;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6" name="Google Shape;536;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4" name="Google Shape;544;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5" name="Google Shape;545;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1" name="Google Shape;581;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2" name="Google Shape;582;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0" name="Google Shape;630;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1" name="Google Shape;631;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1" name="Google Shape;661;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2" name="Google Shape;662;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3" name="Google Shape;733;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4" name="Google Shape;734;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 name="Shape 41"/>
        <p:cNvGrpSpPr/>
        <p:nvPr/>
      </p:nvGrpSpPr>
      <p:grpSpPr>
        <a:xfrm>
          <a:off x="0" y="0"/>
          <a:ext cx="0" cy="0"/>
          <a:chOff x="0" y="0"/>
          <a:chExt cx="0" cy="0"/>
        </a:xfrm>
      </p:grpSpPr>
      <p:sp>
        <p:nvSpPr>
          <p:cNvPr id="42" name="Google Shape;4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 name="Google Shape;43;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 name="Google Shape;44;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 name="Google Shape;9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 name="Google Shape;93;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 name="Google Shape;10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 name="Google Shape;10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 name="Google Shape;124;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 name="Google Shape;173;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 name="Google Shape;19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22.png"/><Relationship Id="rId9" Type="http://schemas.openxmlformats.org/officeDocument/2006/relationships/image" Target="../media/image20.png"/><Relationship Id="rId5" Type="http://schemas.openxmlformats.org/officeDocument/2006/relationships/image" Target="../media/image4.png"/><Relationship Id="rId6" Type="http://schemas.openxmlformats.org/officeDocument/2006/relationships/image" Target="../media/image13.png"/><Relationship Id="rId7" Type="http://schemas.openxmlformats.org/officeDocument/2006/relationships/image" Target="../media/image7.png"/><Relationship Id="rId8"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122.png"/><Relationship Id="rId11" Type="http://schemas.openxmlformats.org/officeDocument/2006/relationships/image" Target="../media/image68.png"/><Relationship Id="rId10" Type="http://schemas.openxmlformats.org/officeDocument/2006/relationships/image" Target="../media/image73.png"/><Relationship Id="rId9" Type="http://schemas.openxmlformats.org/officeDocument/2006/relationships/image" Target="../media/image66.png"/><Relationship Id="rId5" Type="http://schemas.openxmlformats.org/officeDocument/2006/relationships/image" Target="../media/image4.png"/><Relationship Id="rId6" Type="http://schemas.openxmlformats.org/officeDocument/2006/relationships/image" Target="../media/image38.png"/><Relationship Id="rId7" Type="http://schemas.openxmlformats.org/officeDocument/2006/relationships/image" Target="../media/image7.png"/><Relationship Id="rId8"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10.png"/><Relationship Id="rId11" Type="http://schemas.openxmlformats.org/officeDocument/2006/relationships/image" Target="../media/image82.png"/><Relationship Id="rId10" Type="http://schemas.openxmlformats.org/officeDocument/2006/relationships/image" Target="../media/image86.png"/><Relationship Id="rId9" Type="http://schemas.openxmlformats.org/officeDocument/2006/relationships/image" Target="../media/image83.png"/><Relationship Id="rId5" Type="http://schemas.openxmlformats.org/officeDocument/2006/relationships/image" Target="../media/image12.png"/><Relationship Id="rId6" Type="http://schemas.openxmlformats.org/officeDocument/2006/relationships/image" Target="../media/image11.png"/><Relationship Id="rId7" Type="http://schemas.openxmlformats.org/officeDocument/2006/relationships/image" Target="../media/image14.png"/><Relationship Id="rId8" Type="http://schemas.openxmlformats.org/officeDocument/2006/relationships/image" Target="../media/image6.png"/></Relationships>
</file>

<file path=ppt/slides/_rels/slide12.xml.rels><?xml version="1.0" encoding="UTF-8" standalone="yes"?><Relationships xmlns="http://schemas.openxmlformats.org/package/2006/relationships"><Relationship Id="rId20" Type="http://schemas.openxmlformats.org/officeDocument/2006/relationships/image" Target="../media/image101.png"/><Relationship Id="rId11" Type="http://schemas.openxmlformats.org/officeDocument/2006/relationships/image" Target="../media/image94.png"/><Relationship Id="rId10" Type="http://schemas.openxmlformats.org/officeDocument/2006/relationships/image" Target="../media/image95.png"/><Relationship Id="rId21" Type="http://schemas.openxmlformats.org/officeDocument/2006/relationships/image" Target="../media/image126.png"/><Relationship Id="rId13" Type="http://schemas.openxmlformats.org/officeDocument/2006/relationships/image" Target="../media/image91.png"/><Relationship Id="rId12" Type="http://schemas.openxmlformats.org/officeDocument/2006/relationships/image" Target="../media/image92.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129.png"/><Relationship Id="rId15" Type="http://schemas.openxmlformats.org/officeDocument/2006/relationships/image" Target="../media/image131.png"/><Relationship Id="rId14" Type="http://schemas.openxmlformats.org/officeDocument/2006/relationships/image" Target="../media/image89.png"/><Relationship Id="rId17" Type="http://schemas.openxmlformats.org/officeDocument/2006/relationships/image" Target="../media/image97.png"/><Relationship Id="rId16" Type="http://schemas.openxmlformats.org/officeDocument/2006/relationships/image" Target="../media/image96.png"/><Relationship Id="rId5" Type="http://schemas.openxmlformats.org/officeDocument/2006/relationships/image" Target="../media/image24.png"/><Relationship Id="rId19" Type="http://schemas.openxmlformats.org/officeDocument/2006/relationships/image" Target="../media/image108.png"/><Relationship Id="rId6" Type="http://schemas.openxmlformats.org/officeDocument/2006/relationships/image" Target="../media/image28.png"/><Relationship Id="rId18" Type="http://schemas.openxmlformats.org/officeDocument/2006/relationships/image" Target="../media/image110.png"/><Relationship Id="rId7" Type="http://schemas.openxmlformats.org/officeDocument/2006/relationships/image" Target="../media/image29.png"/><Relationship Id="rId8" Type="http://schemas.openxmlformats.org/officeDocument/2006/relationships/image" Target="../media/image6.png"/></Relationships>
</file>

<file path=ppt/slides/_rels/slide13.xml.rels><?xml version="1.0" encoding="UTF-8" standalone="yes"?><Relationships xmlns="http://schemas.openxmlformats.org/package/2006/relationships"><Relationship Id="rId10" Type="http://schemas.openxmlformats.org/officeDocument/2006/relationships/image" Target="../media/image128.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122.png"/><Relationship Id="rId9" Type="http://schemas.openxmlformats.org/officeDocument/2006/relationships/image" Target="../media/image115.png"/><Relationship Id="rId5" Type="http://schemas.openxmlformats.org/officeDocument/2006/relationships/image" Target="../media/image4.png"/><Relationship Id="rId6" Type="http://schemas.openxmlformats.org/officeDocument/2006/relationships/image" Target="../media/image38.png"/><Relationship Id="rId7" Type="http://schemas.openxmlformats.org/officeDocument/2006/relationships/image" Target="../media/image7.png"/><Relationship Id="rId8"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16.png"/><Relationship Id="rId9"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image" Target="../media/image8.png"/><Relationship Id="rId7" Type="http://schemas.openxmlformats.org/officeDocument/2006/relationships/image" Target="../media/image2.png"/><Relationship Id="rId8"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image" Target="../media/image10.png"/><Relationship Id="rId5" Type="http://schemas.openxmlformats.org/officeDocument/2006/relationships/image" Target="../media/image12.png"/><Relationship Id="rId6" Type="http://schemas.openxmlformats.org/officeDocument/2006/relationships/image" Target="../media/image11.png"/><Relationship Id="rId7" Type="http://schemas.openxmlformats.org/officeDocument/2006/relationships/image" Target="../media/image14.png"/><Relationship Id="rId8" Type="http://schemas.openxmlformats.org/officeDocument/2006/relationships/image" Target="../media/image6.png"/></Relationships>
</file>

<file path=ppt/slides/_rels/slide16.xml.rels><?xml version="1.0" encoding="UTF-8" standalone="yes"?><Relationships xmlns="http://schemas.openxmlformats.org/package/2006/relationships"><Relationship Id="rId20" Type="http://schemas.openxmlformats.org/officeDocument/2006/relationships/image" Target="../media/image142.png"/><Relationship Id="rId22" Type="http://schemas.openxmlformats.org/officeDocument/2006/relationships/image" Target="../media/image146.png"/><Relationship Id="rId21" Type="http://schemas.openxmlformats.org/officeDocument/2006/relationships/image" Target="../media/image149.png"/><Relationship Id="rId24" Type="http://schemas.openxmlformats.org/officeDocument/2006/relationships/image" Target="../media/image148.png"/><Relationship Id="rId23" Type="http://schemas.openxmlformats.org/officeDocument/2006/relationships/image" Target="../media/image144.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133.png"/><Relationship Id="rId26" Type="http://schemas.openxmlformats.org/officeDocument/2006/relationships/image" Target="../media/image156.png"/><Relationship Id="rId25" Type="http://schemas.openxmlformats.org/officeDocument/2006/relationships/image" Target="../media/image151.png"/><Relationship Id="rId28" Type="http://schemas.openxmlformats.org/officeDocument/2006/relationships/image" Target="../media/image152.png"/><Relationship Id="rId27" Type="http://schemas.openxmlformats.org/officeDocument/2006/relationships/image" Target="../media/image150.png"/><Relationship Id="rId5" Type="http://schemas.openxmlformats.org/officeDocument/2006/relationships/image" Target="../media/image24.png"/><Relationship Id="rId6" Type="http://schemas.openxmlformats.org/officeDocument/2006/relationships/image" Target="../media/image28.png"/><Relationship Id="rId29" Type="http://schemas.openxmlformats.org/officeDocument/2006/relationships/image" Target="../media/image153.png"/><Relationship Id="rId7" Type="http://schemas.openxmlformats.org/officeDocument/2006/relationships/image" Target="../media/image29.png"/><Relationship Id="rId8" Type="http://schemas.openxmlformats.org/officeDocument/2006/relationships/image" Target="../media/image6.png"/><Relationship Id="rId31" Type="http://schemas.openxmlformats.org/officeDocument/2006/relationships/image" Target="../media/image154.png"/><Relationship Id="rId30" Type="http://schemas.openxmlformats.org/officeDocument/2006/relationships/image" Target="../media/image155.png"/><Relationship Id="rId11" Type="http://schemas.openxmlformats.org/officeDocument/2006/relationships/image" Target="../media/image136.png"/><Relationship Id="rId10" Type="http://schemas.openxmlformats.org/officeDocument/2006/relationships/image" Target="../media/image134.png"/><Relationship Id="rId32" Type="http://schemas.openxmlformats.org/officeDocument/2006/relationships/image" Target="../media/image171.png"/><Relationship Id="rId13" Type="http://schemas.openxmlformats.org/officeDocument/2006/relationships/image" Target="../media/image135.png"/><Relationship Id="rId12" Type="http://schemas.openxmlformats.org/officeDocument/2006/relationships/image" Target="../media/image141.png"/><Relationship Id="rId15" Type="http://schemas.openxmlformats.org/officeDocument/2006/relationships/image" Target="../media/image143.png"/><Relationship Id="rId14" Type="http://schemas.openxmlformats.org/officeDocument/2006/relationships/image" Target="../media/image140.png"/><Relationship Id="rId17" Type="http://schemas.openxmlformats.org/officeDocument/2006/relationships/image" Target="../media/image139.png"/><Relationship Id="rId16" Type="http://schemas.openxmlformats.org/officeDocument/2006/relationships/image" Target="../media/image138.png"/><Relationship Id="rId19" Type="http://schemas.openxmlformats.org/officeDocument/2006/relationships/image" Target="../media/image145.png"/><Relationship Id="rId18" Type="http://schemas.openxmlformats.org/officeDocument/2006/relationships/image" Target="../media/image14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122.png"/><Relationship Id="rId9" Type="http://schemas.openxmlformats.org/officeDocument/2006/relationships/image" Target="../media/image168.png"/><Relationship Id="rId5" Type="http://schemas.openxmlformats.org/officeDocument/2006/relationships/image" Target="../media/image4.png"/><Relationship Id="rId6" Type="http://schemas.openxmlformats.org/officeDocument/2006/relationships/image" Target="../media/image38.png"/><Relationship Id="rId7" Type="http://schemas.openxmlformats.org/officeDocument/2006/relationships/image" Target="../media/image7.png"/><Relationship Id="rId8" Type="http://schemas.openxmlformats.org/officeDocument/2006/relationships/image" Target="../media/image6.png"/><Relationship Id="rId10" Type="http://schemas.openxmlformats.org/officeDocument/2006/relationships/image" Target="../media/image18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79.png"/><Relationship Id="rId5" Type="http://schemas.openxmlformats.org/officeDocument/2006/relationships/image" Target="../media/image12.png"/><Relationship Id="rId6" Type="http://schemas.openxmlformats.org/officeDocument/2006/relationships/image" Target="../media/image11.png"/><Relationship Id="rId7" Type="http://schemas.openxmlformats.org/officeDocument/2006/relationships/image" Target="../media/image14.png"/><Relationship Id="rId8" Type="http://schemas.openxmlformats.org/officeDocument/2006/relationships/image" Target="../media/image6.png"/><Relationship Id="rId10" Type="http://schemas.openxmlformats.org/officeDocument/2006/relationships/image" Target="../media/image19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188.png"/><Relationship Id="rId5" Type="http://schemas.openxmlformats.org/officeDocument/2006/relationships/image" Target="../media/image24.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6.png"/><Relationship Id="rId10" Type="http://schemas.openxmlformats.org/officeDocument/2006/relationships/image" Target="../media/image18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6.png"/><Relationship Id="rId9"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image" Target="../media/image8.png"/><Relationship Id="rId7" Type="http://schemas.openxmlformats.org/officeDocument/2006/relationships/image" Target="../media/image2.png"/><Relationship Id="rId8"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8.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image" Target="../media/image122.png"/><Relationship Id="rId9" Type="http://schemas.openxmlformats.org/officeDocument/2006/relationships/image" Target="../media/image205.png"/><Relationship Id="rId5" Type="http://schemas.openxmlformats.org/officeDocument/2006/relationships/image" Target="../media/image4.png"/><Relationship Id="rId6" Type="http://schemas.openxmlformats.org/officeDocument/2006/relationships/image" Target="../media/image38.png"/><Relationship Id="rId7" Type="http://schemas.openxmlformats.org/officeDocument/2006/relationships/image" Target="../media/image7.png"/><Relationship Id="rId8"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233.png"/><Relationship Id="rId5" Type="http://schemas.openxmlformats.org/officeDocument/2006/relationships/image" Target="../media/image24.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6.png"/><Relationship Id="rId11" Type="http://schemas.openxmlformats.org/officeDocument/2006/relationships/image" Target="../media/image197.png"/><Relationship Id="rId10" Type="http://schemas.openxmlformats.org/officeDocument/2006/relationships/image" Target="../media/image9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png"/><Relationship Id="rId4" Type="http://schemas.openxmlformats.org/officeDocument/2006/relationships/image" Target="../media/image122.png"/><Relationship Id="rId9" Type="http://schemas.openxmlformats.org/officeDocument/2006/relationships/image" Target="../media/image225.png"/><Relationship Id="rId5" Type="http://schemas.openxmlformats.org/officeDocument/2006/relationships/image" Target="../media/image4.png"/><Relationship Id="rId6" Type="http://schemas.openxmlformats.org/officeDocument/2006/relationships/image" Target="../media/image38.png"/><Relationship Id="rId7" Type="http://schemas.openxmlformats.org/officeDocument/2006/relationships/image" Target="../media/image7.png"/><Relationship Id="rId8" Type="http://schemas.openxmlformats.org/officeDocument/2006/relationships/image" Target="../media/image6.png"/><Relationship Id="rId11" Type="http://schemas.openxmlformats.org/officeDocument/2006/relationships/image" Target="../media/image221.png"/><Relationship Id="rId10" Type="http://schemas.openxmlformats.org/officeDocument/2006/relationships/image" Target="../media/image246.png"/></Relationships>
</file>

<file path=ppt/slides/_rels/slide24.xml.rels><?xml version="1.0" encoding="UTF-8" standalone="yes"?><Relationships xmlns="http://schemas.openxmlformats.org/package/2006/relationships"><Relationship Id="rId20" Type="http://schemas.openxmlformats.org/officeDocument/2006/relationships/image" Target="../media/image229.png"/><Relationship Id="rId22" Type="http://schemas.openxmlformats.org/officeDocument/2006/relationships/image" Target="../media/image235.png"/><Relationship Id="rId21" Type="http://schemas.openxmlformats.org/officeDocument/2006/relationships/image" Target="../media/image234.png"/><Relationship Id="rId24" Type="http://schemas.openxmlformats.org/officeDocument/2006/relationships/hyperlink" Target="https://eatemp.com/powerpoint-org-chart-template/" TargetMode="External"/><Relationship Id="rId23" Type="http://schemas.openxmlformats.org/officeDocument/2006/relationships/image" Target="../media/image238.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png"/><Relationship Id="rId4" Type="http://schemas.openxmlformats.org/officeDocument/2006/relationships/image" Target="../media/image122.png"/><Relationship Id="rId9" Type="http://schemas.openxmlformats.org/officeDocument/2006/relationships/image" Target="../media/image214.png"/><Relationship Id="rId5" Type="http://schemas.openxmlformats.org/officeDocument/2006/relationships/image" Target="../media/image4.png"/><Relationship Id="rId6" Type="http://schemas.openxmlformats.org/officeDocument/2006/relationships/image" Target="../media/image38.png"/><Relationship Id="rId7" Type="http://schemas.openxmlformats.org/officeDocument/2006/relationships/image" Target="../media/image7.png"/><Relationship Id="rId8" Type="http://schemas.openxmlformats.org/officeDocument/2006/relationships/image" Target="../media/image6.png"/><Relationship Id="rId11" Type="http://schemas.openxmlformats.org/officeDocument/2006/relationships/image" Target="../media/image215.png"/><Relationship Id="rId10" Type="http://schemas.openxmlformats.org/officeDocument/2006/relationships/image" Target="../media/image212.png"/><Relationship Id="rId13" Type="http://schemas.openxmlformats.org/officeDocument/2006/relationships/image" Target="../media/image222.png"/><Relationship Id="rId12" Type="http://schemas.openxmlformats.org/officeDocument/2006/relationships/image" Target="../media/image243.png"/><Relationship Id="rId15" Type="http://schemas.openxmlformats.org/officeDocument/2006/relationships/image" Target="../media/image220.png"/><Relationship Id="rId14" Type="http://schemas.openxmlformats.org/officeDocument/2006/relationships/image" Target="../media/image219.png"/><Relationship Id="rId17" Type="http://schemas.openxmlformats.org/officeDocument/2006/relationships/image" Target="../media/image226.png"/><Relationship Id="rId16" Type="http://schemas.openxmlformats.org/officeDocument/2006/relationships/image" Target="../media/image223.png"/><Relationship Id="rId19" Type="http://schemas.openxmlformats.org/officeDocument/2006/relationships/image" Target="../media/image227.png"/><Relationship Id="rId18" Type="http://schemas.openxmlformats.org/officeDocument/2006/relationships/image" Target="../media/image2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39.png"/><Relationship Id="rId4"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hyperlink" Target="https://unsplash.com/" TargetMode="External"/><Relationship Id="rId8" Type="http://schemas.openxmlformats.org/officeDocument/2006/relationships/image" Target="../media/image2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10.png"/><Relationship Id="rId5" Type="http://schemas.openxmlformats.org/officeDocument/2006/relationships/image" Target="../media/image12.png"/><Relationship Id="rId6" Type="http://schemas.openxmlformats.org/officeDocument/2006/relationships/image" Target="../media/image11.png"/><Relationship Id="rId7" Type="http://schemas.openxmlformats.org/officeDocument/2006/relationships/image" Target="../media/image14.png"/><Relationship Id="rId8"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16.png"/><Relationship Id="rId9"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image" Target="../media/image8.png"/><Relationship Id="rId7" Type="http://schemas.openxmlformats.org/officeDocument/2006/relationships/image" Target="../media/image2.png"/><Relationship Id="rId8"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2.png"/><Relationship Id="rId4" Type="http://schemas.openxmlformats.org/officeDocument/2006/relationships/image" Target="../media/image26.png"/><Relationship Id="rId5" Type="http://schemas.openxmlformats.org/officeDocument/2006/relationships/image" Target="../media/image24.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122.png"/><Relationship Id="rId11" Type="http://schemas.openxmlformats.org/officeDocument/2006/relationships/image" Target="../media/image43.png"/><Relationship Id="rId10" Type="http://schemas.openxmlformats.org/officeDocument/2006/relationships/image" Target="../media/image42.png"/><Relationship Id="rId9" Type="http://schemas.openxmlformats.org/officeDocument/2006/relationships/image" Target="../media/image77.png"/><Relationship Id="rId5" Type="http://schemas.openxmlformats.org/officeDocument/2006/relationships/image" Target="../media/image4.png"/><Relationship Id="rId6" Type="http://schemas.openxmlformats.org/officeDocument/2006/relationships/image" Target="../media/image38.png"/><Relationship Id="rId7" Type="http://schemas.openxmlformats.org/officeDocument/2006/relationships/image" Target="../media/image7.png"/><Relationship Id="rId8"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10.png"/><Relationship Id="rId11" Type="http://schemas.openxmlformats.org/officeDocument/2006/relationships/image" Target="../media/image44.png"/><Relationship Id="rId10" Type="http://schemas.openxmlformats.org/officeDocument/2006/relationships/image" Target="../media/image55.png"/><Relationship Id="rId12" Type="http://schemas.openxmlformats.org/officeDocument/2006/relationships/image" Target="../media/image53.png"/><Relationship Id="rId9" Type="http://schemas.openxmlformats.org/officeDocument/2006/relationships/image" Target="../media/image41.png"/><Relationship Id="rId5" Type="http://schemas.openxmlformats.org/officeDocument/2006/relationships/image" Target="../media/image12.png"/><Relationship Id="rId6" Type="http://schemas.openxmlformats.org/officeDocument/2006/relationships/image" Target="../media/image11.png"/><Relationship Id="rId7" Type="http://schemas.openxmlformats.org/officeDocument/2006/relationships/image" Target="../media/image14.png"/><Relationship Id="rId8"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16.png"/><Relationship Id="rId10" Type="http://schemas.openxmlformats.org/officeDocument/2006/relationships/image" Target="../media/image58.png"/><Relationship Id="rId9"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image" Target="../media/image8.png"/><Relationship Id="rId7" Type="http://schemas.openxmlformats.org/officeDocument/2006/relationships/image" Target="../media/image2.png"/><Relationship Id="rId8"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78.png"/><Relationship Id="rId5" Type="http://schemas.openxmlformats.org/officeDocument/2006/relationships/image" Target="../media/image24.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0" y="-254000"/>
            <a:ext cx="8357645" cy="7200901"/>
          </a:xfrm>
          <a:prstGeom prst="rect">
            <a:avLst/>
          </a:prstGeom>
          <a:noFill/>
          <a:ln>
            <a:noFill/>
          </a:ln>
        </p:spPr>
      </p:pic>
      <p:pic>
        <p:nvPicPr>
          <p:cNvPr descr=" " id="17" name="Google Shape;17;p1"/>
          <p:cNvPicPr preferRelativeResize="0"/>
          <p:nvPr/>
        </p:nvPicPr>
        <p:blipFill rotWithShape="1">
          <a:blip r:embed="rId4">
            <a:alphaModFix/>
          </a:blip>
          <a:srcRect b="0" l="0" r="0" t="0"/>
          <a:stretch/>
        </p:blipFill>
        <p:spPr>
          <a:xfrm>
            <a:off x="11215502" y="6858001"/>
            <a:ext cx="13895537" cy="8051801"/>
          </a:xfrm>
          <a:prstGeom prst="rect">
            <a:avLst/>
          </a:prstGeom>
          <a:noFill/>
          <a:ln>
            <a:noFill/>
          </a:ln>
        </p:spPr>
      </p:pic>
      <p:pic>
        <p:nvPicPr>
          <p:cNvPr descr=" " id="18" name="Google Shape;18;p1"/>
          <p:cNvPicPr preferRelativeResize="0"/>
          <p:nvPr/>
        </p:nvPicPr>
        <p:blipFill rotWithShape="1">
          <a:blip r:embed="rId5">
            <a:alphaModFix/>
          </a:blip>
          <a:srcRect b="0" l="0" r="0" t="0"/>
          <a:stretch/>
        </p:blipFill>
        <p:spPr>
          <a:xfrm>
            <a:off x="21478384" y="-254000"/>
            <a:ext cx="3634487" cy="4009278"/>
          </a:xfrm>
          <a:prstGeom prst="rect">
            <a:avLst/>
          </a:prstGeom>
          <a:noFill/>
          <a:ln>
            <a:noFill/>
          </a:ln>
        </p:spPr>
      </p:pic>
      <p:pic>
        <p:nvPicPr>
          <p:cNvPr descr=" " id="19" name="Google Shape;19;p1"/>
          <p:cNvPicPr preferRelativeResize="0"/>
          <p:nvPr/>
        </p:nvPicPr>
        <p:blipFill rotWithShape="1">
          <a:blip r:embed="rId6">
            <a:alphaModFix/>
          </a:blip>
          <a:srcRect b="0" l="0" r="0" t="0"/>
          <a:stretch/>
        </p:blipFill>
        <p:spPr>
          <a:xfrm>
            <a:off x="799909" y="638600"/>
            <a:ext cx="3025589" cy="2266809"/>
          </a:xfrm>
          <a:prstGeom prst="rect">
            <a:avLst/>
          </a:prstGeom>
          <a:noFill/>
          <a:ln>
            <a:noFill/>
          </a:ln>
        </p:spPr>
      </p:pic>
      <p:pic>
        <p:nvPicPr>
          <p:cNvPr descr=" " id="20" name="Google Shape;20;p1"/>
          <p:cNvPicPr preferRelativeResize="0"/>
          <p:nvPr/>
        </p:nvPicPr>
        <p:blipFill rotWithShape="1">
          <a:blip r:embed="rId7">
            <a:alphaModFix/>
          </a:blip>
          <a:srcRect b="0" l="0" r="0" t="0"/>
          <a:stretch/>
        </p:blipFill>
        <p:spPr>
          <a:xfrm>
            <a:off x="0" y="10452100"/>
            <a:ext cx="3251606" cy="2610529"/>
          </a:xfrm>
          <a:prstGeom prst="rect">
            <a:avLst/>
          </a:prstGeom>
          <a:noFill/>
          <a:ln>
            <a:noFill/>
          </a:ln>
        </p:spPr>
      </p:pic>
      <p:sp>
        <p:nvSpPr>
          <p:cNvPr id="21" name="Google Shape;21;p1"/>
          <p:cNvSpPr/>
          <p:nvPr/>
        </p:nvSpPr>
        <p:spPr>
          <a:xfrm>
            <a:off x="12295137" y="8077200"/>
            <a:ext cx="11448364" cy="27093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FREE PRESENTATION TEMPLATE</a:t>
            </a:r>
            <a:endParaRPr b="0" i="0" sz="6400" u="none" cap="none" strike="noStrike">
              <a:solidFill>
                <a:schemeClr val="dk1"/>
              </a:solidFill>
              <a:latin typeface="Calibri"/>
              <a:ea typeface="Calibri"/>
              <a:cs typeface="Calibri"/>
              <a:sym typeface="Calibri"/>
            </a:endParaRPr>
          </a:p>
        </p:txBody>
      </p:sp>
      <p:sp>
        <p:nvSpPr>
          <p:cNvPr id="22" name="Google Shape;22;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 name="Google Shape;23;p1"/>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24" name="Google Shape;24;p1"/>
          <p:cNvPicPr preferRelativeResize="0"/>
          <p:nvPr/>
        </p:nvPicPr>
        <p:blipFill rotWithShape="1">
          <a:blip r:embed="rId9">
            <a:alphaModFix/>
          </a:blip>
          <a:srcRect b="0" l="0" r="0" t="0"/>
          <a:stretch/>
        </p:blipFill>
        <p:spPr>
          <a:xfrm>
            <a:off x="800200" y="1701800"/>
            <a:ext cx="10783648" cy="10655300"/>
          </a:xfrm>
          <a:prstGeom prst="rect">
            <a:avLst/>
          </a:prstGeom>
          <a:noFill/>
          <a:ln>
            <a:noFill/>
          </a:ln>
        </p:spPr>
      </p:pic>
      <p:sp>
        <p:nvSpPr>
          <p:cNvPr id="25" name="Google Shape;25;p1"/>
          <p:cNvSpPr/>
          <p:nvPr/>
        </p:nvSpPr>
        <p:spPr>
          <a:xfrm>
            <a:off x="12371346" y="2997200"/>
            <a:ext cx="12481427" cy="541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725E"/>
              </a:buClr>
              <a:buSzPts val="12800"/>
              <a:buFont typeface="Poppins"/>
              <a:buNone/>
            </a:pPr>
            <a:r>
              <a:rPr b="1" i="0" lang="en-US" sz="12800" u="none" cap="none" strike="noStrike">
                <a:solidFill>
                  <a:srgbClr val="FF725E"/>
                </a:solidFill>
                <a:latin typeface="Poppins"/>
                <a:ea typeface="Poppins"/>
                <a:cs typeface="Poppins"/>
                <a:sym typeface="Poppins"/>
              </a:rPr>
              <a:t>Stress Management</a:t>
            </a:r>
            <a:endParaRPr b="0" i="0" sz="128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10" name="Shape 210"/>
        <p:cNvGrpSpPr/>
        <p:nvPr/>
      </p:nvGrpSpPr>
      <p:grpSpPr>
        <a:xfrm>
          <a:off x="0" y="0"/>
          <a:ext cx="0" cy="0"/>
          <a:chOff x="0" y="0"/>
          <a:chExt cx="0" cy="0"/>
        </a:xfrm>
      </p:grpSpPr>
      <p:pic>
        <p:nvPicPr>
          <p:cNvPr descr=" " id="211" name="Google Shape;211;p10"/>
          <p:cNvPicPr preferRelativeResize="0"/>
          <p:nvPr/>
        </p:nvPicPr>
        <p:blipFill rotWithShape="1">
          <a:blip r:embed="rId3">
            <a:alphaModFix/>
          </a:blip>
          <a:srcRect b="0" l="0" r="0" t="0"/>
          <a:stretch/>
        </p:blipFill>
        <p:spPr>
          <a:xfrm>
            <a:off x="0" y="-254000"/>
            <a:ext cx="8357645" cy="7200900"/>
          </a:xfrm>
          <a:prstGeom prst="rect">
            <a:avLst/>
          </a:prstGeom>
          <a:noFill/>
          <a:ln>
            <a:noFill/>
          </a:ln>
        </p:spPr>
      </p:pic>
      <p:pic>
        <p:nvPicPr>
          <p:cNvPr descr=" " id="212" name="Google Shape;212;p10"/>
          <p:cNvPicPr preferRelativeResize="0"/>
          <p:nvPr/>
        </p:nvPicPr>
        <p:blipFill rotWithShape="1">
          <a:blip r:embed="rId4">
            <a:alphaModFix/>
          </a:blip>
          <a:srcRect b="0" l="0" r="0" t="0"/>
          <a:stretch/>
        </p:blipFill>
        <p:spPr>
          <a:xfrm>
            <a:off x="11215502" y="6858000"/>
            <a:ext cx="13895537" cy="8051800"/>
          </a:xfrm>
          <a:prstGeom prst="rect">
            <a:avLst/>
          </a:prstGeom>
          <a:noFill/>
          <a:ln>
            <a:noFill/>
          </a:ln>
        </p:spPr>
      </p:pic>
      <p:pic>
        <p:nvPicPr>
          <p:cNvPr descr=" " id="213" name="Google Shape;213;p10"/>
          <p:cNvPicPr preferRelativeResize="0"/>
          <p:nvPr/>
        </p:nvPicPr>
        <p:blipFill rotWithShape="1">
          <a:blip r:embed="rId5">
            <a:alphaModFix/>
          </a:blip>
          <a:srcRect b="0" l="0" r="0" t="0"/>
          <a:stretch/>
        </p:blipFill>
        <p:spPr>
          <a:xfrm>
            <a:off x="21478384" y="-254000"/>
            <a:ext cx="3634487" cy="4009281"/>
          </a:xfrm>
          <a:prstGeom prst="rect">
            <a:avLst/>
          </a:prstGeom>
          <a:noFill/>
          <a:ln>
            <a:noFill/>
          </a:ln>
        </p:spPr>
      </p:pic>
      <p:pic>
        <p:nvPicPr>
          <p:cNvPr descr=" " id="214" name="Google Shape;214;p10"/>
          <p:cNvPicPr preferRelativeResize="0"/>
          <p:nvPr/>
        </p:nvPicPr>
        <p:blipFill rotWithShape="1">
          <a:blip r:embed="rId6">
            <a:alphaModFix/>
          </a:blip>
          <a:srcRect b="0" l="0" r="0" t="0"/>
          <a:stretch/>
        </p:blipFill>
        <p:spPr>
          <a:xfrm>
            <a:off x="799909" y="638597"/>
            <a:ext cx="3025589" cy="2266814"/>
          </a:xfrm>
          <a:prstGeom prst="rect">
            <a:avLst/>
          </a:prstGeom>
          <a:noFill/>
          <a:ln>
            <a:noFill/>
          </a:ln>
        </p:spPr>
      </p:pic>
      <p:pic>
        <p:nvPicPr>
          <p:cNvPr descr=" " id="215" name="Google Shape;215;p10"/>
          <p:cNvPicPr preferRelativeResize="0"/>
          <p:nvPr/>
        </p:nvPicPr>
        <p:blipFill rotWithShape="1">
          <a:blip r:embed="rId7">
            <a:alphaModFix/>
          </a:blip>
          <a:srcRect b="0" l="0" r="0" t="0"/>
          <a:stretch/>
        </p:blipFill>
        <p:spPr>
          <a:xfrm>
            <a:off x="0" y="10452100"/>
            <a:ext cx="3251606" cy="2610532"/>
          </a:xfrm>
          <a:prstGeom prst="rect">
            <a:avLst/>
          </a:prstGeom>
          <a:noFill/>
          <a:ln>
            <a:noFill/>
          </a:ln>
        </p:spPr>
      </p:pic>
      <p:sp>
        <p:nvSpPr>
          <p:cNvPr id="216" name="Google Shape;216;p10"/>
          <p:cNvSpPr/>
          <p:nvPr/>
        </p:nvSpPr>
        <p:spPr>
          <a:xfrm>
            <a:off x="2091528" y="749300"/>
            <a:ext cx="20216693"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Magic of Dragons: A Research</a:t>
            </a:r>
            <a:endParaRPr b="0" i="0" sz="8000" u="none" cap="none" strike="noStrike">
              <a:solidFill>
                <a:schemeClr val="dk1"/>
              </a:solidFill>
              <a:latin typeface="Calibri"/>
              <a:ea typeface="Calibri"/>
              <a:cs typeface="Calibri"/>
              <a:sym typeface="Calibri"/>
            </a:endParaRPr>
          </a:p>
        </p:txBody>
      </p:sp>
      <p:sp>
        <p:nvSpPr>
          <p:cNvPr id="217" name="Google Shape;217;p10"/>
          <p:cNvSpPr/>
          <p:nvPr/>
        </p:nvSpPr>
        <p:spPr>
          <a:xfrm>
            <a:off x="2146568" y="4025900"/>
            <a:ext cx="8205226" cy="820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0"/>
          <p:cNvSpPr/>
          <p:nvPr/>
        </p:nvSpPr>
        <p:spPr>
          <a:xfrm>
            <a:off x="2146568" y="4025900"/>
            <a:ext cx="8205226" cy="8204200"/>
          </a:xfrm>
          <a:prstGeom prst="ellipse">
            <a:avLst/>
          </a:prstGeom>
          <a:solidFill>
            <a:srgbClr val="FF72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0"/>
          <p:cNvSpPr/>
          <p:nvPr/>
        </p:nvSpPr>
        <p:spPr>
          <a:xfrm>
            <a:off x="3175397" y="5918200"/>
            <a:ext cx="6160270" cy="6159500"/>
          </a:xfrm>
          <a:prstGeom prst="ellipse">
            <a:avLst/>
          </a:prstGeom>
          <a:solidFill>
            <a:srgbClr val="E0E0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0"/>
          <p:cNvSpPr/>
          <p:nvPr/>
        </p:nvSpPr>
        <p:spPr>
          <a:xfrm>
            <a:off x="4204225" y="7797800"/>
            <a:ext cx="4089911" cy="4089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0"/>
          <p:cNvSpPr/>
          <p:nvPr/>
        </p:nvSpPr>
        <p:spPr>
          <a:xfrm>
            <a:off x="5410876" y="4470400"/>
            <a:ext cx="1651206"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6.7M</a:t>
            </a:r>
            <a:endParaRPr b="0" i="0" sz="4800" u="none" cap="none" strike="noStrike">
              <a:solidFill>
                <a:schemeClr val="dk1"/>
              </a:solidFill>
              <a:latin typeface="Calibri"/>
              <a:ea typeface="Calibri"/>
              <a:cs typeface="Calibri"/>
              <a:sym typeface="Calibri"/>
            </a:endParaRPr>
          </a:p>
        </p:txBody>
      </p:sp>
      <p:sp>
        <p:nvSpPr>
          <p:cNvPr id="222" name="Google Shape;222;p10"/>
          <p:cNvSpPr/>
          <p:nvPr/>
        </p:nvSpPr>
        <p:spPr>
          <a:xfrm>
            <a:off x="5423578" y="9283700"/>
            <a:ext cx="1663908"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725E"/>
              </a:buClr>
              <a:buSzPts val="4800"/>
              <a:buFont typeface="Poppins"/>
              <a:buNone/>
            </a:pPr>
            <a:r>
              <a:rPr b="1" i="0" lang="en-US" sz="4800" u="none" cap="none" strike="noStrike">
                <a:solidFill>
                  <a:srgbClr val="FF725E"/>
                </a:solidFill>
                <a:latin typeface="Poppins"/>
                <a:ea typeface="Poppins"/>
                <a:cs typeface="Poppins"/>
                <a:sym typeface="Poppins"/>
              </a:rPr>
              <a:t>2.3M</a:t>
            </a:r>
            <a:endParaRPr b="0" i="0" sz="4800" u="none" cap="none" strike="noStrike">
              <a:solidFill>
                <a:schemeClr val="dk1"/>
              </a:solidFill>
              <a:latin typeface="Calibri"/>
              <a:ea typeface="Calibri"/>
              <a:cs typeface="Calibri"/>
              <a:sym typeface="Calibri"/>
            </a:endParaRPr>
          </a:p>
        </p:txBody>
      </p:sp>
      <p:sp>
        <p:nvSpPr>
          <p:cNvPr id="223" name="Google Shape;223;p10"/>
          <p:cNvSpPr/>
          <p:nvPr/>
        </p:nvSpPr>
        <p:spPr>
          <a:xfrm>
            <a:off x="5372772" y="6350000"/>
            <a:ext cx="1765521"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4.4M</a:t>
            </a:r>
            <a:endParaRPr b="0" i="0" sz="4800" u="none" cap="none" strike="noStrike">
              <a:solidFill>
                <a:schemeClr val="dk1"/>
              </a:solidFill>
              <a:latin typeface="Calibri"/>
              <a:ea typeface="Calibri"/>
              <a:cs typeface="Calibri"/>
              <a:sym typeface="Calibri"/>
            </a:endParaRPr>
          </a:p>
        </p:txBody>
      </p:sp>
      <p:sp>
        <p:nvSpPr>
          <p:cNvPr id="224" name="Google Shape;224;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5" name="Google Shape;225;p1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226" name="Google Shape;226;p10"/>
          <p:cNvSpPr/>
          <p:nvPr/>
        </p:nvSpPr>
        <p:spPr>
          <a:xfrm>
            <a:off x="12638080" y="3594100"/>
            <a:ext cx="845925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7" name="Google Shape;227;p10"/>
          <p:cNvPicPr preferRelativeResize="0"/>
          <p:nvPr/>
        </p:nvPicPr>
        <p:blipFill rotWithShape="1">
          <a:blip r:embed="rId9">
            <a:alphaModFix/>
          </a:blip>
          <a:srcRect b="0" l="0" r="0" t="0"/>
          <a:stretch/>
        </p:blipFill>
        <p:spPr>
          <a:xfrm>
            <a:off x="12638080" y="3594100"/>
            <a:ext cx="1016127" cy="1016000"/>
          </a:xfrm>
          <a:prstGeom prst="rect">
            <a:avLst/>
          </a:prstGeom>
          <a:noFill/>
          <a:ln>
            <a:noFill/>
          </a:ln>
        </p:spPr>
      </p:pic>
      <p:sp>
        <p:nvSpPr>
          <p:cNvPr id="228" name="Google Shape;228;p10"/>
          <p:cNvSpPr/>
          <p:nvPr/>
        </p:nvSpPr>
        <p:spPr>
          <a:xfrm>
            <a:off x="12638080" y="49149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0"/>
          <p:cNvSpPr/>
          <p:nvPr/>
        </p:nvSpPr>
        <p:spPr>
          <a:xfrm>
            <a:off x="12638080" y="49149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30" name="Google Shape;230;p10"/>
          <p:cNvSpPr/>
          <p:nvPr/>
        </p:nvSpPr>
        <p:spPr>
          <a:xfrm>
            <a:off x="12638080" y="6946900"/>
            <a:ext cx="845925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1" name="Google Shape;231;p10"/>
          <p:cNvPicPr preferRelativeResize="0"/>
          <p:nvPr/>
        </p:nvPicPr>
        <p:blipFill rotWithShape="1">
          <a:blip r:embed="rId10">
            <a:alphaModFix/>
          </a:blip>
          <a:srcRect b="0" l="0" r="0" t="0"/>
          <a:stretch/>
        </p:blipFill>
        <p:spPr>
          <a:xfrm>
            <a:off x="12638080" y="6946900"/>
            <a:ext cx="896119" cy="1016000"/>
          </a:xfrm>
          <a:prstGeom prst="rect">
            <a:avLst/>
          </a:prstGeom>
          <a:noFill/>
          <a:ln>
            <a:noFill/>
          </a:ln>
        </p:spPr>
      </p:pic>
      <p:sp>
        <p:nvSpPr>
          <p:cNvPr id="232" name="Google Shape;232;p10"/>
          <p:cNvSpPr/>
          <p:nvPr/>
        </p:nvSpPr>
        <p:spPr>
          <a:xfrm>
            <a:off x="12638080" y="82677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0"/>
          <p:cNvSpPr/>
          <p:nvPr/>
        </p:nvSpPr>
        <p:spPr>
          <a:xfrm>
            <a:off x="12638080" y="82677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234" name="Google Shape;234;p10"/>
          <p:cNvSpPr/>
          <p:nvPr/>
        </p:nvSpPr>
        <p:spPr>
          <a:xfrm>
            <a:off x="12638080" y="10299700"/>
            <a:ext cx="845925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5" name="Google Shape;235;p10"/>
          <p:cNvPicPr preferRelativeResize="0"/>
          <p:nvPr/>
        </p:nvPicPr>
        <p:blipFill rotWithShape="1">
          <a:blip r:embed="rId11">
            <a:alphaModFix/>
          </a:blip>
          <a:srcRect b="0" l="0" r="0" t="0"/>
          <a:stretch/>
        </p:blipFill>
        <p:spPr>
          <a:xfrm>
            <a:off x="12638080" y="10299700"/>
            <a:ext cx="1016127" cy="1016000"/>
          </a:xfrm>
          <a:prstGeom prst="rect">
            <a:avLst/>
          </a:prstGeom>
          <a:noFill/>
          <a:ln>
            <a:noFill/>
          </a:ln>
        </p:spPr>
      </p:pic>
      <p:sp>
        <p:nvSpPr>
          <p:cNvPr id="236" name="Google Shape;236;p10"/>
          <p:cNvSpPr/>
          <p:nvPr/>
        </p:nvSpPr>
        <p:spPr>
          <a:xfrm>
            <a:off x="12638080" y="116205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0"/>
          <p:cNvSpPr/>
          <p:nvPr/>
        </p:nvSpPr>
        <p:spPr>
          <a:xfrm>
            <a:off x="12638080" y="116205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42" name="Shape 242"/>
        <p:cNvGrpSpPr/>
        <p:nvPr/>
      </p:nvGrpSpPr>
      <p:grpSpPr>
        <a:xfrm>
          <a:off x="0" y="0"/>
          <a:ext cx="0" cy="0"/>
          <a:chOff x="0" y="0"/>
          <a:chExt cx="0" cy="0"/>
        </a:xfrm>
      </p:grpSpPr>
      <p:pic>
        <p:nvPicPr>
          <p:cNvPr descr=" " id="243" name="Google Shape;243;p11"/>
          <p:cNvPicPr preferRelativeResize="0"/>
          <p:nvPr/>
        </p:nvPicPr>
        <p:blipFill rotWithShape="1">
          <a:blip r:embed="rId3">
            <a:alphaModFix/>
          </a:blip>
          <a:srcRect b="0" l="0" r="0" t="0"/>
          <a:stretch/>
        </p:blipFill>
        <p:spPr>
          <a:xfrm>
            <a:off x="-1917940" y="5626100"/>
            <a:ext cx="11507638" cy="11226800"/>
          </a:xfrm>
          <a:prstGeom prst="rect">
            <a:avLst/>
          </a:prstGeom>
          <a:noFill/>
          <a:ln>
            <a:noFill/>
          </a:ln>
        </p:spPr>
      </p:pic>
      <p:pic>
        <p:nvPicPr>
          <p:cNvPr descr=" " id="244" name="Google Shape;244;p11"/>
          <p:cNvPicPr preferRelativeResize="0"/>
          <p:nvPr/>
        </p:nvPicPr>
        <p:blipFill rotWithShape="1">
          <a:blip r:embed="rId4">
            <a:alphaModFix/>
          </a:blip>
          <a:srcRect b="0" l="0" r="0" t="0"/>
          <a:stretch/>
        </p:blipFill>
        <p:spPr>
          <a:xfrm>
            <a:off x="12511064" y="0"/>
            <a:ext cx="12460257" cy="6705600"/>
          </a:xfrm>
          <a:prstGeom prst="rect">
            <a:avLst/>
          </a:prstGeom>
          <a:noFill/>
          <a:ln>
            <a:noFill/>
          </a:ln>
        </p:spPr>
      </p:pic>
      <p:pic>
        <p:nvPicPr>
          <p:cNvPr descr=" " id="245" name="Google Shape;245;p11"/>
          <p:cNvPicPr preferRelativeResize="0"/>
          <p:nvPr/>
        </p:nvPicPr>
        <p:blipFill rotWithShape="1">
          <a:blip r:embed="rId5">
            <a:alphaModFix/>
          </a:blip>
          <a:srcRect b="0" l="0" r="0" t="0"/>
          <a:stretch/>
        </p:blipFill>
        <p:spPr>
          <a:xfrm>
            <a:off x="20817902" y="10833100"/>
            <a:ext cx="2046894" cy="2532819"/>
          </a:xfrm>
          <a:prstGeom prst="rect">
            <a:avLst/>
          </a:prstGeom>
          <a:noFill/>
          <a:ln>
            <a:noFill/>
          </a:ln>
        </p:spPr>
      </p:pic>
      <p:pic>
        <p:nvPicPr>
          <p:cNvPr descr=" " id="246" name="Google Shape;246;p11"/>
          <p:cNvPicPr preferRelativeResize="0"/>
          <p:nvPr/>
        </p:nvPicPr>
        <p:blipFill rotWithShape="1">
          <a:blip r:embed="rId6">
            <a:alphaModFix/>
          </a:blip>
          <a:srcRect b="0" l="0" r="0" t="0"/>
          <a:stretch/>
        </p:blipFill>
        <p:spPr>
          <a:xfrm>
            <a:off x="18734842" y="711200"/>
            <a:ext cx="4400136" cy="1689906"/>
          </a:xfrm>
          <a:prstGeom prst="rect">
            <a:avLst/>
          </a:prstGeom>
          <a:noFill/>
          <a:ln>
            <a:noFill/>
          </a:ln>
        </p:spPr>
      </p:pic>
      <p:pic>
        <p:nvPicPr>
          <p:cNvPr descr=" " id="247" name="Google Shape;247;p11"/>
          <p:cNvPicPr preferRelativeResize="0"/>
          <p:nvPr/>
        </p:nvPicPr>
        <p:blipFill rotWithShape="1">
          <a:blip r:embed="rId7">
            <a:alphaModFix/>
          </a:blip>
          <a:srcRect b="0" l="0" r="0" t="0"/>
          <a:stretch/>
        </p:blipFill>
        <p:spPr>
          <a:xfrm>
            <a:off x="406451" y="190500"/>
            <a:ext cx="3435370" cy="3581400"/>
          </a:xfrm>
          <a:prstGeom prst="rect">
            <a:avLst/>
          </a:prstGeom>
          <a:noFill/>
          <a:ln>
            <a:noFill/>
          </a:ln>
        </p:spPr>
      </p:pic>
      <p:sp>
        <p:nvSpPr>
          <p:cNvPr id="248" name="Google Shape;248;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9" name="Google Shape;249;p11"/>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250" name="Google Shape;250;p11"/>
          <p:cNvSpPr/>
          <p:nvPr/>
        </p:nvSpPr>
        <p:spPr>
          <a:xfrm>
            <a:off x="9107038" y="469900"/>
            <a:ext cx="6524382"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Pricing Plan</a:t>
            </a:r>
            <a:endParaRPr b="0" i="0" sz="8000" u="none" cap="none" strike="noStrike">
              <a:solidFill>
                <a:schemeClr val="dk1"/>
              </a:solidFill>
              <a:latin typeface="Calibri"/>
              <a:ea typeface="Calibri"/>
              <a:cs typeface="Calibri"/>
              <a:sym typeface="Calibri"/>
            </a:endParaRPr>
          </a:p>
        </p:txBody>
      </p:sp>
      <p:sp>
        <p:nvSpPr>
          <p:cNvPr id="251" name="Google Shape;251;p11"/>
          <p:cNvSpPr/>
          <p:nvPr/>
        </p:nvSpPr>
        <p:spPr>
          <a:xfrm>
            <a:off x="1778222" y="2489200"/>
            <a:ext cx="20843305" cy="1056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1"/>
          <p:cNvSpPr/>
          <p:nvPr/>
        </p:nvSpPr>
        <p:spPr>
          <a:xfrm>
            <a:off x="1778222" y="2489200"/>
            <a:ext cx="6439705" cy="10566400"/>
          </a:xfrm>
          <a:prstGeom prst="roundRect">
            <a:avLst>
              <a:gd fmla="val 3124" name="adj"/>
            </a:avLst>
          </a:prstGeom>
          <a:noFill/>
          <a:ln cap="flat" cmpd="sng" w="12700">
            <a:solidFill>
              <a:srgbClr val="FF725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3" name="Google Shape;253;p11"/>
          <p:cNvPicPr preferRelativeResize="0"/>
          <p:nvPr/>
        </p:nvPicPr>
        <p:blipFill rotWithShape="1">
          <a:blip r:embed="rId9">
            <a:alphaModFix/>
          </a:blip>
          <a:srcRect b="0" l="0" r="0" t="0"/>
          <a:stretch/>
        </p:blipFill>
        <p:spPr>
          <a:xfrm>
            <a:off x="4185173" y="2946400"/>
            <a:ext cx="1625803" cy="1625600"/>
          </a:xfrm>
          <a:prstGeom prst="rect">
            <a:avLst/>
          </a:prstGeom>
          <a:noFill/>
          <a:ln>
            <a:noFill/>
          </a:ln>
        </p:spPr>
      </p:pic>
      <p:sp>
        <p:nvSpPr>
          <p:cNvPr id="254" name="Google Shape;254;p11"/>
          <p:cNvSpPr/>
          <p:nvPr/>
        </p:nvSpPr>
        <p:spPr>
          <a:xfrm>
            <a:off x="4039105" y="4876800"/>
            <a:ext cx="1917940"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725E"/>
              </a:buClr>
              <a:buSzPts val="4800"/>
              <a:buFont typeface="Poppins"/>
              <a:buNone/>
            </a:pPr>
            <a:r>
              <a:rPr b="1" i="0" lang="en-US" sz="4800" u="none" cap="none" strike="noStrike">
                <a:solidFill>
                  <a:srgbClr val="FF725E"/>
                </a:solidFill>
                <a:latin typeface="Poppins"/>
                <a:ea typeface="Poppins"/>
                <a:cs typeface="Poppins"/>
                <a:sym typeface="Poppins"/>
              </a:rPr>
              <a:t>Basic</a:t>
            </a:r>
            <a:endParaRPr b="0" i="0" sz="4800" u="none" cap="none" strike="noStrike">
              <a:solidFill>
                <a:schemeClr val="dk1"/>
              </a:solidFill>
              <a:latin typeface="Calibri"/>
              <a:ea typeface="Calibri"/>
              <a:cs typeface="Calibri"/>
              <a:sym typeface="Calibri"/>
            </a:endParaRPr>
          </a:p>
        </p:txBody>
      </p:sp>
      <p:sp>
        <p:nvSpPr>
          <p:cNvPr id="255" name="Google Shape;255;p11"/>
          <p:cNvSpPr/>
          <p:nvPr/>
        </p:nvSpPr>
        <p:spPr>
          <a:xfrm>
            <a:off x="2235479" y="60960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56" name="Google Shape;256;p11"/>
          <p:cNvSpPr/>
          <p:nvPr/>
        </p:nvSpPr>
        <p:spPr>
          <a:xfrm>
            <a:off x="3188098" y="11684000"/>
            <a:ext cx="3619952"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$10/month</a:t>
            </a:r>
            <a:endParaRPr b="0" i="0" sz="4800" u="none" cap="none" strike="noStrike">
              <a:solidFill>
                <a:schemeClr val="dk1"/>
              </a:solidFill>
              <a:latin typeface="Calibri"/>
              <a:ea typeface="Calibri"/>
              <a:cs typeface="Calibri"/>
              <a:sym typeface="Calibri"/>
            </a:endParaRPr>
          </a:p>
        </p:txBody>
      </p:sp>
      <p:sp>
        <p:nvSpPr>
          <p:cNvPr id="257" name="Google Shape;257;p11"/>
          <p:cNvSpPr/>
          <p:nvPr/>
        </p:nvSpPr>
        <p:spPr>
          <a:xfrm>
            <a:off x="8980022" y="2489200"/>
            <a:ext cx="6439705" cy="10566400"/>
          </a:xfrm>
          <a:prstGeom prst="roundRect">
            <a:avLst>
              <a:gd fmla="val 3124" name="adj"/>
            </a:avLst>
          </a:prstGeom>
          <a:noFill/>
          <a:ln cap="flat" cmpd="sng" w="12700">
            <a:solidFill>
              <a:srgbClr val="FF725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8" name="Google Shape;258;p11"/>
          <p:cNvPicPr preferRelativeResize="0"/>
          <p:nvPr/>
        </p:nvPicPr>
        <p:blipFill rotWithShape="1">
          <a:blip r:embed="rId10">
            <a:alphaModFix/>
          </a:blip>
          <a:srcRect b="0" l="0" r="0" t="0"/>
          <a:stretch/>
        </p:blipFill>
        <p:spPr>
          <a:xfrm>
            <a:off x="11440722" y="2946400"/>
            <a:ext cx="1518302" cy="1625600"/>
          </a:xfrm>
          <a:prstGeom prst="rect">
            <a:avLst/>
          </a:prstGeom>
          <a:noFill/>
          <a:ln>
            <a:noFill/>
          </a:ln>
        </p:spPr>
      </p:pic>
      <p:sp>
        <p:nvSpPr>
          <p:cNvPr id="259" name="Google Shape;259;p11"/>
          <p:cNvSpPr/>
          <p:nvPr/>
        </p:nvSpPr>
        <p:spPr>
          <a:xfrm>
            <a:off x="11437780" y="4876800"/>
            <a:ext cx="1524191"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725E"/>
              </a:buClr>
              <a:buSzPts val="4800"/>
              <a:buFont typeface="Poppins"/>
              <a:buNone/>
            </a:pPr>
            <a:r>
              <a:rPr b="1" i="0" lang="en-US" sz="4800" u="none" cap="none" strike="noStrike">
                <a:solidFill>
                  <a:srgbClr val="FF725E"/>
                </a:solidFill>
                <a:latin typeface="Poppins"/>
                <a:ea typeface="Poppins"/>
                <a:cs typeface="Poppins"/>
                <a:sym typeface="Poppins"/>
              </a:rPr>
              <a:t>Elite</a:t>
            </a:r>
            <a:endParaRPr b="0" i="0" sz="4800" u="none" cap="none" strike="noStrike">
              <a:solidFill>
                <a:schemeClr val="dk1"/>
              </a:solidFill>
              <a:latin typeface="Calibri"/>
              <a:ea typeface="Calibri"/>
              <a:cs typeface="Calibri"/>
              <a:sym typeface="Calibri"/>
            </a:endParaRPr>
          </a:p>
        </p:txBody>
      </p:sp>
      <p:sp>
        <p:nvSpPr>
          <p:cNvPr id="260" name="Google Shape;260;p11"/>
          <p:cNvSpPr/>
          <p:nvPr/>
        </p:nvSpPr>
        <p:spPr>
          <a:xfrm>
            <a:off x="9437280" y="60960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61" name="Google Shape;261;p11"/>
          <p:cNvSpPr/>
          <p:nvPr/>
        </p:nvSpPr>
        <p:spPr>
          <a:xfrm>
            <a:off x="10307338" y="11684000"/>
            <a:ext cx="3785073"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$50/month</a:t>
            </a:r>
            <a:endParaRPr b="0" i="0" sz="4800" u="none" cap="none" strike="noStrike">
              <a:solidFill>
                <a:schemeClr val="dk1"/>
              </a:solidFill>
              <a:latin typeface="Calibri"/>
              <a:ea typeface="Calibri"/>
              <a:cs typeface="Calibri"/>
              <a:sym typeface="Calibri"/>
            </a:endParaRPr>
          </a:p>
        </p:txBody>
      </p:sp>
      <p:sp>
        <p:nvSpPr>
          <p:cNvPr id="262" name="Google Shape;262;p11"/>
          <p:cNvSpPr/>
          <p:nvPr/>
        </p:nvSpPr>
        <p:spPr>
          <a:xfrm>
            <a:off x="16181822" y="2489200"/>
            <a:ext cx="6439705" cy="10566400"/>
          </a:xfrm>
          <a:prstGeom prst="roundRect">
            <a:avLst>
              <a:gd fmla="val 3124" name="adj"/>
            </a:avLst>
          </a:prstGeom>
          <a:noFill/>
          <a:ln cap="flat" cmpd="sng" w="12700">
            <a:solidFill>
              <a:srgbClr val="FF725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3" name="Google Shape;263;p11"/>
          <p:cNvPicPr preferRelativeResize="0"/>
          <p:nvPr/>
        </p:nvPicPr>
        <p:blipFill rotWithShape="1">
          <a:blip r:embed="rId11">
            <a:alphaModFix/>
          </a:blip>
          <a:srcRect b="0" l="0" r="0" t="0"/>
          <a:stretch/>
        </p:blipFill>
        <p:spPr>
          <a:xfrm>
            <a:off x="18532444" y="2946400"/>
            <a:ext cx="1738458" cy="1625600"/>
          </a:xfrm>
          <a:prstGeom prst="rect">
            <a:avLst/>
          </a:prstGeom>
          <a:noFill/>
          <a:ln>
            <a:noFill/>
          </a:ln>
        </p:spPr>
      </p:pic>
      <p:sp>
        <p:nvSpPr>
          <p:cNvPr id="264" name="Google Shape;264;p11"/>
          <p:cNvSpPr/>
          <p:nvPr/>
        </p:nvSpPr>
        <p:spPr>
          <a:xfrm>
            <a:off x="17629803" y="4876800"/>
            <a:ext cx="3543743"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725E"/>
              </a:buClr>
              <a:buSzPts val="4800"/>
              <a:buFont typeface="Poppins"/>
              <a:buNone/>
            </a:pPr>
            <a:r>
              <a:rPr b="1" i="0" lang="en-US" sz="4800" u="none" cap="none" strike="noStrike">
                <a:solidFill>
                  <a:srgbClr val="FF725E"/>
                </a:solidFill>
                <a:latin typeface="Poppins"/>
                <a:ea typeface="Poppins"/>
                <a:cs typeface="Poppins"/>
                <a:sym typeface="Poppins"/>
              </a:rPr>
              <a:t>Legendary</a:t>
            </a:r>
            <a:endParaRPr b="0" i="0" sz="4800" u="none" cap="none" strike="noStrike">
              <a:solidFill>
                <a:schemeClr val="dk1"/>
              </a:solidFill>
              <a:latin typeface="Calibri"/>
              <a:ea typeface="Calibri"/>
              <a:cs typeface="Calibri"/>
              <a:sym typeface="Calibri"/>
            </a:endParaRPr>
          </a:p>
        </p:txBody>
      </p:sp>
      <p:sp>
        <p:nvSpPr>
          <p:cNvPr id="265" name="Google Shape;265;p11"/>
          <p:cNvSpPr/>
          <p:nvPr/>
        </p:nvSpPr>
        <p:spPr>
          <a:xfrm>
            <a:off x="16639080" y="60960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66" name="Google Shape;266;p11"/>
          <p:cNvSpPr/>
          <p:nvPr/>
        </p:nvSpPr>
        <p:spPr>
          <a:xfrm>
            <a:off x="17394824" y="11684000"/>
            <a:ext cx="4013702"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71" name="Shape 271"/>
        <p:cNvGrpSpPr/>
        <p:nvPr/>
      </p:nvGrpSpPr>
      <p:grpSpPr>
        <a:xfrm>
          <a:off x="0" y="0"/>
          <a:ext cx="0" cy="0"/>
          <a:chOff x="0" y="0"/>
          <a:chExt cx="0" cy="0"/>
        </a:xfrm>
      </p:grpSpPr>
      <p:pic>
        <p:nvPicPr>
          <p:cNvPr descr=" " id="272" name="Google Shape;272;p12"/>
          <p:cNvPicPr preferRelativeResize="0"/>
          <p:nvPr/>
        </p:nvPicPr>
        <p:blipFill rotWithShape="1">
          <a:blip r:embed="rId3">
            <a:alphaModFix/>
          </a:blip>
          <a:srcRect b="0" l="0" r="0" t="0"/>
          <a:stretch/>
        </p:blipFill>
        <p:spPr>
          <a:xfrm>
            <a:off x="5817327" y="8953500"/>
            <a:ext cx="21973746" cy="10972800"/>
          </a:xfrm>
          <a:prstGeom prst="rect">
            <a:avLst/>
          </a:prstGeom>
          <a:noFill/>
          <a:ln>
            <a:noFill/>
          </a:ln>
        </p:spPr>
      </p:pic>
      <p:pic>
        <p:nvPicPr>
          <p:cNvPr descr=" " id="273" name="Google Shape;273;p12"/>
          <p:cNvPicPr preferRelativeResize="0"/>
          <p:nvPr/>
        </p:nvPicPr>
        <p:blipFill rotWithShape="1">
          <a:blip r:embed="rId4">
            <a:alphaModFix/>
          </a:blip>
          <a:srcRect b="0" l="0" r="0" t="0"/>
          <a:stretch/>
        </p:blipFill>
        <p:spPr>
          <a:xfrm>
            <a:off x="-3124589" y="-838200"/>
            <a:ext cx="16003999" cy="5067300"/>
          </a:xfrm>
          <a:prstGeom prst="rect">
            <a:avLst/>
          </a:prstGeom>
          <a:noFill/>
          <a:ln>
            <a:noFill/>
          </a:ln>
        </p:spPr>
      </p:pic>
      <p:pic>
        <p:nvPicPr>
          <p:cNvPr descr=" " id="274" name="Google Shape;274;p12"/>
          <p:cNvPicPr preferRelativeResize="0"/>
          <p:nvPr/>
        </p:nvPicPr>
        <p:blipFill rotWithShape="1">
          <a:blip r:embed="rId5">
            <a:alphaModFix/>
          </a:blip>
          <a:srcRect b="0" l="0" r="0" t="0"/>
          <a:stretch/>
        </p:blipFill>
        <p:spPr>
          <a:xfrm>
            <a:off x="469959" y="901700"/>
            <a:ext cx="2052649" cy="2597038"/>
          </a:xfrm>
          <a:prstGeom prst="rect">
            <a:avLst/>
          </a:prstGeom>
          <a:noFill/>
          <a:ln>
            <a:noFill/>
          </a:ln>
        </p:spPr>
      </p:pic>
      <p:pic>
        <p:nvPicPr>
          <p:cNvPr descr=" " id="275" name="Google Shape;275;p12"/>
          <p:cNvPicPr preferRelativeResize="0"/>
          <p:nvPr/>
        </p:nvPicPr>
        <p:blipFill rotWithShape="1">
          <a:blip r:embed="rId6">
            <a:alphaModFix/>
          </a:blip>
          <a:srcRect b="0" l="0" r="0" t="0"/>
          <a:stretch/>
        </p:blipFill>
        <p:spPr>
          <a:xfrm>
            <a:off x="21351369" y="10795000"/>
            <a:ext cx="2437024" cy="2289795"/>
          </a:xfrm>
          <a:prstGeom prst="rect">
            <a:avLst/>
          </a:prstGeom>
          <a:noFill/>
          <a:ln>
            <a:noFill/>
          </a:ln>
        </p:spPr>
      </p:pic>
      <p:pic>
        <p:nvPicPr>
          <p:cNvPr descr=" " id="276" name="Google Shape;276;p12"/>
          <p:cNvPicPr preferRelativeResize="0"/>
          <p:nvPr/>
        </p:nvPicPr>
        <p:blipFill rotWithShape="1">
          <a:blip r:embed="rId7">
            <a:alphaModFix/>
          </a:blip>
          <a:srcRect b="0" l="0" r="0" t="0"/>
          <a:stretch/>
        </p:blipFill>
        <p:spPr>
          <a:xfrm>
            <a:off x="18455407" y="901700"/>
            <a:ext cx="4804952" cy="2724857"/>
          </a:xfrm>
          <a:prstGeom prst="rect">
            <a:avLst/>
          </a:prstGeom>
          <a:noFill/>
          <a:ln>
            <a:noFill/>
          </a:ln>
        </p:spPr>
      </p:pic>
      <p:sp>
        <p:nvSpPr>
          <p:cNvPr id="277" name="Google Shape;277;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8" name="Google Shape;278;p12"/>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279" name="Google Shape;279;p12"/>
          <p:cNvPicPr preferRelativeResize="0"/>
          <p:nvPr/>
        </p:nvPicPr>
        <p:blipFill rotWithShape="1">
          <a:blip r:embed="rId9">
            <a:alphaModFix/>
          </a:blip>
          <a:srcRect b="0" l="0" r="0" t="0"/>
          <a:stretch/>
        </p:blipFill>
        <p:spPr>
          <a:xfrm>
            <a:off x="3327816" y="1079500"/>
            <a:ext cx="17718715" cy="11569700"/>
          </a:xfrm>
          <a:prstGeom prst="rect">
            <a:avLst/>
          </a:prstGeom>
          <a:noFill/>
          <a:ln>
            <a:noFill/>
          </a:ln>
        </p:spPr>
      </p:pic>
      <p:pic>
        <p:nvPicPr>
          <p:cNvPr descr=" " id="280" name="Google Shape;280;p12"/>
          <p:cNvPicPr preferRelativeResize="0"/>
          <p:nvPr/>
        </p:nvPicPr>
        <p:blipFill rotWithShape="1">
          <a:blip r:embed="rId10">
            <a:alphaModFix/>
          </a:blip>
          <a:srcRect b="0" l="0" r="0" t="0"/>
          <a:stretch/>
        </p:blipFill>
        <p:spPr>
          <a:xfrm>
            <a:off x="12041105" y="1612888"/>
            <a:ext cx="5220352" cy="5232412"/>
          </a:xfrm>
          <a:prstGeom prst="rect">
            <a:avLst/>
          </a:prstGeom>
          <a:noFill/>
          <a:ln>
            <a:noFill/>
          </a:ln>
        </p:spPr>
      </p:pic>
      <p:pic>
        <p:nvPicPr>
          <p:cNvPr descr=" " id="281" name="Google Shape;281;p12"/>
          <p:cNvPicPr preferRelativeResize="0"/>
          <p:nvPr/>
        </p:nvPicPr>
        <p:blipFill rotWithShape="1">
          <a:blip r:embed="rId11">
            <a:alphaModFix/>
          </a:blip>
          <a:srcRect b="0" l="0" r="0" t="0"/>
          <a:stretch/>
        </p:blipFill>
        <p:spPr>
          <a:xfrm>
            <a:off x="6808051" y="1612888"/>
            <a:ext cx="5220352" cy="5232412"/>
          </a:xfrm>
          <a:prstGeom prst="rect">
            <a:avLst/>
          </a:prstGeom>
          <a:noFill/>
          <a:ln>
            <a:noFill/>
          </a:ln>
        </p:spPr>
      </p:pic>
      <p:pic>
        <p:nvPicPr>
          <p:cNvPr descr=" " id="282" name="Google Shape;282;p12"/>
          <p:cNvPicPr preferRelativeResize="0"/>
          <p:nvPr/>
        </p:nvPicPr>
        <p:blipFill rotWithShape="1">
          <a:blip r:embed="rId12">
            <a:alphaModFix/>
          </a:blip>
          <a:srcRect b="0" l="0" r="0" t="0"/>
          <a:stretch/>
        </p:blipFill>
        <p:spPr>
          <a:xfrm>
            <a:off x="6808051" y="6858000"/>
            <a:ext cx="5220352" cy="5232412"/>
          </a:xfrm>
          <a:prstGeom prst="rect">
            <a:avLst/>
          </a:prstGeom>
          <a:noFill/>
          <a:ln>
            <a:noFill/>
          </a:ln>
        </p:spPr>
      </p:pic>
      <p:pic>
        <p:nvPicPr>
          <p:cNvPr descr=" " id="283" name="Google Shape;283;p12"/>
          <p:cNvPicPr preferRelativeResize="0"/>
          <p:nvPr/>
        </p:nvPicPr>
        <p:blipFill rotWithShape="1">
          <a:blip r:embed="rId13">
            <a:alphaModFix/>
          </a:blip>
          <a:srcRect b="0" l="0" r="0" t="0"/>
          <a:stretch/>
        </p:blipFill>
        <p:spPr>
          <a:xfrm>
            <a:off x="12041105" y="6858000"/>
            <a:ext cx="5220352" cy="5232412"/>
          </a:xfrm>
          <a:prstGeom prst="rect">
            <a:avLst/>
          </a:prstGeom>
          <a:noFill/>
          <a:ln>
            <a:noFill/>
          </a:ln>
        </p:spPr>
      </p:pic>
      <p:pic>
        <p:nvPicPr>
          <p:cNvPr descr=" " id="284" name="Google Shape;284;p12"/>
          <p:cNvPicPr preferRelativeResize="0"/>
          <p:nvPr/>
        </p:nvPicPr>
        <p:blipFill rotWithShape="1">
          <a:blip r:embed="rId14">
            <a:alphaModFix/>
          </a:blip>
          <a:srcRect b="0" l="0" r="0" t="0"/>
          <a:stretch/>
        </p:blipFill>
        <p:spPr>
          <a:xfrm>
            <a:off x="12676184" y="4597400"/>
            <a:ext cx="1702013" cy="1447800"/>
          </a:xfrm>
          <a:prstGeom prst="rect">
            <a:avLst/>
          </a:prstGeom>
          <a:noFill/>
          <a:ln>
            <a:noFill/>
          </a:ln>
        </p:spPr>
      </p:pic>
      <p:pic>
        <p:nvPicPr>
          <p:cNvPr descr=" " id="285" name="Google Shape;285;p12"/>
          <p:cNvPicPr preferRelativeResize="0"/>
          <p:nvPr/>
        </p:nvPicPr>
        <p:blipFill rotWithShape="1">
          <a:blip r:embed="rId14">
            <a:alphaModFix/>
          </a:blip>
          <a:srcRect b="0" l="0" r="0" t="0"/>
          <a:stretch/>
        </p:blipFill>
        <p:spPr>
          <a:xfrm>
            <a:off x="12676184" y="7810500"/>
            <a:ext cx="1702013" cy="1435100"/>
          </a:xfrm>
          <a:prstGeom prst="rect">
            <a:avLst/>
          </a:prstGeom>
          <a:noFill/>
          <a:ln>
            <a:noFill/>
          </a:ln>
        </p:spPr>
      </p:pic>
      <p:pic>
        <p:nvPicPr>
          <p:cNvPr descr=" " id="286" name="Google Shape;286;p12"/>
          <p:cNvPicPr preferRelativeResize="0"/>
          <p:nvPr/>
        </p:nvPicPr>
        <p:blipFill rotWithShape="1">
          <a:blip r:embed="rId15">
            <a:alphaModFix/>
          </a:blip>
          <a:srcRect b="0" l="0" r="0" t="0"/>
          <a:stretch/>
        </p:blipFill>
        <p:spPr>
          <a:xfrm>
            <a:off x="12028403" y="1079500"/>
            <a:ext cx="12702" cy="11569700"/>
          </a:xfrm>
          <a:prstGeom prst="rect">
            <a:avLst/>
          </a:prstGeom>
          <a:noFill/>
          <a:ln>
            <a:noFill/>
          </a:ln>
        </p:spPr>
      </p:pic>
      <p:pic>
        <p:nvPicPr>
          <p:cNvPr descr=" " id="287" name="Google Shape;287;p12"/>
          <p:cNvPicPr preferRelativeResize="0"/>
          <p:nvPr/>
        </p:nvPicPr>
        <p:blipFill rotWithShape="1">
          <a:blip r:embed="rId16">
            <a:alphaModFix/>
          </a:blip>
          <a:srcRect b="0" l="0" r="0" t="0"/>
          <a:stretch/>
        </p:blipFill>
        <p:spPr>
          <a:xfrm>
            <a:off x="3327816" y="6845300"/>
            <a:ext cx="17401175" cy="12700"/>
          </a:xfrm>
          <a:prstGeom prst="rect">
            <a:avLst/>
          </a:prstGeom>
          <a:noFill/>
          <a:ln>
            <a:noFill/>
          </a:ln>
        </p:spPr>
      </p:pic>
      <p:sp>
        <p:nvSpPr>
          <p:cNvPr id="288" name="Google Shape;288;p12"/>
          <p:cNvSpPr/>
          <p:nvPr/>
        </p:nvSpPr>
        <p:spPr>
          <a:xfrm>
            <a:off x="9996149" y="4102100"/>
            <a:ext cx="1545360"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Poppins"/>
              <a:buNone/>
            </a:pPr>
            <a:r>
              <a:rPr b="1" i="0" lang="en-US" sz="12800" u="none" cap="none" strike="noStrike">
                <a:solidFill>
                  <a:srgbClr val="0E0E0E"/>
                </a:solidFill>
                <a:latin typeface="Poppins"/>
                <a:ea typeface="Poppins"/>
                <a:cs typeface="Poppins"/>
                <a:sym typeface="Poppins"/>
              </a:rPr>
              <a:t>S</a:t>
            </a:r>
            <a:endParaRPr b="0" i="0" sz="12800" u="none" cap="none" strike="noStrike">
              <a:solidFill>
                <a:schemeClr val="dk1"/>
              </a:solidFill>
              <a:latin typeface="Calibri"/>
              <a:ea typeface="Calibri"/>
              <a:cs typeface="Calibri"/>
              <a:sym typeface="Calibri"/>
            </a:endParaRPr>
          </a:p>
        </p:txBody>
      </p:sp>
      <p:sp>
        <p:nvSpPr>
          <p:cNvPr id="289" name="Google Shape;289;p12"/>
          <p:cNvSpPr/>
          <p:nvPr/>
        </p:nvSpPr>
        <p:spPr>
          <a:xfrm>
            <a:off x="12663483" y="4102100"/>
            <a:ext cx="2256649"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oppins"/>
              <a:buNone/>
            </a:pPr>
            <a:r>
              <a:rPr b="1" i="0" lang="en-US" sz="12800" u="none" cap="none" strike="noStrike">
                <a:solidFill>
                  <a:srgbClr val="FFFFFF"/>
                </a:solidFill>
                <a:latin typeface="Poppins"/>
                <a:ea typeface="Poppins"/>
                <a:cs typeface="Poppins"/>
                <a:sym typeface="Poppins"/>
              </a:rPr>
              <a:t>W</a:t>
            </a:r>
            <a:endParaRPr b="0" i="0" sz="12800" u="none" cap="none" strike="noStrike">
              <a:solidFill>
                <a:schemeClr val="dk1"/>
              </a:solidFill>
              <a:latin typeface="Calibri"/>
              <a:ea typeface="Calibri"/>
              <a:cs typeface="Calibri"/>
              <a:sym typeface="Calibri"/>
            </a:endParaRPr>
          </a:p>
        </p:txBody>
      </p:sp>
      <p:sp>
        <p:nvSpPr>
          <p:cNvPr id="290" name="Google Shape;290;p12"/>
          <p:cNvSpPr/>
          <p:nvPr/>
        </p:nvSpPr>
        <p:spPr>
          <a:xfrm>
            <a:off x="9856432" y="7518400"/>
            <a:ext cx="1824795"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oppins"/>
              <a:buNone/>
            </a:pPr>
            <a:r>
              <a:rPr b="1" i="0" lang="en-US" sz="12800" u="none" cap="none" strike="noStrike">
                <a:solidFill>
                  <a:srgbClr val="FFFFFF"/>
                </a:solidFill>
                <a:latin typeface="Poppins"/>
                <a:ea typeface="Poppins"/>
                <a:cs typeface="Poppins"/>
                <a:sym typeface="Poppins"/>
              </a:rPr>
              <a:t>O</a:t>
            </a:r>
            <a:endParaRPr b="0" i="0" sz="12800" u="none" cap="none" strike="noStrike">
              <a:solidFill>
                <a:schemeClr val="dk1"/>
              </a:solidFill>
              <a:latin typeface="Calibri"/>
              <a:ea typeface="Calibri"/>
              <a:cs typeface="Calibri"/>
              <a:sym typeface="Calibri"/>
            </a:endParaRPr>
          </a:p>
        </p:txBody>
      </p:sp>
      <p:sp>
        <p:nvSpPr>
          <p:cNvPr id="291" name="Google Shape;291;p12"/>
          <p:cNvSpPr/>
          <p:nvPr/>
        </p:nvSpPr>
        <p:spPr>
          <a:xfrm>
            <a:off x="12917514" y="7518400"/>
            <a:ext cx="1507255"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Poppins"/>
              <a:buNone/>
            </a:pPr>
            <a:r>
              <a:rPr b="1" i="0" lang="en-US" sz="12800" u="none" cap="none" strike="noStrike">
                <a:solidFill>
                  <a:srgbClr val="0E0E0E"/>
                </a:solidFill>
                <a:latin typeface="Poppins"/>
                <a:ea typeface="Poppins"/>
                <a:cs typeface="Poppins"/>
                <a:sym typeface="Poppins"/>
              </a:rPr>
              <a:t>T</a:t>
            </a:r>
            <a:endParaRPr b="0" i="0" sz="12800" u="none" cap="none" strike="noStrike">
              <a:solidFill>
                <a:schemeClr val="dk1"/>
              </a:solidFill>
              <a:latin typeface="Calibri"/>
              <a:ea typeface="Calibri"/>
              <a:cs typeface="Calibri"/>
              <a:sym typeface="Calibri"/>
            </a:endParaRPr>
          </a:p>
        </p:txBody>
      </p:sp>
      <p:pic>
        <p:nvPicPr>
          <p:cNvPr descr=" " id="292" name="Google Shape;292;p12"/>
          <p:cNvPicPr preferRelativeResize="0"/>
          <p:nvPr/>
        </p:nvPicPr>
        <p:blipFill rotWithShape="1">
          <a:blip r:embed="rId17">
            <a:alphaModFix/>
          </a:blip>
          <a:srcRect b="0" l="0" r="0" t="0"/>
          <a:stretch/>
        </p:blipFill>
        <p:spPr>
          <a:xfrm>
            <a:off x="3327816" y="1079500"/>
            <a:ext cx="1625803" cy="1625600"/>
          </a:xfrm>
          <a:prstGeom prst="rect">
            <a:avLst/>
          </a:prstGeom>
          <a:noFill/>
          <a:ln>
            <a:noFill/>
          </a:ln>
        </p:spPr>
      </p:pic>
      <p:pic>
        <p:nvPicPr>
          <p:cNvPr descr=" " id="293" name="Google Shape;293;p12"/>
          <p:cNvPicPr preferRelativeResize="0"/>
          <p:nvPr/>
        </p:nvPicPr>
        <p:blipFill rotWithShape="1">
          <a:blip r:embed="rId18">
            <a:alphaModFix/>
          </a:blip>
          <a:srcRect b="0" l="0" r="0" t="0"/>
          <a:stretch/>
        </p:blipFill>
        <p:spPr>
          <a:xfrm>
            <a:off x="3412504" y="1164183"/>
            <a:ext cx="1456422" cy="1456246"/>
          </a:xfrm>
          <a:prstGeom prst="rect">
            <a:avLst/>
          </a:prstGeom>
          <a:noFill/>
          <a:ln>
            <a:noFill/>
          </a:ln>
        </p:spPr>
      </p:pic>
      <p:pic>
        <p:nvPicPr>
          <p:cNvPr descr=" " id="294" name="Google Shape;294;p12"/>
          <p:cNvPicPr preferRelativeResize="0"/>
          <p:nvPr/>
        </p:nvPicPr>
        <p:blipFill rotWithShape="1">
          <a:blip r:embed="rId17">
            <a:alphaModFix/>
          </a:blip>
          <a:srcRect b="0" l="0" r="0" t="0"/>
          <a:stretch/>
        </p:blipFill>
        <p:spPr>
          <a:xfrm>
            <a:off x="3327816" y="8128000"/>
            <a:ext cx="1625803" cy="1625600"/>
          </a:xfrm>
          <a:prstGeom prst="rect">
            <a:avLst/>
          </a:prstGeom>
          <a:noFill/>
          <a:ln>
            <a:noFill/>
          </a:ln>
        </p:spPr>
      </p:pic>
      <p:pic>
        <p:nvPicPr>
          <p:cNvPr descr=" " id="295" name="Google Shape;295;p12"/>
          <p:cNvPicPr preferRelativeResize="0"/>
          <p:nvPr/>
        </p:nvPicPr>
        <p:blipFill rotWithShape="1">
          <a:blip r:embed="rId19">
            <a:alphaModFix/>
          </a:blip>
          <a:srcRect b="0" l="0" r="0" t="0"/>
          <a:stretch/>
        </p:blipFill>
        <p:spPr>
          <a:xfrm>
            <a:off x="3429404" y="8132763"/>
            <a:ext cx="1519452" cy="1519262"/>
          </a:xfrm>
          <a:prstGeom prst="rect">
            <a:avLst/>
          </a:prstGeom>
          <a:noFill/>
          <a:ln>
            <a:noFill/>
          </a:ln>
        </p:spPr>
      </p:pic>
      <p:pic>
        <p:nvPicPr>
          <p:cNvPr descr=" " id="296" name="Google Shape;296;p12"/>
          <p:cNvPicPr preferRelativeResize="0"/>
          <p:nvPr/>
        </p:nvPicPr>
        <p:blipFill rotWithShape="1">
          <a:blip r:embed="rId17">
            <a:alphaModFix/>
          </a:blip>
          <a:srcRect b="0" l="0" r="0" t="0"/>
          <a:stretch/>
        </p:blipFill>
        <p:spPr>
          <a:xfrm>
            <a:off x="16473959" y="1079500"/>
            <a:ext cx="1625803" cy="1625600"/>
          </a:xfrm>
          <a:prstGeom prst="rect">
            <a:avLst/>
          </a:prstGeom>
          <a:noFill/>
          <a:ln>
            <a:noFill/>
          </a:ln>
        </p:spPr>
      </p:pic>
      <p:pic>
        <p:nvPicPr>
          <p:cNvPr descr=" " id="297" name="Google Shape;297;p12"/>
          <p:cNvPicPr preferRelativeResize="0"/>
          <p:nvPr/>
        </p:nvPicPr>
        <p:blipFill rotWithShape="1">
          <a:blip r:embed="rId20">
            <a:alphaModFix/>
          </a:blip>
          <a:srcRect b="0" l="0" r="0" t="0"/>
          <a:stretch/>
        </p:blipFill>
        <p:spPr>
          <a:xfrm>
            <a:off x="16677184" y="1282700"/>
            <a:ext cx="1192256" cy="1190414"/>
          </a:xfrm>
          <a:prstGeom prst="rect">
            <a:avLst/>
          </a:prstGeom>
          <a:noFill/>
          <a:ln>
            <a:noFill/>
          </a:ln>
        </p:spPr>
      </p:pic>
      <p:pic>
        <p:nvPicPr>
          <p:cNvPr descr=" " id="298" name="Google Shape;298;p12"/>
          <p:cNvPicPr preferRelativeResize="0"/>
          <p:nvPr/>
        </p:nvPicPr>
        <p:blipFill rotWithShape="1">
          <a:blip r:embed="rId17">
            <a:alphaModFix/>
          </a:blip>
          <a:srcRect b="0" l="0" r="0" t="0"/>
          <a:stretch/>
        </p:blipFill>
        <p:spPr>
          <a:xfrm>
            <a:off x="16473959" y="8128000"/>
            <a:ext cx="1625803" cy="1625600"/>
          </a:xfrm>
          <a:prstGeom prst="rect">
            <a:avLst/>
          </a:prstGeom>
          <a:noFill/>
          <a:ln>
            <a:noFill/>
          </a:ln>
        </p:spPr>
      </p:pic>
      <p:pic>
        <p:nvPicPr>
          <p:cNvPr descr=" " id="299" name="Google Shape;299;p12"/>
          <p:cNvPicPr preferRelativeResize="0"/>
          <p:nvPr/>
        </p:nvPicPr>
        <p:blipFill rotWithShape="1">
          <a:blip r:embed="rId21">
            <a:alphaModFix/>
          </a:blip>
          <a:srcRect b="0" l="0" r="0" t="0"/>
          <a:stretch/>
        </p:blipFill>
        <p:spPr>
          <a:xfrm>
            <a:off x="16541703" y="8128000"/>
            <a:ext cx="1490319" cy="1625600"/>
          </a:xfrm>
          <a:prstGeom prst="rect">
            <a:avLst/>
          </a:prstGeom>
          <a:noFill/>
          <a:ln>
            <a:noFill/>
          </a:ln>
        </p:spPr>
      </p:pic>
      <p:sp>
        <p:nvSpPr>
          <p:cNvPr id="300" name="Google Shape;300;p12"/>
          <p:cNvSpPr/>
          <p:nvPr/>
        </p:nvSpPr>
        <p:spPr>
          <a:xfrm>
            <a:off x="3327816"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2"/>
          <p:cNvSpPr/>
          <p:nvPr/>
        </p:nvSpPr>
        <p:spPr>
          <a:xfrm>
            <a:off x="3327816"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2"/>
          <p:cNvSpPr/>
          <p:nvPr/>
        </p:nvSpPr>
        <p:spPr>
          <a:xfrm>
            <a:off x="3327816"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2"/>
          <p:cNvSpPr/>
          <p:nvPr/>
        </p:nvSpPr>
        <p:spPr>
          <a:xfrm>
            <a:off x="3327816" y="3479800"/>
            <a:ext cx="472499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Strengths</a:t>
            </a:r>
            <a:endParaRPr b="0" i="0" sz="3600" u="none" cap="none" strike="noStrike">
              <a:solidFill>
                <a:schemeClr val="dk1"/>
              </a:solidFill>
              <a:latin typeface="Calibri"/>
              <a:ea typeface="Calibri"/>
              <a:cs typeface="Calibri"/>
              <a:sym typeface="Calibri"/>
            </a:endParaRPr>
          </a:p>
        </p:txBody>
      </p:sp>
      <p:sp>
        <p:nvSpPr>
          <p:cNvPr id="304" name="Google Shape;304;p12"/>
          <p:cNvSpPr/>
          <p:nvPr/>
        </p:nvSpPr>
        <p:spPr>
          <a:xfrm>
            <a:off x="3327816" y="43688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05" name="Google Shape;305;p12"/>
          <p:cNvSpPr/>
          <p:nvPr/>
        </p:nvSpPr>
        <p:spPr>
          <a:xfrm>
            <a:off x="3327816"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2"/>
          <p:cNvSpPr/>
          <p:nvPr/>
        </p:nvSpPr>
        <p:spPr>
          <a:xfrm>
            <a:off x="3327816"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2"/>
          <p:cNvSpPr/>
          <p:nvPr/>
        </p:nvSpPr>
        <p:spPr>
          <a:xfrm>
            <a:off x="3327816"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2"/>
          <p:cNvSpPr/>
          <p:nvPr/>
        </p:nvSpPr>
        <p:spPr>
          <a:xfrm>
            <a:off x="3327816" y="10528300"/>
            <a:ext cx="472499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Opportunities</a:t>
            </a:r>
            <a:endParaRPr b="0" i="0" sz="3600" u="none" cap="none" strike="noStrike">
              <a:solidFill>
                <a:schemeClr val="dk1"/>
              </a:solidFill>
              <a:latin typeface="Calibri"/>
              <a:ea typeface="Calibri"/>
              <a:cs typeface="Calibri"/>
              <a:sym typeface="Calibri"/>
            </a:endParaRPr>
          </a:p>
        </p:txBody>
      </p:sp>
      <p:sp>
        <p:nvSpPr>
          <p:cNvPr id="309" name="Google Shape;309;p12"/>
          <p:cNvSpPr/>
          <p:nvPr/>
        </p:nvSpPr>
        <p:spPr>
          <a:xfrm>
            <a:off x="3327816" y="114173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10" name="Google Shape;310;p12"/>
          <p:cNvSpPr/>
          <p:nvPr/>
        </p:nvSpPr>
        <p:spPr>
          <a:xfrm>
            <a:off x="16473959"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2"/>
          <p:cNvSpPr/>
          <p:nvPr/>
        </p:nvSpPr>
        <p:spPr>
          <a:xfrm>
            <a:off x="16473959"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2"/>
          <p:cNvSpPr/>
          <p:nvPr/>
        </p:nvSpPr>
        <p:spPr>
          <a:xfrm>
            <a:off x="16473959"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2"/>
          <p:cNvSpPr/>
          <p:nvPr/>
        </p:nvSpPr>
        <p:spPr>
          <a:xfrm>
            <a:off x="16473959" y="3479800"/>
            <a:ext cx="472499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Weaknesses</a:t>
            </a:r>
            <a:endParaRPr b="0" i="0" sz="3600" u="none" cap="none" strike="noStrike">
              <a:solidFill>
                <a:schemeClr val="dk1"/>
              </a:solidFill>
              <a:latin typeface="Calibri"/>
              <a:ea typeface="Calibri"/>
              <a:cs typeface="Calibri"/>
              <a:sym typeface="Calibri"/>
            </a:endParaRPr>
          </a:p>
        </p:txBody>
      </p:sp>
      <p:sp>
        <p:nvSpPr>
          <p:cNvPr id="314" name="Google Shape;314;p12"/>
          <p:cNvSpPr/>
          <p:nvPr/>
        </p:nvSpPr>
        <p:spPr>
          <a:xfrm>
            <a:off x="16473959" y="43688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15" name="Google Shape;315;p12"/>
          <p:cNvSpPr/>
          <p:nvPr/>
        </p:nvSpPr>
        <p:spPr>
          <a:xfrm>
            <a:off x="16473959"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2"/>
          <p:cNvSpPr/>
          <p:nvPr/>
        </p:nvSpPr>
        <p:spPr>
          <a:xfrm>
            <a:off x="16473959"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2"/>
          <p:cNvSpPr/>
          <p:nvPr/>
        </p:nvSpPr>
        <p:spPr>
          <a:xfrm>
            <a:off x="16473959"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2"/>
          <p:cNvSpPr/>
          <p:nvPr/>
        </p:nvSpPr>
        <p:spPr>
          <a:xfrm>
            <a:off x="16473959" y="10528300"/>
            <a:ext cx="472499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Threats</a:t>
            </a:r>
            <a:endParaRPr b="0" i="0" sz="3600" u="none" cap="none" strike="noStrike">
              <a:solidFill>
                <a:schemeClr val="dk1"/>
              </a:solidFill>
              <a:latin typeface="Calibri"/>
              <a:ea typeface="Calibri"/>
              <a:cs typeface="Calibri"/>
              <a:sym typeface="Calibri"/>
            </a:endParaRPr>
          </a:p>
        </p:txBody>
      </p:sp>
      <p:sp>
        <p:nvSpPr>
          <p:cNvPr id="319" name="Google Shape;319;p12"/>
          <p:cNvSpPr/>
          <p:nvPr/>
        </p:nvSpPr>
        <p:spPr>
          <a:xfrm>
            <a:off x="16473959" y="114173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24" name="Shape 324"/>
        <p:cNvGrpSpPr/>
        <p:nvPr/>
      </p:nvGrpSpPr>
      <p:grpSpPr>
        <a:xfrm>
          <a:off x="0" y="0"/>
          <a:ext cx="0" cy="0"/>
          <a:chOff x="0" y="0"/>
          <a:chExt cx="0" cy="0"/>
        </a:xfrm>
      </p:grpSpPr>
      <p:pic>
        <p:nvPicPr>
          <p:cNvPr descr=" " id="325" name="Google Shape;325;p13"/>
          <p:cNvPicPr preferRelativeResize="0"/>
          <p:nvPr/>
        </p:nvPicPr>
        <p:blipFill rotWithShape="1">
          <a:blip r:embed="rId3">
            <a:alphaModFix/>
          </a:blip>
          <a:srcRect b="0" l="0" r="0" t="0"/>
          <a:stretch/>
        </p:blipFill>
        <p:spPr>
          <a:xfrm>
            <a:off x="0" y="-254000"/>
            <a:ext cx="8357645" cy="7200900"/>
          </a:xfrm>
          <a:prstGeom prst="rect">
            <a:avLst/>
          </a:prstGeom>
          <a:noFill/>
          <a:ln>
            <a:noFill/>
          </a:ln>
        </p:spPr>
      </p:pic>
      <p:pic>
        <p:nvPicPr>
          <p:cNvPr descr=" " id="326" name="Google Shape;326;p13"/>
          <p:cNvPicPr preferRelativeResize="0"/>
          <p:nvPr/>
        </p:nvPicPr>
        <p:blipFill rotWithShape="1">
          <a:blip r:embed="rId4">
            <a:alphaModFix/>
          </a:blip>
          <a:srcRect b="0" l="0" r="0" t="0"/>
          <a:stretch/>
        </p:blipFill>
        <p:spPr>
          <a:xfrm>
            <a:off x="11215502" y="6858000"/>
            <a:ext cx="13895537" cy="8051800"/>
          </a:xfrm>
          <a:prstGeom prst="rect">
            <a:avLst/>
          </a:prstGeom>
          <a:noFill/>
          <a:ln>
            <a:noFill/>
          </a:ln>
        </p:spPr>
      </p:pic>
      <p:pic>
        <p:nvPicPr>
          <p:cNvPr descr=" " id="327" name="Google Shape;327;p13"/>
          <p:cNvPicPr preferRelativeResize="0"/>
          <p:nvPr/>
        </p:nvPicPr>
        <p:blipFill rotWithShape="1">
          <a:blip r:embed="rId5">
            <a:alphaModFix/>
          </a:blip>
          <a:srcRect b="0" l="0" r="0" t="0"/>
          <a:stretch/>
        </p:blipFill>
        <p:spPr>
          <a:xfrm>
            <a:off x="21478384" y="-254000"/>
            <a:ext cx="3634487" cy="4009281"/>
          </a:xfrm>
          <a:prstGeom prst="rect">
            <a:avLst/>
          </a:prstGeom>
          <a:noFill/>
          <a:ln>
            <a:noFill/>
          </a:ln>
        </p:spPr>
      </p:pic>
      <p:pic>
        <p:nvPicPr>
          <p:cNvPr descr=" " id="328" name="Google Shape;328;p13"/>
          <p:cNvPicPr preferRelativeResize="0"/>
          <p:nvPr/>
        </p:nvPicPr>
        <p:blipFill rotWithShape="1">
          <a:blip r:embed="rId6">
            <a:alphaModFix/>
          </a:blip>
          <a:srcRect b="0" l="0" r="0" t="0"/>
          <a:stretch/>
        </p:blipFill>
        <p:spPr>
          <a:xfrm>
            <a:off x="799909" y="638597"/>
            <a:ext cx="3025589" cy="2266814"/>
          </a:xfrm>
          <a:prstGeom prst="rect">
            <a:avLst/>
          </a:prstGeom>
          <a:noFill/>
          <a:ln>
            <a:noFill/>
          </a:ln>
        </p:spPr>
      </p:pic>
      <p:pic>
        <p:nvPicPr>
          <p:cNvPr descr=" " id="329" name="Google Shape;329;p13"/>
          <p:cNvPicPr preferRelativeResize="0"/>
          <p:nvPr/>
        </p:nvPicPr>
        <p:blipFill rotWithShape="1">
          <a:blip r:embed="rId7">
            <a:alphaModFix/>
          </a:blip>
          <a:srcRect b="0" l="0" r="0" t="0"/>
          <a:stretch/>
        </p:blipFill>
        <p:spPr>
          <a:xfrm>
            <a:off x="0" y="10452100"/>
            <a:ext cx="3251606" cy="2610532"/>
          </a:xfrm>
          <a:prstGeom prst="rect">
            <a:avLst/>
          </a:prstGeom>
          <a:noFill/>
          <a:ln>
            <a:noFill/>
          </a:ln>
        </p:spPr>
      </p:pic>
      <p:sp>
        <p:nvSpPr>
          <p:cNvPr id="330" name="Google Shape;330;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1" name="Google Shape;331;p13"/>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332" name="Google Shape;332;p13"/>
          <p:cNvPicPr preferRelativeResize="0"/>
          <p:nvPr/>
        </p:nvPicPr>
        <p:blipFill rotWithShape="1">
          <a:blip r:embed="rId9">
            <a:alphaModFix/>
          </a:blip>
          <a:srcRect b="0" l="0" r="0" t="0"/>
          <a:stretch/>
        </p:blipFill>
        <p:spPr>
          <a:xfrm>
            <a:off x="16905813" y="-101600"/>
            <a:ext cx="6084060" cy="12369800"/>
          </a:xfrm>
          <a:prstGeom prst="rect">
            <a:avLst/>
          </a:prstGeom>
          <a:noFill/>
          <a:ln>
            <a:noFill/>
          </a:ln>
        </p:spPr>
      </p:pic>
      <p:pic>
        <p:nvPicPr>
          <p:cNvPr descr=" " id="333" name="Google Shape;333;p13"/>
          <p:cNvPicPr preferRelativeResize="0"/>
          <p:nvPr/>
        </p:nvPicPr>
        <p:blipFill rotWithShape="1">
          <a:blip r:embed="rId10">
            <a:alphaModFix/>
          </a:blip>
          <a:srcRect b="0" l="0" r="0" t="0"/>
          <a:stretch/>
        </p:blipFill>
        <p:spPr>
          <a:xfrm>
            <a:off x="10491511" y="1346200"/>
            <a:ext cx="6084060" cy="12369800"/>
          </a:xfrm>
          <a:prstGeom prst="rect">
            <a:avLst/>
          </a:prstGeom>
          <a:noFill/>
          <a:ln>
            <a:noFill/>
          </a:ln>
        </p:spPr>
      </p:pic>
      <p:sp>
        <p:nvSpPr>
          <p:cNvPr id="334" name="Google Shape;334;p13"/>
          <p:cNvSpPr/>
          <p:nvPr/>
        </p:nvSpPr>
        <p:spPr>
          <a:xfrm>
            <a:off x="1397175" y="1143000"/>
            <a:ext cx="10690503"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Poppins"/>
              <a:buNone/>
            </a:pPr>
            <a:r>
              <a:rPr b="1" i="0" lang="en-US" sz="8000" u="none" cap="none" strike="noStrike">
                <a:solidFill>
                  <a:srgbClr val="0E0E0E"/>
                </a:solidFill>
                <a:latin typeface="Poppins"/>
                <a:ea typeface="Poppins"/>
                <a:cs typeface="Poppins"/>
                <a:sym typeface="Poppins"/>
              </a:rPr>
              <a:t>Some Data</a:t>
            </a:r>
            <a:endParaRPr b="0" i="0" sz="8000" u="none" cap="none" strike="noStrike">
              <a:solidFill>
                <a:schemeClr val="dk1"/>
              </a:solidFill>
              <a:latin typeface="Calibri"/>
              <a:ea typeface="Calibri"/>
              <a:cs typeface="Calibri"/>
              <a:sym typeface="Calibri"/>
            </a:endParaRPr>
          </a:p>
        </p:txBody>
      </p:sp>
      <p:sp>
        <p:nvSpPr>
          <p:cNvPr id="335" name="Google Shape;335;p13"/>
          <p:cNvSpPr/>
          <p:nvPr/>
        </p:nvSpPr>
        <p:spPr>
          <a:xfrm>
            <a:off x="1244756" y="5029200"/>
            <a:ext cx="8573572" cy="731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3"/>
          <p:cNvSpPr/>
          <p:nvPr/>
        </p:nvSpPr>
        <p:spPr>
          <a:xfrm>
            <a:off x="1244756" y="5029200"/>
            <a:ext cx="857357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3"/>
          <p:cNvSpPr/>
          <p:nvPr/>
        </p:nvSpPr>
        <p:spPr>
          <a:xfrm>
            <a:off x="1244756" y="5270500"/>
            <a:ext cx="2095762"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3"/>
          <p:cNvSpPr/>
          <p:nvPr/>
        </p:nvSpPr>
        <p:spPr>
          <a:xfrm>
            <a:off x="1244756" y="5270500"/>
            <a:ext cx="2434471"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75%</a:t>
            </a:r>
            <a:endParaRPr b="0" i="0" sz="8000" u="none" cap="none" strike="noStrike">
              <a:solidFill>
                <a:schemeClr val="dk1"/>
              </a:solidFill>
              <a:latin typeface="Calibri"/>
              <a:ea typeface="Calibri"/>
              <a:cs typeface="Calibri"/>
              <a:sym typeface="Calibri"/>
            </a:endParaRPr>
          </a:p>
        </p:txBody>
      </p:sp>
      <p:sp>
        <p:nvSpPr>
          <p:cNvPr id="339" name="Google Shape;339;p13"/>
          <p:cNvSpPr/>
          <p:nvPr/>
        </p:nvSpPr>
        <p:spPr>
          <a:xfrm>
            <a:off x="3543743" y="5029200"/>
            <a:ext cx="6274584"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3"/>
          <p:cNvSpPr/>
          <p:nvPr/>
        </p:nvSpPr>
        <p:spPr>
          <a:xfrm>
            <a:off x="3543743" y="5029200"/>
            <a:ext cx="6427003"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Enchanted Creatures</a:t>
            </a:r>
            <a:endParaRPr b="0" i="0" sz="3600" u="none" cap="none" strike="noStrike">
              <a:solidFill>
                <a:schemeClr val="dk1"/>
              </a:solidFill>
              <a:latin typeface="Calibri"/>
              <a:ea typeface="Calibri"/>
              <a:cs typeface="Calibri"/>
              <a:sym typeface="Calibri"/>
            </a:endParaRPr>
          </a:p>
        </p:txBody>
      </p:sp>
      <p:sp>
        <p:nvSpPr>
          <p:cNvPr id="341" name="Google Shape;341;p13"/>
          <p:cNvSpPr/>
          <p:nvPr/>
        </p:nvSpPr>
        <p:spPr>
          <a:xfrm>
            <a:off x="3543743" y="5816600"/>
            <a:ext cx="6410068"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42" name="Google Shape;342;p13"/>
          <p:cNvSpPr/>
          <p:nvPr/>
        </p:nvSpPr>
        <p:spPr>
          <a:xfrm>
            <a:off x="1244756" y="7645400"/>
            <a:ext cx="8573572"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3"/>
          <p:cNvSpPr/>
          <p:nvPr/>
        </p:nvSpPr>
        <p:spPr>
          <a:xfrm>
            <a:off x="1244756" y="7924800"/>
            <a:ext cx="2197375"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3"/>
          <p:cNvSpPr/>
          <p:nvPr/>
        </p:nvSpPr>
        <p:spPr>
          <a:xfrm>
            <a:off x="1244756" y="7924800"/>
            <a:ext cx="2536084"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60%</a:t>
            </a:r>
            <a:endParaRPr b="0" i="0" sz="8000" u="none" cap="none" strike="noStrike">
              <a:solidFill>
                <a:schemeClr val="dk1"/>
              </a:solidFill>
              <a:latin typeface="Calibri"/>
              <a:ea typeface="Calibri"/>
              <a:cs typeface="Calibri"/>
              <a:sym typeface="Calibri"/>
            </a:endParaRPr>
          </a:p>
        </p:txBody>
      </p:sp>
      <p:sp>
        <p:nvSpPr>
          <p:cNvPr id="345" name="Google Shape;345;p13"/>
          <p:cNvSpPr/>
          <p:nvPr/>
        </p:nvSpPr>
        <p:spPr>
          <a:xfrm>
            <a:off x="3645356" y="7645400"/>
            <a:ext cx="6172972"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3"/>
          <p:cNvSpPr/>
          <p:nvPr/>
        </p:nvSpPr>
        <p:spPr>
          <a:xfrm>
            <a:off x="3645356" y="7645400"/>
            <a:ext cx="6325391" cy="152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Magic-Wielding Individuals</a:t>
            </a:r>
            <a:endParaRPr b="0" i="0" sz="3600" u="none" cap="none" strike="noStrike">
              <a:solidFill>
                <a:schemeClr val="dk1"/>
              </a:solidFill>
              <a:latin typeface="Calibri"/>
              <a:ea typeface="Calibri"/>
              <a:cs typeface="Calibri"/>
              <a:sym typeface="Calibri"/>
            </a:endParaRPr>
          </a:p>
        </p:txBody>
      </p:sp>
      <p:sp>
        <p:nvSpPr>
          <p:cNvPr id="347" name="Google Shape;347;p13"/>
          <p:cNvSpPr/>
          <p:nvPr/>
        </p:nvSpPr>
        <p:spPr>
          <a:xfrm>
            <a:off x="3645356" y="9118600"/>
            <a:ext cx="6308455"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48" name="Google Shape;348;p13"/>
          <p:cNvSpPr/>
          <p:nvPr/>
        </p:nvSpPr>
        <p:spPr>
          <a:xfrm>
            <a:off x="1244756" y="10337800"/>
            <a:ext cx="857357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3"/>
          <p:cNvSpPr/>
          <p:nvPr/>
        </p:nvSpPr>
        <p:spPr>
          <a:xfrm>
            <a:off x="1244756" y="10579100"/>
            <a:ext cx="2184673"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3"/>
          <p:cNvSpPr/>
          <p:nvPr/>
        </p:nvSpPr>
        <p:spPr>
          <a:xfrm>
            <a:off x="1244756" y="10579100"/>
            <a:ext cx="2523382"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90%</a:t>
            </a:r>
            <a:endParaRPr b="0" i="0" sz="8000" u="none" cap="none" strike="noStrike">
              <a:solidFill>
                <a:schemeClr val="dk1"/>
              </a:solidFill>
              <a:latin typeface="Calibri"/>
              <a:ea typeface="Calibri"/>
              <a:cs typeface="Calibri"/>
              <a:sym typeface="Calibri"/>
            </a:endParaRPr>
          </a:p>
        </p:txBody>
      </p:sp>
      <p:sp>
        <p:nvSpPr>
          <p:cNvPr id="351" name="Google Shape;351;p13"/>
          <p:cNvSpPr/>
          <p:nvPr/>
        </p:nvSpPr>
        <p:spPr>
          <a:xfrm>
            <a:off x="3632654" y="10337800"/>
            <a:ext cx="6185673"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3"/>
          <p:cNvSpPr/>
          <p:nvPr/>
        </p:nvSpPr>
        <p:spPr>
          <a:xfrm>
            <a:off x="3632654" y="10337800"/>
            <a:ext cx="6338092"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Spells Cast</a:t>
            </a:r>
            <a:endParaRPr b="0" i="0" sz="3600" u="none" cap="none" strike="noStrike">
              <a:solidFill>
                <a:schemeClr val="dk1"/>
              </a:solidFill>
              <a:latin typeface="Calibri"/>
              <a:ea typeface="Calibri"/>
              <a:cs typeface="Calibri"/>
              <a:sym typeface="Calibri"/>
            </a:endParaRPr>
          </a:p>
        </p:txBody>
      </p:sp>
      <p:sp>
        <p:nvSpPr>
          <p:cNvPr id="353" name="Google Shape;353;p13"/>
          <p:cNvSpPr/>
          <p:nvPr/>
        </p:nvSpPr>
        <p:spPr>
          <a:xfrm>
            <a:off x="3632654" y="11125200"/>
            <a:ext cx="6321157"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E0E0"/>
        </a:solidFill>
      </p:bgPr>
    </p:bg>
    <p:spTree>
      <p:nvGrpSpPr>
        <p:cNvPr id="358" name="Shape 358"/>
        <p:cNvGrpSpPr/>
        <p:nvPr/>
      </p:nvGrpSpPr>
      <p:grpSpPr>
        <a:xfrm>
          <a:off x="0" y="0"/>
          <a:ext cx="0" cy="0"/>
          <a:chOff x="0" y="0"/>
          <a:chExt cx="0" cy="0"/>
        </a:xfrm>
      </p:grpSpPr>
      <p:pic>
        <p:nvPicPr>
          <p:cNvPr descr=" " id="359" name="Google Shape;359;p14"/>
          <p:cNvPicPr preferRelativeResize="0"/>
          <p:nvPr/>
        </p:nvPicPr>
        <p:blipFill rotWithShape="1">
          <a:blip r:embed="rId3">
            <a:alphaModFix/>
          </a:blip>
          <a:srcRect b="0" l="0" r="0" t="0"/>
          <a:stretch/>
        </p:blipFill>
        <p:spPr>
          <a:xfrm>
            <a:off x="4039105" y="-774700"/>
            <a:ext cx="16321540" cy="15265400"/>
          </a:xfrm>
          <a:prstGeom prst="rect">
            <a:avLst/>
          </a:prstGeom>
          <a:noFill/>
          <a:ln>
            <a:noFill/>
          </a:ln>
        </p:spPr>
      </p:pic>
      <p:pic>
        <p:nvPicPr>
          <p:cNvPr descr=" " id="360" name="Google Shape;360;p14"/>
          <p:cNvPicPr preferRelativeResize="0"/>
          <p:nvPr/>
        </p:nvPicPr>
        <p:blipFill rotWithShape="1">
          <a:blip r:embed="rId4">
            <a:alphaModFix/>
          </a:blip>
          <a:srcRect b="0" l="0" r="0" t="0"/>
          <a:stretch/>
        </p:blipFill>
        <p:spPr>
          <a:xfrm>
            <a:off x="1219352" y="10210800"/>
            <a:ext cx="2365922" cy="2522637"/>
          </a:xfrm>
          <a:prstGeom prst="rect">
            <a:avLst/>
          </a:prstGeom>
          <a:noFill/>
          <a:ln>
            <a:noFill/>
          </a:ln>
        </p:spPr>
      </p:pic>
      <p:pic>
        <p:nvPicPr>
          <p:cNvPr descr=" " id="361" name="Google Shape;361;p14"/>
          <p:cNvPicPr preferRelativeResize="0"/>
          <p:nvPr/>
        </p:nvPicPr>
        <p:blipFill rotWithShape="1">
          <a:blip r:embed="rId5">
            <a:alphaModFix/>
          </a:blip>
          <a:srcRect b="0" l="0" r="0" t="0"/>
          <a:stretch/>
        </p:blipFill>
        <p:spPr>
          <a:xfrm>
            <a:off x="20360645" y="10147300"/>
            <a:ext cx="3234511" cy="3568055"/>
          </a:xfrm>
          <a:prstGeom prst="rect">
            <a:avLst/>
          </a:prstGeom>
          <a:noFill/>
          <a:ln>
            <a:noFill/>
          </a:ln>
        </p:spPr>
      </p:pic>
      <p:pic>
        <p:nvPicPr>
          <p:cNvPr descr=" " id="362" name="Google Shape;362;p14"/>
          <p:cNvPicPr preferRelativeResize="0"/>
          <p:nvPr/>
        </p:nvPicPr>
        <p:blipFill rotWithShape="1">
          <a:blip r:embed="rId6">
            <a:alphaModFix/>
          </a:blip>
          <a:srcRect b="0" l="0" r="0" t="0"/>
          <a:stretch/>
        </p:blipFill>
        <p:spPr>
          <a:xfrm>
            <a:off x="381048" y="673100"/>
            <a:ext cx="4230041" cy="3169196"/>
          </a:xfrm>
          <a:prstGeom prst="rect">
            <a:avLst/>
          </a:prstGeom>
          <a:noFill/>
          <a:ln>
            <a:noFill/>
          </a:ln>
        </p:spPr>
      </p:pic>
      <p:pic>
        <p:nvPicPr>
          <p:cNvPr descr=" " id="363" name="Google Shape;363;p14"/>
          <p:cNvPicPr preferRelativeResize="0"/>
          <p:nvPr/>
        </p:nvPicPr>
        <p:blipFill rotWithShape="1">
          <a:blip r:embed="rId7">
            <a:alphaModFix/>
          </a:blip>
          <a:srcRect b="0" l="0" r="0" t="0"/>
          <a:stretch/>
        </p:blipFill>
        <p:spPr>
          <a:xfrm>
            <a:off x="965321" y="4470400"/>
            <a:ext cx="1107593" cy="2080196"/>
          </a:xfrm>
          <a:prstGeom prst="rect">
            <a:avLst/>
          </a:prstGeom>
          <a:noFill/>
          <a:ln>
            <a:noFill/>
          </a:ln>
        </p:spPr>
      </p:pic>
      <p:pic>
        <p:nvPicPr>
          <p:cNvPr descr=" " id="364" name="Google Shape;364;p14"/>
          <p:cNvPicPr preferRelativeResize="0"/>
          <p:nvPr/>
        </p:nvPicPr>
        <p:blipFill rotWithShape="1">
          <a:blip r:embed="rId8">
            <a:alphaModFix/>
          </a:blip>
          <a:srcRect b="0" l="0" r="0" t="0"/>
          <a:stretch/>
        </p:blipFill>
        <p:spPr>
          <a:xfrm>
            <a:off x="19611251" y="1485900"/>
            <a:ext cx="3136976" cy="2518494"/>
          </a:xfrm>
          <a:prstGeom prst="rect">
            <a:avLst/>
          </a:prstGeom>
          <a:noFill/>
          <a:ln>
            <a:noFill/>
          </a:ln>
        </p:spPr>
      </p:pic>
      <p:sp>
        <p:nvSpPr>
          <p:cNvPr id="365" name="Google Shape;365;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6" name="Google Shape;366;p14"/>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367" name="Google Shape;367;p14"/>
          <p:cNvSpPr/>
          <p:nvPr/>
        </p:nvSpPr>
        <p:spPr>
          <a:xfrm>
            <a:off x="4305838" y="3403600"/>
            <a:ext cx="1576267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4"/>
          <p:cNvSpPr/>
          <p:nvPr/>
        </p:nvSpPr>
        <p:spPr>
          <a:xfrm>
            <a:off x="4305838" y="3403600"/>
            <a:ext cx="15762670" cy="599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4"/>
          <p:cNvSpPr/>
          <p:nvPr/>
        </p:nvSpPr>
        <p:spPr>
          <a:xfrm>
            <a:off x="5633154" y="3403600"/>
            <a:ext cx="13108038" cy="558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Poppins"/>
              <a:buNone/>
            </a:pPr>
            <a:r>
              <a:rPr b="1" i="0" lang="en-US" sz="24000" u="none" cap="none" strike="noStrike">
                <a:solidFill>
                  <a:srgbClr val="272727"/>
                </a:solidFill>
                <a:latin typeface="Poppins"/>
                <a:ea typeface="Poppins"/>
                <a:cs typeface="Poppins"/>
                <a:sym typeface="Poppins"/>
              </a:rPr>
              <a:t>234,567</a:t>
            </a:r>
            <a:endParaRPr b="0" i="0" sz="24000" u="none" cap="none" strike="noStrike">
              <a:solidFill>
                <a:schemeClr val="dk1"/>
              </a:solidFill>
              <a:latin typeface="Calibri"/>
              <a:ea typeface="Calibri"/>
              <a:cs typeface="Calibri"/>
              <a:sym typeface="Calibri"/>
            </a:endParaRPr>
          </a:p>
        </p:txBody>
      </p:sp>
      <p:sp>
        <p:nvSpPr>
          <p:cNvPr id="370" name="Google Shape;370;p14"/>
          <p:cNvSpPr/>
          <p:nvPr/>
        </p:nvSpPr>
        <p:spPr>
          <a:xfrm>
            <a:off x="4170355" y="8178800"/>
            <a:ext cx="16033637" cy="14901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71" name="Google Shape;371;p14"/>
          <p:cNvSpPr/>
          <p:nvPr/>
        </p:nvSpPr>
        <p:spPr>
          <a:xfrm>
            <a:off x="7483352" y="9804400"/>
            <a:ext cx="9407642"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76" name="Shape 376"/>
        <p:cNvGrpSpPr/>
        <p:nvPr/>
      </p:nvGrpSpPr>
      <p:grpSpPr>
        <a:xfrm>
          <a:off x="0" y="0"/>
          <a:ext cx="0" cy="0"/>
          <a:chOff x="0" y="0"/>
          <a:chExt cx="0" cy="0"/>
        </a:xfrm>
      </p:grpSpPr>
      <p:pic>
        <p:nvPicPr>
          <p:cNvPr descr=" " id="377" name="Google Shape;377;p15"/>
          <p:cNvPicPr preferRelativeResize="0"/>
          <p:nvPr/>
        </p:nvPicPr>
        <p:blipFill rotWithShape="1">
          <a:blip r:embed="rId3">
            <a:alphaModFix/>
          </a:blip>
          <a:srcRect b="0" l="0" r="0" t="0"/>
          <a:stretch/>
        </p:blipFill>
        <p:spPr>
          <a:xfrm>
            <a:off x="-1917940" y="5626100"/>
            <a:ext cx="11507638" cy="11226800"/>
          </a:xfrm>
          <a:prstGeom prst="rect">
            <a:avLst/>
          </a:prstGeom>
          <a:noFill/>
          <a:ln>
            <a:noFill/>
          </a:ln>
        </p:spPr>
      </p:pic>
      <p:pic>
        <p:nvPicPr>
          <p:cNvPr descr=" " id="378" name="Google Shape;378;p15"/>
          <p:cNvPicPr preferRelativeResize="0"/>
          <p:nvPr/>
        </p:nvPicPr>
        <p:blipFill rotWithShape="1">
          <a:blip r:embed="rId4">
            <a:alphaModFix/>
          </a:blip>
          <a:srcRect b="0" l="0" r="0" t="0"/>
          <a:stretch/>
        </p:blipFill>
        <p:spPr>
          <a:xfrm>
            <a:off x="12511064" y="0"/>
            <a:ext cx="12460257" cy="6705600"/>
          </a:xfrm>
          <a:prstGeom prst="rect">
            <a:avLst/>
          </a:prstGeom>
          <a:noFill/>
          <a:ln>
            <a:noFill/>
          </a:ln>
        </p:spPr>
      </p:pic>
      <p:pic>
        <p:nvPicPr>
          <p:cNvPr descr=" " id="379" name="Google Shape;379;p15"/>
          <p:cNvPicPr preferRelativeResize="0"/>
          <p:nvPr/>
        </p:nvPicPr>
        <p:blipFill rotWithShape="1">
          <a:blip r:embed="rId5">
            <a:alphaModFix/>
          </a:blip>
          <a:srcRect b="0" l="0" r="0" t="0"/>
          <a:stretch/>
        </p:blipFill>
        <p:spPr>
          <a:xfrm>
            <a:off x="20817902" y="10833100"/>
            <a:ext cx="2046894" cy="2532831"/>
          </a:xfrm>
          <a:prstGeom prst="rect">
            <a:avLst/>
          </a:prstGeom>
          <a:noFill/>
          <a:ln>
            <a:noFill/>
          </a:ln>
        </p:spPr>
      </p:pic>
      <p:pic>
        <p:nvPicPr>
          <p:cNvPr descr=" " id="380" name="Google Shape;380;p15"/>
          <p:cNvPicPr preferRelativeResize="0"/>
          <p:nvPr/>
        </p:nvPicPr>
        <p:blipFill rotWithShape="1">
          <a:blip r:embed="rId6">
            <a:alphaModFix/>
          </a:blip>
          <a:srcRect b="0" l="0" r="0" t="0"/>
          <a:stretch/>
        </p:blipFill>
        <p:spPr>
          <a:xfrm>
            <a:off x="18734842" y="711200"/>
            <a:ext cx="4400136" cy="1689919"/>
          </a:xfrm>
          <a:prstGeom prst="rect">
            <a:avLst/>
          </a:prstGeom>
          <a:noFill/>
          <a:ln>
            <a:noFill/>
          </a:ln>
        </p:spPr>
      </p:pic>
      <p:pic>
        <p:nvPicPr>
          <p:cNvPr descr=" " id="381" name="Google Shape;381;p15"/>
          <p:cNvPicPr preferRelativeResize="0"/>
          <p:nvPr/>
        </p:nvPicPr>
        <p:blipFill rotWithShape="1">
          <a:blip r:embed="rId7">
            <a:alphaModFix/>
          </a:blip>
          <a:srcRect b="0" l="0" r="0" t="0"/>
          <a:stretch/>
        </p:blipFill>
        <p:spPr>
          <a:xfrm>
            <a:off x="406451" y="190500"/>
            <a:ext cx="3435370" cy="3581400"/>
          </a:xfrm>
          <a:prstGeom prst="rect">
            <a:avLst/>
          </a:prstGeom>
          <a:noFill/>
          <a:ln>
            <a:noFill/>
          </a:ln>
        </p:spPr>
      </p:pic>
      <p:sp>
        <p:nvSpPr>
          <p:cNvPr id="382" name="Google Shape;382;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3" name="Google Shape;383;p15"/>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384" name="Google Shape;384;p15"/>
          <p:cNvSpPr/>
          <p:nvPr/>
        </p:nvSpPr>
        <p:spPr>
          <a:xfrm>
            <a:off x="3391324" y="32639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5"/>
          <p:cNvSpPr/>
          <p:nvPr/>
        </p:nvSpPr>
        <p:spPr>
          <a:xfrm>
            <a:off x="3327816" y="3263900"/>
            <a:ext cx="80020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5"/>
          <p:cNvSpPr/>
          <p:nvPr/>
        </p:nvSpPr>
        <p:spPr>
          <a:xfrm>
            <a:off x="3327816" y="3263900"/>
            <a:ext cx="8543935"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233 Coins</a:t>
            </a:r>
            <a:endParaRPr b="0" i="0" sz="12800" u="none" cap="none" strike="noStrike">
              <a:solidFill>
                <a:schemeClr val="dk1"/>
              </a:solidFill>
              <a:latin typeface="Calibri"/>
              <a:ea typeface="Calibri"/>
              <a:cs typeface="Calibri"/>
              <a:sym typeface="Calibri"/>
            </a:endParaRPr>
          </a:p>
        </p:txBody>
      </p:sp>
      <p:sp>
        <p:nvSpPr>
          <p:cNvPr id="387" name="Google Shape;387;p15"/>
          <p:cNvSpPr/>
          <p:nvPr/>
        </p:nvSpPr>
        <p:spPr>
          <a:xfrm>
            <a:off x="3391324" y="57023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5"/>
          <p:cNvSpPr/>
          <p:nvPr/>
        </p:nvSpPr>
        <p:spPr>
          <a:xfrm>
            <a:off x="3323582" y="57023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89" name="Google Shape;389;p15"/>
          <p:cNvSpPr/>
          <p:nvPr/>
        </p:nvSpPr>
        <p:spPr>
          <a:xfrm>
            <a:off x="3391324" y="69850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5"/>
          <p:cNvSpPr/>
          <p:nvPr/>
        </p:nvSpPr>
        <p:spPr>
          <a:xfrm>
            <a:off x="3099187" y="6985000"/>
            <a:ext cx="8459257"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5"/>
          <p:cNvSpPr/>
          <p:nvPr/>
        </p:nvSpPr>
        <p:spPr>
          <a:xfrm>
            <a:off x="3099187" y="6985000"/>
            <a:ext cx="9001192"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456 Hours</a:t>
            </a:r>
            <a:endParaRPr b="0" i="0" sz="12800" u="none" cap="none" strike="noStrike">
              <a:solidFill>
                <a:schemeClr val="dk1"/>
              </a:solidFill>
              <a:latin typeface="Calibri"/>
              <a:ea typeface="Calibri"/>
              <a:cs typeface="Calibri"/>
              <a:sym typeface="Calibri"/>
            </a:endParaRPr>
          </a:p>
        </p:txBody>
      </p:sp>
      <p:sp>
        <p:nvSpPr>
          <p:cNvPr id="392" name="Google Shape;392;p15"/>
          <p:cNvSpPr/>
          <p:nvPr/>
        </p:nvSpPr>
        <p:spPr>
          <a:xfrm>
            <a:off x="3391324" y="94234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5"/>
          <p:cNvSpPr/>
          <p:nvPr/>
        </p:nvSpPr>
        <p:spPr>
          <a:xfrm>
            <a:off x="3323582" y="94234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94" name="Google Shape;394;p15"/>
          <p:cNvSpPr/>
          <p:nvPr/>
        </p:nvSpPr>
        <p:spPr>
          <a:xfrm>
            <a:off x="13552594" y="32639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5"/>
          <p:cNvSpPr/>
          <p:nvPr/>
        </p:nvSpPr>
        <p:spPr>
          <a:xfrm>
            <a:off x="15724565" y="3263900"/>
            <a:ext cx="3531041"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5"/>
          <p:cNvSpPr/>
          <p:nvPr/>
        </p:nvSpPr>
        <p:spPr>
          <a:xfrm>
            <a:off x="15724565" y="3263900"/>
            <a:ext cx="4072976"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85%</a:t>
            </a:r>
            <a:endParaRPr b="0" i="0" sz="12800" u="none" cap="none" strike="noStrike">
              <a:solidFill>
                <a:schemeClr val="dk1"/>
              </a:solidFill>
              <a:latin typeface="Calibri"/>
              <a:ea typeface="Calibri"/>
              <a:cs typeface="Calibri"/>
              <a:sym typeface="Calibri"/>
            </a:endParaRPr>
          </a:p>
        </p:txBody>
      </p:sp>
      <p:sp>
        <p:nvSpPr>
          <p:cNvPr id="397" name="Google Shape;397;p15"/>
          <p:cNvSpPr/>
          <p:nvPr/>
        </p:nvSpPr>
        <p:spPr>
          <a:xfrm>
            <a:off x="13552594" y="57023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5"/>
          <p:cNvSpPr/>
          <p:nvPr/>
        </p:nvSpPr>
        <p:spPr>
          <a:xfrm>
            <a:off x="13484852" y="57023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99" name="Google Shape;399;p15"/>
          <p:cNvSpPr/>
          <p:nvPr/>
        </p:nvSpPr>
        <p:spPr>
          <a:xfrm>
            <a:off x="13552594" y="69850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5"/>
          <p:cNvSpPr/>
          <p:nvPr/>
        </p:nvSpPr>
        <p:spPr>
          <a:xfrm>
            <a:off x="14340092" y="6985000"/>
            <a:ext cx="6299987"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5"/>
          <p:cNvSpPr/>
          <p:nvPr/>
        </p:nvSpPr>
        <p:spPr>
          <a:xfrm>
            <a:off x="14340092" y="6985000"/>
            <a:ext cx="6841922"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535 Km</a:t>
            </a:r>
            <a:endParaRPr b="0" i="0" sz="12800" u="none" cap="none" strike="noStrike">
              <a:solidFill>
                <a:schemeClr val="dk1"/>
              </a:solidFill>
              <a:latin typeface="Calibri"/>
              <a:ea typeface="Calibri"/>
              <a:cs typeface="Calibri"/>
              <a:sym typeface="Calibri"/>
            </a:endParaRPr>
          </a:p>
        </p:txBody>
      </p:sp>
      <p:sp>
        <p:nvSpPr>
          <p:cNvPr id="402" name="Google Shape;402;p15"/>
          <p:cNvSpPr/>
          <p:nvPr/>
        </p:nvSpPr>
        <p:spPr>
          <a:xfrm>
            <a:off x="13552594" y="94234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5"/>
          <p:cNvSpPr/>
          <p:nvPr/>
        </p:nvSpPr>
        <p:spPr>
          <a:xfrm>
            <a:off x="13484852" y="94234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08" name="Shape 408"/>
        <p:cNvGrpSpPr/>
        <p:nvPr/>
      </p:nvGrpSpPr>
      <p:grpSpPr>
        <a:xfrm>
          <a:off x="0" y="0"/>
          <a:ext cx="0" cy="0"/>
          <a:chOff x="0" y="0"/>
          <a:chExt cx="0" cy="0"/>
        </a:xfrm>
      </p:grpSpPr>
      <p:pic>
        <p:nvPicPr>
          <p:cNvPr descr=" " id="409" name="Google Shape;409;p16"/>
          <p:cNvPicPr preferRelativeResize="0"/>
          <p:nvPr/>
        </p:nvPicPr>
        <p:blipFill rotWithShape="1">
          <a:blip r:embed="rId3">
            <a:alphaModFix/>
          </a:blip>
          <a:srcRect b="0" l="0" r="0" t="0"/>
          <a:stretch/>
        </p:blipFill>
        <p:spPr>
          <a:xfrm>
            <a:off x="5817327" y="8953500"/>
            <a:ext cx="21973746" cy="10972800"/>
          </a:xfrm>
          <a:prstGeom prst="rect">
            <a:avLst/>
          </a:prstGeom>
          <a:noFill/>
          <a:ln>
            <a:noFill/>
          </a:ln>
        </p:spPr>
      </p:pic>
      <p:pic>
        <p:nvPicPr>
          <p:cNvPr descr=" " id="410" name="Google Shape;410;p16"/>
          <p:cNvPicPr preferRelativeResize="0"/>
          <p:nvPr/>
        </p:nvPicPr>
        <p:blipFill rotWithShape="1">
          <a:blip r:embed="rId4">
            <a:alphaModFix/>
          </a:blip>
          <a:srcRect b="0" l="0" r="0" t="0"/>
          <a:stretch/>
        </p:blipFill>
        <p:spPr>
          <a:xfrm>
            <a:off x="-3124589" y="-838200"/>
            <a:ext cx="16003999" cy="5067300"/>
          </a:xfrm>
          <a:prstGeom prst="rect">
            <a:avLst/>
          </a:prstGeom>
          <a:noFill/>
          <a:ln>
            <a:noFill/>
          </a:ln>
        </p:spPr>
      </p:pic>
      <p:pic>
        <p:nvPicPr>
          <p:cNvPr descr=" " id="411" name="Google Shape;411;p16"/>
          <p:cNvPicPr preferRelativeResize="0"/>
          <p:nvPr/>
        </p:nvPicPr>
        <p:blipFill rotWithShape="1">
          <a:blip r:embed="rId5">
            <a:alphaModFix/>
          </a:blip>
          <a:srcRect b="0" l="0" r="0" t="0"/>
          <a:stretch/>
        </p:blipFill>
        <p:spPr>
          <a:xfrm>
            <a:off x="469959" y="901700"/>
            <a:ext cx="2052649" cy="2597026"/>
          </a:xfrm>
          <a:prstGeom prst="rect">
            <a:avLst/>
          </a:prstGeom>
          <a:noFill/>
          <a:ln>
            <a:noFill/>
          </a:ln>
        </p:spPr>
      </p:pic>
      <p:pic>
        <p:nvPicPr>
          <p:cNvPr descr=" " id="412" name="Google Shape;412;p16"/>
          <p:cNvPicPr preferRelativeResize="0"/>
          <p:nvPr/>
        </p:nvPicPr>
        <p:blipFill rotWithShape="1">
          <a:blip r:embed="rId6">
            <a:alphaModFix/>
          </a:blip>
          <a:srcRect b="0" l="0" r="0" t="0"/>
          <a:stretch/>
        </p:blipFill>
        <p:spPr>
          <a:xfrm>
            <a:off x="21351369" y="10795000"/>
            <a:ext cx="2437024" cy="2289795"/>
          </a:xfrm>
          <a:prstGeom prst="rect">
            <a:avLst/>
          </a:prstGeom>
          <a:noFill/>
          <a:ln>
            <a:noFill/>
          </a:ln>
        </p:spPr>
      </p:pic>
      <p:pic>
        <p:nvPicPr>
          <p:cNvPr descr=" " id="413" name="Google Shape;413;p16"/>
          <p:cNvPicPr preferRelativeResize="0"/>
          <p:nvPr/>
        </p:nvPicPr>
        <p:blipFill rotWithShape="1">
          <a:blip r:embed="rId7">
            <a:alphaModFix/>
          </a:blip>
          <a:srcRect b="0" l="0" r="0" t="0"/>
          <a:stretch/>
        </p:blipFill>
        <p:spPr>
          <a:xfrm>
            <a:off x="18455407" y="901700"/>
            <a:ext cx="4804952" cy="2724869"/>
          </a:xfrm>
          <a:prstGeom prst="rect">
            <a:avLst/>
          </a:prstGeom>
          <a:noFill/>
          <a:ln>
            <a:noFill/>
          </a:ln>
        </p:spPr>
      </p:pic>
      <p:sp>
        <p:nvSpPr>
          <p:cNvPr id="414" name="Google Shape;414;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5" name="Google Shape;415;p16"/>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416" name="Google Shape;416;p16"/>
          <p:cNvSpPr/>
          <p:nvPr/>
        </p:nvSpPr>
        <p:spPr>
          <a:xfrm>
            <a:off x="6841922" y="1143000"/>
            <a:ext cx="10690503"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Some Graph</a:t>
            </a:r>
            <a:endParaRPr b="0" i="0" sz="8000" u="none" cap="none" strike="noStrike">
              <a:solidFill>
                <a:schemeClr val="dk1"/>
              </a:solidFill>
              <a:latin typeface="Calibri"/>
              <a:ea typeface="Calibri"/>
              <a:cs typeface="Calibri"/>
              <a:sym typeface="Calibri"/>
            </a:endParaRPr>
          </a:p>
        </p:txBody>
      </p:sp>
      <p:sp>
        <p:nvSpPr>
          <p:cNvPr id="417" name="Google Shape;417;p16"/>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6"/>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725E"/>
              </a:buClr>
              <a:buSzPts val="1820"/>
              <a:buFont typeface="Lato"/>
              <a:buNone/>
            </a:pPr>
            <a:r>
              <a:rPr b="0" i="0" lang="en-US" sz="1820" u="none" cap="none" strike="noStrike">
                <a:solidFill>
                  <a:srgbClr val="FF725E"/>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19" name="Google Shape;419;p16"/>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725E"/>
              </a:buClr>
              <a:buSzPts val="2185"/>
              <a:buFont typeface="Lato"/>
              <a:buNone/>
            </a:pPr>
            <a:r>
              <a:rPr b="0" i="0" lang="en-US" sz="2185" u="none" cap="none" strike="noStrike">
                <a:solidFill>
                  <a:srgbClr val="FF725E"/>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20" name="Google Shape;420;p16"/>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725E"/>
              </a:buClr>
              <a:buSzPts val="2185"/>
              <a:buFont typeface="Lato"/>
              <a:buNone/>
            </a:pPr>
            <a:r>
              <a:rPr b="0" i="0" lang="en-US" sz="2185" u="none" cap="none" strike="noStrike">
                <a:solidFill>
                  <a:srgbClr val="FF725E"/>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21" name="Google Shape;421;p16"/>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725E"/>
              </a:buClr>
              <a:buSzPts val="2185"/>
              <a:buFont typeface="Lato"/>
              <a:buNone/>
            </a:pPr>
            <a:r>
              <a:rPr b="0" i="0" lang="en-US" sz="2185" u="none" cap="none" strike="noStrike">
                <a:solidFill>
                  <a:srgbClr val="FF725E"/>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22" name="Google Shape;422;p16"/>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725E"/>
              </a:buClr>
              <a:buSzPts val="2185"/>
              <a:buFont typeface="Lato"/>
              <a:buNone/>
            </a:pPr>
            <a:r>
              <a:rPr b="0" i="0" lang="en-US" sz="2185" u="none" cap="none" strike="noStrike">
                <a:solidFill>
                  <a:srgbClr val="FF725E"/>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23" name="Google Shape;423;p16"/>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725E"/>
              </a:buClr>
              <a:buSzPts val="2185"/>
              <a:buFont typeface="Lato"/>
              <a:buNone/>
            </a:pPr>
            <a:r>
              <a:rPr b="0" i="0" lang="en-US" sz="2185" u="none" cap="none" strike="noStrike">
                <a:solidFill>
                  <a:srgbClr val="FF725E"/>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24" name="Google Shape;424;p16"/>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725E"/>
              </a:buClr>
              <a:buSzPts val="2185"/>
              <a:buFont typeface="Lato"/>
              <a:buNone/>
            </a:pPr>
            <a:r>
              <a:rPr b="0" i="0" lang="en-US" sz="2185" u="none" cap="none" strike="noStrike">
                <a:solidFill>
                  <a:srgbClr val="FF725E"/>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25" name="Google Shape;425;p16"/>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725E"/>
              </a:buClr>
              <a:buSzPts val="2185"/>
              <a:buFont typeface="Lato"/>
              <a:buNone/>
            </a:pPr>
            <a:r>
              <a:rPr b="0" i="0" lang="en-US" sz="2185" u="none" cap="none" strike="noStrike">
                <a:solidFill>
                  <a:srgbClr val="FF725E"/>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26" name="Google Shape;426;p16"/>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725E"/>
              </a:buClr>
              <a:buSzPts val="2185"/>
              <a:buFont typeface="Lato"/>
              <a:buNone/>
            </a:pPr>
            <a:r>
              <a:rPr b="0" i="0" lang="en-US" sz="2185" u="none" cap="none" strike="noStrike">
                <a:solidFill>
                  <a:srgbClr val="FF725E"/>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27" name="Google Shape;427;p16"/>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725E"/>
              </a:buClr>
              <a:buSzPts val="1820"/>
              <a:buFont typeface="Lato"/>
              <a:buNone/>
            </a:pPr>
            <a:r>
              <a:rPr b="0" i="0" lang="en-US" sz="1820" u="none" cap="none" strike="noStrike">
                <a:solidFill>
                  <a:srgbClr val="FF725E"/>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28" name="Google Shape;428;p16"/>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725E"/>
              </a:buClr>
              <a:buSzPts val="1820"/>
              <a:buFont typeface="Lato"/>
              <a:buNone/>
            </a:pPr>
            <a:r>
              <a:rPr b="0" i="0" lang="en-US" sz="1820" u="none" cap="none" strike="noStrike">
                <a:solidFill>
                  <a:srgbClr val="FF725E"/>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29" name="Google Shape;429;p16"/>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725E"/>
              </a:buClr>
              <a:buSzPts val="1820"/>
              <a:buFont typeface="Lato"/>
              <a:buNone/>
            </a:pPr>
            <a:r>
              <a:rPr b="0" i="0" lang="en-US" sz="1820" u="none" cap="none" strike="noStrike">
                <a:solidFill>
                  <a:srgbClr val="FF725E"/>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30" name="Google Shape;430;p16"/>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725E"/>
              </a:buClr>
              <a:buSzPts val="1820"/>
              <a:buFont typeface="Lato"/>
              <a:buNone/>
            </a:pPr>
            <a:r>
              <a:rPr b="0" i="0" lang="en-US" sz="1820" u="none" cap="none" strike="noStrike">
                <a:solidFill>
                  <a:srgbClr val="FF725E"/>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31" name="Google Shape;431;p16"/>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725E"/>
              </a:buClr>
              <a:buSzPts val="1820"/>
              <a:buFont typeface="Lato"/>
              <a:buNone/>
            </a:pPr>
            <a:r>
              <a:rPr b="0" i="0" lang="en-US" sz="1820" u="none" cap="none" strike="noStrike">
                <a:solidFill>
                  <a:srgbClr val="FF725E"/>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32" name="Google Shape;432;p16"/>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725E"/>
              </a:buClr>
              <a:buSzPts val="1820"/>
              <a:buFont typeface="Lato"/>
              <a:buNone/>
            </a:pPr>
            <a:r>
              <a:rPr b="0" i="0" lang="en-US" sz="1820" u="none" cap="none" strike="noStrike">
                <a:solidFill>
                  <a:srgbClr val="FF725E"/>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33" name="Google Shape;433;p16"/>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725E"/>
              </a:buClr>
              <a:buSzPts val="1820"/>
              <a:buFont typeface="Lato"/>
              <a:buNone/>
            </a:pPr>
            <a:r>
              <a:rPr b="0" i="0" lang="en-US" sz="1820" u="none" cap="none" strike="noStrike">
                <a:solidFill>
                  <a:srgbClr val="FF725E"/>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34" name="Google Shape;434;p16"/>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725E"/>
              </a:buClr>
              <a:buSzPts val="1820"/>
              <a:buFont typeface="Lato"/>
              <a:buNone/>
            </a:pPr>
            <a:r>
              <a:rPr b="0" i="0" lang="en-US" sz="1820" u="none" cap="none" strike="noStrike">
                <a:solidFill>
                  <a:srgbClr val="FF725E"/>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35" name="Google Shape;435;p16"/>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725E"/>
              </a:buClr>
              <a:buSzPts val="1820"/>
              <a:buFont typeface="Lato"/>
              <a:buNone/>
            </a:pPr>
            <a:r>
              <a:rPr b="0" i="0" lang="en-US" sz="1820" u="none" cap="none" strike="noStrike">
                <a:solidFill>
                  <a:srgbClr val="FF725E"/>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36" name="Google Shape;436;p16"/>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725E"/>
              </a:buClr>
              <a:buSzPts val="1820"/>
              <a:buFont typeface="Lato"/>
              <a:buNone/>
            </a:pPr>
            <a:r>
              <a:rPr b="0" i="0" lang="en-US" sz="1820" u="none" cap="none" strike="noStrike">
                <a:solidFill>
                  <a:srgbClr val="FF725E"/>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37" name="Google Shape;437;p16"/>
          <p:cNvPicPr preferRelativeResize="0"/>
          <p:nvPr/>
        </p:nvPicPr>
        <p:blipFill rotWithShape="1">
          <a:blip r:embed="rId9">
            <a:alphaModFix/>
          </a:blip>
          <a:srcRect b="0" l="0" r="0" t="0"/>
          <a:stretch/>
        </p:blipFill>
        <p:spPr>
          <a:xfrm>
            <a:off x="3368467" y="3771900"/>
            <a:ext cx="8291591" cy="5511006"/>
          </a:xfrm>
          <a:prstGeom prst="rect">
            <a:avLst/>
          </a:prstGeom>
          <a:noFill/>
          <a:ln>
            <a:noFill/>
          </a:ln>
        </p:spPr>
      </p:pic>
      <p:pic>
        <p:nvPicPr>
          <p:cNvPr descr=" " id="438" name="Google Shape;438;p16"/>
          <p:cNvPicPr preferRelativeResize="0"/>
          <p:nvPr/>
        </p:nvPicPr>
        <p:blipFill rotWithShape="1">
          <a:blip r:embed="rId10">
            <a:alphaModFix/>
          </a:blip>
          <a:srcRect b="0" l="0" r="0" t="0"/>
          <a:stretch/>
        </p:blipFill>
        <p:spPr>
          <a:xfrm>
            <a:off x="4512766" y="4185444"/>
            <a:ext cx="11567" cy="5258445"/>
          </a:xfrm>
          <a:prstGeom prst="rect">
            <a:avLst/>
          </a:prstGeom>
          <a:noFill/>
          <a:ln>
            <a:noFill/>
          </a:ln>
        </p:spPr>
      </p:pic>
      <p:pic>
        <p:nvPicPr>
          <p:cNvPr descr=" " id="439" name="Google Shape;439;p16"/>
          <p:cNvPicPr preferRelativeResize="0"/>
          <p:nvPr/>
        </p:nvPicPr>
        <p:blipFill rotWithShape="1">
          <a:blip r:embed="rId11">
            <a:alphaModFix/>
          </a:blip>
          <a:srcRect b="0" l="0" r="0" t="0"/>
          <a:stretch/>
        </p:blipFill>
        <p:spPr>
          <a:xfrm>
            <a:off x="5651279" y="4185444"/>
            <a:ext cx="11567" cy="5258445"/>
          </a:xfrm>
          <a:prstGeom prst="rect">
            <a:avLst/>
          </a:prstGeom>
          <a:noFill/>
          <a:ln>
            <a:noFill/>
          </a:ln>
        </p:spPr>
      </p:pic>
      <p:pic>
        <p:nvPicPr>
          <p:cNvPr descr=" " id="440" name="Google Shape;440;p16"/>
          <p:cNvPicPr preferRelativeResize="0"/>
          <p:nvPr/>
        </p:nvPicPr>
        <p:blipFill rotWithShape="1">
          <a:blip r:embed="rId12">
            <a:alphaModFix/>
          </a:blip>
          <a:srcRect b="0" l="0" r="0" t="0"/>
          <a:stretch/>
        </p:blipFill>
        <p:spPr>
          <a:xfrm>
            <a:off x="6789795" y="4185444"/>
            <a:ext cx="11567" cy="5258445"/>
          </a:xfrm>
          <a:prstGeom prst="rect">
            <a:avLst/>
          </a:prstGeom>
          <a:noFill/>
          <a:ln>
            <a:noFill/>
          </a:ln>
        </p:spPr>
      </p:pic>
      <p:pic>
        <p:nvPicPr>
          <p:cNvPr descr=" " id="441" name="Google Shape;441;p16"/>
          <p:cNvPicPr preferRelativeResize="0"/>
          <p:nvPr/>
        </p:nvPicPr>
        <p:blipFill rotWithShape="1">
          <a:blip r:embed="rId13">
            <a:alphaModFix/>
          </a:blip>
          <a:srcRect b="0" l="0" r="0" t="0"/>
          <a:stretch/>
        </p:blipFill>
        <p:spPr>
          <a:xfrm>
            <a:off x="7928309" y="4185444"/>
            <a:ext cx="11567" cy="5258445"/>
          </a:xfrm>
          <a:prstGeom prst="rect">
            <a:avLst/>
          </a:prstGeom>
          <a:noFill/>
          <a:ln>
            <a:noFill/>
          </a:ln>
        </p:spPr>
      </p:pic>
      <p:pic>
        <p:nvPicPr>
          <p:cNvPr descr=" " id="442" name="Google Shape;442;p16"/>
          <p:cNvPicPr preferRelativeResize="0"/>
          <p:nvPr/>
        </p:nvPicPr>
        <p:blipFill rotWithShape="1">
          <a:blip r:embed="rId14">
            <a:alphaModFix/>
          </a:blip>
          <a:srcRect b="0" l="0" r="0" t="0"/>
          <a:stretch/>
        </p:blipFill>
        <p:spPr>
          <a:xfrm>
            <a:off x="9066828" y="4185444"/>
            <a:ext cx="11567" cy="5258445"/>
          </a:xfrm>
          <a:prstGeom prst="rect">
            <a:avLst/>
          </a:prstGeom>
          <a:noFill/>
          <a:ln>
            <a:noFill/>
          </a:ln>
        </p:spPr>
      </p:pic>
      <p:pic>
        <p:nvPicPr>
          <p:cNvPr descr=" " id="443" name="Google Shape;443;p16"/>
          <p:cNvPicPr preferRelativeResize="0"/>
          <p:nvPr/>
        </p:nvPicPr>
        <p:blipFill rotWithShape="1">
          <a:blip r:embed="rId15">
            <a:alphaModFix/>
          </a:blip>
          <a:srcRect b="0" l="0" r="0" t="0"/>
          <a:stretch/>
        </p:blipFill>
        <p:spPr>
          <a:xfrm>
            <a:off x="10205341" y="4185444"/>
            <a:ext cx="11567" cy="5258445"/>
          </a:xfrm>
          <a:prstGeom prst="rect">
            <a:avLst/>
          </a:prstGeom>
          <a:noFill/>
          <a:ln>
            <a:noFill/>
          </a:ln>
        </p:spPr>
      </p:pic>
      <p:pic>
        <p:nvPicPr>
          <p:cNvPr descr=" " id="444" name="Google Shape;444;p16"/>
          <p:cNvPicPr preferRelativeResize="0"/>
          <p:nvPr/>
        </p:nvPicPr>
        <p:blipFill rotWithShape="1">
          <a:blip r:embed="rId16">
            <a:alphaModFix/>
          </a:blip>
          <a:srcRect b="0" l="0" r="0" t="0"/>
          <a:stretch/>
        </p:blipFill>
        <p:spPr>
          <a:xfrm>
            <a:off x="11343854" y="4185444"/>
            <a:ext cx="11567" cy="5258445"/>
          </a:xfrm>
          <a:prstGeom prst="rect">
            <a:avLst/>
          </a:prstGeom>
          <a:noFill/>
          <a:ln>
            <a:noFill/>
          </a:ln>
        </p:spPr>
      </p:pic>
      <p:pic>
        <p:nvPicPr>
          <p:cNvPr descr=" " id="445" name="Google Shape;445;p16"/>
          <p:cNvPicPr preferRelativeResize="0"/>
          <p:nvPr/>
        </p:nvPicPr>
        <p:blipFill rotWithShape="1">
          <a:blip r:embed="rId17">
            <a:alphaModFix/>
          </a:blip>
          <a:srcRect b="0" l="0" r="0" t="0"/>
          <a:stretch/>
        </p:blipFill>
        <p:spPr>
          <a:xfrm>
            <a:off x="3355539" y="5483845"/>
            <a:ext cx="8050168" cy="2373585"/>
          </a:xfrm>
          <a:prstGeom prst="rect">
            <a:avLst/>
          </a:prstGeom>
          <a:noFill/>
          <a:ln>
            <a:noFill/>
          </a:ln>
        </p:spPr>
      </p:pic>
      <p:pic>
        <p:nvPicPr>
          <p:cNvPr descr=" " id="446" name="Google Shape;446;p16"/>
          <p:cNvPicPr preferRelativeResize="0"/>
          <p:nvPr/>
        </p:nvPicPr>
        <p:blipFill rotWithShape="1">
          <a:blip r:embed="rId18">
            <a:alphaModFix/>
          </a:blip>
          <a:srcRect b="0" l="0" r="0" t="0"/>
          <a:stretch/>
        </p:blipFill>
        <p:spPr>
          <a:xfrm>
            <a:off x="3369143" y="6359525"/>
            <a:ext cx="8044031" cy="2268538"/>
          </a:xfrm>
          <a:prstGeom prst="rect">
            <a:avLst/>
          </a:prstGeom>
          <a:noFill/>
          <a:ln>
            <a:noFill/>
          </a:ln>
        </p:spPr>
      </p:pic>
      <p:pic>
        <p:nvPicPr>
          <p:cNvPr descr=" " id="447" name="Google Shape;447;p16"/>
          <p:cNvPicPr preferRelativeResize="0"/>
          <p:nvPr/>
        </p:nvPicPr>
        <p:blipFill rotWithShape="1">
          <a:blip r:embed="rId19">
            <a:alphaModFix/>
          </a:blip>
          <a:srcRect b="0" l="0" r="0" t="0"/>
          <a:stretch/>
        </p:blipFill>
        <p:spPr>
          <a:xfrm>
            <a:off x="4441751" y="6055643"/>
            <a:ext cx="153591" cy="153566"/>
          </a:xfrm>
          <a:prstGeom prst="rect">
            <a:avLst/>
          </a:prstGeom>
          <a:noFill/>
          <a:ln>
            <a:noFill/>
          </a:ln>
        </p:spPr>
      </p:pic>
      <p:pic>
        <p:nvPicPr>
          <p:cNvPr descr=" " id="448" name="Google Shape;448;p16"/>
          <p:cNvPicPr preferRelativeResize="0"/>
          <p:nvPr/>
        </p:nvPicPr>
        <p:blipFill rotWithShape="1">
          <a:blip r:embed="rId20">
            <a:alphaModFix/>
          </a:blip>
          <a:srcRect b="0" l="0" r="0" t="0"/>
          <a:stretch/>
        </p:blipFill>
        <p:spPr>
          <a:xfrm>
            <a:off x="4441751" y="6981130"/>
            <a:ext cx="153591" cy="153566"/>
          </a:xfrm>
          <a:prstGeom prst="rect">
            <a:avLst/>
          </a:prstGeom>
          <a:noFill/>
          <a:ln>
            <a:noFill/>
          </a:ln>
        </p:spPr>
      </p:pic>
      <p:pic>
        <p:nvPicPr>
          <p:cNvPr descr=" " id="449" name="Google Shape;449;p16"/>
          <p:cNvPicPr preferRelativeResize="0"/>
          <p:nvPr/>
        </p:nvPicPr>
        <p:blipFill rotWithShape="1">
          <a:blip r:embed="rId21">
            <a:alphaModFix/>
          </a:blip>
          <a:srcRect b="0" l="0" r="0" t="0"/>
          <a:stretch/>
        </p:blipFill>
        <p:spPr>
          <a:xfrm>
            <a:off x="5580267" y="5651277"/>
            <a:ext cx="153591" cy="153566"/>
          </a:xfrm>
          <a:prstGeom prst="rect">
            <a:avLst/>
          </a:prstGeom>
          <a:noFill/>
          <a:ln>
            <a:noFill/>
          </a:ln>
        </p:spPr>
      </p:pic>
      <p:pic>
        <p:nvPicPr>
          <p:cNvPr descr=" " id="450" name="Google Shape;450;p16"/>
          <p:cNvPicPr preferRelativeResize="0"/>
          <p:nvPr/>
        </p:nvPicPr>
        <p:blipFill rotWithShape="1">
          <a:blip r:embed="rId22">
            <a:alphaModFix/>
          </a:blip>
          <a:srcRect b="0" l="0" r="0" t="0"/>
          <a:stretch/>
        </p:blipFill>
        <p:spPr>
          <a:xfrm>
            <a:off x="5580267" y="7415510"/>
            <a:ext cx="153591" cy="153566"/>
          </a:xfrm>
          <a:prstGeom prst="rect">
            <a:avLst/>
          </a:prstGeom>
          <a:noFill/>
          <a:ln>
            <a:noFill/>
          </a:ln>
        </p:spPr>
      </p:pic>
      <p:pic>
        <p:nvPicPr>
          <p:cNvPr descr=" " id="451" name="Google Shape;451;p16"/>
          <p:cNvPicPr preferRelativeResize="0"/>
          <p:nvPr/>
        </p:nvPicPr>
        <p:blipFill rotWithShape="1">
          <a:blip r:embed="rId23">
            <a:alphaModFix/>
          </a:blip>
          <a:srcRect b="0" l="0" r="0" t="0"/>
          <a:stretch/>
        </p:blipFill>
        <p:spPr>
          <a:xfrm>
            <a:off x="6718783" y="7732812"/>
            <a:ext cx="153591" cy="153566"/>
          </a:xfrm>
          <a:prstGeom prst="rect">
            <a:avLst/>
          </a:prstGeom>
          <a:noFill/>
          <a:ln>
            <a:noFill/>
          </a:ln>
        </p:spPr>
      </p:pic>
      <p:pic>
        <p:nvPicPr>
          <p:cNvPr descr=" " id="452" name="Google Shape;452;p16"/>
          <p:cNvPicPr preferRelativeResize="0"/>
          <p:nvPr/>
        </p:nvPicPr>
        <p:blipFill rotWithShape="1">
          <a:blip r:embed="rId24">
            <a:alphaModFix/>
          </a:blip>
          <a:srcRect b="0" l="0" r="0" t="0"/>
          <a:stretch/>
        </p:blipFill>
        <p:spPr>
          <a:xfrm>
            <a:off x="6718783" y="6311826"/>
            <a:ext cx="153591" cy="153566"/>
          </a:xfrm>
          <a:prstGeom prst="rect">
            <a:avLst/>
          </a:prstGeom>
          <a:noFill/>
          <a:ln>
            <a:noFill/>
          </a:ln>
        </p:spPr>
      </p:pic>
      <p:pic>
        <p:nvPicPr>
          <p:cNvPr descr=" " id="453" name="Google Shape;453;p16"/>
          <p:cNvPicPr preferRelativeResize="0"/>
          <p:nvPr/>
        </p:nvPicPr>
        <p:blipFill rotWithShape="1">
          <a:blip r:embed="rId25">
            <a:alphaModFix/>
          </a:blip>
          <a:srcRect b="0" l="0" r="0" t="0"/>
          <a:stretch/>
        </p:blipFill>
        <p:spPr>
          <a:xfrm>
            <a:off x="7861923" y="6733232"/>
            <a:ext cx="153591" cy="153566"/>
          </a:xfrm>
          <a:prstGeom prst="rect">
            <a:avLst/>
          </a:prstGeom>
          <a:noFill/>
          <a:ln>
            <a:noFill/>
          </a:ln>
        </p:spPr>
      </p:pic>
      <p:pic>
        <p:nvPicPr>
          <p:cNvPr descr=" " id="454" name="Google Shape;454;p16"/>
          <p:cNvPicPr preferRelativeResize="0"/>
          <p:nvPr/>
        </p:nvPicPr>
        <p:blipFill rotWithShape="1">
          <a:blip r:embed="rId26">
            <a:alphaModFix/>
          </a:blip>
          <a:srcRect b="0" l="0" r="0" t="0"/>
          <a:stretch/>
        </p:blipFill>
        <p:spPr>
          <a:xfrm>
            <a:off x="7861923" y="6420644"/>
            <a:ext cx="153591" cy="153566"/>
          </a:xfrm>
          <a:prstGeom prst="rect">
            <a:avLst/>
          </a:prstGeom>
          <a:noFill/>
          <a:ln>
            <a:noFill/>
          </a:ln>
        </p:spPr>
      </p:pic>
      <p:pic>
        <p:nvPicPr>
          <p:cNvPr descr=" " id="455" name="Google Shape;455;p16"/>
          <p:cNvPicPr preferRelativeResize="0"/>
          <p:nvPr/>
        </p:nvPicPr>
        <p:blipFill rotWithShape="1">
          <a:blip r:embed="rId27">
            <a:alphaModFix/>
          </a:blip>
          <a:srcRect b="0" l="0" r="0" t="0"/>
          <a:stretch/>
        </p:blipFill>
        <p:spPr>
          <a:xfrm>
            <a:off x="8995813" y="7667575"/>
            <a:ext cx="153591" cy="153566"/>
          </a:xfrm>
          <a:prstGeom prst="rect">
            <a:avLst/>
          </a:prstGeom>
          <a:noFill/>
          <a:ln>
            <a:noFill/>
          </a:ln>
        </p:spPr>
      </p:pic>
      <p:pic>
        <p:nvPicPr>
          <p:cNvPr descr=" " id="456" name="Google Shape;456;p16"/>
          <p:cNvPicPr preferRelativeResize="0"/>
          <p:nvPr/>
        </p:nvPicPr>
        <p:blipFill rotWithShape="1">
          <a:blip r:embed="rId28">
            <a:alphaModFix/>
          </a:blip>
          <a:srcRect b="0" l="0" r="0" t="0"/>
          <a:stretch/>
        </p:blipFill>
        <p:spPr>
          <a:xfrm>
            <a:off x="8995813" y="7076877"/>
            <a:ext cx="153591" cy="153566"/>
          </a:xfrm>
          <a:prstGeom prst="rect">
            <a:avLst/>
          </a:prstGeom>
          <a:noFill/>
          <a:ln>
            <a:noFill/>
          </a:ln>
        </p:spPr>
      </p:pic>
      <p:pic>
        <p:nvPicPr>
          <p:cNvPr descr=" " id="457" name="Google Shape;457;p16"/>
          <p:cNvPicPr preferRelativeResize="0"/>
          <p:nvPr/>
        </p:nvPicPr>
        <p:blipFill rotWithShape="1">
          <a:blip r:embed="rId29">
            <a:alphaModFix/>
          </a:blip>
          <a:srcRect b="0" l="0" r="0" t="0"/>
          <a:stretch/>
        </p:blipFill>
        <p:spPr>
          <a:xfrm>
            <a:off x="10138955" y="6972449"/>
            <a:ext cx="153591" cy="153566"/>
          </a:xfrm>
          <a:prstGeom prst="rect">
            <a:avLst/>
          </a:prstGeom>
          <a:noFill/>
          <a:ln>
            <a:noFill/>
          </a:ln>
        </p:spPr>
      </p:pic>
      <p:pic>
        <p:nvPicPr>
          <p:cNvPr descr=" " id="458" name="Google Shape;458;p16"/>
          <p:cNvPicPr preferRelativeResize="0"/>
          <p:nvPr/>
        </p:nvPicPr>
        <p:blipFill rotWithShape="1">
          <a:blip r:embed="rId30">
            <a:alphaModFix/>
          </a:blip>
          <a:srcRect b="0" l="0" r="0" t="0"/>
          <a:stretch/>
        </p:blipFill>
        <p:spPr>
          <a:xfrm>
            <a:off x="10138955" y="6572771"/>
            <a:ext cx="153591" cy="153566"/>
          </a:xfrm>
          <a:prstGeom prst="rect">
            <a:avLst/>
          </a:prstGeom>
          <a:noFill/>
          <a:ln>
            <a:noFill/>
          </a:ln>
        </p:spPr>
      </p:pic>
      <p:sp>
        <p:nvSpPr>
          <p:cNvPr id="459" name="Google Shape;459;p16"/>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6"/>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1" name="Google Shape;461;p16"/>
          <p:cNvPicPr preferRelativeResize="0"/>
          <p:nvPr/>
        </p:nvPicPr>
        <p:blipFill rotWithShape="1">
          <a:blip r:embed="rId31">
            <a:alphaModFix/>
          </a:blip>
          <a:srcRect b="0" l="0" r="0" t="0"/>
          <a:stretch/>
        </p:blipFill>
        <p:spPr>
          <a:xfrm>
            <a:off x="14403600" y="4191000"/>
            <a:ext cx="5575997" cy="5575300"/>
          </a:xfrm>
          <a:prstGeom prst="rect">
            <a:avLst/>
          </a:prstGeom>
          <a:noFill/>
          <a:ln>
            <a:noFill/>
          </a:ln>
        </p:spPr>
      </p:pic>
      <p:pic>
        <p:nvPicPr>
          <p:cNvPr descr=" " id="462" name="Google Shape;462;p16"/>
          <p:cNvPicPr preferRelativeResize="0"/>
          <p:nvPr/>
        </p:nvPicPr>
        <p:blipFill rotWithShape="1">
          <a:blip r:embed="rId32">
            <a:alphaModFix/>
          </a:blip>
          <a:srcRect b="0" l="0" r="0" t="0"/>
          <a:stretch/>
        </p:blipFill>
        <p:spPr>
          <a:xfrm>
            <a:off x="14403600" y="4191000"/>
            <a:ext cx="5575997" cy="5575300"/>
          </a:xfrm>
          <a:prstGeom prst="rect">
            <a:avLst/>
          </a:prstGeom>
          <a:noFill/>
          <a:ln>
            <a:noFill/>
          </a:ln>
        </p:spPr>
      </p:pic>
      <p:sp>
        <p:nvSpPr>
          <p:cNvPr id="463" name="Google Shape;463;p16"/>
          <p:cNvSpPr/>
          <p:nvPr/>
        </p:nvSpPr>
        <p:spPr>
          <a:xfrm>
            <a:off x="16150069" y="6365379"/>
            <a:ext cx="2095762"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16"/>
          <p:cNvSpPr/>
          <p:nvPr/>
        </p:nvSpPr>
        <p:spPr>
          <a:xfrm>
            <a:off x="16150069" y="6216650"/>
            <a:ext cx="2298987"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34.574</a:t>
            </a:r>
            <a:endParaRPr b="0" i="0" sz="4800" u="none" cap="none" strike="noStrike">
              <a:solidFill>
                <a:schemeClr val="dk1"/>
              </a:solidFill>
              <a:latin typeface="Calibri"/>
              <a:ea typeface="Calibri"/>
              <a:cs typeface="Calibri"/>
              <a:sym typeface="Calibri"/>
            </a:endParaRPr>
          </a:p>
        </p:txBody>
      </p:sp>
      <p:sp>
        <p:nvSpPr>
          <p:cNvPr id="465" name="Google Shape;465;p16"/>
          <p:cNvSpPr/>
          <p:nvPr/>
        </p:nvSpPr>
        <p:spPr>
          <a:xfrm>
            <a:off x="16696237" y="7131050"/>
            <a:ext cx="113890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66" name="Google Shape;466;p16"/>
          <p:cNvSpPr/>
          <p:nvPr/>
        </p:nvSpPr>
        <p:spPr>
          <a:xfrm>
            <a:off x="13260457" y="105156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16"/>
          <p:cNvSpPr/>
          <p:nvPr/>
        </p:nvSpPr>
        <p:spPr>
          <a:xfrm>
            <a:off x="13260457" y="105156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6"/>
          <p:cNvSpPr/>
          <p:nvPr/>
        </p:nvSpPr>
        <p:spPr>
          <a:xfrm>
            <a:off x="13158845" y="10515600"/>
            <a:ext cx="8078210"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Treasure Found</a:t>
            </a:r>
            <a:endParaRPr b="0" i="0" sz="4800" u="none" cap="none" strike="noStrike">
              <a:solidFill>
                <a:schemeClr val="dk1"/>
              </a:solidFill>
              <a:latin typeface="Calibri"/>
              <a:ea typeface="Calibri"/>
              <a:cs typeface="Calibri"/>
              <a:sym typeface="Calibri"/>
            </a:endParaRPr>
          </a:p>
        </p:txBody>
      </p:sp>
      <p:sp>
        <p:nvSpPr>
          <p:cNvPr id="469" name="Google Shape;469;p16"/>
          <p:cNvSpPr/>
          <p:nvPr/>
        </p:nvSpPr>
        <p:spPr>
          <a:xfrm>
            <a:off x="13192716" y="115316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70" name="Google Shape;470;p16"/>
          <p:cNvSpPr/>
          <p:nvPr/>
        </p:nvSpPr>
        <p:spPr>
          <a:xfrm>
            <a:off x="3251606" y="105156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16"/>
          <p:cNvSpPr/>
          <p:nvPr/>
        </p:nvSpPr>
        <p:spPr>
          <a:xfrm>
            <a:off x="3251606" y="105156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16"/>
          <p:cNvSpPr/>
          <p:nvPr/>
        </p:nvSpPr>
        <p:spPr>
          <a:xfrm>
            <a:off x="3149994" y="10515600"/>
            <a:ext cx="8078210"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Spellcasting Progress</a:t>
            </a:r>
            <a:endParaRPr b="0" i="0" sz="4800" u="none" cap="none" strike="noStrike">
              <a:solidFill>
                <a:schemeClr val="dk1"/>
              </a:solidFill>
              <a:latin typeface="Calibri"/>
              <a:ea typeface="Calibri"/>
              <a:cs typeface="Calibri"/>
              <a:sym typeface="Calibri"/>
            </a:endParaRPr>
          </a:p>
        </p:txBody>
      </p:sp>
      <p:sp>
        <p:nvSpPr>
          <p:cNvPr id="473" name="Google Shape;473;p16"/>
          <p:cNvSpPr/>
          <p:nvPr/>
        </p:nvSpPr>
        <p:spPr>
          <a:xfrm>
            <a:off x="3183865" y="115316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78" name="Shape 478"/>
        <p:cNvGrpSpPr/>
        <p:nvPr/>
      </p:nvGrpSpPr>
      <p:grpSpPr>
        <a:xfrm>
          <a:off x="0" y="0"/>
          <a:ext cx="0" cy="0"/>
          <a:chOff x="0" y="0"/>
          <a:chExt cx="0" cy="0"/>
        </a:xfrm>
      </p:grpSpPr>
      <p:pic>
        <p:nvPicPr>
          <p:cNvPr descr=" " id="479" name="Google Shape;479;p17"/>
          <p:cNvPicPr preferRelativeResize="0"/>
          <p:nvPr/>
        </p:nvPicPr>
        <p:blipFill rotWithShape="1">
          <a:blip r:embed="rId3">
            <a:alphaModFix/>
          </a:blip>
          <a:srcRect b="0" l="0" r="0" t="0"/>
          <a:stretch/>
        </p:blipFill>
        <p:spPr>
          <a:xfrm>
            <a:off x="0" y="-254000"/>
            <a:ext cx="8357645" cy="7200900"/>
          </a:xfrm>
          <a:prstGeom prst="rect">
            <a:avLst/>
          </a:prstGeom>
          <a:noFill/>
          <a:ln>
            <a:noFill/>
          </a:ln>
        </p:spPr>
      </p:pic>
      <p:pic>
        <p:nvPicPr>
          <p:cNvPr descr=" " id="480" name="Google Shape;480;p17"/>
          <p:cNvPicPr preferRelativeResize="0"/>
          <p:nvPr/>
        </p:nvPicPr>
        <p:blipFill rotWithShape="1">
          <a:blip r:embed="rId4">
            <a:alphaModFix/>
          </a:blip>
          <a:srcRect b="0" l="0" r="0" t="0"/>
          <a:stretch/>
        </p:blipFill>
        <p:spPr>
          <a:xfrm>
            <a:off x="11215502" y="6858000"/>
            <a:ext cx="13895537" cy="8051800"/>
          </a:xfrm>
          <a:prstGeom prst="rect">
            <a:avLst/>
          </a:prstGeom>
          <a:noFill/>
          <a:ln>
            <a:noFill/>
          </a:ln>
        </p:spPr>
      </p:pic>
      <p:pic>
        <p:nvPicPr>
          <p:cNvPr descr=" " id="481" name="Google Shape;481;p17"/>
          <p:cNvPicPr preferRelativeResize="0"/>
          <p:nvPr/>
        </p:nvPicPr>
        <p:blipFill rotWithShape="1">
          <a:blip r:embed="rId5">
            <a:alphaModFix/>
          </a:blip>
          <a:srcRect b="0" l="0" r="0" t="0"/>
          <a:stretch/>
        </p:blipFill>
        <p:spPr>
          <a:xfrm>
            <a:off x="21478384" y="-254000"/>
            <a:ext cx="3634487" cy="4009281"/>
          </a:xfrm>
          <a:prstGeom prst="rect">
            <a:avLst/>
          </a:prstGeom>
          <a:noFill/>
          <a:ln>
            <a:noFill/>
          </a:ln>
        </p:spPr>
      </p:pic>
      <p:pic>
        <p:nvPicPr>
          <p:cNvPr descr=" " id="482" name="Google Shape;482;p17"/>
          <p:cNvPicPr preferRelativeResize="0"/>
          <p:nvPr/>
        </p:nvPicPr>
        <p:blipFill rotWithShape="1">
          <a:blip r:embed="rId6">
            <a:alphaModFix/>
          </a:blip>
          <a:srcRect b="0" l="0" r="0" t="0"/>
          <a:stretch/>
        </p:blipFill>
        <p:spPr>
          <a:xfrm>
            <a:off x="799909" y="638597"/>
            <a:ext cx="3025589" cy="2266801"/>
          </a:xfrm>
          <a:prstGeom prst="rect">
            <a:avLst/>
          </a:prstGeom>
          <a:noFill/>
          <a:ln>
            <a:noFill/>
          </a:ln>
        </p:spPr>
      </p:pic>
      <p:pic>
        <p:nvPicPr>
          <p:cNvPr descr=" " id="483" name="Google Shape;483;p17"/>
          <p:cNvPicPr preferRelativeResize="0"/>
          <p:nvPr/>
        </p:nvPicPr>
        <p:blipFill rotWithShape="1">
          <a:blip r:embed="rId7">
            <a:alphaModFix/>
          </a:blip>
          <a:srcRect b="0" l="0" r="0" t="0"/>
          <a:stretch/>
        </p:blipFill>
        <p:spPr>
          <a:xfrm>
            <a:off x="0" y="10452100"/>
            <a:ext cx="3251606" cy="2610520"/>
          </a:xfrm>
          <a:prstGeom prst="rect">
            <a:avLst/>
          </a:prstGeom>
          <a:noFill/>
          <a:ln>
            <a:noFill/>
          </a:ln>
        </p:spPr>
      </p:pic>
      <p:sp>
        <p:nvSpPr>
          <p:cNvPr id="484" name="Google Shape;484;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5" name="Google Shape;485;p17"/>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486" name="Google Shape;486;p17"/>
          <p:cNvSpPr/>
          <p:nvPr/>
        </p:nvSpPr>
        <p:spPr>
          <a:xfrm>
            <a:off x="13450981" y="5753100"/>
            <a:ext cx="8738692" cy="233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17"/>
          <p:cNvSpPr/>
          <p:nvPr/>
        </p:nvSpPr>
        <p:spPr>
          <a:xfrm>
            <a:off x="13450981" y="5753100"/>
            <a:ext cx="8738692" cy="233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17"/>
          <p:cNvSpPr/>
          <p:nvPr/>
        </p:nvSpPr>
        <p:spPr>
          <a:xfrm>
            <a:off x="13450981" y="5753100"/>
            <a:ext cx="8941918"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 web application</a:t>
            </a:r>
            <a:endParaRPr b="0" i="0" sz="4800" u="none" cap="none" strike="noStrike">
              <a:solidFill>
                <a:schemeClr val="dk1"/>
              </a:solidFill>
              <a:latin typeface="Calibri"/>
              <a:ea typeface="Calibri"/>
              <a:cs typeface="Calibri"/>
              <a:sym typeface="Calibri"/>
            </a:endParaRPr>
          </a:p>
        </p:txBody>
      </p:sp>
      <p:sp>
        <p:nvSpPr>
          <p:cNvPr id="489" name="Google Shape;489;p17"/>
          <p:cNvSpPr/>
          <p:nvPr/>
        </p:nvSpPr>
        <p:spPr>
          <a:xfrm>
            <a:off x="13450981" y="6870700"/>
            <a:ext cx="8874176"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90" name="Google Shape;490;p17"/>
          <p:cNvPicPr preferRelativeResize="0"/>
          <p:nvPr/>
        </p:nvPicPr>
        <p:blipFill rotWithShape="1">
          <a:blip r:embed="rId9">
            <a:alphaModFix/>
          </a:blip>
          <a:srcRect b="0" l="0" r="0" t="0"/>
          <a:stretch/>
        </p:blipFill>
        <p:spPr>
          <a:xfrm>
            <a:off x="254032" y="3251200"/>
            <a:ext cx="13768521" cy="8166100"/>
          </a:xfrm>
          <a:prstGeom prst="rect">
            <a:avLst/>
          </a:prstGeom>
          <a:noFill/>
          <a:ln>
            <a:noFill/>
          </a:ln>
        </p:spPr>
      </p:pic>
      <p:pic>
        <p:nvPicPr>
          <p:cNvPr descr=" " id="491" name="Google Shape;491;p17"/>
          <p:cNvPicPr preferRelativeResize="0"/>
          <p:nvPr/>
        </p:nvPicPr>
        <p:blipFill rotWithShape="1">
          <a:blip r:embed="rId10">
            <a:alphaModFix/>
          </a:blip>
          <a:srcRect b="0" l="0" r="0" t="0"/>
          <a:stretch/>
        </p:blipFill>
        <p:spPr>
          <a:xfrm>
            <a:off x="2184673" y="3594100"/>
            <a:ext cx="9894537" cy="6489700"/>
          </a:xfrm>
          <a:prstGeom prst="rect">
            <a:avLst/>
          </a:prstGeom>
          <a:noFill/>
          <a:ln>
            <a:noFill/>
          </a:ln>
        </p:spPr>
      </p:pic>
      <p:sp>
        <p:nvSpPr>
          <p:cNvPr id="492" name="Google Shape;492;p17"/>
          <p:cNvSpPr/>
          <p:nvPr/>
        </p:nvSpPr>
        <p:spPr>
          <a:xfrm>
            <a:off x="7011276" y="1219200"/>
            <a:ext cx="10690503"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97" name="Shape 497"/>
        <p:cNvGrpSpPr/>
        <p:nvPr/>
      </p:nvGrpSpPr>
      <p:grpSpPr>
        <a:xfrm>
          <a:off x="0" y="0"/>
          <a:ext cx="0" cy="0"/>
          <a:chOff x="0" y="0"/>
          <a:chExt cx="0" cy="0"/>
        </a:xfrm>
      </p:grpSpPr>
      <p:pic>
        <p:nvPicPr>
          <p:cNvPr descr=" " id="498" name="Google Shape;498;p18"/>
          <p:cNvPicPr preferRelativeResize="0"/>
          <p:nvPr/>
        </p:nvPicPr>
        <p:blipFill rotWithShape="1">
          <a:blip r:embed="rId3">
            <a:alphaModFix/>
          </a:blip>
          <a:srcRect b="0" l="0" r="0" t="0"/>
          <a:stretch/>
        </p:blipFill>
        <p:spPr>
          <a:xfrm>
            <a:off x="-1917940" y="5626100"/>
            <a:ext cx="11507638" cy="11226800"/>
          </a:xfrm>
          <a:prstGeom prst="rect">
            <a:avLst/>
          </a:prstGeom>
          <a:noFill/>
          <a:ln>
            <a:noFill/>
          </a:ln>
        </p:spPr>
      </p:pic>
      <p:pic>
        <p:nvPicPr>
          <p:cNvPr descr=" " id="499" name="Google Shape;499;p18"/>
          <p:cNvPicPr preferRelativeResize="0"/>
          <p:nvPr/>
        </p:nvPicPr>
        <p:blipFill rotWithShape="1">
          <a:blip r:embed="rId4">
            <a:alphaModFix/>
          </a:blip>
          <a:srcRect b="0" l="0" r="0" t="0"/>
          <a:stretch/>
        </p:blipFill>
        <p:spPr>
          <a:xfrm>
            <a:off x="12511064" y="0"/>
            <a:ext cx="12460257" cy="6705600"/>
          </a:xfrm>
          <a:prstGeom prst="rect">
            <a:avLst/>
          </a:prstGeom>
          <a:noFill/>
          <a:ln>
            <a:noFill/>
          </a:ln>
        </p:spPr>
      </p:pic>
      <p:pic>
        <p:nvPicPr>
          <p:cNvPr descr=" " id="500" name="Google Shape;500;p18"/>
          <p:cNvPicPr preferRelativeResize="0"/>
          <p:nvPr/>
        </p:nvPicPr>
        <p:blipFill rotWithShape="1">
          <a:blip r:embed="rId5">
            <a:alphaModFix/>
          </a:blip>
          <a:srcRect b="0" l="0" r="0" t="0"/>
          <a:stretch/>
        </p:blipFill>
        <p:spPr>
          <a:xfrm>
            <a:off x="20817902" y="10833100"/>
            <a:ext cx="2046894" cy="2532831"/>
          </a:xfrm>
          <a:prstGeom prst="rect">
            <a:avLst/>
          </a:prstGeom>
          <a:noFill/>
          <a:ln>
            <a:noFill/>
          </a:ln>
        </p:spPr>
      </p:pic>
      <p:pic>
        <p:nvPicPr>
          <p:cNvPr descr=" " id="501" name="Google Shape;501;p18"/>
          <p:cNvPicPr preferRelativeResize="0"/>
          <p:nvPr/>
        </p:nvPicPr>
        <p:blipFill rotWithShape="1">
          <a:blip r:embed="rId6">
            <a:alphaModFix/>
          </a:blip>
          <a:srcRect b="0" l="0" r="0" t="0"/>
          <a:stretch/>
        </p:blipFill>
        <p:spPr>
          <a:xfrm>
            <a:off x="18734842" y="711200"/>
            <a:ext cx="4400136" cy="1689919"/>
          </a:xfrm>
          <a:prstGeom prst="rect">
            <a:avLst/>
          </a:prstGeom>
          <a:noFill/>
          <a:ln>
            <a:noFill/>
          </a:ln>
        </p:spPr>
      </p:pic>
      <p:pic>
        <p:nvPicPr>
          <p:cNvPr descr=" " id="502" name="Google Shape;502;p18"/>
          <p:cNvPicPr preferRelativeResize="0"/>
          <p:nvPr/>
        </p:nvPicPr>
        <p:blipFill rotWithShape="1">
          <a:blip r:embed="rId7">
            <a:alphaModFix/>
          </a:blip>
          <a:srcRect b="0" l="0" r="0" t="0"/>
          <a:stretch/>
        </p:blipFill>
        <p:spPr>
          <a:xfrm>
            <a:off x="406451" y="190500"/>
            <a:ext cx="3435370" cy="3581400"/>
          </a:xfrm>
          <a:prstGeom prst="rect">
            <a:avLst/>
          </a:prstGeom>
          <a:noFill/>
          <a:ln>
            <a:noFill/>
          </a:ln>
        </p:spPr>
      </p:pic>
      <p:sp>
        <p:nvSpPr>
          <p:cNvPr id="503" name="Google Shape;503;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4" name="Google Shape;504;p18"/>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505" name="Google Shape;505;p18"/>
          <p:cNvSpPr/>
          <p:nvPr/>
        </p:nvSpPr>
        <p:spPr>
          <a:xfrm>
            <a:off x="2946768" y="4152900"/>
            <a:ext cx="8738692"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18"/>
          <p:cNvSpPr/>
          <p:nvPr/>
        </p:nvSpPr>
        <p:spPr>
          <a:xfrm>
            <a:off x="2946768" y="4152900"/>
            <a:ext cx="8738692"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8"/>
          <p:cNvSpPr/>
          <p:nvPr/>
        </p:nvSpPr>
        <p:spPr>
          <a:xfrm>
            <a:off x="2946768" y="4152900"/>
            <a:ext cx="8941918"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An mobile app</a:t>
            </a:r>
            <a:endParaRPr b="0" i="0" sz="4800" u="none" cap="none" strike="noStrike">
              <a:solidFill>
                <a:schemeClr val="dk1"/>
              </a:solidFill>
              <a:latin typeface="Calibri"/>
              <a:ea typeface="Calibri"/>
              <a:cs typeface="Calibri"/>
              <a:sym typeface="Calibri"/>
            </a:endParaRPr>
          </a:p>
        </p:txBody>
      </p:sp>
      <p:sp>
        <p:nvSpPr>
          <p:cNvPr id="508" name="Google Shape;508;p18"/>
          <p:cNvSpPr/>
          <p:nvPr/>
        </p:nvSpPr>
        <p:spPr>
          <a:xfrm>
            <a:off x="2946768" y="5270500"/>
            <a:ext cx="887417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509" name="Google Shape;509;p18"/>
          <p:cNvSpPr/>
          <p:nvPr/>
        </p:nvSpPr>
        <p:spPr>
          <a:xfrm>
            <a:off x="2946768" y="7658100"/>
            <a:ext cx="9090103" cy="3996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510" name="Google Shape;510;p18"/>
          <p:cNvSpPr/>
          <p:nvPr/>
        </p:nvSpPr>
        <p:spPr>
          <a:xfrm>
            <a:off x="2895962" y="1854200"/>
            <a:ext cx="12900579"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Future of Fantasy</a:t>
            </a:r>
            <a:endParaRPr b="0" i="0" sz="8000" u="none" cap="none" strike="noStrike">
              <a:solidFill>
                <a:schemeClr val="dk1"/>
              </a:solidFill>
              <a:latin typeface="Calibri"/>
              <a:ea typeface="Calibri"/>
              <a:cs typeface="Calibri"/>
              <a:sym typeface="Calibri"/>
            </a:endParaRPr>
          </a:p>
        </p:txBody>
      </p:sp>
      <p:pic>
        <p:nvPicPr>
          <p:cNvPr descr=" " id="511" name="Google Shape;511;p18"/>
          <p:cNvPicPr preferRelativeResize="0"/>
          <p:nvPr/>
        </p:nvPicPr>
        <p:blipFill rotWithShape="1">
          <a:blip r:embed="rId9">
            <a:alphaModFix/>
          </a:blip>
          <a:srcRect b="0" l="0" r="0" t="0"/>
          <a:stretch/>
        </p:blipFill>
        <p:spPr>
          <a:xfrm>
            <a:off x="15457832" y="1028700"/>
            <a:ext cx="5474384" cy="11849100"/>
          </a:xfrm>
          <a:prstGeom prst="rect">
            <a:avLst/>
          </a:prstGeom>
          <a:noFill/>
          <a:ln>
            <a:noFill/>
          </a:ln>
        </p:spPr>
      </p:pic>
      <p:pic>
        <p:nvPicPr>
          <p:cNvPr descr=" " id="512" name="Google Shape;512;p18"/>
          <p:cNvPicPr preferRelativeResize="0"/>
          <p:nvPr/>
        </p:nvPicPr>
        <p:blipFill rotWithShape="1">
          <a:blip r:embed="rId10">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17" name="Shape 517"/>
        <p:cNvGrpSpPr/>
        <p:nvPr/>
      </p:nvGrpSpPr>
      <p:grpSpPr>
        <a:xfrm>
          <a:off x="0" y="0"/>
          <a:ext cx="0" cy="0"/>
          <a:chOff x="0" y="0"/>
          <a:chExt cx="0" cy="0"/>
        </a:xfrm>
      </p:grpSpPr>
      <p:pic>
        <p:nvPicPr>
          <p:cNvPr descr=" " id="518" name="Google Shape;518;p19"/>
          <p:cNvPicPr preferRelativeResize="0"/>
          <p:nvPr/>
        </p:nvPicPr>
        <p:blipFill rotWithShape="1">
          <a:blip r:embed="rId3">
            <a:alphaModFix/>
          </a:blip>
          <a:srcRect b="0" l="0" r="0" t="0"/>
          <a:stretch/>
        </p:blipFill>
        <p:spPr>
          <a:xfrm>
            <a:off x="5817327" y="8953500"/>
            <a:ext cx="21973746" cy="10972800"/>
          </a:xfrm>
          <a:prstGeom prst="rect">
            <a:avLst/>
          </a:prstGeom>
          <a:noFill/>
          <a:ln>
            <a:noFill/>
          </a:ln>
        </p:spPr>
      </p:pic>
      <p:pic>
        <p:nvPicPr>
          <p:cNvPr descr=" " id="519" name="Google Shape;519;p19"/>
          <p:cNvPicPr preferRelativeResize="0"/>
          <p:nvPr/>
        </p:nvPicPr>
        <p:blipFill rotWithShape="1">
          <a:blip r:embed="rId4">
            <a:alphaModFix/>
          </a:blip>
          <a:srcRect b="0" l="0" r="0" t="0"/>
          <a:stretch/>
        </p:blipFill>
        <p:spPr>
          <a:xfrm>
            <a:off x="-3124589" y="-838200"/>
            <a:ext cx="16003999" cy="5067300"/>
          </a:xfrm>
          <a:prstGeom prst="rect">
            <a:avLst/>
          </a:prstGeom>
          <a:noFill/>
          <a:ln>
            <a:noFill/>
          </a:ln>
        </p:spPr>
      </p:pic>
      <p:pic>
        <p:nvPicPr>
          <p:cNvPr descr=" " id="520" name="Google Shape;520;p19"/>
          <p:cNvPicPr preferRelativeResize="0"/>
          <p:nvPr/>
        </p:nvPicPr>
        <p:blipFill rotWithShape="1">
          <a:blip r:embed="rId5">
            <a:alphaModFix/>
          </a:blip>
          <a:srcRect b="0" l="0" r="0" t="0"/>
          <a:stretch/>
        </p:blipFill>
        <p:spPr>
          <a:xfrm>
            <a:off x="469959" y="901700"/>
            <a:ext cx="2052649" cy="2597026"/>
          </a:xfrm>
          <a:prstGeom prst="rect">
            <a:avLst/>
          </a:prstGeom>
          <a:noFill/>
          <a:ln>
            <a:noFill/>
          </a:ln>
        </p:spPr>
      </p:pic>
      <p:pic>
        <p:nvPicPr>
          <p:cNvPr descr=" " id="521" name="Google Shape;521;p19"/>
          <p:cNvPicPr preferRelativeResize="0"/>
          <p:nvPr/>
        </p:nvPicPr>
        <p:blipFill rotWithShape="1">
          <a:blip r:embed="rId6">
            <a:alphaModFix/>
          </a:blip>
          <a:srcRect b="0" l="0" r="0" t="0"/>
          <a:stretch/>
        </p:blipFill>
        <p:spPr>
          <a:xfrm>
            <a:off x="21351369" y="10795000"/>
            <a:ext cx="2437024" cy="2289795"/>
          </a:xfrm>
          <a:prstGeom prst="rect">
            <a:avLst/>
          </a:prstGeom>
          <a:noFill/>
          <a:ln>
            <a:noFill/>
          </a:ln>
        </p:spPr>
      </p:pic>
      <p:pic>
        <p:nvPicPr>
          <p:cNvPr descr=" " id="522" name="Google Shape;522;p19"/>
          <p:cNvPicPr preferRelativeResize="0"/>
          <p:nvPr/>
        </p:nvPicPr>
        <p:blipFill rotWithShape="1">
          <a:blip r:embed="rId7">
            <a:alphaModFix/>
          </a:blip>
          <a:srcRect b="0" l="0" r="0" t="0"/>
          <a:stretch/>
        </p:blipFill>
        <p:spPr>
          <a:xfrm>
            <a:off x="18455407" y="901700"/>
            <a:ext cx="4804952" cy="2724869"/>
          </a:xfrm>
          <a:prstGeom prst="rect">
            <a:avLst/>
          </a:prstGeom>
          <a:noFill/>
          <a:ln>
            <a:noFill/>
          </a:ln>
        </p:spPr>
      </p:pic>
      <p:sp>
        <p:nvSpPr>
          <p:cNvPr id="523" name="Google Shape;523;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4" name="Google Shape;524;p19"/>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525" name="Google Shape;525;p19"/>
          <p:cNvSpPr/>
          <p:nvPr/>
        </p:nvSpPr>
        <p:spPr>
          <a:xfrm>
            <a:off x="876410" y="8305800"/>
            <a:ext cx="5715714"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19"/>
          <p:cNvSpPr/>
          <p:nvPr/>
        </p:nvSpPr>
        <p:spPr>
          <a:xfrm>
            <a:off x="876410" y="8305800"/>
            <a:ext cx="5715714"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19"/>
          <p:cNvSpPr/>
          <p:nvPr/>
        </p:nvSpPr>
        <p:spPr>
          <a:xfrm>
            <a:off x="876410" y="8305800"/>
            <a:ext cx="5918940"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 web application</a:t>
            </a:r>
            <a:endParaRPr b="0" i="0" sz="4800" u="none" cap="none" strike="noStrike">
              <a:solidFill>
                <a:schemeClr val="dk1"/>
              </a:solidFill>
              <a:latin typeface="Calibri"/>
              <a:ea typeface="Calibri"/>
              <a:cs typeface="Calibri"/>
              <a:sym typeface="Calibri"/>
            </a:endParaRPr>
          </a:p>
        </p:txBody>
      </p:sp>
      <p:sp>
        <p:nvSpPr>
          <p:cNvPr id="528" name="Google Shape;528;p19"/>
          <p:cNvSpPr/>
          <p:nvPr/>
        </p:nvSpPr>
        <p:spPr>
          <a:xfrm>
            <a:off x="876410" y="9423400"/>
            <a:ext cx="5851198"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29" name="Google Shape;529;p19"/>
          <p:cNvSpPr/>
          <p:nvPr/>
        </p:nvSpPr>
        <p:spPr>
          <a:xfrm>
            <a:off x="825603" y="1231900"/>
            <a:ext cx="7007042" cy="643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530" name="Google Shape;530;p19"/>
          <p:cNvSpPr/>
          <p:nvPr/>
        </p:nvSpPr>
        <p:spPr>
          <a:xfrm>
            <a:off x="16766096" y="4419600"/>
            <a:ext cx="6994341" cy="56218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531" name="Google Shape;531;p19"/>
          <p:cNvPicPr preferRelativeResize="0"/>
          <p:nvPr/>
        </p:nvPicPr>
        <p:blipFill rotWithShape="1">
          <a:blip r:embed="rId9">
            <a:alphaModFix/>
          </a:blip>
          <a:srcRect b="0" l="0" r="0" t="0"/>
          <a:stretch/>
        </p:blipFill>
        <p:spPr>
          <a:xfrm>
            <a:off x="7900387" y="749300"/>
            <a:ext cx="8573572" cy="12331700"/>
          </a:xfrm>
          <a:prstGeom prst="rect">
            <a:avLst/>
          </a:prstGeom>
          <a:noFill/>
          <a:ln>
            <a:noFill/>
          </a:ln>
        </p:spPr>
      </p:pic>
      <p:pic>
        <p:nvPicPr>
          <p:cNvPr descr=" " id="532" name="Google Shape;532;p19"/>
          <p:cNvPicPr preferRelativeResize="0"/>
          <p:nvPr/>
        </p:nvPicPr>
        <p:blipFill rotWithShape="1">
          <a:blip r:embed="rId10">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E0E0"/>
        </a:solidFill>
      </p:bgPr>
    </p:bg>
    <p:spTree>
      <p:nvGrpSpPr>
        <p:cNvPr id="30" name="Shape 30"/>
        <p:cNvGrpSpPr/>
        <p:nvPr/>
      </p:nvGrpSpPr>
      <p:grpSpPr>
        <a:xfrm>
          <a:off x="0" y="0"/>
          <a:ext cx="0" cy="0"/>
          <a:chOff x="0" y="0"/>
          <a:chExt cx="0" cy="0"/>
        </a:xfrm>
      </p:grpSpPr>
      <p:pic>
        <p:nvPicPr>
          <p:cNvPr descr=" " id="31" name="Google Shape;31;p2"/>
          <p:cNvPicPr preferRelativeResize="0"/>
          <p:nvPr/>
        </p:nvPicPr>
        <p:blipFill rotWithShape="1">
          <a:blip r:embed="rId3">
            <a:alphaModFix/>
          </a:blip>
          <a:srcRect b="0" l="0" r="0" t="0"/>
          <a:stretch/>
        </p:blipFill>
        <p:spPr>
          <a:xfrm>
            <a:off x="4039105" y="-774700"/>
            <a:ext cx="16321540" cy="15265400"/>
          </a:xfrm>
          <a:prstGeom prst="rect">
            <a:avLst/>
          </a:prstGeom>
          <a:noFill/>
          <a:ln>
            <a:noFill/>
          </a:ln>
        </p:spPr>
      </p:pic>
      <p:pic>
        <p:nvPicPr>
          <p:cNvPr descr=" " id="32" name="Google Shape;32;p2"/>
          <p:cNvPicPr preferRelativeResize="0"/>
          <p:nvPr/>
        </p:nvPicPr>
        <p:blipFill rotWithShape="1">
          <a:blip r:embed="rId4">
            <a:alphaModFix/>
          </a:blip>
          <a:srcRect b="0" l="0" r="0" t="0"/>
          <a:stretch/>
        </p:blipFill>
        <p:spPr>
          <a:xfrm>
            <a:off x="1219352" y="10210800"/>
            <a:ext cx="2365922" cy="2522648"/>
          </a:xfrm>
          <a:prstGeom prst="rect">
            <a:avLst/>
          </a:prstGeom>
          <a:noFill/>
          <a:ln>
            <a:noFill/>
          </a:ln>
        </p:spPr>
      </p:pic>
      <p:pic>
        <p:nvPicPr>
          <p:cNvPr descr=" " id="33" name="Google Shape;33;p2"/>
          <p:cNvPicPr preferRelativeResize="0"/>
          <p:nvPr/>
        </p:nvPicPr>
        <p:blipFill rotWithShape="1">
          <a:blip r:embed="rId5">
            <a:alphaModFix/>
          </a:blip>
          <a:srcRect b="0" l="0" r="0" t="0"/>
          <a:stretch/>
        </p:blipFill>
        <p:spPr>
          <a:xfrm>
            <a:off x="20360645" y="10147300"/>
            <a:ext cx="3234511" cy="3568055"/>
          </a:xfrm>
          <a:prstGeom prst="rect">
            <a:avLst/>
          </a:prstGeom>
          <a:noFill/>
          <a:ln>
            <a:noFill/>
          </a:ln>
        </p:spPr>
      </p:pic>
      <p:pic>
        <p:nvPicPr>
          <p:cNvPr descr=" " id="34" name="Google Shape;34;p2"/>
          <p:cNvPicPr preferRelativeResize="0"/>
          <p:nvPr/>
        </p:nvPicPr>
        <p:blipFill rotWithShape="1">
          <a:blip r:embed="rId6">
            <a:alphaModFix/>
          </a:blip>
          <a:srcRect b="0" l="0" r="0" t="0"/>
          <a:stretch/>
        </p:blipFill>
        <p:spPr>
          <a:xfrm>
            <a:off x="381048" y="673100"/>
            <a:ext cx="4230041" cy="3169201"/>
          </a:xfrm>
          <a:prstGeom prst="rect">
            <a:avLst/>
          </a:prstGeom>
          <a:noFill/>
          <a:ln>
            <a:noFill/>
          </a:ln>
        </p:spPr>
      </p:pic>
      <p:pic>
        <p:nvPicPr>
          <p:cNvPr descr=" " id="35" name="Google Shape;35;p2"/>
          <p:cNvPicPr preferRelativeResize="0"/>
          <p:nvPr/>
        </p:nvPicPr>
        <p:blipFill rotWithShape="1">
          <a:blip r:embed="rId7">
            <a:alphaModFix/>
          </a:blip>
          <a:srcRect b="0" l="0" r="0" t="0"/>
          <a:stretch/>
        </p:blipFill>
        <p:spPr>
          <a:xfrm>
            <a:off x="965321" y="4470400"/>
            <a:ext cx="1107593" cy="2080206"/>
          </a:xfrm>
          <a:prstGeom prst="rect">
            <a:avLst/>
          </a:prstGeom>
          <a:noFill/>
          <a:ln>
            <a:noFill/>
          </a:ln>
        </p:spPr>
      </p:pic>
      <p:pic>
        <p:nvPicPr>
          <p:cNvPr descr=" " id="36" name="Google Shape;36;p2"/>
          <p:cNvPicPr preferRelativeResize="0"/>
          <p:nvPr/>
        </p:nvPicPr>
        <p:blipFill rotWithShape="1">
          <a:blip r:embed="rId8">
            <a:alphaModFix/>
          </a:blip>
          <a:srcRect b="0" l="0" r="0" t="0"/>
          <a:stretch/>
        </p:blipFill>
        <p:spPr>
          <a:xfrm>
            <a:off x="19611251" y="1485900"/>
            <a:ext cx="3136976" cy="2518499"/>
          </a:xfrm>
          <a:prstGeom prst="rect">
            <a:avLst/>
          </a:prstGeom>
          <a:noFill/>
          <a:ln>
            <a:noFill/>
          </a:ln>
        </p:spPr>
      </p:pic>
      <p:sp>
        <p:nvSpPr>
          <p:cNvPr id="37" name="Google Shape;37;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 name="Google Shape;38;p2"/>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39" name="Google Shape;39;p2"/>
          <p:cNvSpPr/>
          <p:nvPr/>
        </p:nvSpPr>
        <p:spPr>
          <a:xfrm>
            <a:off x="7959662" y="4394200"/>
            <a:ext cx="8480427" cy="2980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Welcome</a:t>
            </a:r>
            <a:endParaRPr b="0" i="0" sz="12800" u="none" cap="none" strike="noStrike">
              <a:solidFill>
                <a:schemeClr val="dk1"/>
              </a:solidFill>
              <a:latin typeface="Calibri"/>
              <a:ea typeface="Calibri"/>
              <a:cs typeface="Calibri"/>
              <a:sym typeface="Calibri"/>
            </a:endParaRPr>
          </a:p>
        </p:txBody>
      </p:sp>
      <p:sp>
        <p:nvSpPr>
          <p:cNvPr id="40" name="Google Shape;40;p2"/>
          <p:cNvSpPr/>
          <p:nvPr/>
        </p:nvSpPr>
        <p:spPr>
          <a:xfrm>
            <a:off x="5000192" y="6921500"/>
            <a:ext cx="14399366" cy="2573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37" name="Shape 537"/>
        <p:cNvGrpSpPr/>
        <p:nvPr/>
      </p:nvGrpSpPr>
      <p:grpSpPr>
        <a:xfrm>
          <a:off x="0" y="0"/>
          <a:ext cx="0" cy="0"/>
          <a:chOff x="0" y="0"/>
          <a:chExt cx="0" cy="0"/>
        </a:xfrm>
      </p:grpSpPr>
      <p:pic>
        <p:nvPicPr>
          <p:cNvPr descr=" " id="538" name="Google Shape;538;p2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39" name="Google Shape;539;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0" name="Google Shape;540;p2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41" name="Google Shape;541;p20"/>
          <p:cNvSpPr/>
          <p:nvPr/>
        </p:nvSpPr>
        <p:spPr>
          <a:xfrm>
            <a:off x="11854815" y="863600"/>
            <a:ext cx="7464300" cy="33866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46" name="Shape 546"/>
        <p:cNvGrpSpPr/>
        <p:nvPr/>
      </p:nvGrpSpPr>
      <p:grpSpPr>
        <a:xfrm>
          <a:off x="0" y="0"/>
          <a:ext cx="0" cy="0"/>
          <a:chOff x="0" y="0"/>
          <a:chExt cx="0" cy="0"/>
        </a:xfrm>
      </p:grpSpPr>
      <p:pic>
        <p:nvPicPr>
          <p:cNvPr descr=" " id="547" name="Google Shape;547;p21"/>
          <p:cNvPicPr preferRelativeResize="0"/>
          <p:nvPr/>
        </p:nvPicPr>
        <p:blipFill rotWithShape="1">
          <a:blip r:embed="rId3">
            <a:alphaModFix/>
          </a:blip>
          <a:srcRect b="0" l="0" r="0" t="0"/>
          <a:stretch/>
        </p:blipFill>
        <p:spPr>
          <a:xfrm>
            <a:off x="0" y="-254000"/>
            <a:ext cx="8357645" cy="7200900"/>
          </a:xfrm>
          <a:prstGeom prst="rect">
            <a:avLst/>
          </a:prstGeom>
          <a:noFill/>
          <a:ln>
            <a:noFill/>
          </a:ln>
        </p:spPr>
      </p:pic>
      <p:pic>
        <p:nvPicPr>
          <p:cNvPr descr=" " id="548" name="Google Shape;548;p21"/>
          <p:cNvPicPr preferRelativeResize="0"/>
          <p:nvPr/>
        </p:nvPicPr>
        <p:blipFill rotWithShape="1">
          <a:blip r:embed="rId4">
            <a:alphaModFix/>
          </a:blip>
          <a:srcRect b="0" l="0" r="0" t="0"/>
          <a:stretch/>
        </p:blipFill>
        <p:spPr>
          <a:xfrm>
            <a:off x="11215502" y="6858000"/>
            <a:ext cx="13895537" cy="8051800"/>
          </a:xfrm>
          <a:prstGeom prst="rect">
            <a:avLst/>
          </a:prstGeom>
          <a:noFill/>
          <a:ln>
            <a:noFill/>
          </a:ln>
        </p:spPr>
      </p:pic>
      <p:pic>
        <p:nvPicPr>
          <p:cNvPr descr=" " id="549" name="Google Shape;549;p21"/>
          <p:cNvPicPr preferRelativeResize="0"/>
          <p:nvPr/>
        </p:nvPicPr>
        <p:blipFill rotWithShape="1">
          <a:blip r:embed="rId5">
            <a:alphaModFix/>
          </a:blip>
          <a:srcRect b="0" l="0" r="0" t="0"/>
          <a:stretch/>
        </p:blipFill>
        <p:spPr>
          <a:xfrm>
            <a:off x="21478384" y="-254000"/>
            <a:ext cx="3634487" cy="4009281"/>
          </a:xfrm>
          <a:prstGeom prst="rect">
            <a:avLst/>
          </a:prstGeom>
          <a:noFill/>
          <a:ln>
            <a:noFill/>
          </a:ln>
        </p:spPr>
      </p:pic>
      <p:pic>
        <p:nvPicPr>
          <p:cNvPr descr=" " id="550" name="Google Shape;550;p21"/>
          <p:cNvPicPr preferRelativeResize="0"/>
          <p:nvPr/>
        </p:nvPicPr>
        <p:blipFill rotWithShape="1">
          <a:blip r:embed="rId6">
            <a:alphaModFix/>
          </a:blip>
          <a:srcRect b="0" l="0" r="0" t="0"/>
          <a:stretch/>
        </p:blipFill>
        <p:spPr>
          <a:xfrm>
            <a:off x="799909" y="638597"/>
            <a:ext cx="3025589" cy="2266801"/>
          </a:xfrm>
          <a:prstGeom prst="rect">
            <a:avLst/>
          </a:prstGeom>
          <a:noFill/>
          <a:ln>
            <a:noFill/>
          </a:ln>
        </p:spPr>
      </p:pic>
      <p:pic>
        <p:nvPicPr>
          <p:cNvPr descr=" " id="551" name="Google Shape;551;p21"/>
          <p:cNvPicPr preferRelativeResize="0"/>
          <p:nvPr/>
        </p:nvPicPr>
        <p:blipFill rotWithShape="1">
          <a:blip r:embed="rId7">
            <a:alphaModFix/>
          </a:blip>
          <a:srcRect b="0" l="0" r="0" t="0"/>
          <a:stretch/>
        </p:blipFill>
        <p:spPr>
          <a:xfrm>
            <a:off x="0" y="10452100"/>
            <a:ext cx="3251606" cy="2610520"/>
          </a:xfrm>
          <a:prstGeom prst="rect">
            <a:avLst/>
          </a:prstGeom>
          <a:noFill/>
          <a:ln>
            <a:noFill/>
          </a:ln>
        </p:spPr>
      </p:pic>
      <p:sp>
        <p:nvSpPr>
          <p:cNvPr id="552" name="Google Shape;552;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3" name="Google Shape;553;p21"/>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554" name="Google Shape;554;p21"/>
          <p:cNvPicPr preferRelativeResize="0"/>
          <p:nvPr/>
        </p:nvPicPr>
        <p:blipFill rotWithShape="1">
          <a:blip r:embed="rId9">
            <a:alphaModFix/>
          </a:blip>
          <a:srcRect b="0" l="0" r="0" t="0"/>
          <a:stretch/>
        </p:blipFill>
        <p:spPr>
          <a:xfrm>
            <a:off x="0" y="0"/>
            <a:ext cx="7646356" cy="13716000"/>
          </a:xfrm>
          <a:prstGeom prst="rect">
            <a:avLst/>
          </a:prstGeom>
          <a:noFill/>
          <a:ln>
            <a:noFill/>
          </a:ln>
        </p:spPr>
      </p:pic>
      <p:sp>
        <p:nvSpPr>
          <p:cNvPr id="555" name="Google Shape;555;p21"/>
          <p:cNvSpPr/>
          <p:nvPr/>
        </p:nvSpPr>
        <p:spPr>
          <a:xfrm>
            <a:off x="8675184" y="2578100"/>
            <a:ext cx="6604826" cy="37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21"/>
          <p:cNvSpPr/>
          <p:nvPr/>
        </p:nvSpPr>
        <p:spPr>
          <a:xfrm>
            <a:off x="8675184" y="3238500"/>
            <a:ext cx="622378"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1"/>
          <p:cNvSpPr/>
          <p:nvPr/>
        </p:nvSpPr>
        <p:spPr>
          <a:xfrm>
            <a:off x="8675184" y="3238500"/>
            <a:ext cx="1164312"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1</a:t>
            </a:r>
            <a:endParaRPr b="0" i="0" sz="12800" u="none" cap="none" strike="noStrike">
              <a:solidFill>
                <a:schemeClr val="dk1"/>
              </a:solidFill>
              <a:latin typeface="Calibri"/>
              <a:ea typeface="Calibri"/>
              <a:cs typeface="Calibri"/>
              <a:sym typeface="Calibri"/>
            </a:endParaRPr>
          </a:p>
        </p:txBody>
      </p:sp>
      <p:sp>
        <p:nvSpPr>
          <p:cNvPr id="558" name="Google Shape;558;p21"/>
          <p:cNvSpPr/>
          <p:nvPr/>
        </p:nvSpPr>
        <p:spPr>
          <a:xfrm>
            <a:off x="9500787" y="2578100"/>
            <a:ext cx="5779222" cy="37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21"/>
          <p:cNvSpPr/>
          <p:nvPr/>
        </p:nvSpPr>
        <p:spPr>
          <a:xfrm>
            <a:off x="9500787" y="2578100"/>
            <a:ext cx="5982448" cy="203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Discover the secrets</a:t>
            </a:r>
            <a:endParaRPr b="0" i="0" sz="4800" u="none" cap="none" strike="noStrike">
              <a:solidFill>
                <a:schemeClr val="dk1"/>
              </a:solidFill>
              <a:latin typeface="Calibri"/>
              <a:ea typeface="Calibri"/>
              <a:cs typeface="Calibri"/>
              <a:sym typeface="Calibri"/>
            </a:endParaRPr>
          </a:p>
        </p:txBody>
      </p:sp>
      <p:sp>
        <p:nvSpPr>
          <p:cNvPr id="560" name="Google Shape;560;p21"/>
          <p:cNvSpPr/>
          <p:nvPr/>
        </p:nvSpPr>
        <p:spPr>
          <a:xfrm>
            <a:off x="9500787" y="4508500"/>
            <a:ext cx="591470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61" name="Google Shape;561;p21"/>
          <p:cNvSpPr/>
          <p:nvPr/>
        </p:nvSpPr>
        <p:spPr>
          <a:xfrm>
            <a:off x="8675184" y="6997700"/>
            <a:ext cx="6604826" cy="436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21"/>
          <p:cNvSpPr/>
          <p:nvPr/>
        </p:nvSpPr>
        <p:spPr>
          <a:xfrm>
            <a:off x="8675184" y="7962900"/>
            <a:ext cx="990724"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1"/>
          <p:cNvSpPr/>
          <p:nvPr/>
        </p:nvSpPr>
        <p:spPr>
          <a:xfrm>
            <a:off x="8675184" y="7962900"/>
            <a:ext cx="1532658"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3</a:t>
            </a:r>
            <a:endParaRPr b="0" i="0" sz="12800" u="none" cap="none" strike="noStrike">
              <a:solidFill>
                <a:schemeClr val="dk1"/>
              </a:solidFill>
              <a:latin typeface="Calibri"/>
              <a:ea typeface="Calibri"/>
              <a:cs typeface="Calibri"/>
              <a:sym typeface="Calibri"/>
            </a:endParaRPr>
          </a:p>
        </p:txBody>
      </p:sp>
      <p:sp>
        <p:nvSpPr>
          <p:cNvPr id="564" name="Google Shape;564;p21"/>
          <p:cNvSpPr/>
          <p:nvPr/>
        </p:nvSpPr>
        <p:spPr>
          <a:xfrm>
            <a:off x="9869133" y="6997700"/>
            <a:ext cx="5410876" cy="436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1"/>
          <p:cNvSpPr/>
          <p:nvPr/>
        </p:nvSpPr>
        <p:spPr>
          <a:xfrm>
            <a:off x="9869133" y="6997700"/>
            <a:ext cx="5614102" cy="203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Meet the creatures</a:t>
            </a:r>
            <a:endParaRPr b="0" i="0" sz="4800" u="none" cap="none" strike="noStrike">
              <a:solidFill>
                <a:schemeClr val="dk1"/>
              </a:solidFill>
              <a:latin typeface="Calibri"/>
              <a:ea typeface="Calibri"/>
              <a:cs typeface="Calibri"/>
              <a:sym typeface="Calibri"/>
            </a:endParaRPr>
          </a:p>
        </p:txBody>
      </p:sp>
      <p:sp>
        <p:nvSpPr>
          <p:cNvPr id="566" name="Google Shape;566;p21"/>
          <p:cNvSpPr/>
          <p:nvPr/>
        </p:nvSpPr>
        <p:spPr>
          <a:xfrm>
            <a:off x="9869133" y="8928100"/>
            <a:ext cx="554636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67" name="Google Shape;567;p21"/>
          <p:cNvSpPr/>
          <p:nvPr/>
        </p:nvSpPr>
        <p:spPr>
          <a:xfrm>
            <a:off x="16181822" y="6997700"/>
            <a:ext cx="6604826" cy="436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1"/>
          <p:cNvSpPr/>
          <p:nvPr/>
        </p:nvSpPr>
        <p:spPr>
          <a:xfrm>
            <a:off x="16181822" y="7962900"/>
            <a:ext cx="1105038"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21"/>
          <p:cNvSpPr/>
          <p:nvPr/>
        </p:nvSpPr>
        <p:spPr>
          <a:xfrm>
            <a:off x="16181822" y="7962900"/>
            <a:ext cx="1646973"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4</a:t>
            </a:r>
            <a:endParaRPr b="0" i="0" sz="12800" u="none" cap="none" strike="noStrike">
              <a:solidFill>
                <a:schemeClr val="dk1"/>
              </a:solidFill>
              <a:latin typeface="Calibri"/>
              <a:ea typeface="Calibri"/>
              <a:cs typeface="Calibri"/>
              <a:sym typeface="Calibri"/>
            </a:endParaRPr>
          </a:p>
        </p:txBody>
      </p:sp>
      <p:sp>
        <p:nvSpPr>
          <p:cNvPr id="570" name="Google Shape;570;p21"/>
          <p:cNvSpPr/>
          <p:nvPr/>
        </p:nvSpPr>
        <p:spPr>
          <a:xfrm>
            <a:off x="17490086" y="6997700"/>
            <a:ext cx="5296562" cy="436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1"/>
          <p:cNvSpPr/>
          <p:nvPr/>
        </p:nvSpPr>
        <p:spPr>
          <a:xfrm>
            <a:off x="17490086" y="6997700"/>
            <a:ext cx="5499787" cy="203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Uncover the magic</a:t>
            </a:r>
            <a:endParaRPr b="0" i="0" sz="4800" u="none" cap="none" strike="noStrike">
              <a:solidFill>
                <a:schemeClr val="dk1"/>
              </a:solidFill>
              <a:latin typeface="Calibri"/>
              <a:ea typeface="Calibri"/>
              <a:cs typeface="Calibri"/>
              <a:sym typeface="Calibri"/>
            </a:endParaRPr>
          </a:p>
        </p:txBody>
      </p:sp>
      <p:sp>
        <p:nvSpPr>
          <p:cNvPr id="572" name="Google Shape;572;p21"/>
          <p:cNvSpPr/>
          <p:nvPr/>
        </p:nvSpPr>
        <p:spPr>
          <a:xfrm>
            <a:off x="17490086" y="8928100"/>
            <a:ext cx="5432046"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73" name="Google Shape;573;p21"/>
          <p:cNvSpPr/>
          <p:nvPr/>
        </p:nvSpPr>
        <p:spPr>
          <a:xfrm>
            <a:off x="16181822" y="2578100"/>
            <a:ext cx="6604826" cy="37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1"/>
          <p:cNvSpPr/>
          <p:nvPr/>
        </p:nvSpPr>
        <p:spPr>
          <a:xfrm>
            <a:off x="16181822" y="3238500"/>
            <a:ext cx="939917"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1"/>
          <p:cNvSpPr/>
          <p:nvPr/>
        </p:nvSpPr>
        <p:spPr>
          <a:xfrm>
            <a:off x="16181822" y="3238500"/>
            <a:ext cx="1481852"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2</a:t>
            </a:r>
            <a:endParaRPr b="0" i="0" sz="12800" u="none" cap="none" strike="noStrike">
              <a:solidFill>
                <a:schemeClr val="dk1"/>
              </a:solidFill>
              <a:latin typeface="Calibri"/>
              <a:ea typeface="Calibri"/>
              <a:cs typeface="Calibri"/>
              <a:sym typeface="Calibri"/>
            </a:endParaRPr>
          </a:p>
        </p:txBody>
      </p:sp>
      <p:sp>
        <p:nvSpPr>
          <p:cNvPr id="576" name="Google Shape;576;p21"/>
          <p:cNvSpPr/>
          <p:nvPr/>
        </p:nvSpPr>
        <p:spPr>
          <a:xfrm>
            <a:off x="17324965" y="2578100"/>
            <a:ext cx="5461683" cy="37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1"/>
          <p:cNvSpPr/>
          <p:nvPr/>
        </p:nvSpPr>
        <p:spPr>
          <a:xfrm>
            <a:off x="17324965" y="2578100"/>
            <a:ext cx="5664908" cy="203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Find your own path</a:t>
            </a:r>
            <a:endParaRPr b="0" i="0" sz="4800" u="none" cap="none" strike="noStrike">
              <a:solidFill>
                <a:schemeClr val="dk1"/>
              </a:solidFill>
              <a:latin typeface="Calibri"/>
              <a:ea typeface="Calibri"/>
              <a:cs typeface="Calibri"/>
              <a:sym typeface="Calibri"/>
            </a:endParaRPr>
          </a:p>
        </p:txBody>
      </p:sp>
      <p:sp>
        <p:nvSpPr>
          <p:cNvPr id="578" name="Google Shape;578;p21"/>
          <p:cNvSpPr/>
          <p:nvPr/>
        </p:nvSpPr>
        <p:spPr>
          <a:xfrm>
            <a:off x="17324965" y="4508500"/>
            <a:ext cx="559716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83" name="Shape 583"/>
        <p:cNvGrpSpPr/>
        <p:nvPr/>
      </p:nvGrpSpPr>
      <p:grpSpPr>
        <a:xfrm>
          <a:off x="0" y="0"/>
          <a:ext cx="0" cy="0"/>
          <a:chOff x="0" y="0"/>
          <a:chExt cx="0" cy="0"/>
        </a:xfrm>
      </p:grpSpPr>
      <p:pic>
        <p:nvPicPr>
          <p:cNvPr descr=" " id="584" name="Google Shape;584;p22"/>
          <p:cNvPicPr preferRelativeResize="0"/>
          <p:nvPr/>
        </p:nvPicPr>
        <p:blipFill rotWithShape="1">
          <a:blip r:embed="rId3">
            <a:alphaModFix/>
          </a:blip>
          <a:srcRect b="0" l="0" r="0" t="0"/>
          <a:stretch/>
        </p:blipFill>
        <p:spPr>
          <a:xfrm>
            <a:off x="5817327" y="8953500"/>
            <a:ext cx="21973746" cy="10972800"/>
          </a:xfrm>
          <a:prstGeom prst="rect">
            <a:avLst/>
          </a:prstGeom>
          <a:noFill/>
          <a:ln>
            <a:noFill/>
          </a:ln>
        </p:spPr>
      </p:pic>
      <p:pic>
        <p:nvPicPr>
          <p:cNvPr descr=" " id="585" name="Google Shape;585;p22"/>
          <p:cNvPicPr preferRelativeResize="0"/>
          <p:nvPr/>
        </p:nvPicPr>
        <p:blipFill rotWithShape="1">
          <a:blip r:embed="rId4">
            <a:alphaModFix/>
          </a:blip>
          <a:srcRect b="0" l="0" r="0" t="0"/>
          <a:stretch/>
        </p:blipFill>
        <p:spPr>
          <a:xfrm>
            <a:off x="-3124589" y="-838200"/>
            <a:ext cx="16003999" cy="5067300"/>
          </a:xfrm>
          <a:prstGeom prst="rect">
            <a:avLst/>
          </a:prstGeom>
          <a:noFill/>
          <a:ln>
            <a:noFill/>
          </a:ln>
        </p:spPr>
      </p:pic>
      <p:pic>
        <p:nvPicPr>
          <p:cNvPr descr=" " id="586" name="Google Shape;586;p22"/>
          <p:cNvPicPr preferRelativeResize="0"/>
          <p:nvPr/>
        </p:nvPicPr>
        <p:blipFill rotWithShape="1">
          <a:blip r:embed="rId5">
            <a:alphaModFix/>
          </a:blip>
          <a:srcRect b="0" l="0" r="0" t="0"/>
          <a:stretch/>
        </p:blipFill>
        <p:spPr>
          <a:xfrm>
            <a:off x="469959" y="901700"/>
            <a:ext cx="2052649" cy="2597026"/>
          </a:xfrm>
          <a:prstGeom prst="rect">
            <a:avLst/>
          </a:prstGeom>
          <a:noFill/>
          <a:ln>
            <a:noFill/>
          </a:ln>
        </p:spPr>
      </p:pic>
      <p:pic>
        <p:nvPicPr>
          <p:cNvPr descr=" " id="587" name="Google Shape;587;p22"/>
          <p:cNvPicPr preferRelativeResize="0"/>
          <p:nvPr/>
        </p:nvPicPr>
        <p:blipFill rotWithShape="1">
          <a:blip r:embed="rId6">
            <a:alphaModFix/>
          </a:blip>
          <a:srcRect b="0" l="0" r="0" t="0"/>
          <a:stretch/>
        </p:blipFill>
        <p:spPr>
          <a:xfrm>
            <a:off x="21351369" y="10795000"/>
            <a:ext cx="2437024" cy="2289795"/>
          </a:xfrm>
          <a:prstGeom prst="rect">
            <a:avLst/>
          </a:prstGeom>
          <a:noFill/>
          <a:ln>
            <a:noFill/>
          </a:ln>
        </p:spPr>
      </p:pic>
      <p:pic>
        <p:nvPicPr>
          <p:cNvPr descr=" " id="588" name="Google Shape;588;p22"/>
          <p:cNvPicPr preferRelativeResize="0"/>
          <p:nvPr/>
        </p:nvPicPr>
        <p:blipFill rotWithShape="1">
          <a:blip r:embed="rId7">
            <a:alphaModFix/>
          </a:blip>
          <a:srcRect b="0" l="0" r="0" t="0"/>
          <a:stretch/>
        </p:blipFill>
        <p:spPr>
          <a:xfrm>
            <a:off x="18455407" y="901700"/>
            <a:ext cx="4804952" cy="2724869"/>
          </a:xfrm>
          <a:prstGeom prst="rect">
            <a:avLst/>
          </a:prstGeom>
          <a:noFill/>
          <a:ln>
            <a:noFill/>
          </a:ln>
        </p:spPr>
      </p:pic>
      <p:sp>
        <p:nvSpPr>
          <p:cNvPr id="589" name="Google Shape;589;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0" name="Google Shape;590;p22"/>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591" name="Google Shape;591;p22"/>
          <p:cNvSpPr/>
          <p:nvPr/>
        </p:nvSpPr>
        <p:spPr>
          <a:xfrm>
            <a:off x="6054423" y="965200"/>
            <a:ext cx="12278201"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Timeline</a:t>
            </a:r>
            <a:endParaRPr b="0" i="0" sz="8000" u="none" cap="none" strike="noStrike">
              <a:solidFill>
                <a:schemeClr val="dk1"/>
              </a:solidFill>
              <a:latin typeface="Calibri"/>
              <a:ea typeface="Calibri"/>
              <a:cs typeface="Calibri"/>
              <a:sym typeface="Calibri"/>
            </a:endParaRPr>
          </a:p>
        </p:txBody>
      </p:sp>
      <p:pic>
        <p:nvPicPr>
          <p:cNvPr descr=" " id="592" name="Google Shape;592;p22"/>
          <p:cNvPicPr preferRelativeResize="0"/>
          <p:nvPr/>
        </p:nvPicPr>
        <p:blipFill rotWithShape="1">
          <a:blip r:embed="rId9">
            <a:alphaModFix/>
          </a:blip>
          <a:srcRect b="0" l="0" r="0" t="0"/>
          <a:stretch/>
        </p:blipFill>
        <p:spPr>
          <a:xfrm>
            <a:off x="927216" y="4470400"/>
            <a:ext cx="22532616" cy="7251700"/>
          </a:xfrm>
          <a:prstGeom prst="rect">
            <a:avLst/>
          </a:prstGeom>
          <a:noFill/>
          <a:ln>
            <a:noFill/>
          </a:ln>
        </p:spPr>
      </p:pic>
      <p:sp>
        <p:nvSpPr>
          <p:cNvPr id="593" name="Google Shape;593;p22"/>
          <p:cNvSpPr/>
          <p:nvPr/>
        </p:nvSpPr>
        <p:spPr>
          <a:xfrm>
            <a:off x="3035679" y="7200900"/>
            <a:ext cx="18087061"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4" name="Google Shape;594;p22"/>
          <p:cNvPicPr preferRelativeResize="0"/>
          <p:nvPr/>
        </p:nvPicPr>
        <p:blipFill rotWithShape="1">
          <a:blip r:embed="rId10">
            <a:alphaModFix/>
          </a:blip>
          <a:srcRect b="0" l="0" r="0" t="0"/>
          <a:stretch/>
        </p:blipFill>
        <p:spPr>
          <a:xfrm>
            <a:off x="3035679" y="7200900"/>
            <a:ext cx="1625803" cy="1625600"/>
          </a:xfrm>
          <a:prstGeom prst="rect">
            <a:avLst/>
          </a:prstGeom>
          <a:noFill/>
          <a:ln>
            <a:noFill/>
          </a:ln>
        </p:spPr>
      </p:pic>
      <p:sp>
        <p:nvSpPr>
          <p:cNvPr id="595" name="Google Shape;595;p22"/>
          <p:cNvSpPr/>
          <p:nvPr/>
        </p:nvSpPr>
        <p:spPr>
          <a:xfrm>
            <a:off x="3035679" y="7200900"/>
            <a:ext cx="1625803" cy="1625600"/>
          </a:xfrm>
          <a:prstGeom prst="roundRect">
            <a:avLst>
              <a:gd fmla="val 781313" name="adj"/>
            </a:avLst>
          </a:prstGeom>
          <a:noFill/>
          <a:ln cap="flat" cmpd="sng" w="12700">
            <a:solidFill>
              <a:srgbClr val="FF725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22"/>
          <p:cNvSpPr/>
          <p:nvPr/>
        </p:nvSpPr>
        <p:spPr>
          <a:xfrm>
            <a:off x="3022978" y="7454900"/>
            <a:ext cx="1651206"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725E"/>
              </a:buClr>
              <a:buSzPts val="4800"/>
              <a:buFont typeface="Poppins"/>
              <a:buNone/>
            </a:pPr>
            <a:r>
              <a:rPr b="1" i="0" lang="en-US" sz="4800" u="none" cap="none" strike="noStrike">
                <a:solidFill>
                  <a:srgbClr val="FF725E"/>
                </a:solidFill>
                <a:latin typeface="Poppins"/>
                <a:ea typeface="Poppins"/>
                <a:cs typeface="Poppins"/>
                <a:sym typeface="Poppins"/>
              </a:rPr>
              <a:t>2022</a:t>
            </a:r>
            <a:endParaRPr b="0" i="0" sz="4800" u="none" cap="none" strike="noStrike">
              <a:solidFill>
                <a:schemeClr val="dk1"/>
              </a:solidFill>
              <a:latin typeface="Calibri"/>
              <a:ea typeface="Calibri"/>
              <a:cs typeface="Calibri"/>
              <a:sym typeface="Calibri"/>
            </a:endParaRPr>
          </a:p>
        </p:txBody>
      </p:sp>
      <p:sp>
        <p:nvSpPr>
          <p:cNvPr id="597" name="Google Shape;597;p22"/>
          <p:cNvSpPr/>
          <p:nvPr/>
        </p:nvSpPr>
        <p:spPr>
          <a:xfrm>
            <a:off x="4661483" y="80137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8" name="Google Shape;598;p22"/>
          <p:cNvPicPr preferRelativeResize="0"/>
          <p:nvPr/>
        </p:nvPicPr>
        <p:blipFill rotWithShape="1">
          <a:blip r:embed="rId11">
            <a:alphaModFix/>
          </a:blip>
          <a:srcRect b="0" l="0" r="0" t="0"/>
          <a:stretch/>
        </p:blipFill>
        <p:spPr>
          <a:xfrm>
            <a:off x="4661483" y="7975600"/>
            <a:ext cx="3861283" cy="38100"/>
          </a:xfrm>
          <a:prstGeom prst="rect">
            <a:avLst/>
          </a:prstGeom>
          <a:noFill/>
          <a:ln>
            <a:noFill/>
          </a:ln>
        </p:spPr>
      </p:pic>
      <p:pic>
        <p:nvPicPr>
          <p:cNvPr descr=" " id="599" name="Google Shape;599;p22"/>
          <p:cNvPicPr preferRelativeResize="0"/>
          <p:nvPr/>
        </p:nvPicPr>
        <p:blipFill rotWithShape="1">
          <a:blip r:embed="rId10">
            <a:alphaModFix/>
          </a:blip>
          <a:srcRect b="0" l="0" r="0" t="0"/>
          <a:stretch/>
        </p:blipFill>
        <p:spPr>
          <a:xfrm>
            <a:off x="8522765" y="7200900"/>
            <a:ext cx="1625803" cy="1625600"/>
          </a:xfrm>
          <a:prstGeom prst="rect">
            <a:avLst/>
          </a:prstGeom>
          <a:noFill/>
          <a:ln>
            <a:noFill/>
          </a:ln>
        </p:spPr>
      </p:pic>
      <p:sp>
        <p:nvSpPr>
          <p:cNvPr id="600" name="Google Shape;600;p22"/>
          <p:cNvSpPr/>
          <p:nvPr/>
        </p:nvSpPr>
        <p:spPr>
          <a:xfrm>
            <a:off x="8522765" y="7200900"/>
            <a:ext cx="1625803" cy="1625600"/>
          </a:xfrm>
          <a:prstGeom prst="roundRect">
            <a:avLst>
              <a:gd fmla="val 781313" name="adj"/>
            </a:avLst>
          </a:prstGeom>
          <a:noFill/>
          <a:ln cap="flat" cmpd="sng" w="12700">
            <a:solidFill>
              <a:srgbClr val="FF725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22"/>
          <p:cNvSpPr/>
          <p:nvPr/>
        </p:nvSpPr>
        <p:spPr>
          <a:xfrm>
            <a:off x="8497362" y="7454900"/>
            <a:ext cx="1676610"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725E"/>
              </a:buClr>
              <a:buSzPts val="4800"/>
              <a:buFont typeface="Poppins"/>
              <a:buNone/>
            </a:pPr>
            <a:r>
              <a:rPr b="1" i="0" lang="en-US" sz="4800" u="none" cap="none" strike="noStrike">
                <a:solidFill>
                  <a:srgbClr val="FF725E"/>
                </a:solidFill>
                <a:latin typeface="Poppins"/>
                <a:ea typeface="Poppins"/>
                <a:cs typeface="Poppins"/>
                <a:sym typeface="Poppins"/>
              </a:rPr>
              <a:t>2023</a:t>
            </a:r>
            <a:endParaRPr b="0" i="0" sz="4800" u="none" cap="none" strike="noStrike">
              <a:solidFill>
                <a:schemeClr val="dk1"/>
              </a:solidFill>
              <a:latin typeface="Calibri"/>
              <a:ea typeface="Calibri"/>
              <a:cs typeface="Calibri"/>
              <a:sym typeface="Calibri"/>
            </a:endParaRPr>
          </a:p>
        </p:txBody>
      </p:sp>
      <p:sp>
        <p:nvSpPr>
          <p:cNvPr id="602" name="Google Shape;602;p22"/>
          <p:cNvSpPr/>
          <p:nvPr/>
        </p:nvSpPr>
        <p:spPr>
          <a:xfrm>
            <a:off x="10148568" y="80137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3" name="Google Shape;603;p22"/>
          <p:cNvPicPr preferRelativeResize="0"/>
          <p:nvPr/>
        </p:nvPicPr>
        <p:blipFill rotWithShape="1">
          <a:blip r:embed="rId11">
            <a:alphaModFix/>
          </a:blip>
          <a:srcRect b="0" l="0" r="0" t="0"/>
          <a:stretch/>
        </p:blipFill>
        <p:spPr>
          <a:xfrm>
            <a:off x="10148568" y="7975600"/>
            <a:ext cx="3861283" cy="38100"/>
          </a:xfrm>
          <a:prstGeom prst="rect">
            <a:avLst/>
          </a:prstGeom>
          <a:noFill/>
          <a:ln>
            <a:noFill/>
          </a:ln>
        </p:spPr>
      </p:pic>
      <p:pic>
        <p:nvPicPr>
          <p:cNvPr descr=" " id="604" name="Google Shape;604;p22"/>
          <p:cNvPicPr preferRelativeResize="0"/>
          <p:nvPr/>
        </p:nvPicPr>
        <p:blipFill rotWithShape="1">
          <a:blip r:embed="rId10">
            <a:alphaModFix/>
          </a:blip>
          <a:srcRect b="0" l="0" r="0" t="0"/>
          <a:stretch/>
        </p:blipFill>
        <p:spPr>
          <a:xfrm>
            <a:off x="14009851" y="7200900"/>
            <a:ext cx="1625803" cy="1625600"/>
          </a:xfrm>
          <a:prstGeom prst="rect">
            <a:avLst/>
          </a:prstGeom>
          <a:noFill/>
          <a:ln>
            <a:noFill/>
          </a:ln>
        </p:spPr>
      </p:pic>
      <p:sp>
        <p:nvSpPr>
          <p:cNvPr id="605" name="Google Shape;605;p22"/>
          <p:cNvSpPr/>
          <p:nvPr/>
        </p:nvSpPr>
        <p:spPr>
          <a:xfrm>
            <a:off x="14009851" y="7200900"/>
            <a:ext cx="1625803" cy="1625600"/>
          </a:xfrm>
          <a:prstGeom prst="roundRect">
            <a:avLst>
              <a:gd fmla="val 781313" name="adj"/>
            </a:avLst>
          </a:prstGeom>
          <a:noFill/>
          <a:ln cap="flat" cmpd="sng" w="12700">
            <a:solidFill>
              <a:srgbClr val="FF725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22"/>
          <p:cNvSpPr/>
          <p:nvPr/>
        </p:nvSpPr>
        <p:spPr>
          <a:xfrm>
            <a:off x="13965395" y="7454900"/>
            <a:ext cx="1714714"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725E"/>
              </a:buClr>
              <a:buSzPts val="4800"/>
              <a:buFont typeface="Poppins"/>
              <a:buNone/>
            </a:pPr>
            <a:r>
              <a:rPr b="1" i="0" lang="en-US" sz="4800" u="none" cap="none" strike="noStrike">
                <a:solidFill>
                  <a:srgbClr val="FF725E"/>
                </a:solidFill>
                <a:latin typeface="Poppins"/>
                <a:ea typeface="Poppins"/>
                <a:cs typeface="Poppins"/>
                <a:sym typeface="Poppins"/>
              </a:rPr>
              <a:t>2024</a:t>
            </a:r>
            <a:endParaRPr b="0" i="0" sz="4800" u="none" cap="none" strike="noStrike">
              <a:solidFill>
                <a:schemeClr val="dk1"/>
              </a:solidFill>
              <a:latin typeface="Calibri"/>
              <a:ea typeface="Calibri"/>
              <a:cs typeface="Calibri"/>
              <a:sym typeface="Calibri"/>
            </a:endParaRPr>
          </a:p>
        </p:txBody>
      </p:sp>
      <p:sp>
        <p:nvSpPr>
          <p:cNvPr id="607" name="Google Shape;607;p22"/>
          <p:cNvSpPr/>
          <p:nvPr/>
        </p:nvSpPr>
        <p:spPr>
          <a:xfrm>
            <a:off x="15635654" y="80137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8" name="Google Shape;608;p22"/>
          <p:cNvPicPr preferRelativeResize="0"/>
          <p:nvPr/>
        </p:nvPicPr>
        <p:blipFill rotWithShape="1">
          <a:blip r:embed="rId11">
            <a:alphaModFix/>
          </a:blip>
          <a:srcRect b="0" l="0" r="0" t="0"/>
          <a:stretch/>
        </p:blipFill>
        <p:spPr>
          <a:xfrm>
            <a:off x="15635654" y="7975600"/>
            <a:ext cx="3861283" cy="38100"/>
          </a:xfrm>
          <a:prstGeom prst="rect">
            <a:avLst/>
          </a:prstGeom>
          <a:noFill/>
          <a:ln>
            <a:noFill/>
          </a:ln>
        </p:spPr>
      </p:pic>
      <p:pic>
        <p:nvPicPr>
          <p:cNvPr descr=" " id="609" name="Google Shape;609;p22"/>
          <p:cNvPicPr preferRelativeResize="0"/>
          <p:nvPr/>
        </p:nvPicPr>
        <p:blipFill rotWithShape="1">
          <a:blip r:embed="rId10">
            <a:alphaModFix/>
          </a:blip>
          <a:srcRect b="0" l="0" r="0" t="0"/>
          <a:stretch/>
        </p:blipFill>
        <p:spPr>
          <a:xfrm>
            <a:off x="19496937" y="7200900"/>
            <a:ext cx="1625803" cy="1625600"/>
          </a:xfrm>
          <a:prstGeom prst="rect">
            <a:avLst/>
          </a:prstGeom>
          <a:noFill/>
          <a:ln>
            <a:noFill/>
          </a:ln>
        </p:spPr>
      </p:pic>
      <p:sp>
        <p:nvSpPr>
          <p:cNvPr id="610" name="Google Shape;610;p22"/>
          <p:cNvSpPr/>
          <p:nvPr/>
        </p:nvSpPr>
        <p:spPr>
          <a:xfrm>
            <a:off x="19496937" y="7200900"/>
            <a:ext cx="1625803" cy="1625600"/>
          </a:xfrm>
          <a:prstGeom prst="roundRect">
            <a:avLst>
              <a:gd fmla="val 781313" name="adj"/>
            </a:avLst>
          </a:prstGeom>
          <a:noFill/>
          <a:ln cap="flat" cmpd="sng" w="12700">
            <a:solidFill>
              <a:srgbClr val="FF725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22"/>
          <p:cNvSpPr/>
          <p:nvPr/>
        </p:nvSpPr>
        <p:spPr>
          <a:xfrm>
            <a:off x="19458832" y="7454900"/>
            <a:ext cx="1702013"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725E"/>
              </a:buClr>
              <a:buSzPts val="4800"/>
              <a:buFont typeface="Poppins"/>
              <a:buNone/>
            </a:pPr>
            <a:r>
              <a:rPr b="1" i="0" lang="en-US" sz="4800" u="none" cap="none" strike="noStrike">
                <a:solidFill>
                  <a:srgbClr val="FF725E"/>
                </a:solidFill>
                <a:latin typeface="Poppins"/>
                <a:ea typeface="Poppins"/>
                <a:cs typeface="Poppins"/>
                <a:sym typeface="Poppins"/>
              </a:rPr>
              <a:t>2025</a:t>
            </a:r>
            <a:endParaRPr b="0" i="0" sz="4800" u="none" cap="none" strike="noStrike">
              <a:solidFill>
                <a:schemeClr val="dk1"/>
              </a:solidFill>
              <a:latin typeface="Calibri"/>
              <a:ea typeface="Calibri"/>
              <a:cs typeface="Calibri"/>
              <a:sym typeface="Calibri"/>
            </a:endParaRPr>
          </a:p>
        </p:txBody>
      </p:sp>
      <p:sp>
        <p:nvSpPr>
          <p:cNvPr id="612" name="Google Shape;612;p22"/>
          <p:cNvSpPr/>
          <p:nvPr/>
        </p:nvSpPr>
        <p:spPr>
          <a:xfrm>
            <a:off x="927216" y="44704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22"/>
          <p:cNvSpPr/>
          <p:nvPr/>
        </p:nvSpPr>
        <p:spPr>
          <a:xfrm>
            <a:off x="927216" y="44704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22"/>
          <p:cNvSpPr/>
          <p:nvPr/>
        </p:nvSpPr>
        <p:spPr>
          <a:xfrm>
            <a:off x="825603" y="4470400"/>
            <a:ext cx="6299987"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a:t>
            </a:r>
            <a:endParaRPr b="0" i="0" sz="4800" u="none" cap="none" strike="noStrike">
              <a:solidFill>
                <a:schemeClr val="dk1"/>
              </a:solidFill>
              <a:latin typeface="Calibri"/>
              <a:ea typeface="Calibri"/>
              <a:cs typeface="Calibri"/>
              <a:sym typeface="Calibri"/>
            </a:endParaRPr>
          </a:p>
        </p:txBody>
      </p:sp>
      <p:sp>
        <p:nvSpPr>
          <p:cNvPr id="615" name="Google Shape;615;p22"/>
          <p:cNvSpPr/>
          <p:nvPr/>
        </p:nvSpPr>
        <p:spPr>
          <a:xfrm>
            <a:off x="859474" y="54864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616" name="Google Shape;616;p22"/>
          <p:cNvSpPr/>
          <p:nvPr/>
        </p:nvSpPr>
        <p:spPr>
          <a:xfrm>
            <a:off x="11926791" y="44704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22"/>
          <p:cNvSpPr/>
          <p:nvPr/>
        </p:nvSpPr>
        <p:spPr>
          <a:xfrm>
            <a:off x="11926791" y="44704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22"/>
          <p:cNvSpPr/>
          <p:nvPr/>
        </p:nvSpPr>
        <p:spPr>
          <a:xfrm>
            <a:off x="11825178" y="4470400"/>
            <a:ext cx="6299987"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Unicorn Migration</a:t>
            </a:r>
            <a:endParaRPr b="0" i="0" sz="4800" u="none" cap="none" strike="noStrike">
              <a:solidFill>
                <a:schemeClr val="dk1"/>
              </a:solidFill>
              <a:latin typeface="Calibri"/>
              <a:ea typeface="Calibri"/>
              <a:cs typeface="Calibri"/>
              <a:sym typeface="Calibri"/>
            </a:endParaRPr>
          </a:p>
        </p:txBody>
      </p:sp>
      <p:sp>
        <p:nvSpPr>
          <p:cNvPr id="619" name="Google Shape;619;p22"/>
          <p:cNvSpPr/>
          <p:nvPr/>
        </p:nvSpPr>
        <p:spPr>
          <a:xfrm>
            <a:off x="11859049" y="54864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620" name="Google Shape;620;p22"/>
          <p:cNvSpPr/>
          <p:nvPr/>
        </p:nvSpPr>
        <p:spPr>
          <a:xfrm>
            <a:off x="17363070" y="94869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22"/>
          <p:cNvSpPr/>
          <p:nvPr/>
        </p:nvSpPr>
        <p:spPr>
          <a:xfrm>
            <a:off x="17363070" y="94869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22"/>
          <p:cNvSpPr/>
          <p:nvPr/>
        </p:nvSpPr>
        <p:spPr>
          <a:xfrm>
            <a:off x="17261457" y="9486900"/>
            <a:ext cx="6299987"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Rainbow Sightings</a:t>
            </a:r>
            <a:endParaRPr b="0" i="0" sz="4800" u="none" cap="none" strike="noStrike">
              <a:solidFill>
                <a:schemeClr val="dk1"/>
              </a:solidFill>
              <a:latin typeface="Calibri"/>
              <a:ea typeface="Calibri"/>
              <a:cs typeface="Calibri"/>
              <a:sym typeface="Calibri"/>
            </a:endParaRPr>
          </a:p>
        </p:txBody>
      </p:sp>
      <p:sp>
        <p:nvSpPr>
          <p:cNvPr id="623" name="Google Shape;623;p22"/>
          <p:cNvSpPr/>
          <p:nvPr/>
        </p:nvSpPr>
        <p:spPr>
          <a:xfrm>
            <a:off x="17295328" y="105029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624" name="Google Shape;624;p22"/>
          <p:cNvSpPr/>
          <p:nvPr/>
        </p:nvSpPr>
        <p:spPr>
          <a:xfrm>
            <a:off x="6490511" y="94869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22"/>
          <p:cNvSpPr/>
          <p:nvPr/>
        </p:nvSpPr>
        <p:spPr>
          <a:xfrm>
            <a:off x="6490511" y="94869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22"/>
          <p:cNvSpPr/>
          <p:nvPr/>
        </p:nvSpPr>
        <p:spPr>
          <a:xfrm>
            <a:off x="6388899" y="9486900"/>
            <a:ext cx="6299987"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Enchanted Pool</a:t>
            </a:r>
            <a:endParaRPr b="0" i="0" sz="4800" u="none" cap="none" strike="noStrike">
              <a:solidFill>
                <a:schemeClr val="dk1"/>
              </a:solidFill>
              <a:latin typeface="Calibri"/>
              <a:ea typeface="Calibri"/>
              <a:cs typeface="Calibri"/>
              <a:sym typeface="Calibri"/>
            </a:endParaRPr>
          </a:p>
        </p:txBody>
      </p:sp>
      <p:sp>
        <p:nvSpPr>
          <p:cNvPr id="627" name="Google Shape;627;p22"/>
          <p:cNvSpPr/>
          <p:nvPr/>
        </p:nvSpPr>
        <p:spPr>
          <a:xfrm>
            <a:off x="6422769" y="105029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32" name="Shape 632"/>
        <p:cNvGrpSpPr/>
        <p:nvPr/>
      </p:nvGrpSpPr>
      <p:grpSpPr>
        <a:xfrm>
          <a:off x="0" y="0"/>
          <a:ext cx="0" cy="0"/>
          <a:chOff x="0" y="0"/>
          <a:chExt cx="0" cy="0"/>
        </a:xfrm>
      </p:grpSpPr>
      <p:pic>
        <p:nvPicPr>
          <p:cNvPr descr=" " id="633" name="Google Shape;633;p23"/>
          <p:cNvPicPr preferRelativeResize="0"/>
          <p:nvPr/>
        </p:nvPicPr>
        <p:blipFill rotWithShape="1">
          <a:blip r:embed="rId3">
            <a:alphaModFix/>
          </a:blip>
          <a:srcRect b="0" l="0" r="0" t="0"/>
          <a:stretch/>
        </p:blipFill>
        <p:spPr>
          <a:xfrm>
            <a:off x="0" y="-254000"/>
            <a:ext cx="8357645" cy="7200900"/>
          </a:xfrm>
          <a:prstGeom prst="rect">
            <a:avLst/>
          </a:prstGeom>
          <a:noFill/>
          <a:ln>
            <a:noFill/>
          </a:ln>
        </p:spPr>
      </p:pic>
      <p:pic>
        <p:nvPicPr>
          <p:cNvPr descr=" " id="634" name="Google Shape;634;p23"/>
          <p:cNvPicPr preferRelativeResize="0"/>
          <p:nvPr/>
        </p:nvPicPr>
        <p:blipFill rotWithShape="1">
          <a:blip r:embed="rId4">
            <a:alphaModFix/>
          </a:blip>
          <a:srcRect b="0" l="0" r="0" t="0"/>
          <a:stretch/>
        </p:blipFill>
        <p:spPr>
          <a:xfrm>
            <a:off x="11215502" y="6858000"/>
            <a:ext cx="13895537" cy="8051800"/>
          </a:xfrm>
          <a:prstGeom prst="rect">
            <a:avLst/>
          </a:prstGeom>
          <a:noFill/>
          <a:ln>
            <a:noFill/>
          </a:ln>
        </p:spPr>
      </p:pic>
      <p:pic>
        <p:nvPicPr>
          <p:cNvPr descr=" " id="635" name="Google Shape;635;p23"/>
          <p:cNvPicPr preferRelativeResize="0"/>
          <p:nvPr/>
        </p:nvPicPr>
        <p:blipFill rotWithShape="1">
          <a:blip r:embed="rId5">
            <a:alphaModFix/>
          </a:blip>
          <a:srcRect b="0" l="0" r="0" t="0"/>
          <a:stretch/>
        </p:blipFill>
        <p:spPr>
          <a:xfrm>
            <a:off x="21478384" y="-254000"/>
            <a:ext cx="3634487" cy="4009281"/>
          </a:xfrm>
          <a:prstGeom prst="rect">
            <a:avLst/>
          </a:prstGeom>
          <a:noFill/>
          <a:ln>
            <a:noFill/>
          </a:ln>
        </p:spPr>
      </p:pic>
      <p:pic>
        <p:nvPicPr>
          <p:cNvPr descr=" " id="636" name="Google Shape;636;p23"/>
          <p:cNvPicPr preferRelativeResize="0"/>
          <p:nvPr/>
        </p:nvPicPr>
        <p:blipFill rotWithShape="1">
          <a:blip r:embed="rId6">
            <a:alphaModFix/>
          </a:blip>
          <a:srcRect b="0" l="0" r="0" t="0"/>
          <a:stretch/>
        </p:blipFill>
        <p:spPr>
          <a:xfrm>
            <a:off x="799909" y="638597"/>
            <a:ext cx="3025589" cy="2266801"/>
          </a:xfrm>
          <a:prstGeom prst="rect">
            <a:avLst/>
          </a:prstGeom>
          <a:noFill/>
          <a:ln>
            <a:noFill/>
          </a:ln>
        </p:spPr>
      </p:pic>
      <p:pic>
        <p:nvPicPr>
          <p:cNvPr descr=" " id="637" name="Google Shape;637;p23"/>
          <p:cNvPicPr preferRelativeResize="0"/>
          <p:nvPr/>
        </p:nvPicPr>
        <p:blipFill rotWithShape="1">
          <a:blip r:embed="rId7">
            <a:alphaModFix/>
          </a:blip>
          <a:srcRect b="0" l="0" r="0" t="0"/>
          <a:stretch/>
        </p:blipFill>
        <p:spPr>
          <a:xfrm>
            <a:off x="0" y="10452100"/>
            <a:ext cx="3251606" cy="2610520"/>
          </a:xfrm>
          <a:prstGeom prst="rect">
            <a:avLst/>
          </a:prstGeom>
          <a:noFill/>
          <a:ln>
            <a:noFill/>
          </a:ln>
        </p:spPr>
      </p:pic>
      <p:sp>
        <p:nvSpPr>
          <p:cNvPr id="638" name="Google Shape;638;p2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9" name="Google Shape;639;p23"/>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640" name="Google Shape;640;p23"/>
          <p:cNvSpPr/>
          <p:nvPr/>
        </p:nvSpPr>
        <p:spPr>
          <a:xfrm>
            <a:off x="3581848" y="711200"/>
            <a:ext cx="5851198"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Our Team</a:t>
            </a:r>
            <a:endParaRPr b="0" i="0" sz="8000" u="none" cap="none" strike="noStrike">
              <a:solidFill>
                <a:schemeClr val="dk1"/>
              </a:solidFill>
              <a:latin typeface="Calibri"/>
              <a:ea typeface="Calibri"/>
              <a:cs typeface="Calibri"/>
              <a:sym typeface="Calibri"/>
            </a:endParaRPr>
          </a:p>
        </p:txBody>
      </p:sp>
      <p:sp>
        <p:nvSpPr>
          <p:cNvPr id="641" name="Google Shape;641;p23"/>
          <p:cNvSpPr/>
          <p:nvPr/>
        </p:nvSpPr>
        <p:spPr>
          <a:xfrm>
            <a:off x="3556445" y="2755900"/>
            <a:ext cx="4788498" cy="1010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2" name="Google Shape;642;p23"/>
          <p:cNvPicPr preferRelativeResize="0"/>
          <p:nvPr/>
        </p:nvPicPr>
        <p:blipFill rotWithShape="1">
          <a:blip r:embed="rId9">
            <a:alphaModFix/>
          </a:blip>
          <a:srcRect b="0" l="0" r="0" t="0"/>
          <a:stretch/>
        </p:blipFill>
        <p:spPr>
          <a:xfrm>
            <a:off x="3556445" y="2755900"/>
            <a:ext cx="4788498" cy="8229600"/>
          </a:xfrm>
          <a:prstGeom prst="rect">
            <a:avLst/>
          </a:prstGeom>
          <a:noFill/>
          <a:ln>
            <a:noFill/>
          </a:ln>
        </p:spPr>
      </p:pic>
      <p:sp>
        <p:nvSpPr>
          <p:cNvPr id="643" name="Google Shape;643;p23"/>
          <p:cNvSpPr/>
          <p:nvPr/>
        </p:nvSpPr>
        <p:spPr>
          <a:xfrm>
            <a:off x="35564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23"/>
          <p:cNvSpPr/>
          <p:nvPr/>
        </p:nvSpPr>
        <p:spPr>
          <a:xfrm>
            <a:off x="35564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23"/>
          <p:cNvSpPr/>
          <p:nvPr/>
        </p:nvSpPr>
        <p:spPr>
          <a:xfrm>
            <a:off x="3454832" y="11188700"/>
            <a:ext cx="4991724"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Eldruin</a:t>
            </a:r>
            <a:endParaRPr b="0" i="0" sz="4800" u="none" cap="none" strike="noStrike">
              <a:solidFill>
                <a:schemeClr val="dk1"/>
              </a:solidFill>
              <a:latin typeface="Calibri"/>
              <a:ea typeface="Calibri"/>
              <a:cs typeface="Calibri"/>
              <a:sym typeface="Calibri"/>
            </a:endParaRPr>
          </a:p>
        </p:txBody>
      </p:sp>
      <p:sp>
        <p:nvSpPr>
          <p:cNvPr id="646" name="Google Shape;646;p23"/>
          <p:cNvSpPr/>
          <p:nvPr/>
        </p:nvSpPr>
        <p:spPr>
          <a:xfrm>
            <a:off x="3488703" y="12255500"/>
            <a:ext cx="4923982"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47" name="Google Shape;647;p23"/>
          <p:cNvSpPr/>
          <p:nvPr/>
        </p:nvSpPr>
        <p:spPr>
          <a:xfrm>
            <a:off x="9157845" y="2755900"/>
            <a:ext cx="4788498" cy="1010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8" name="Google Shape;648;p23"/>
          <p:cNvPicPr preferRelativeResize="0"/>
          <p:nvPr/>
        </p:nvPicPr>
        <p:blipFill rotWithShape="1">
          <a:blip r:embed="rId10">
            <a:alphaModFix/>
          </a:blip>
          <a:srcRect b="0" l="0" r="0" t="0"/>
          <a:stretch/>
        </p:blipFill>
        <p:spPr>
          <a:xfrm>
            <a:off x="9157845" y="2755900"/>
            <a:ext cx="4788498" cy="8229600"/>
          </a:xfrm>
          <a:prstGeom prst="rect">
            <a:avLst/>
          </a:prstGeom>
          <a:noFill/>
          <a:ln>
            <a:noFill/>
          </a:ln>
        </p:spPr>
      </p:pic>
      <p:sp>
        <p:nvSpPr>
          <p:cNvPr id="649" name="Google Shape;649;p23"/>
          <p:cNvSpPr/>
          <p:nvPr/>
        </p:nvSpPr>
        <p:spPr>
          <a:xfrm>
            <a:off x="91578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23"/>
          <p:cNvSpPr/>
          <p:nvPr/>
        </p:nvSpPr>
        <p:spPr>
          <a:xfrm>
            <a:off x="91578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23"/>
          <p:cNvSpPr/>
          <p:nvPr/>
        </p:nvSpPr>
        <p:spPr>
          <a:xfrm>
            <a:off x="9056232" y="11188700"/>
            <a:ext cx="4991724"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Elementalen</a:t>
            </a:r>
            <a:endParaRPr b="0" i="0" sz="4800" u="none" cap="none" strike="noStrike">
              <a:solidFill>
                <a:schemeClr val="dk1"/>
              </a:solidFill>
              <a:latin typeface="Calibri"/>
              <a:ea typeface="Calibri"/>
              <a:cs typeface="Calibri"/>
              <a:sym typeface="Calibri"/>
            </a:endParaRPr>
          </a:p>
        </p:txBody>
      </p:sp>
      <p:sp>
        <p:nvSpPr>
          <p:cNvPr id="652" name="Google Shape;652;p23"/>
          <p:cNvSpPr/>
          <p:nvPr/>
        </p:nvSpPr>
        <p:spPr>
          <a:xfrm>
            <a:off x="9090103" y="12255500"/>
            <a:ext cx="4923982"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653" name="Google Shape;653;p23"/>
          <p:cNvSpPr/>
          <p:nvPr/>
        </p:nvSpPr>
        <p:spPr>
          <a:xfrm>
            <a:off x="14759245" y="2755900"/>
            <a:ext cx="4788498" cy="1010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4" name="Google Shape;654;p23"/>
          <p:cNvPicPr preferRelativeResize="0"/>
          <p:nvPr/>
        </p:nvPicPr>
        <p:blipFill rotWithShape="1">
          <a:blip r:embed="rId11">
            <a:alphaModFix/>
          </a:blip>
          <a:srcRect b="0" l="0" r="0" t="0"/>
          <a:stretch/>
        </p:blipFill>
        <p:spPr>
          <a:xfrm>
            <a:off x="14759245" y="2755900"/>
            <a:ext cx="4788498" cy="8229600"/>
          </a:xfrm>
          <a:prstGeom prst="rect">
            <a:avLst/>
          </a:prstGeom>
          <a:noFill/>
          <a:ln>
            <a:noFill/>
          </a:ln>
        </p:spPr>
      </p:pic>
      <p:sp>
        <p:nvSpPr>
          <p:cNvPr id="655" name="Google Shape;655;p23"/>
          <p:cNvSpPr/>
          <p:nvPr/>
        </p:nvSpPr>
        <p:spPr>
          <a:xfrm>
            <a:off x="147592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23"/>
          <p:cNvSpPr/>
          <p:nvPr/>
        </p:nvSpPr>
        <p:spPr>
          <a:xfrm>
            <a:off x="147592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23"/>
          <p:cNvSpPr/>
          <p:nvPr/>
        </p:nvSpPr>
        <p:spPr>
          <a:xfrm>
            <a:off x="14657632" y="11188700"/>
            <a:ext cx="4991724"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Lunaria</a:t>
            </a:r>
            <a:endParaRPr b="0" i="0" sz="4800" u="none" cap="none" strike="noStrike">
              <a:solidFill>
                <a:schemeClr val="dk1"/>
              </a:solidFill>
              <a:latin typeface="Calibri"/>
              <a:ea typeface="Calibri"/>
              <a:cs typeface="Calibri"/>
              <a:sym typeface="Calibri"/>
            </a:endParaRPr>
          </a:p>
        </p:txBody>
      </p:sp>
      <p:sp>
        <p:nvSpPr>
          <p:cNvPr id="658" name="Google Shape;658;p23"/>
          <p:cNvSpPr/>
          <p:nvPr/>
        </p:nvSpPr>
        <p:spPr>
          <a:xfrm>
            <a:off x="14691503" y="12255500"/>
            <a:ext cx="4923982"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63" name="Shape 663"/>
        <p:cNvGrpSpPr/>
        <p:nvPr/>
      </p:nvGrpSpPr>
      <p:grpSpPr>
        <a:xfrm>
          <a:off x="0" y="0"/>
          <a:ext cx="0" cy="0"/>
          <a:chOff x="0" y="0"/>
          <a:chExt cx="0" cy="0"/>
        </a:xfrm>
      </p:grpSpPr>
      <p:pic>
        <p:nvPicPr>
          <p:cNvPr descr=" " id="664" name="Google Shape;664;p24"/>
          <p:cNvPicPr preferRelativeResize="0"/>
          <p:nvPr/>
        </p:nvPicPr>
        <p:blipFill rotWithShape="1">
          <a:blip r:embed="rId3">
            <a:alphaModFix/>
          </a:blip>
          <a:srcRect b="0" l="0" r="0" t="0"/>
          <a:stretch/>
        </p:blipFill>
        <p:spPr>
          <a:xfrm>
            <a:off x="0" y="-254000"/>
            <a:ext cx="8357645" cy="7200900"/>
          </a:xfrm>
          <a:prstGeom prst="rect">
            <a:avLst/>
          </a:prstGeom>
          <a:noFill/>
          <a:ln>
            <a:noFill/>
          </a:ln>
        </p:spPr>
      </p:pic>
      <p:pic>
        <p:nvPicPr>
          <p:cNvPr descr=" " id="665" name="Google Shape;665;p24"/>
          <p:cNvPicPr preferRelativeResize="0"/>
          <p:nvPr/>
        </p:nvPicPr>
        <p:blipFill rotWithShape="1">
          <a:blip r:embed="rId4">
            <a:alphaModFix/>
          </a:blip>
          <a:srcRect b="0" l="0" r="0" t="0"/>
          <a:stretch/>
        </p:blipFill>
        <p:spPr>
          <a:xfrm>
            <a:off x="11215502" y="6858000"/>
            <a:ext cx="13895537" cy="8051800"/>
          </a:xfrm>
          <a:prstGeom prst="rect">
            <a:avLst/>
          </a:prstGeom>
          <a:noFill/>
          <a:ln>
            <a:noFill/>
          </a:ln>
        </p:spPr>
      </p:pic>
      <p:pic>
        <p:nvPicPr>
          <p:cNvPr descr=" " id="666" name="Google Shape;666;p24"/>
          <p:cNvPicPr preferRelativeResize="0"/>
          <p:nvPr/>
        </p:nvPicPr>
        <p:blipFill rotWithShape="1">
          <a:blip r:embed="rId5">
            <a:alphaModFix/>
          </a:blip>
          <a:srcRect b="0" l="0" r="0" t="0"/>
          <a:stretch/>
        </p:blipFill>
        <p:spPr>
          <a:xfrm>
            <a:off x="21478384" y="-254000"/>
            <a:ext cx="3634487" cy="4009281"/>
          </a:xfrm>
          <a:prstGeom prst="rect">
            <a:avLst/>
          </a:prstGeom>
          <a:noFill/>
          <a:ln>
            <a:noFill/>
          </a:ln>
        </p:spPr>
      </p:pic>
      <p:pic>
        <p:nvPicPr>
          <p:cNvPr descr=" " id="667" name="Google Shape;667;p24"/>
          <p:cNvPicPr preferRelativeResize="0"/>
          <p:nvPr/>
        </p:nvPicPr>
        <p:blipFill rotWithShape="1">
          <a:blip r:embed="rId6">
            <a:alphaModFix/>
          </a:blip>
          <a:srcRect b="0" l="0" r="0" t="0"/>
          <a:stretch/>
        </p:blipFill>
        <p:spPr>
          <a:xfrm>
            <a:off x="799909" y="638597"/>
            <a:ext cx="3025589" cy="2266801"/>
          </a:xfrm>
          <a:prstGeom prst="rect">
            <a:avLst/>
          </a:prstGeom>
          <a:noFill/>
          <a:ln>
            <a:noFill/>
          </a:ln>
        </p:spPr>
      </p:pic>
      <p:pic>
        <p:nvPicPr>
          <p:cNvPr descr=" " id="668" name="Google Shape;668;p24"/>
          <p:cNvPicPr preferRelativeResize="0"/>
          <p:nvPr/>
        </p:nvPicPr>
        <p:blipFill rotWithShape="1">
          <a:blip r:embed="rId7">
            <a:alphaModFix/>
          </a:blip>
          <a:srcRect b="0" l="0" r="0" t="0"/>
          <a:stretch/>
        </p:blipFill>
        <p:spPr>
          <a:xfrm>
            <a:off x="0" y="10452100"/>
            <a:ext cx="3251606" cy="2610520"/>
          </a:xfrm>
          <a:prstGeom prst="rect">
            <a:avLst/>
          </a:prstGeom>
          <a:noFill/>
          <a:ln>
            <a:noFill/>
          </a:ln>
        </p:spPr>
      </p:pic>
      <p:sp>
        <p:nvSpPr>
          <p:cNvPr id="669" name="Google Shape;669;p2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0" name="Google Shape;670;p24"/>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671" name="Google Shape;671;p24"/>
          <p:cNvSpPr/>
          <p:nvPr/>
        </p:nvSpPr>
        <p:spPr>
          <a:xfrm>
            <a:off x="787498" y="3124200"/>
            <a:ext cx="22812051" cy="859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24"/>
          <p:cNvSpPr/>
          <p:nvPr/>
        </p:nvSpPr>
        <p:spPr>
          <a:xfrm>
            <a:off x="10173972" y="3124200"/>
            <a:ext cx="5487086" cy="1803400"/>
          </a:xfrm>
          <a:prstGeom prst="roundRect">
            <a:avLst>
              <a:gd fmla="val 70479" name="adj"/>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3" name="Google Shape;673;p24"/>
          <p:cNvPicPr preferRelativeResize="0"/>
          <p:nvPr/>
        </p:nvPicPr>
        <p:blipFill rotWithShape="1">
          <a:blip r:embed="rId9">
            <a:alphaModFix/>
          </a:blip>
          <a:srcRect b="0" l="0" r="0" t="0"/>
          <a:stretch/>
        </p:blipFill>
        <p:spPr>
          <a:xfrm>
            <a:off x="10478810" y="3467100"/>
            <a:ext cx="1117740" cy="1117600"/>
          </a:xfrm>
          <a:prstGeom prst="rect">
            <a:avLst/>
          </a:prstGeom>
          <a:noFill/>
          <a:ln>
            <a:noFill/>
          </a:ln>
        </p:spPr>
      </p:pic>
      <p:sp>
        <p:nvSpPr>
          <p:cNvPr id="674" name="Google Shape;674;p24"/>
          <p:cNvSpPr/>
          <p:nvPr/>
        </p:nvSpPr>
        <p:spPr>
          <a:xfrm>
            <a:off x="11799775" y="33274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24"/>
          <p:cNvSpPr/>
          <p:nvPr/>
        </p:nvSpPr>
        <p:spPr>
          <a:xfrm>
            <a:off x="11799775" y="33274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Chloe Ng</a:t>
            </a:r>
            <a:endParaRPr b="0" i="0" sz="3600" u="none" cap="none" strike="noStrike">
              <a:solidFill>
                <a:schemeClr val="dk1"/>
              </a:solidFill>
              <a:latin typeface="Calibri"/>
              <a:ea typeface="Calibri"/>
              <a:cs typeface="Calibri"/>
              <a:sym typeface="Calibri"/>
            </a:endParaRPr>
          </a:p>
        </p:txBody>
      </p:sp>
      <p:sp>
        <p:nvSpPr>
          <p:cNvPr id="676" name="Google Shape;676;p24"/>
          <p:cNvSpPr/>
          <p:nvPr/>
        </p:nvSpPr>
        <p:spPr>
          <a:xfrm>
            <a:off x="11799775" y="41148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677" name="Google Shape;677;p24"/>
          <p:cNvSpPr/>
          <p:nvPr/>
        </p:nvSpPr>
        <p:spPr>
          <a:xfrm>
            <a:off x="787498" y="5486400"/>
            <a:ext cx="5487086" cy="1803400"/>
          </a:xfrm>
          <a:prstGeom prst="roundRect">
            <a:avLst>
              <a:gd fmla="val 70479" name="adj"/>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8" name="Google Shape;678;p24"/>
          <p:cNvPicPr preferRelativeResize="0"/>
          <p:nvPr/>
        </p:nvPicPr>
        <p:blipFill rotWithShape="1">
          <a:blip r:embed="rId10">
            <a:alphaModFix/>
          </a:blip>
          <a:srcRect b="0" l="0" r="0" t="0"/>
          <a:stretch/>
        </p:blipFill>
        <p:spPr>
          <a:xfrm>
            <a:off x="1092337" y="5829300"/>
            <a:ext cx="1117740" cy="1117600"/>
          </a:xfrm>
          <a:prstGeom prst="rect">
            <a:avLst/>
          </a:prstGeom>
          <a:noFill/>
          <a:ln>
            <a:noFill/>
          </a:ln>
        </p:spPr>
      </p:pic>
      <p:sp>
        <p:nvSpPr>
          <p:cNvPr id="679" name="Google Shape;679;p24"/>
          <p:cNvSpPr/>
          <p:nvPr/>
        </p:nvSpPr>
        <p:spPr>
          <a:xfrm>
            <a:off x="2413302" y="56896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24"/>
          <p:cNvSpPr/>
          <p:nvPr/>
        </p:nvSpPr>
        <p:spPr>
          <a:xfrm>
            <a:off x="2413302" y="56896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Valtorin</a:t>
            </a:r>
            <a:endParaRPr b="0" i="0" sz="3600" u="none" cap="none" strike="noStrike">
              <a:solidFill>
                <a:schemeClr val="dk1"/>
              </a:solidFill>
              <a:latin typeface="Calibri"/>
              <a:ea typeface="Calibri"/>
              <a:cs typeface="Calibri"/>
              <a:sym typeface="Calibri"/>
            </a:endParaRPr>
          </a:p>
        </p:txBody>
      </p:sp>
      <p:sp>
        <p:nvSpPr>
          <p:cNvPr id="681" name="Google Shape;681;p24"/>
          <p:cNvSpPr/>
          <p:nvPr/>
        </p:nvSpPr>
        <p:spPr>
          <a:xfrm>
            <a:off x="2413302" y="64770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682" name="Google Shape;682;p24"/>
          <p:cNvSpPr/>
          <p:nvPr/>
        </p:nvSpPr>
        <p:spPr>
          <a:xfrm>
            <a:off x="3835879" y="7823200"/>
            <a:ext cx="5487086" cy="1803400"/>
          </a:xfrm>
          <a:prstGeom prst="roundRect">
            <a:avLst>
              <a:gd fmla="val 70479" name="adj"/>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3" name="Google Shape;683;p24"/>
          <p:cNvPicPr preferRelativeResize="0"/>
          <p:nvPr/>
        </p:nvPicPr>
        <p:blipFill rotWithShape="1">
          <a:blip r:embed="rId11">
            <a:alphaModFix/>
          </a:blip>
          <a:srcRect b="0" l="0" r="0" t="0"/>
          <a:stretch/>
        </p:blipFill>
        <p:spPr>
          <a:xfrm>
            <a:off x="4140718" y="8166100"/>
            <a:ext cx="1117740" cy="1117600"/>
          </a:xfrm>
          <a:prstGeom prst="rect">
            <a:avLst/>
          </a:prstGeom>
          <a:noFill/>
          <a:ln>
            <a:noFill/>
          </a:ln>
        </p:spPr>
      </p:pic>
      <p:sp>
        <p:nvSpPr>
          <p:cNvPr id="684" name="Google Shape;684;p24"/>
          <p:cNvSpPr/>
          <p:nvPr/>
        </p:nvSpPr>
        <p:spPr>
          <a:xfrm>
            <a:off x="5461683" y="80264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24"/>
          <p:cNvSpPr/>
          <p:nvPr/>
        </p:nvSpPr>
        <p:spPr>
          <a:xfrm>
            <a:off x="5461683" y="80264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Lucian</a:t>
            </a:r>
            <a:endParaRPr b="0" i="0" sz="3600" u="none" cap="none" strike="noStrike">
              <a:solidFill>
                <a:schemeClr val="dk1"/>
              </a:solidFill>
              <a:latin typeface="Calibri"/>
              <a:ea typeface="Calibri"/>
              <a:cs typeface="Calibri"/>
              <a:sym typeface="Calibri"/>
            </a:endParaRPr>
          </a:p>
        </p:txBody>
      </p:sp>
      <p:sp>
        <p:nvSpPr>
          <p:cNvPr id="686" name="Google Shape;686;p24"/>
          <p:cNvSpPr/>
          <p:nvPr/>
        </p:nvSpPr>
        <p:spPr>
          <a:xfrm>
            <a:off x="5461683" y="88138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687" name="Google Shape;687;p24"/>
          <p:cNvSpPr/>
          <p:nvPr/>
        </p:nvSpPr>
        <p:spPr>
          <a:xfrm>
            <a:off x="3835879" y="10210800"/>
            <a:ext cx="5487086" cy="1803400"/>
          </a:xfrm>
          <a:prstGeom prst="roundRect">
            <a:avLst>
              <a:gd fmla="val 70479" name="adj"/>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8" name="Google Shape;688;p24"/>
          <p:cNvPicPr preferRelativeResize="0"/>
          <p:nvPr/>
        </p:nvPicPr>
        <p:blipFill rotWithShape="1">
          <a:blip r:embed="rId12">
            <a:alphaModFix/>
          </a:blip>
          <a:srcRect b="0" l="0" r="0" t="0"/>
          <a:stretch/>
        </p:blipFill>
        <p:spPr>
          <a:xfrm>
            <a:off x="4140718" y="10553700"/>
            <a:ext cx="1117740" cy="1117600"/>
          </a:xfrm>
          <a:prstGeom prst="rect">
            <a:avLst/>
          </a:prstGeom>
          <a:noFill/>
          <a:ln>
            <a:noFill/>
          </a:ln>
        </p:spPr>
      </p:pic>
      <p:sp>
        <p:nvSpPr>
          <p:cNvPr id="689" name="Google Shape;689;p24"/>
          <p:cNvSpPr/>
          <p:nvPr/>
        </p:nvSpPr>
        <p:spPr>
          <a:xfrm>
            <a:off x="5461683" y="104140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24"/>
          <p:cNvSpPr/>
          <p:nvPr/>
        </p:nvSpPr>
        <p:spPr>
          <a:xfrm>
            <a:off x="5461683" y="104140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Cedric</a:t>
            </a:r>
            <a:endParaRPr b="0" i="0" sz="3600" u="none" cap="none" strike="noStrike">
              <a:solidFill>
                <a:schemeClr val="dk1"/>
              </a:solidFill>
              <a:latin typeface="Calibri"/>
              <a:ea typeface="Calibri"/>
              <a:cs typeface="Calibri"/>
              <a:sym typeface="Calibri"/>
            </a:endParaRPr>
          </a:p>
        </p:txBody>
      </p:sp>
      <p:sp>
        <p:nvSpPr>
          <p:cNvPr id="691" name="Google Shape;691;p24"/>
          <p:cNvSpPr/>
          <p:nvPr/>
        </p:nvSpPr>
        <p:spPr>
          <a:xfrm>
            <a:off x="5461683" y="112014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692" name="Google Shape;692;p24"/>
          <p:cNvSpPr/>
          <p:nvPr/>
        </p:nvSpPr>
        <p:spPr>
          <a:xfrm>
            <a:off x="15343518" y="7848600"/>
            <a:ext cx="5487086" cy="1803400"/>
          </a:xfrm>
          <a:prstGeom prst="roundRect">
            <a:avLst>
              <a:gd fmla="val 70479" name="adj"/>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3" name="Google Shape;693;p24"/>
          <p:cNvPicPr preferRelativeResize="0"/>
          <p:nvPr/>
        </p:nvPicPr>
        <p:blipFill rotWithShape="1">
          <a:blip r:embed="rId13">
            <a:alphaModFix/>
          </a:blip>
          <a:srcRect b="0" l="0" r="0" t="0"/>
          <a:stretch/>
        </p:blipFill>
        <p:spPr>
          <a:xfrm>
            <a:off x="15648356" y="8191500"/>
            <a:ext cx="1117740" cy="1117600"/>
          </a:xfrm>
          <a:prstGeom prst="rect">
            <a:avLst/>
          </a:prstGeom>
          <a:noFill/>
          <a:ln>
            <a:noFill/>
          </a:ln>
        </p:spPr>
      </p:pic>
      <p:sp>
        <p:nvSpPr>
          <p:cNvPr id="694" name="Google Shape;694;p24"/>
          <p:cNvSpPr/>
          <p:nvPr/>
        </p:nvSpPr>
        <p:spPr>
          <a:xfrm>
            <a:off x="16969321" y="80518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24"/>
          <p:cNvSpPr/>
          <p:nvPr/>
        </p:nvSpPr>
        <p:spPr>
          <a:xfrm>
            <a:off x="16969321" y="80518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Elvina</a:t>
            </a:r>
            <a:endParaRPr b="0" i="0" sz="3600" u="none" cap="none" strike="noStrike">
              <a:solidFill>
                <a:schemeClr val="dk1"/>
              </a:solidFill>
              <a:latin typeface="Calibri"/>
              <a:ea typeface="Calibri"/>
              <a:cs typeface="Calibri"/>
              <a:sym typeface="Calibri"/>
            </a:endParaRPr>
          </a:p>
        </p:txBody>
      </p:sp>
      <p:sp>
        <p:nvSpPr>
          <p:cNvPr id="696" name="Google Shape;696;p24"/>
          <p:cNvSpPr/>
          <p:nvPr/>
        </p:nvSpPr>
        <p:spPr>
          <a:xfrm>
            <a:off x="16969321" y="88392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697" name="Google Shape;697;p24"/>
          <p:cNvSpPr/>
          <p:nvPr/>
        </p:nvSpPr>
        <p:spPr>
          <a:xfrm>
            <a:off x="15343518" y="10210800"/>
            <a:ext cx="5487086" cy="1803400"/>
          </a:xfrm>
          <a:prstGeom prst="roundRect">
            <a:avLst>
              <a:gd fmla="val 70479" name="adj"/>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8" name="Google Shape;698;p24"/>
          <p:cNvPicPr preferRelativeResize="0"/>
          <p:nvPr/>
        </p:nvPicPr>
        <p:blipFill rotWithShape="1">
          <a:blip r:embed="rId14">
            <a:alphaModFix/>
          </a:blip>
          <a:srcRect b="0" l="0" r="0" t="0"/>
          <a:stretch/>
        </p:blipFill>
        <p:spPr>
          <a:xfrm>
            <a:off x="15648356" y="10553700"/>
            <a:ext cx="1117740" cy="1117600"/>
          </a:xfrm>
          <a:prstGeom prst="rect">
            <a:avLst/>
          </a:prstGeom>
          <a:noFill/>
          <a:ln>
            <a:noFill/>
          </a:ln>
        </p:spPr>
      </p:pic>
      <p:sp>
        <p:nvSpPr>
          <p:cNvPr id="699" name="Google Shape;699;p24"/>
          <p:cNvSpPr/>
          <p:nvPr/>
        </p:nvSpPr>
        <p:spPr>
          <a:xfrm>
            <a:off x="16969321" y="104140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24"/>
          <p:cNvSpPr/>
          <p:nvPr/>
        </p:nvSpPr>
        <p:spPr>
          <a:xfrm>
            <a:off x="16969321" y="104140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Seraphina</a:t>
            </a:r>
            <a:endParaRPr b="0" i="0" sz="3600" u="none" cap="none" strike="noStrike">
              <a:solidFill>
                <a:schemeClr val="dk1"/>
              </a:solidFill>
              <a:latin typeface="Calibri"/>
              <a:ea typeface="Calibri"/>
              <a:cs typeface="Calibri"/>
              <a:sym typeface="Calibri"/>
            </a:endParaRPr>
          </a:p>
        </p:txBody>
      </p:sp>
      <p:sp>
        <p:nvSpPr>
          <p:cNvPr id="701" name="Google Shape;701;p24"/>
          <p:cNvSpPr/>
          <p:nvPr/>
        </p:nvSpPr>
        <p:spPr>
          <a:xfrm>
            <a:off x="16969321" y="112014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702" name="Google Shape;702;p24"/>
          <p:cNvSpPr/>
          <p:nvPr/>
        </p:nvSpPr>
        <p:spPr>
          <a:xfrm>
            <a:off x="6681035" y="5486400"/>
            <a:ext cx="5487086" cy="1803400"/>
          </a:xfrm>
          <a:prstGeom prst="roundRect">
            <a:avLst>
              <a:gd fmla="val 70479" name="adj"/>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3" name="Google Shape;703;p24"/>
          <p:cNvPicPr preferRelativeResize="0"/>
          <p:nvPr/>
        </p:nvPicPr>
        <p:blipFill rotWithShape="1">
          <a:blip r:embed="rId15">
            <a:alphaModFix/>
          </a:blip>
          <a:srcRect b="0" l="0" r="0" t="0"/>
          <a:stretch/>
        </p:blipFill>
        <p:spPr>
          <a:xfrm>
            <a:off x="6985873" y="5829300"/>
            <a:ext cx="1117740" cy="1117600"/>
          </a:xfrm>
          <a:prstGeom prst="rect">
            <a:avLst/>
          </a:prstGeom>
          <a:noFill/>
          <a:ln>
            <a:noFill/>
          </a:ln>
        </p:spPr>
      </p:pic>
      <p:sp>
        <p:nvSpPr>
          <p:cNvPr id="704" name="Google Shape;704;p24"/>
          <p:cNvSpPr/>
          <p:nvPr/>
        </p:nvSpPr>
        <p:spPr>
          <a:xfrm>
            <a:off x="8306838" y="56896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24"/>
          <p:cNvSpPr/>
          <p:nvPr/>
        </p:nvSpPr>
        <p:spPr>
          <a:xfrm>
            <a:off x="8306838" y="56896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Aurielle</a:t>
            </a:r>
            <a:endParaRPr b="0" i="0" sz="3600" u="none" cap="none" strike="noStrike">
              <a:solidFill>
                <a:schemeClr val="dk1"/>
              </a:solidFill>
              <a:latin typeface="Calibri"/>
              <a:ea typeface="Calibri"/>
              <a:cs typeface="Calibri"/>
              <a:sym typeface="Calibri"/>
            </a:endParaRPr>
          </a:p>
        </p:txBody>
      </p:sp>
      <p:sp>
        <p:nvSpPr>
          <p:cNvPr id="706" name="Google Shape;706;p24"/>
          <p:cNvSpPr/>
          <p:nvPr/>
        </p:nvSpPr>
        <p:spPr>
          <a:xfrm>
            <a:off x="8306838" y="64770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707" name="Google Shape;707;p24"/>
          <p:cNvSpPr/>
          <p:nvPr/>
        </p:nvSpPr>
        <p:spPr>
          <a:xfrm>
            <a:off x="18468108" y="5486400"/>
            <a:ext cx="5487086" cy="1803400"/>
          </a:xfrm>
          <a:prstGeom prst="roundRect">
            <a:avLst>
              <a:gd fmla="val 70479" name="adj"/>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8" name="Google Shape;708;p24"/>
          <p:cNvPicPr preferRelativeResize="0"/>
          <p:nvPr/>
        </p:nvPicPr>
        <p:blipFill rotWithShape="1">
          <a:blip r:embed="rId16">
            <a:alphaModFix/>
          </a:blip>
          <a:srcRect b="0" l="0" r="0" t="0"/>
          <a:stretch/>
        </p:blipFill>
        <p:spPr>
          <a:xfrm>
            <a:off x="18772946" y="5829300"/>
            <a:ext cx="1117740" cy="1117600"/>
          </a:xfrm>
          <a:prstGeom prst="rect">
            <a:avLst/>
          </a:prstGeom>
          <a:noFill/>
          <a:ln>
            <a:noFill/>
          </a:ln>
        </p:spPr>
      </p:pic>
      <p:sp>
        <p:nvSpPr>
          <p:cNvPr id="709" name="Google Shape;709;p24"/>
          <p:cNvSpPr/>
          <p:nvPr/>
        </p:nvSpPr>
        <p:spPr>
          <a:xfrm>
            <a:off x="20093911" y="56896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24"/>
          <p:cNvSpPr/>
          <p:nvPr/>
        </p:nvSpPr>
        <p:spPr>
          <a:xfrm>
            <a:off x="20093911" y="56896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Dariana</a:t>
            </a:r>
            <a:endParaRPr b="0" i="0" sz="3600" u="none" cap="none" strike="noStrike">
              <a:solidFill>
                <a:schemeClr val="dk1"/>
              </a:solidFill>
              <a:latin typeface="Calibri"/>
              <a:ea typeface="Calibri"/>
              <a:cs typeface="Calibri"/>
              <a:sym typeface="Calibri"/>
            </a:endParaRPr>
          </a:p>
        </p:txBody>
      </p:sp>
      <p:sp>
        <p:nvSpPr>
          <p:cNvPr id="711" name="Google Shape;711;p24"/>
          <p:cNvSpPr/>
          <p:nvPr/>
        </p:nvSpPr>
        <p:spPr>
          <a:xfrm>
            <a:off x="20093911" y="64770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712" name="Google Shape;712;p24"/>
          <p:cNvSpPr/>
          <p:nvPr/>
        </p:nvSpPr>
        <p:spPr>
          <a:xfrm>
            <a:off x="12574572" y="5486400"/>
            <a:ext cx="5487086" cy="1803400"/>
          </a:xfrm>
          <a:prstGeom prst="roundRect">
            <a:avLst>
              <a:gd fmla="val 70479" name="adj"/>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3" name="Google Shape;713;p24"/>
          <p:cNvPicPr preferRelativeResize="0"/>
          <p:nvPr/>
        </p:nvPicPr>
        <p:blipFill rotWithShape="1">
          <a:blip r:embed="rId17">
            <a:alphaModFix/>
          </a:blip>
          <a:srcRect b="0" l="0" r="0" t="0"/>
          <a:stretch/>
        </p:blipFill>
        <p:spPr>
          <a:xfrm>
            <a:off x="12879410" y="5829300"/>
            <a:ext cx="1117740" cy="1117600"/>
          </a:xfrm>
          <a:prstGeom prst="rect">
            <a:avLst/>
          </a:prstGeom>
          <a:noFill/>
          <a:ln>
            <a:noFill/>
          </a:ln>
        </p:spPr>
      </p:pic>
      <p:sp>
        <p:nvSpPr>
          <p:cNvPr id="714" name="Google Shape;714;p24"/>
          <p:cNvSpPr/>
          <p:nvPr/>
        </p:nvSpPr>
        <p:spPr>
          <a:xfrm>
            <a:off x="14200375" y="56896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24"/>
          <p:cNvSpPr/>
          <p:nvPr/>
        </p:nvSpPr>
        <p:spPr>
          <a:xfrm>
            <a:off x="14200375" y="56896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Theronis</a:t>
            </a:r>
            <a:endParaRPr b="0" i="0" sz="3600" u="none" cap="none" strike="noStrike">
              <a:solidFill>
                <a:schemeClr val="dk1"/>
              </a:solidFill>
              <a:latin typeface="Calibri"/>
              <a:ea typeface="Calibri"/>
              <a:cs typeface="Calibri"/>
              <a:sym typeface="Calibri"/>
            </a:endParaRPr>
          </a:p>
        </p:txBody>
      </p:sp>
      <p:sp>
        <p:nvSpPr>
          <p:cNvPr id="716" name="Google Shape;716;p24"/>
          <p:cNvSpPr/>
          <p:nvPr/>
        </p:nvSpPr>
        <p:spPr>
          <a:xfrm>
            <a:off x="14200375" y="64770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717" name="Google Shape;717;p24"/>
          <p:cNvPicPr preferRelativeResize="0"/>
          <p:nvPr/>
        </p:nvPicPr>
        <p:blipFill rotWithShape="1">
          <a:blip r:embed="rId18">
            <a:alphaModFix/>
          </a:blip>
          <a:srcRect b="0" l="0" r="0" t="0"/>
          <a:stretch/>
        </p:blipFill>
        <p:spPr>
          <a:xfrm>
            <a:off x="3353219" y="5067300"/>
            <a:ext cx="17680610" cy="12700"/>
          </a:xfrm>
          <a:prstGeom prst="rect">
            <a:avLst/>
          </a:prstGeom>
          <a:noFill/>
          <a:ln>
            <a:noFill/>
          </a:ln>
        </p:spPr>
      </p:pic>
      <p:pic>
        <p:nvPicPr>
          <p:cNvPr descr=" " id="718" name="Google Shape;718;p24"/>
          <p:cNvPicPr preferRelativeResize="0"/>
          <p:nvPr/>
        </p:nvPicPr>
        <p:blipFill rotWithShape="1">
          <a:blip r:embed="rId19">
            <a:alphaModFix/>
          </a:blip>
          <a:srcRect b="0" l="0" r="0" t="0"/>
          <a:stretch/>
        </p:blipFill>
        <p:spPr>
          <a:xfrm>
            <a:off x="13006426" y="4673600"/>
            <a:ext cx="12702" cy="406400"/>
          </a:xfrm>
          <a:prstGeom prst="rect">
            <a:avLst/>
          </a:prstGeom>
          <a:noFill/>
          <a:ln>
            <a:noFill/>
          </a:ln>
        </p:spPr>
      </p:pic>
      <p:pic>
        <p:nvPicPr>
          <p:cNvPr descr=" " id="719" name="Google Shape;719;p24"/>
          <p:cNvPicPr preferRelativeResize="0"/>
          <p:nvPr/>
        </p:nvPicPr>
        <p:blipFill rotWithShape="1">
          <a:blip r:embed="rId20">
            <a:alphaModFix/>
          </a:blip>
          <a:srcRect b="0" l="0" r="0" t="0"/>
          <a:stretch/>
        </p:blipFill>
        <p:spPr>
          <a:xfrm>
            <a:off x="3353219" y="5080000"/>
            <a:ext cx="12702" cy="419100"/>
          </a:xfrm>
          <a:prstGeom prst="rect">
            <a:avLst/>
          </a:prstGeom>
          <a:noFill/>
          <a:ln>
            <a:noFill/>
          </a:ln>
        </p:spPr>
      </p:pic>
      <p:pic>
        <p:nvPicPr>
          <p:cNvPr descr=" " id="720" name="Google Shape;720;p24"/>
          <p:cNvPicPr preferRelativeResize="0"/>
          <p:nvPr/>
        </p:nvPicPr>
        <p:blipFill rotWithShape="1">
          <a:blip r:embed="rId20">
            <a:alphaModFix/>
          </a:blip>
          <a:srcRect b="0" l="0" r="0" t="0"/>
          <a:stretch/>
        </p:blipFill>
        <p:spPr>
          <a:xfrm>
            <a:off x="9513489" y="5080000"/>
            <a:ext cx="12702" cy="419100"/>
          </a:xfrm>
          <a:prstGeom prst="rect">
            <a:avLst/>
          </a:prstGeom>
          <a:noFill/>
          <a:ln>
            <a:noFill/>
          </a:ln>
        </p:spPr>
      </p:pic>
      <p:pic>
        <p:nvPicPr>
          <p:cNvPr descr=" " id="721" name="Google Shape;721;p24"/>
          <p:cNvPicPr preferRelativeResize="0"/>
          <p:nvPr/>
        </p:nvPicPr>
        <p:blipFill rotWithShape="1">
          <a:blip r:embed="rId20">
            <a:alphaModFix/>
          </a:blip>
          <a:srcRect b="0" l="0" r="0" t="0"/>
          <a:stretch/>
        </p:blipFill>
        <p:spPr>
          <a:xfrm>
            <a:off x="15407026" y="5080000"/>
            <a:ext cx="12702" cy="419100"/>
          </a:xfrm>
          <a:prstGeom prst="rect">
            <a:avLst/>
          </a:prstGeom>
          <a:noFill/>
          <a:ln>
            <a:noFill/>
          </a:ln>
        </p:spPr>
      </p:pic>
      <p:pic>
        <p:nvPicPr>
          <p:cNvPr descr=" " id="722" name="Google Shape;722;p24"/>
          <p:cNvPicPr preferRelativeResize="0"/>
          <p:nvPr/>
        </p:nvPicPr>
        <p:blipFill rotWithShape="1">
          <a:blip r:embed="rId20">
            <a:alphaModFix/>
          </a:blip>
          <a:srcRect b="0" l="0" r="0" t="0"/>
          <a:stretch/>
        </p:blipFill>
        <p:spPr>
          <a:xfrm>
            <a:off x="21021127" y="5080000"/>
            <a:ext cx="12702" cy="419100"/>
          </a:xfrm>
          <a:prstGeom prst="rect">
            <a:avLst/>
          </a:prstGeom>
          <a:noFill/>
          <a:ln>
            <a:noFill/>
          </a:ln>
        </p:spPr>
      </p:pic>
      <p:pic>
        <p:nvPicPr>
          <p:cNvPr descr=" " id="723" name="Google Shape;723;p24"/>
          <p:cNvPicPr preferRelativeResize="0"/>
          <p:nvPr/>
        </p:nvPicPr>
        <p:blipFill rotWithShape="1">
          <a:blip r:embed="rId21">
            <a:alphaModFix/>
          </a:blip>
          <a:srcRect b="0" l="0" r="0" t="0"/>
          <a:stretch/>
        </p:blipFill>
        <p:spPr>
          <a:xfrm>
            <a:off x="9513489" y="6896100"/>
            <a:ext cx="12702" cy="4165600"/>
          </a:xfrm>
          <a:prstGeom prst="rect">
            <a:avLst/>
          </a:prstGeom>
          <a:noFill/>
          <a:ln>
            <a:noFill/>
          </a:ln>
        </p:spPr>
      </p:pic>
      <p:pic>
        <p:nvPicPr>
          <p:cNvPr descr=" " id="724" name="Google Shape;724;p24"/>
          <p:cNvPicPr preferRelativeResize="0"/>
          <p:nvPr/>
        </p:nvPicPr>
        <p:blipFill rotWithShape="1">
          <a:blip r:embed="rId22">
            <a:alphaModFix/>
          </a:blip>
          <a:srcRect b="0" l="0" r="0" t="0"/>
          <a:stretch/>
        </p:blipFill>
        <p:spPr>
          <a:xfrm>
            <a:off x="9322965" y="8585200"/>
            <a:ext cx="203225" cy="12700"/>
          </a:xfrm>
          <a:prstGeom prst="rect">
            <a:avLst/>
          </a:prstGeom>
          <a:noFill/>
          <a:ln>
            <a:noFill/>
          </a:ln>
        </p:spPr>
      </p:pic>
      <p:pic>
        <p:nvPicPr>
          <p:cNvPr descr=" " id="725" name="Google Shape;725;p24"/>
          <p:cNvPicPr preferRelativeResize="0"/>
          <p:nvPr/>
        </p:nvPicPr>
        <p:blipFill rotWithShape="1">
          <a:blip r:embed="rId22">
            <a:alphaModFix/>
          </a:blip>
          <a:srcRect b="0" l="0" r="0" t="0"/>
          <a:stretch/>
        </p:blipFill>
        <p:spPr>
          <a:xfrm>
            <a:off x="20830603" y="8585200"/>
            <a:ext cx="203225" cy="12700"/>
          </a:xfrm>
          <a:prstGeom prst="rect">
            <a:avLst/>
          </a:prstGeom>
          <a:noFill/>
          <a:ln>
            <a:noFill/>
          </a:ln>
        </p:spPr>
      </p:pic>
      <p:pic>
        <p:nvPicPr>
          <p:cNvPr descr=" " id="726" name="Google Shape;726;p24"/>
          <p:cNvPicPr preferRelativeResize="0"/>
          <p:nvPr/>
        </p:nvPicPr>
        <p:blipFill rotWithShape="1">
          <a:blip r:embed="rId22">
            <a:alphaModFix/>
          </a:blip>
          <a:srcRect b="0" l="0" r="0" t="0"/>
          <a:stretch/>
        </p:blipFill>
        <p:spPr>
          <a:xfrm>
            <a:off x="9322965" y="11049000"/>
            <a:ext cx="203225" cy="12700"/>
          </a:xfrm>
          <a:prstGeom prst="rect">
            <a:avLst/>
          </a:prstGeom>
          <a:noFill/>
          <a:ln>
            <a:noFill/>
          </a:ln>
        </p:spPr>
      </p:pic>
      <p:pic>
        <p:nvPicPr>
          <p:cNvPr descr=" " id="727" name="Google Shape;727;p24"/>
          <p:cNvPicPr preferRelativeResize="0"/>
          <p:nvPr/>
        </p:nvPicPr>
        <p:blipFill rotWithShape="1">
          <a:blip r:embed="rId22">
            <a:alphaModFix/>
          </a:blip>
          <a:srcRect b="0" l="0" r="0" t="0"/>
          <a:stretch/>
        </p:blipFill>
        <p:spPr>
          <a:xfrm>
            <a:off x="20830603" y="11049000"/>
            <a:ext cx="203225" cy="12700"/>
          </a:xfrm>
          <a:prstGeom prst="rect">
            <a:avLst/>
          </a:prstGeom>
          <a:noFill/>
          <a:ln>
            <a:noFill/>
          </a:ln>
        </p:spPr>
      </p:pic>
      <p:pic>
        <p:nvPicPr>
          <p:cNvPr descr=" " id="728" name="Google Shape;728;p24"/>
          <p:cNvPicPr preferRelativeResize="0"/>
          <p:nvPr/>
        </p:nvPicPr>
        <p:blipFill rotWithShape="1">
          <a:blip r:embed="rId23">
            <a:alphaModFix/>
          </a:blip>
          <a:srcRect b="0" l="0" r="0" t="0"/>
          <a:stretch/>
        </p:blipFill>
        <p:spPr>
          <a:xfrm>
            <a:off x="21021127" y="7035800"/>
            <a:ext cx="12702" cy="4025900"/>
          </a:xfrm>
          <a:prstGeom prst="rect">
            <a:avLst/>
          </a:prstGeom>
          <a:noFill/>
          <a:ln>
            <a:noFill/>
          </a:ln>
        </p:spPr>
      </p:pic>
      <p:sp>
        <p:nvSpPr>
          <p:cNvPr id="729" name="Google Shape;729;p24"/>
          <p:cNvSpPr/>
          <p:nvPr/>
        </p:nvSpPr>
        <p:spPr>
          <a:xfrm>
            <a:off x="7747968" y="12801600"/>
            <a:ext cx="9064700"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4">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30" name="Google Shape;730;p24"/>
          <p:cNvSpPr/>
          <p:nvPr/>
        </p:nvSpPr>
        <p:spPr>
          <a:xfrm>
            <a:off x="6985873" y="571500"/>
            <a:ext cx="10754011"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E0E0"/>
        </a:solidFill>
      </p:bgPr>
    </p:bg>
    <p:spTree>
      <p:nvGrpSpPr>
        <p:cNvPr id="735" name="Shape 735"/>
        <p:cNvGrpSpPr/>
        <p:nvPr/>
      </p:nvGrpSpPr>
      <p:grpSpPr>
        <a:xfrm>
          <a:off x="0" y="0"/>
          <a:ext cx="0" cy="0"/>
          <a:chOff x="0" y="0"/>
          <a:chExt cx="0" cy="0"/>
        </a:xfrm>
      </p:grpSpPr>
      <p:pic>
        <p:nvPicPr>
          <p:cNvPr descr=" " id="736" name="Google Shape;736;p25"/>
          <p:cNvPicPr preferRelativeResize="0"/>
          <p:nvPr/>
        </p:nvPicPr>
        <p:blipFill rotWithShape="1">
          <a:blip r:embed="rId3">
            <a:alphaModFix/>
          </a:blip>
          <a:srcRect b="0" l="0" r="0" t="0"/>
          <a:stretch/>
        </p:blipFill>
        <p:spPr>
          <a:xfrm>
            <a:off x="1651206" y="-3009900"/>
            <a:ext cx="21097337" cy="19735800"/>
          </a:xfrm>
          <a:prstGeom prst="rect">
            <a:avLst/>
          </a:prstGeom>
          <a:noFill/>
          <a:ln>
            <a:noFill/>
          </a:ln>
        </p:spPr>
      </p:pic>
      <p:pic>
        <p:nvPicPr>
          <p:cNvPr descr=" " id="737" name="Google Shape;737;p25"/>
          <p:cNvPicPr preferRelativeResize="0"/>
          <p:nvPr/>
        </p:nvPicPr>
        <p:blipFill rotWithShape="1">
          <a:blip r:embed="rId4">
            <a:alphaModFix/>
          </a:blip>
          <a:srcRect b="0" l="0" r="0" t="0"/>
          <a:stretch/>
        </p:blipFill>
        <p:spPr>
          <a:xfrm>
            <a:off x="20360645" y="10147300"/>
            <a:ext cx="3234511" cy="3568055"/>
          </a:xfrm>
          <a:prstGeom prst="rect">
            <a:avLst/>
          </a:prstGeom>
          <a:noFill/>
          <a:ln>
            <a:noFill/>
          </a:ln>
        </p:spPr>
      </p:pic>
      <p:pic>
        <p:nvPicPr>
          <p:cNvPr descr=" " id="738" name="Google Shape;738;p25"/>
          <p:cNvPicPr preferRelativeResize="0"/>
          <p:nvPr/>
        </p:nvPicPr>
        <p:blipFill rotWithShape="1">
          <a:blip r:embed="rId5">
            <a:alphaModFix/>
          </a:blip>
          <a:srcRect b="0" l="0" r="0" t="0"/>
          <a:stretch/>
        </p:blipFill>
        <p:spPr>
          <a:xfrm>
            <a:off x="19611251" y="1485900"/>
            <a:ext cx="3136976" cy="2518494"/>
          </a:xfrm>
          <a:prstGeom prst="rect">
            <a:avLst/>
          </a:prstGeom>
          <a:noFill/>
          <a:ln>
            <a:noFill/>
          </a:ln>
        </p:spPr>
      </p:pic>
      <p:sp>
        <p:nvSpPr>
          <p:cNvPr id="739" name="Google Shape;739;p2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40" name="Google Shape;740;p25"/>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741" name="Google Shape;741;p25"/>
          <p:cNvSpPr/>
          <p:nvPr/>
        </p:nvSpPr>
        <p:spPr>
          <a:xfrm rot="-5400000">
            <a:off x="22204468" y="8326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7">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sp>
        <p:nvSpPr>
          <p:cNvPr id="742" name="Google Shape;742;p25"/>
          <p:cNvSpPr/>
          <p:nvPr/>
        </p:nvSpPr>
        <p:spPr>
          <a:xfrm>
            <a:off x="11431429" y="2235200"/>
            <a:ext cx="11317114" cy="10058400"/>
          </a:xfrm>
          <a:prstGeom prst="roundRect">
            <a:avLst>
              <a:gd fmla="val 1263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25"/>
          <p:cNvSpPr/>
          <p:nvPr/>
        </p:nvSpPr>
        <p:spPr>
          <a:xfrm>
            <a:off x="12244330" y="3048000"/>
            <a:ext cx="10030020" cy="3386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Thank you for choosing EaTemp</a:t>
            </a:r>
            <a:endParaRPr b="0" i="0" sz="8000" u="none" cap="none" strike="noStrike">
              <a:solidFill>
                <a:schemeClr val="dk1"/>
              </a:solidFill>
              <a:latin typeface="Calibri"/>
              <a:ea typeface="Calibri"/>
              <a:cs typeface="Calibri"/>
              <a:sym typeface="Calibri"/>
            </a:endParaRPr>
          </a:p>
        </p:txBody>
      </p:sp>
      <p:sp>
        <p:nvSpPr>
          <p:cNvPr id="744" name="Google Shape;744;p25"/>
          <p:cNvSpPr/>
          <p:nvPr/>
        </p:nvSpPr>
        <p:spPr>
          <a:xfrm>
            <a:off x="12244330" y="6705600"/>
            <a:ext cx="9826795" cy="491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pic>
        <p:nvPicPr>
          <p:cNvPr descr=" " id="745" name="Google Shape;745;p25"/>
          <p:cNvPicPr preferRelativeResize="0"/>
          <p:nvPr/>
        </p:nvPicPr>
        <p:blipFill rotWithShape="1">
          <a:blip r:embed="rId8">
            <a:alphaModFix/>
          </a:blip>
          <a:srcRect b="0" l="0" r="0" t="0"/>
          <a:stretch/>
        </p:blipFill>
        <p:spPr>
          <a:xfrm>
            <a:off x="0" y="711200"/>
            <a:ext cx="13006426" cy="13004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5" name="Shape 45"/>
        <p:cNvGrpSpPr/>
        <p:nvPr/>
      </p:nvGrpSpPr>
      <p:grpSpPr>
        <a:xfrm>
          <a:off x="0" y="0"/>
          <a:ext cx="0" cy="0"/>
          <a:chOff x="0" y="0"/>
          <a:chExt cx="0" cy="0"/>
        </a:xfrm>
      </p:grpSpPr>
      <p:pic>
        <p:nvPicPr>
          <p:cNvPr descr=" " id="46" name="Google Shape;46;p3"/>
          <p:cNvPicPr preferRelativeResize="0"/>
          <p:nvPr/>
        </p:nvPicPr>
        <p:blipFill rotWithShape="1">
          <a:blip r:embed="rId3">
            <a:alphaModFix/>
          </a:blip>
          <a:srcRect b="0" l="0" r="0" t="0"/>
          <a:stretch/>
        </p:blipFill>
        <p:spPr>
          <a:xfrm>
            <a:off x="-1917940" y="5626100"/>
            <a:ext cx="11507638" cy="11226800"/>
          </a:xfrm>
          <a:prstGeom prst="rect">
            <a:avLst/>
          </a:prstGeom>
          <a:noFill/>
          <a:ln>
            <a:noFill/>
          </a:ln>
        </p:spPr>
      </p:pic>
      <p:pic>
        <p:nvPicPr>
          <p:cNvPr descr=" " id="47" name="Google Shape;47;p3"/>
          <p:cNvPicPr preferRelativeResize="0"/>
          <p:nvPr/>
        </p:nvPicPr>
        <p:blipFill rotWithShape="1">
          <a:blip r:embed="rId4">
            <a:alphaModFix/>
          </a:blip>
          <a:srcRect b="0" l="0" r="0" t="0"/>
          <a:stretch/>
        </p:blipFill>
        <p:spPr>
          <a:xfrm>
            <a:off x="12511064" y="0"/>
            <a:ext cx="12460257" cy="6705600"/>
          </a:xfrm>
          <a:prstGeom prst="rect">
            <a:avLst/>
          </a:prstGeom>
          <a:noFill/>
          <a:ln>
            <a:noFill/>
          </a:ln>
        </p:spPr>
      </p:pic>
      <p:pic>
        <p:nvPicPr>
          <p:cNvPr descr=" " id="48" name="Google Shape;48;p3"/>
          <p:cNvPicPr preferRelativeResize="0"/>
          <p:nvPr/>
        </p:nvPicPr>
        <p:blipFill rotWithShape="1">
          <a:blip r:embed="rId5">
            <a:alphaModFix/>
          </a:blip>
          <a:srcRect b="0" l="0" r="0" t="0"/>
          <a:stretch/>
        </p:blipFill>
        <p:spPr>
          <a:xfrm>
            <a:off x="20817902" y="10833100"/>
            <a:ext cx="2046894" cy="2532822"/>
          </a:xfrm>
          <a:prstGeom prst="rect">
            <a:avLst/>
          </a:prstGeom>
          <a:noFill/>
          <a:ln>
            <a:noFill/>
          </a:ln>
        </p:spPr>
      </p:pic>
      <p:pic>
        <p:nvPicPr>
          <p:cNvPr descr=" " id="49" name="Google Shape;49;p3"/>
          <p:cNvPicPr preferRelativeResize="0"/>
          <p:nvPr/>
        </p:nvPicPr>
        <p:blipFill rotWithShape="1">
          <a:blip r:embed="rId6">
            <a:alphaModFix/>
          </a:blip>
          <a:srcRect b="0" l="0" r="0" t="0"/>
          <a:stretch/>
        </p:blipFill>
        <p:spPr>
          <a:xfrm>
            <a:off x="18734842" y="711200"/>
            <a:ext cx="4400136" cy="1689906"/>
          </a:xfrm>
          <a:prstGeom prst="rect">
            <a:avLst/>
          </a:prstGeom>
          <a:noFill/>
          <a:ln>
            <a:noFill/>
          </a:ln>
        </p:spPr>
      </p:pic>
      <p:pic>
        <p:nvPicPr>
          <p:cNvPr descr=" " id="50" name="Google Shape;50;p3"/>
          <p:cNvPicPr preferRelativeResize="0"/>
          <p:nvPr/>
        </p:nvPicPr>
        <p:blipFill rotWithShape="1">
          <a:blip r:embed="rId7">
            <a:alphaModFix/>
          </a:blip>
          <a:srcRect b="0" l="0" r="0" t="0"/>
          <a:stretch/>
        </p:blipFill>
        <p:spPr>
          <a:xfrm>
            <a:off x="406451" y="190500"/>
            <a:ext cx="3435370" cy="3581400"/>
          </a:xfrm>
          <a:prstGeom prst="rect">
            <a:avLst/>
          </a:prstGeom>
          <a:noFill/>
          <a:ln>
            <a:noFill/>
          </a:ln>
        </p:spPr>
      </p:pic>
      <p:sp>
        <p:nvSpPr>
          <p:cNvPr id="51" name="Google Shape;51;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 name="Google Shape;52;p3"/>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53" name="Google Shape;53;p3"/>
          <p:cNvSpPr/>
          <p:nvPr/>
        </p:nvSpPr>
        <p:spPr>
          <a:xfrm>
            <a:off x="4864708" y="1320800"/>
            <a:ext cx="15199566"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Table of Contents</a:t>
            </a:r>
            <a:endParaRPr b="0" i="0" sz="12800" u="none" cap="none" strike="noStrike">
              <a:solidFill>
                <a:schemeClr val="dk1"/>
              </a:solidFill>
              <a:latin typeface="Calibri"/>
              <a:ea typeface="Calibri"/>
              <a:cs typeface="Calibri"/>
              <a:sym typeface="Calibri"/>
            </a:endParaRPr>
          </a:p>
        </p:txBody>
      </p:sp>
      <p:sp>
        <p:nvSpPr>
          <p:cNvPr id="54" name="Google Shape;54;p3"/>
          <p:cNvSpPr/>
          <p:nvPr/>
        </p:nvSpPr>
        <p:spPr>
          <a:xfrm>
            <a:off x="4801200" y="4051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3"/>
          <p:cNvSpPr/>
          <p:nvPr/>
        </p:nvSpPr>
        <p:spPr>
          <a:xfrm>
            <a:off x="4801200" y="4051300"/>
            <a:ext cx="1625803" cy="1625600"/>
          </a:xfrm>
          <a:prstGeom prst="roundRect">
            <a:avLst>
              <a:gd fmla="val 781313" name="adj"/>
            </a:avLst>
          </a:prstGeom>
          <a:solidFill>
            <a:srgbClr val="FF72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3"/>
          <p:cNvSpPr/>
          <p:nvPr/>
        </p:nvSpPr>
        <p:spPr>
          <a:xfrm>
            <a:off x="5194949" y="4305300"/>
            <a:ext cx="838305"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01</a:t>
            </a:r>
            <a:endParaRPr b="0" i="0" sz="4800" u="none" cap="none" strike="noStrike">
              <a:solidFill>
                <a:schemeClr val="dk1"/>
              </a:solidFill>
              <a:latin typeface="Calibri"/>
              <a:ea typeface="Calibri"/>
              <a:cs typeface="Calibri"/>
              <a:sym typeface="Calibri"/>
            </a:endParaRPr>
          </a:p>
        </p:txBody>
      </p:sp>
      <p:sp>
        <p:nvSpPr>
          <p:cNvPr id="57" name="Google Shape;57;p3"/>
          <p:cNvSpPr/>
          <p:nvPr/>
        </p:nvSpPr>
        <p:spPr>
          <a:xfrm>
            <a:off x="6630229" y="40513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3"/>
          <p:cNvSpPr/>
          <p:nvPr/>
        </p:nvSpPr>
        <p:spPr>
          <a:xfrm>
            <a:off x="6630229" y="40513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Introduction</a:t>
            </a:r>
            <a:endParaRPr b="0" i="0" sz="4800" u="none" cap="none" strike="noStrike">
              <a:solidFill>
                <a:schemeClr val="dk1"/>
              </a:solidFill>
              <a:latin typeface="Calibri"/>
              <a:ea typeface="Calibri"/>
              <a:cs typeface="Calibri"/>
              <a:sym typeface="Calibri"/>
            </a:endParaRPr>
          </a:p>
        </p:txBody>
      </p:sp>
      <p:sp>
        <p:nvSpPr>
          <p:cNvPr id="59" name="Google Shape;59;p3"/>
          <p:cNvSpPr/>
          <p:nvPr/>
        </p:nvSpPr>
        <p:spPr>
          <a:xfrm>
            <a:off x="6630229" y="5067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60" name="Google Shape;60;p3"/>
          <p:cNvSpPr/>
          <p:nvPr/>
        </p:nvSpPr>
        <p:spPr>
          <a:xfrm>
            <a:off x="12269734" y="4051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3"/>
          <p:cNvSpPr/>
          <p:nvPr/>
        </p:nvSpPr>
        <p:spPr>
          <a:xfrm>
            <a:off x="12269734" y="4051300"/>
            <a:ext cx="1625803" cy="1625600"/>
          </a:xfrm>
          <a:prstGeom prst="roundRect">
            <a:avLst>
              <a:gd fmla="val 781313" name="adj"/>
            </a:avLst>
          </a:prstGeom>
          <a:solidFill>
            <a:srgbClr val="FF72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a:off x="12606326" y="4305300"/>
            <a:ext cx="952619"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02</a:t>
            </a:r>
            <a:endParaRPr b="0" i="0" sz="4800" u="none" cap="none" strike="noStrike">
              <a:solidFill>
                <a:schemeClr val="dk1"/>
              </a:solidFill>
              <a:latin typeface="Calibri"/>
              <a:ea typeface="Calibri"/>
              <a:cs typeface="Calibri"/>
              <a:sym typeface="Calibri"/>
            </a:endParaRPr>
          </a:p>
        </p:txBody>
      </p:sp>
      <p:sp>
        <p:nvSpPr>
          <p:cNvPr id="63" name="Google Shape;63;p3"/>
          <p:cNvSpPr/>
          <p:nvPr/>
        </p:nvSpPr>
        <p:spPr>
          <a:xfrm>
            <a:off x="14098762" y="40513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3"/>
          <p:cNvSpPr/>
          <p:nvPr/>
        </p:nvSpPr>
        <p:spPr>
          <a:xfrm>
            <a:off x="14098762" y="40513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Encounters</a:t>
            </a:r>
            <a:endParaRPr b="0" i="0" sz="4800" u="none" cap="none" strike="noStrike">
              <a:solidFill>
                <a:schemeClr val="dk1"/>
              </a:solidFill>
              <a:latin typeface="Calibri"/>
              <a:ea typeface="Calibri"/>
              <a:cs typeface="Calibri"/>
              <a:sym typeface="Calibri"/>
            </a:endParaRPr>
          </a:p>
        </p:txBody>
      </p:sp>
      <p:sp>
        <p:nvSpPr>
          <p:cNvPr id="65" name="Google Shape;65;p3"/>
          <p:cNvSpPr/>
          <p:nvPr/>
        </p:nvSpPr>
        <p:spPr>
          <a:xfrm>
            <a:off x="14098762" y="5067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66" name="Google Shape;66;p3"/>
          <p:cNvSpPr/>
          <p:nvPr/>
        </p:nvSpPr>
        <p:spPr>
          <a:xfrm>
            <a:off x="4801200" y="70358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3"/>
          <p:cNvSpPr/>
          <p:nvPr/>
        </p:nvSpPr>
        <p:spPr>
          <a:xfrm>
            <a:off x="4801200" y="7035800"/>
            <a:ext cx="1625803" cy="1625600"/>
          </a:xfrm>
          <a:prstGeom prst="roundRect">
            <a:avLst>
              <a:gd fmla="val 781313" name="adj"/>
            </a:avLst>
          </a:prstGeom>
          <a:solidFill>
            <a:srgbClr val="FF72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3"/>
          <p:cNvSpPr/>
          <p:nvPr/>
        </p:nvSpPr>
        <p:spPr>
          <a:xfrm>
            <a:off x="5125091" y="7289800"/>
            <a:ext cx="978022"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03</a:t>
            </a:r>
            <a:endParaRPr b="0" i="0" sz="4800" u="none" cap="none" strike="noStrike">
              <a:solidFill>
                <a:schemeClr val="dk1"/>
              </a:solidFill>
              <a:latin typeface="Calibri"/>
              <a:ea typeface="Calibri"/>
              <a:cs typeface="Calibri"/>
              <a:sym typeface="Calibri"/>
            </a:endParaRPr>
          </a:p>
        </p:txBody>
      </p:sp>
      <p:sp>
        <p:nvSpPr>
          <p:cNvPr id="69" name="Google Shape;69;p3"/>
          <p:cNvSpPr/>
          <p:nvPr/>
        </p:nvSpPr>
        <p:spPr>
          <a:xfrm>
            <a:off x="6630229" y="70358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6630229" y="70358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Wonders</a:t>
            </a:r>
            <a:endParaRPr b="0" i="0" sz="4800" u="none" cap="none" strike="noStrike">
              <a:solidFill>
                <a:schemeClr val="dk1"/>
              </a:solidFill>
              <a:latin typeface="Calibri"/>
              <a:ea typeface="Calibri"/>
              <a:cs typeface="Calibri"/>
              <a:sym typeface="Calibri"/>
            </a:endParaRPr>
          </a:p>
        </p:txBody>
      </p:sp>
      <p:sp>
        <p:nvSpPr>
          <p:cNvPr id="71" name="Google Shape;71;p3"/>
          <p:cNvSpPr/>
          <p:nvPr/>
        </p:nvSpPr>
        <p:spPr>
          <a:xfrm>
            <a:off x="6630229" y="80518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72" name="Google Shape;72;p3"/>
          <p:cNvSpPr/>
          <p:nvPr/>
        </p:nvSpPr>
        <p:spPr>
          <a:xfrm>
            <a:off x="12269734" y="70358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12269734" y="7035800"/>
            <a:ext cx="1625803" cy="1625600"/>
          </a:xfrm>
          <a:prstGeom prst="roundRect">
            <a:avLst>
              <a:gd fmla="val 781313" name="adj"/>
            </a:avLst>
          </a:prstGeom>
          <a:solidFill>
            <a:srgbClr val="FF72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a:off x="12574572" y="7289800"/>
            <a:ext cx="1016127"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04</a:t>
            </a:r>
            <a:endParaRPr b="0" i="0" sz="4800" u="none" cap="none" strike="noStrike">
              <a:solidFill>
                <a:schemeClr val="dk1"/>
              </a:solidFill>
              <a:latin typeface="Calibri"/>
              <a:ea typeface="Calibri"/>
              <a:cs typeface="Calibri"/>
              <a:sym typeface="Calibri"/>
            </a:endParaRPr>
          </a:p>
        </p:txBody>
      </p:sp>
      <p:sp>
        <p:nvSpPr>
          <p:cNvPr id="75" name="Google Shape;75;p3"/>
          <p:cNvSpPr/>
          <p:nvPr/>
        </p:nvSpPr>
        <p:spPr>
          <a:xfrm>
            <a:off x="14098762" y="70358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
          <p:cNvSpPr/>
          <p:nvPr/>
        </p:nvSpPr>
        <p:spPr>
          <a:xfrm>
            <a:off x="14098762" y="70358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Magic</a:t>
            </a:r>
            <a:endParaRPr b="0" i="0" sz="4800" u="none" cap="none" strike="noStrike">
              <a:solidFill>
                <a:schemeClr val="dk1"/>
              </a:solidFill>
              <a:latin typeface="Calibri"/>
              <a:ea typeface="Calibri"/>
              <a:cs typeface="Calibri"/>
              <a:sym typeface="Calibri"/>
            </a:endParaRPr>
          </a:p>
        </p:txBody>
      </p:sp>
      <p:sp>
        <p:nvSpPr>
          <p:cNvPr id="77" name="Google Shape;77;p3"/>
          <p:cNvSpPr/>
          <p:nvPr/>
        </p:nvSpPr>
        <p:spPr>
          <a:xfrm>
            <a:off x="14098762" y="80518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78" name="Google Shape;78;p3"/>
          <p:cNvSpPr/>
          <p:nvPr/>
        </p:nvSpPr>
        <p:spPr>
          <a:xfrm>
            <a:off x="4801200" y="10020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a:off x="4801200" y="10020300"/>
            <a:ext cx="1625803" cy="1625600"/>
          </a:xfrm>
          <a:prstGeom prst="roundRect">
            <a:avLst>
              <a:gd fmla="val 781313" name="adj"/>
            </a:avLst>
          </a:prstGeom>
          <a:solidFill>
            <a:srgbClr val="FF72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
          <p:cNvSpPr/>
          <p:nvPr/>
        </p:nvSpPr>
        <p:spPr>
          <a:xfrm>
            <a:off x="5112389" y="10274300"/>
            <a:ext cx="1003425"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05</a:t>
            </a:r>
            <a:endParaRPr b="0" i="0" sz="4800" u="none" cap="none" strike="noStrike">
              <a:solidFill>
                <a:schemeClr val="dk1"/>
              </a:solidFill>
              <a:latin typeface="Calibri"/>
              <a:ea typeface="Calibri"/>
              <a:cs typeface="Calibri"/>
              <a:sym typeface="Calibri"/>
            </a:endParaRPr>
          </a:p>
        </p:txBody>
      </p:sp>
      <p:sp>
        <p:nvSpPr>
          <p:cNvPr id="81" name="Google Shape;81;p3"/>
          <p:cNvSpPr/>
          <p:nvPr/>
        </p:nvSpPr>
        <p:spPr>
          <a:xfrm>
            <a:off x="6630229" y="100203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3"/>
          <p:cNvSpPr/>
          <p:nvPr/>
        </p:nvSpPr>
        <p:spPr>
          <a:xfrm>
            <a:off x="6630229" y="100203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Adventure</a:t>
            </a:r>
            <a:endParaRPr b="0" i="0" sz="4800" u="none" cap="none" strike="noStrike">
              <a:solidFill>
                <a:schemeClr val="dk1"/>
              </a:solidFill>
              <a:latin typeface="Calibri"/>
              <a:ea typeface="Calibri"/>
              <a:cs typeface="Calibri"/>
              <a:sym typeface="Calibri"/>
            </a:endParaRPr>
          </a:p>
        </p:txBody>
      </p:sp>
      <p:sp>
        <p:nvSpPr>
          <p:cNvPr id="83" name="Google Shape;83;p3"/>
          <p:cNvSpPr/>
          <p:nvPr/>
        </p:nvSpPr>
        <p:spPr>
          <a:xfrm>
            <a:off x="6630229" y="11036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84" name="Google Shape;84;p3"/>
          <p:cNvSpPr/>
          <p:nvPr/>
        </p:nvSpPr>
        <p:spPr>
          <a:xfrm>
            <a:off x="12269734" y="10020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3"/>
          <p:cNvSpPr/>
          <p:nvPr/>
        </p:nvSpPr>
        <p:spPr>
          <a:xfrm>
            <a:off x="12269734" y="10020300"/>
            <a:ext cx="1625803" cy="1625600"/>
          </a:xfrm>
          <a:prstGeom prst="roundRect">
            <a:avLst>
              <a:gd fmla="val 781313" name="adj"/>
            </a:avLst>
          </a:prstGeom>
          <a:solidFill>
            <a:srgbClr val="FF725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3"/>
          <p:cNvSpPr/>
          <p:nvPr/>
        </p:nvSpPr>
        <p:spPr>
          <a:xfrm>
            <a:off x="12587273" y="10274300"/>
            <a:ext cx="990724"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06</a:t>
            </a:r>
            <a:endParaRPr b="0" i="0" sz="4800" u="none" cap="none" strike="noStrike">
              <a:solidFill>
                <a:schemeClr val="dk1"/>
              </a:solidFill>
              <a:latin typeface="Calibri"/>
              <a:ea typeface="Calibri"/>
              <a:cs typeface="Calibri"/>
              <a:sym typeface="Calibri"/>
            </a:endParaRPr>
          </a:p>
        </p:txBody>
      </p:sp>
      <p:sp>
        <p:nvSpPr>
          <p:cNvPr id="87" name="Google Shape;87;p3"/>
          <p:cNvSpPr/>
          <p:nvPr/>
        </p:nvSpPr>
        <p:spPr>
          <a:xfrm>
            <a:off x="14098762" y="100203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3"/>
          <p:cNvSpPr/>
          <p:nvPr/>
        </p:nvSpPr>
        <p:spPr>
          <a:xfrm>
            <a:off x="14098762" y="100203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Conclusion</a:t>
            </a:r>
            <a:endParaRPr b="0" i="0" sz="4800" u="none" cap="none" strike="noStrike">
              <a:solidFill>
                <a:schemeClr val="dk1"/>
              </a:solidFill>
              <a:latin typeface="Calibri"/>
              <a:ea typeface="Calibri"/>
              <a:cs typeface="Calibri"/>
              <a:sym typeface="Calibri"/>
            </a:endParaRPr>
          </a:p>
        </p:txBody>
      </p:sp>
      <p:sp>
        <p:nvSpPr>
          <p:cNvPr id="89" name="Google Shape;89;p3"/>
          <p:cNvSpPr/>
          <p:nvPr/>
        </p:nvSpPr>
        <p:spPr>
          <a:xfrm>
            <a:off x="14098762" y="11036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E0E0"/>
        </a:solidFill>
      </p:bgPr>
    </p:bg>
    <p:spTree>
      <p:nvGrpSpPr>
        <p:cNvPr id="94" name="Shape 94"/>
        <p:cNvGrpSpPr/>
        <p:nvPr/>
      </p:nvGrpSpPr>
      <p:grpSpPr>
        <a:xfrm>
          <a:off x="0" y="0"/>
          <a:ext cx="0" cy="0"/>
          <a:chOff x="0" y="0"/>
          <a:chExt cx="0" cy="0"/>
        </a:xfrm>
      </p:grpSpPr>
      <p:pic>
        <p:nvPicPr>
          <p:cNvPr descr=" " id="95" name="Google Shape;95;p4"/>
          <p:cNvPicPr preferRelativeResize="0"/>
          <p:nvPr/>
        </p:nvPicPr>
        <p:blipFill rotWithShape="1">
          <a:blip r:embed="rId3">
            <a:alphaModFix/>
          </a:blip>
          <a:srcRect b="0" l="0" r="0" t="0"/>
          <a:stretch/>
        </p:blipFill>
        <p:spPr>
          <a:xfrm>
            <a:off x="4039105" y="-774700"/>
            <a:ext cx="16321540" cy="15265400"/>
          </a:xfrm>
          <a:prstGeom prst="rect">
            <a:avLst/>
          </a:prstGeom>
          <a:noFill/>
          <a:ln>
            <a:noFill/>
          </a:ln>
        </p:spPr>
      </p:pic>
      <p:pic>
        <p:nvPicPr>
          <p:cNvPr descr=" " id="96" name="Google Shape;96;p4"/>
          <p:cNvPicPr preferRelativeResize="0"/>
          <p:nvPr/>
        </p:nvPicPr>
        <p:blipFill rotWithShape="1">
          <a:blip r:embed="rId4">
            <a:alphaModFix/>
          </a:blip>
          <a:srcRect b="0" l="0" r="0" t="0"/>
          <a:stretch/>
        </p:blipFill>
        <p:spPr>
          <a:xfrm>
            <a:off x="1219352" y="10210800"/>
            <a:ext cx="2365922" cy="2522649"/>
          </a:xfrm>
          <a:prstGeom prst="rect">
            <a:avLst/>
          </a:prstGeom>
          <a:noFill/>
          <a:ln>
            <a:noFill/>
          </a:ln>
        </p:spPr>
      </p:pic>
      <p:pic>
        <p:nvPicPr>
          <p:cNvPr descr=" " id="97" name="Google Shape;97;p4"/>
          <p:cNvPicPr preferRelativeResize="0"/>
          <p:nvPr/>
        </p:nvPicPr>
        <p:blipFill rotWithShape="1">
          <a:blip r:embed="rId5">
            <a:alphaModFix/>
          </a:blip>
          <a:srcRect b="0" l="0" r="0" t="0"/>
          <a:stretch/>
        </p:blipFill>
        <p:spPr>
          <a:xfrm>
            <a:off x="20360645" y="10147300"/>
            <a:ext cx="3234511" cy="3568055"/>
          </a:xfrm>
          <a:prstGeom prst="rect">
            <a:avLst/>
          </a:prstGeom>
          <a:noFill/>
          <a:ln>
            <a:noFill/>
          </a:ln>
        </p:spPr>
      </p:pic>
      <p:pic>
        <p:nvPicPr>
          <p:cNvPr descr=" " id="98" name="Google Shape;98;p4"/>
          <p:cNvPicPr preferRelativeResize="0"/>
          <p:nvPr/>
        </p:nvPicPr>
        <p:blipFill rotWithShape="1">
          <a:blip r:embed="rId6">
            <a:alphaModFix/>
          </a:blip>
          <a:srcRect b="0" l="0" r="0" t="0"/>
          <a:stretch/>
        </p:blipFill>
        <p:spPr>
          <a:xfrm>
            <a:off x="381048" y="673100"/>
            <a:ext cx="4230041" cy="3169202"/>
          </a:xfrm>
          <a:prstGeom prst="rect">
            <a:avLst/>
          </a:prstGeom>
          <a:noFill/>
          <a:ln>
            <a:noFill/>
          </a:ln>
        </p:spPr>
      </p:pic>
      <p:pic>
        <p:nvPicPr>
          <p:cNvPr descr=" " id="99" name="Google Shape;99;p4"/>
          <p:cNvPicPr preferRelativeResize="0"/>
          <p:nvPr/>
        </p:nvPicPr>
        <p:blipFill rotWithShape="1">
          <a:blip r:embed="rId7">
            <a:alphaModFix/>
          </a:blip>
          <a:srcRect b="0" l="0" r="0" t="0"/>
          <a:stretch/>
        </p:blipFill>
        <p:spPr>
          <a:xfrm>
            <a:off x="965321" y="4470400"/>
            <a:ext cx="1107593" cy="2080208"/>
          </a:xfrm>
          <a:prstGeom prst="rect">
            <a:avLst/>
          </a:prstGeom>
          <a:noFill/>
          <a:ln>
            <a:noFill/>
          </a:ln>
        </p:spPr>
      </p:pic>
      <p:pic>
        <p:nvPicPr>
          <p:cNvPr descr=" " id="100" name="Google Shape;100;p4"/>
          <p:cNvPicPr preferRelativeResize="0"/>
          <p:nvPr/>
        </p:nvPicPr>
        <p:blipFill rotWithShape="1">
          <a:blip r:embed="rId8">
            <a:alphaModFix/>
          </a:blip>
          <a:srcRect b="0" l="0" r="0" t="0"/>
          <a:stretch/>
        </p:blipFill>
        <p:spPr>
          <a:xfrm>
            <a:off x="19611251" y="1485900"/>
            <a:ext cx="3136976" cy="2518501"/>
          </a:xfrm>
          <a:prstGeom prst="rect">
            <a:avLst/>
          </a:prstGeom>
          <a:noFill/>
          <a:ln>
            <a:noFill/>
          </a:ln>
        </p:spPr>
      </p:pic>
      <p:sp>
        <p:nvSpPr>
          <p:cNvPr id="101" name="Google Shape;101;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2" name="Google Shape;102;p4"/>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103" name="Google Shape;103;p4"/>
          <p:cNvSpPr/>
          <p:nvPr/>
        </p:nvSpPr>
        <p:spPr>
          <a:xfrm>
            <a:off x="6985873" y="5067300"/>
            <a:ext cx="10428003" cy="396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4"/>
          <p:cNvSpPr/>
          <p:nvPr/>
        </p:nvSpPr>
        <p:spPr>
          <a:xfrm>
            <a:off x="6714906" y="5067300"/>
            <a:ext cx="10969938" cy="2980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Introduction</a:t>
            </a:r>
            <a:endParaRPr b="0" i="0" sz="12800" u="none" cap="none" strike="noStrike">
              <a:solidFill>
                <a:schemeClr val="dk1"/>
              </a:solidFill>
              <a:latin typeface="Calibri"/>
              <a:ea typeface="Calibri"/>
              <a:cs typeface="Calibri"/>
              <a:sym typeface="Calibri"/>
            </a:endParaRPr>
          </a:p>
        </p:txBody>
      </p:sp>
      <p:sp>
        <p:nvSpPr>
          <p:cNvPr id="105" name="Google Shape;105;p4"/>
          <p:cNvSpPr/>
          <p:nvPr/>
        </p:nvSpPr>
        <p:spPr>
          <a:xfrm>
            <a:off x="6918131" y="7810500"/>
            <a:ext cx="10563487"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Fantasy Realm: Uncovering the Secrets of the Imagination and the Magic that Lies Within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0" name="Shape 110"/>
        <p:cNvGrpSpPr/>
        <p:nvPr/>
      </p:nvGrpSpPr>
      <p:grpSpPr>
        <a:xfrm>
          <a:off x="0" y="0"/>
          <a:ext cx="0" cy="0"/>
          <a:chOff x="0" y="0"/>
          <a:chExt cx="0" cy="0"/>
        </a:xfrm>
      </p:grpSpPr>
      <p:pic>
        <p:nvPicPr>
          <p:cNvPr descr=" " id="111" name="Google Shape;111;p5"/>
          <p:cNvPicPr preferRelativeResize="0"/>
          <p:nvPr/>
        </p:nvPicPr>
        <p:blipFill rotWithShape="1">
          <a:blip r:embed="rId3">
            <a:alphaModFix/>
          </a:blip>
          <a:srcRect b="0" l="0" r="0" t="0"/>
          <a:stretch/>
        </p:blipFill>
        <p:spPr>
          <a:xfrm>
            <a:off x="5817327" y="8953500"/>
            <a:ext cx="21973746" cy="10972800"/>
          </a:xfrm>
          <a:prstGeom prst="rect">
            <a:avLst/>
          </a:prstGeom>
          <a:noFill/>
          <a:ln>
            <a:noFill/>
          </a:ln>
        </p:spPr>
      </p:pic>
      <p:pic>
        <p:nvPicPr>
          <p:cNvPr descr=" " id="112" name="Google Shape;112;p5"/>
          <p:cNvPicPr preferRelativeResize="0"/>
          <p:nvPr/>
        </p:nvPicPr>
        <p:blipFill rotWithShape="1">
          <a:blip r:embed="rId4">
            <a:alphaModFix/>
          </a:blip>
          <a:srcRect b="0" l="0" r="0" t="0"/>
          <a:stretch/>
        </p:blipFill>
        <p:spPr>
          <a:xfrm>
            <a:off x="-3124589" y="-838200"/>
            <a:ext cx="16003999" cy="5067300"/>
          </a:xfrm>
          <a:prstGeom prst="rect">
            <a:avLst/>
          </a:prstGeom>
          <a:noFill/>
          <a:ln>
            <a:noFill/>
          </a:ln>
        </p:spPr>
      </p:pic>
      <p:pic>
        <p:nvPicPr>
          <p:cNvPr descr=" " id="113" name="Google Shape;113;p5"/>
          <p:cNvPicPr preferRelativeResize="0"/>
          <p:nvPr/>
        </p:nvPicPr>
        <p:blipFill rotWithShape="1">
          <a:blip r:embed="rId5">
            <a:alphaModFix/>
          </a:blip>
          <a:srcRect b="0" l="0" r="0" t="0"/>
          <a:stretch/>
        </p:blipFill>
        <p:spPr>
          <a:xfrm>
            <a:off x="469959" y="901700"/>
            <a:ext cx="2052649" cy="2597038"/>
          </a:xfrm>
          <a:prstGeom prst="rect">
            <a:avLst/>
          </a:prstGeom>
          <a:noFill/>
          <a:ln>
            <a:noFill/>
          </a:ln>
        </p:spPr>
      </p:pic>
      <p:pic>
        <p:nvPicPr>
          <p:cNvPr descr=" " id="114" name="Google Shape;114;p5"/>
          <p:cNvPicPr preferRelativeResize="0"/>
          <p:nvPr/>
        </p:nvPicPr>
        <p:blipFill rotWithShape="1">
          <a:blip r:embed="rId6">
            <a:alphaModFix/>
          </a:blip>
          <a:srcRect b="0" l="0" r="0" t="0"/>
          <a:stretch/>
        </p:blipFill>
        <p:spPr>
          <a:xfrm>
            <a:off x="21351369" y="10795000"/>
            <a:ext cx="2437024" cy="2289795"/>
          </a:xfrm>
          <a:prstGeom prst="rect">
            <a:avLst/>
          </a:prstGeom>
          <a:noFill/>
          <a:ln>
            <a:noFill/>
          </a:ln>
        </p:spPr>
      </p:pic>
      <p:pic>
        <p:nvPicPr>
          <p:cNvPr descr=" " id="115" name="Google Shape;115;p5"/>
          <p:cNvPicPr preferRelativeResize="0"/>
          <p:nvPr/>
        </p:nvPicPr>
        <p:blipFill rotWithShape="1">
          <a:blip r:embed="rId7">
            <a:alphaModFix/>
          </a:blip>
          <a:srcRect b="0" l="0" r="0" t="0"/>
          <a:stretch/>
        </p:blipFill>
        <p:spPr>
          <a:xfrm>
            <a:off x="18455407" y="901700"/>
            <a:ext cx="4804952" cy="2724863"/>
          </a:xfrm>
          <a:prstGeom prst="rect">
            <a:avLst/>
          </a:prstGeom>
          <a:noFill/>
          <a:ln>
            <a:noFill/>
          </a:ln>
        </p:spPr>
      </p:pic>
      <p:sp>
        <p:nvSpPr>
          <p:cNvPr id="116" name="Google Shape;116;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7" name="Google Shape;117;p5"/>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18" name="Google Shape;118;p5"/>
          <p:cNvSpPr/>
          <p:nvPr/>
        </p:nvSpPr>
        <p:spPr>
          <a:xfrm>
            <a:off x="2959470" y="2743200"/>
            <a:ext cx="16418919"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Realm of the Extraordinary</a:t>
            </a:r>
            <a:endParaRPr b="0" i="0" sz="8000" u="none" cap="none" strike="noStrike">
              <a:solidFill>
                <a:schemeClr val="dk1"/>
              </a:solidFill>
              <a:latin typeface="Calibri"/>
              <a:ea typeface="Calibri"/>
              <a:cs typeface="Calibri"/>
              <a:sym typeface="Calibri"/>
            </a:endParaRPr>
          </a:p>
        </p:txBody>
      </p:sp>
      <p:sp>
        <p:nvSpPr>
          <p:cNvPr id="119" name="Google Shape;119;p5"/>
          <p:cNvSpPr/>
          <p:nvPr/>
        </p:nvSpPr>
        <p:spPr>
          <a:xfrm>
            <a:off x="2959470" y="47371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20" name="Google Shape;120;p5"/>
          <p:cNvSpPr/>
          <p:nvPr/>
        </p:nvSpPr>
        <p:spPr>
          <a:xfrm>
            <a:off x="12701588" y="47371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5" name="Shape 125"/>
        <p:cNvGrpSpPr/>
        <p:nvPr/>
      </p:nvGrpSpPr>
      <p:grpSpPr>
        <a:xfrm>
          <a:off x="0" y="0"/>
          <a:ext cx="0" cy="0"/>
          <a:chOff x="0" y="0"/>
          <a:chExt cx="0" cy="0"/>
        </a:xfrm>
      </p:grpSpPr>
      <p:pic>
        <p:nvPicPr>
          <p:cNvPr descr=" " id="126" name="Google Shape;126;p6"/>
          <p:cNvPicPr preferRelativeResize="0"/>
          <p:nvPr/>
        </p:nvPicPr>
        <p:blipFill rotWithShape="1">
          <a:blip r:embed="rId3">
            <a:alphaModFix/>
          </a:blip>
          <a:srcRect b="0" l="0" r="0" t="0"/>
          <a:stretch/>
        </p:blipFill>
        <p:spPr>
          <a:xfrm>
            <a:off x="0" y="-254000"/>
            <a:ext cx="8357645" cy="7200900"/>
          </a:xfrm>
          <a:prstGeom prst="rect">
            <a:avLst/>
          </a:prstGeom>
          <a:noFill/>
          <a:ln>
            <a:noFill/>
          </a:ln>
        </p:spPr>
      </p:pic>
      <p:pic>
        <p:nvPicPr>
          <p:cNvPr descr=" " id="127" name="Google Shape;127;p6"/>
          <p:cNvPicPr preferRelativeResize="0"/>
          <p:nvPr/>
        </p:nvPicPr>
        <p:blipFill rotWithShape="1">
          <a:blip r:embed="rId4">
            <a:alphaModFix/>
          </a:blip>
          <a:srcRect b="0" l="0" r="0" t="0"/>
          <a:stretch/>
        </p:blipFill>
        <p:spPr>
          <a:xfrm>
            <a:off x="11215502" y="6858000"/>
            <a:ext cx="13895537" cy="8051800"/>
          </a:xfrm>
          <a:prstGeom prst="rect">
            <a:avLst/>
          </a:prstGeom>
          <a:noFill/>
          <a:ln>
            <a:noFill/>
          </a:ln>
        </p:spPr>
      </p:pic>
      <p:pic>
        <p:nvPicPr>
          <p:cNvPr descr=" " id="128" name="Google Shape;128;p6"/>
          <p:cNvPicPr preferRelativeResize="0"/>
          <p:nvPr/>
        </p:nvPicPr>
        <p:blipFill rotWithShape="1">
          <a:blip r:embed="rId5">
            <a:alphaModFix/>
          </a:blip>
          <a:srcRect b="0" l="0" r="0" t="0"/>
          <a:stretch/>
        </p:blipFill>
        <p:spPr>
          <a:xfrm>
            <a:off x="21478384" y="-254000"/>
            <a:ext cx="3634487" cy="4009281"/>
          </a:xfrm>
          <a:prstGeom prst="rect">
            <a:avLst/>
          </a:prstGeom>
          <a:noFill/>
          <a:ln>
            <a:noFill/>
          </a:ln>
        </p:spPr>
      </p:pic>
      <p:pic>
        <p:nvPicPr>
          <p:cNvPr descr=" " id="129" name="Google Shape;129;p6"/>
          <p:cNvPicPr preferRelativeResize="0"/>
          <p:nvPr/>
        </p:nvPicPr>
        <p:blipFill rotWithShape="1">
          <a:blip r:embed="rId6">
            <a:alphaModFix/>
          </a:blip>
          <a:srcRect b="0" l="0" r="0" t="0"/>
          <a:stretch/>
        </p:blipFill>
        <p:spPr>
          <a:xfrm>
            <a:off x="799909" y="638603"/>
            <a:ext cx="3025589" cy="2266807"/>
          </a:xfrm>
          <a:prstGeom prst="rect">
            <a:avLst/>
          </a:prstGeom>
          <a:noFill/>
          <a:ln>
            <a:noFill/>
          </a:ln>
        </p:spPr>
      </p:pic>
      <p:pic>
        <p:nvPicPr>
          <p:cNvPr descr=" " id="130" name="Google Shape;130;p6"/>
          <p:cNvPicPr preferRelativeResize="0"/>
          <p:nvPr/>
        </p:nvPicPr>
        <p:blipFill rotWithShape="1">
          <a:blip r:embed="rId7">
            <a:alphaModFix/>
          </a:blip>
          <a:srcRect b="0" l="0" r="0" t="0"/>
          <a:stretch/>
        </p:blipFill>
        <p:spPr>
          <a:xfrm>
            <a:off x="0" y="10452100"/>
            <a:ext cx="3251606" cy="2610526"/>
          </a:xfrm>
          <a:prstGeom prst="rect">
            <a:avLst/>
          </a:prstGeom>
          <a:noFill/>
          <a:ln>
            <a:noFill/>
          </a:ln>
        </p:spPr>
      </p:pic>
      <p:sp>
        <p:nvSpPr>
          <p:cNvPr id="131" name="Google Shape;131;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2" name="Google Shape;132;p6"/>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133" name="Google Shape;133;p6"/>
          <p:cNvPicPr preferRelativeResize="0"/>
          <p:nvPr/>
        </p:nvPicPr>
        <p:blipFill rotWithShape="1">
          <a:blip r:embed="rId9">
            <a:alphaModFix/>
          </a:blip>
          <a:srcRect b="0" l="0" r="0" t="0"/>
          <a:stretch/>
        </p:blipFill>
        <p:spPr>
          <a:xfrm>
            <a:off x="0" y="0"/>
            <a:ext cx="11685461" cy="13716000"/>
          </a:xfrm>
          <a:prstGeom prst="rect">
            <a:avLst/>
          </a:prstGeom>
          <a:noFill/>
          <a:ln>
            <a:noFill/>
          </a:ln>
        </p:spPr>
      </p:pic>
      <p:sp>
        <p:nvSpPr>
          <p:cNvPr id="134" name="Google Shape;134;p6"/>
          <p:cNvSpPr/>
          <p:nvPr/>
        </p:nvSpPr>
        <p:spPr>
          <a:xfrm>
            <a:off x="13057232" y="2705100"/>
            <a:ext cx="9907238"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5" name="Google Shape;135;p6"/>
          <p:cNvPicPr preferRelativeResize="0"/>
          <p:nvPr/>
        </p:nvPicPr>
        <p:blipFill rotWithShape="1">
          <a:blip r:embed="rId10">
            <a:alphaModFix/>
          </a:blip>
          <a:srcRect b="0" l="0" r="0" t="0"/>
          <a:stretch/>
        </p:blipFill>
        <p:spPr>
          <a:xfrm>
            <a:off x="13057232" y="3596208"/>
            <a:ext cx="1625803" cy="1773783"/>
          </a:xfrm>
          <a:prstGeom prst="rect">
            <a:avLst/>
          </a:prstGeom>
          <a:noFill/>
          <a:ln>
            <a:noFill/>
          </a:ln>
        </p:spPr>
      </p:pic>
      <p:sp>
        <p:nvSpPr>
          <p:cNvPr id="136" name="Google Shape;136;p6"/>
          <p:cNvSpPr/>
          <p:nvPr/>
        </p:nvSpPr>
        <p:spPr>
          <a:xfrm>
            <a:off x="15089486" y="2705100"/>
            <a:ext cx="7874984"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6"/>
          <p:cNvSpPr/>
          <p:nvPr/>
        </p:nvSpPr>
        <p:spPr>
          <a:xfrm>
            <a:off x="15089486" y="2705100"/>
            <a:ext cx="8078210"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Unicorn Sightings</a:t>
            </a:r>
            <a:endParaRPr b="0" i="0" sz="4800" u="none" cap="none" strike="noStrike">
              <a:solidFill>
                <a:schemeClr val="dk1"/>
              </a:solidFill>
              <a:latin typeface="Calibri"/>
              <a:ea typeface="Calibri"/>
              <a:cs typeface="Calibri"/>
              <a:sym typeface="Calibri"/>
            </a:endParaRPr>
          </a:p>
        </p:txBody>
      </p:sp>
      <p:sp>
        <p:nvSpPr>
          <p:cNvPr id="138" name="Google Shape;138;p6"/>
          <p:cNvSpPr/>
          <p:nvPr/>
        </p:nvSpPr>
        <p:spPr>
          <a:xfrm>
            <a:off x="15089486" y="3822700"/>
            <a:ext cx="8010468"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39" name="Google Shape;139;p6"/>
          <p:cNvSpPr/>
          <p:nvPr/>
        </p:nvSpPr>
        <p:spPr>
          <a:xfrm>
            <a:off x="13057232" y="6858000"/>
            <a:ext cx="9907238"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0" name="Google Shape;140;p6"/>
          <p:cNvPicPr preferRelativeResize="0"/>
          <p:nvPr/>
        </p:nvPicPr>
        <p:blipFill rotWithShape="1">
          <a:blip r:embed="rId11">
            <a:alphaModFix/>
          </a:blip>
          <a:srcRect b="0" l="0" r="0" t="0"/>
          <a:stretch/>
        </p:blipFill>
        <p:spPr>
          <a:xfrm>
            <a:off x="13057232" y="7751012"/>
            <a:ext cx="1625803" cy="1769969"/>
          </a:xfrm>
          <a:prstGeom prst="rect">
            <a:avLst/>
          </a:prstGeom>
          <a:noFill/>
          <a:ln>
            <a:noFill/>
          </a:ln>
        </p:spPr>
      </p:pic>
      <p:sp>
        <p:nvSpPr>
          <p:cNvPr id="141" name="Google Shape;141;p6"/>
          <p:cNvSpPr/>
          <p:nvPr/>
        </p:nvSpPr>
        <p:spPr>
          <a:xfrm>
            <a:off x="15089486" y="6858000"/>
            <a:ext cx="7874984"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6"/>
          <p:cNvSpPr/>
          <p:nvPr/>
        </p:nvSpPr>
        <p:spPr>
          <a:xfrm>
            <a:off x="15089486" y="6858000"/>
            <a:ext cx="8078210"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a:t>
            </a:r>
            <a:endParaRPr b="0" i="0" sz="4800" u="none" cap="none" strike="noStrike">
              <a:solidFill>
                <a:schemeClr val="dk1"/>
              </a:solidFill>
              <a:latin typeface="Calibri"/>
              <a:ea typeface="Calibri"/>
              <a:cs typeface="Calibri"/>
              <a:sym typeface="Calibri"/>
            </a:endParaRPr>
          </a:p>
        </p:txBody>
      </p:sp>
      <p:sp>
        <p:nvSpPr>
          <p:cNvPr id="143" name="Google Shape;143;p6"/>
          <p:cNvSpPr/>
          <p:nvPr/>
        </p:nvSpPr>
        <p:spPr>
          <a:xfrm>
            <a:off x="15089486" y="7975600"/>
            <a:ext cx="8010468"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8" name="Shape 148"/>
        <p:cNvGrpSpPr/>
        <p:nvPr/>
      </p:nvGrpSpPr>
      <p:grpSpPr>
        <a:xfrm>
          <a:off x="0" y="0"/>
          <a:ext cx="0" cy="0"/>
          <a:chOff x="0" y="0"/>
          <a:chExt cx="0" cy="0"/>
        </a:xfrm>
      </p:grpSpPr>
      <p:pic>
        <p:nvPicPr>
          <p:cNvPr descr=" " id="149" name="Google Shape;149;p7"/>
          <p:cNvPicPr preferRelativeResize="0"/>
          <p:nvPr/>
        </p:nvPicPr>
        <p:blipFill rotWithShape="1">
          <a:blip r:embed="rId3">
            <a:alphaModFix/>
          </a:blip>
          <a:srcRect b="0" l="0" r="0" t="0"/>
          <a:stretch/>
        </p:blipFill>
        <p:spPr>
          <a:xfrm>
            <a:off x="-1917940" y="5626100"/>
            <a:ext cx="11507638" cy="11226800"/>
          </a:xfrm>
          <a:prstGeom prst="rect">
            <a:avLst/>
          </a:prstGeom>
          <a:noFill/>
          <a:ln>
            <a:noFill/>
          </a:ln>
        </p:spPr>
      </p:pic>
      <p:pic>
        <p:nvPicPr>
          <p:cNvPr descr=" " id="150" name="Google Shape;150;p7"/>
          <p:cNvPicPr preferRelativeResize="0"/>
          <p:nvPr/>
        </p:nvPicPr>
        <p:blipFill rotWithShape="1">
          <a:blip r:embed="rId4">
            <a:alphaModFix/>
          </a:blip>
          <a:srcRect b="0" l="0" r="0" t="0"/>
          <a:stretch/>
        </p:blipFill>
        <p:spPr>
          <a:xfrm>
            <a:off x="12511064" y="0"/>
            <a:ext cx="12460257" cy="6705600"/>
          </a:xfrm>
          <a:prstGeom prst="rect">
            <a:avLst/>
          </a:prstGeom>
          <a:noFill/>
          <a:ln>
            <a:noFill/>
          </a:ln>
        </p:spPr>
      </p:pic>
      <p:pic>
        <p:nvPicPr>
          <p:cNvPr descr=" " id="151" name="Google Shape;151;p7"/>
          <p:cNvPicPr preferRelativeResize="0"/>
          <p:nvPr/>
        </p:nvPicPr>
        <p:blipFill rotWithShape="1">
          <a:blip r:embed="rId5">
            <a:alphaModFix/>
          </a:blip>
          <a:srcRect b="0" l="0" r="0" t="0"/>
          <a:stretch/>
        </p:blipFill>
        <p:spPr>
          <a:xfrm>
            <a:off x="20817902" y="10833100"/>
            <a:ext cx="2046894" cy="2532819"/>
          </a:xfrm>
          <a:prstGeom prst="rect">
            <a:avLst/>
          </a:prstGeom>
          <a:noFill/>
          <a:ln>
            <a:noFill/>
          </a:ln>
        </p:spPr>
      </p:pic>
      <p:pic>
        <p:nvPicPr>
          <p:cNvPr descr=" " id="152" name="Google Shape;152;p7"/>
          <p:cNvPicPr preferRelativeResize="0"/>
          <p:nvPr/>
        </p:nvPicPr>
        <p:blipFill rotWithShape="1">
          <a:blip r:embed="rId6">
            <a:alphaModFix/>
          </a:blip>
          <a:srcRect b="0" l="0" r="0" t="0"/>
          <a:stretch/>
        </p:blipFill>
        <p:spPr>
          <a:xfrm>
            <a:off x="18734842" y="711200"/>
            <a:ext cx="4400136" cy="1689906"/>
          </a:xfrm>
          <a:prstGeom prst="rect">
            <a:avLst/>
          </a:prstGeom>
          <a:noFill/>
          <a:ln>
            <a:noFill/>
          </a:ln>
        </p:spPr>
      </p:pic>
      <p:pic>
        <p:nvPicPr>
          <p:cNvPr descr=" " id="153" name="Google Shape;153;p7"/>
          <p:cNvPicPr preferRelativeResize="0"/>
          <p:nvPr/>
        </p:nvPicPr>
        <p:blipFill rotWithShape="1">
          <a:blip r:embed="rId7">
            <a:alphaModFix/>
          </a:blip>
          <a:srcRect b="0" l="0" r="0" t="0"/>
          <a:stretch/>
        </p:blipFill>
        <p:spPr>
          <a:xfrm>
            <a:off x="406451" y="190500"/>
            <a:ext cx="3435370" cy="3581400"/>
          </a:xfrm>
          <a:prstGeom prst="rect">
            <a:avLst/>
          </a:prstGeom>
          <a:noFill/>
          <a:ln>
            <a:noFill/>
          </a:ln>
        </p:spPr>
      </p:pic>
      <p:sp>
        <p:nvSpPr>
          <p:cNvPr id="154" name="Google Shape;154;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5" name="Google Shape;155;p7"/>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156" name="Google Shape;156;p7"/>
          <p:cNvSpPr/>
          <p:nvPr/>
        </p:nvSpPr>
        <p:spPr>
          <a:xfrm>
            <a:off x="3543743"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7" name="Google Shape;157;p7"/>
          <p:cNvPicPr preferRelativeResize="0"/>
          <p:nvPr/>
        </p:nvPicPr>
        <p:blipFill rotWithShape="1">
          <a:blip r:embed="rId9">
            <a:alphaModFix/>
          </a:blip>
          <a:srcRect b="0" l="0" r="0" t="0"/>
          <a:stretch/>
        </p:blipFill>
        <p:spPr>
          <a:xfrm>
            <a:off x="6827531" y="1384300"/>
            <a:ext cx="1561436" cy="1625600"/>
          </a:xfrm>
          <a:prstGeom prst="rect">
            <a:avLst/>
          </a:prstGeom>
          <a:noFill/>
          <a:ln>
            <a:noFill/>
          </a:ln>
        </p:spPr>
      </p:pic>
      <p:sp>
        <p:nvSpPr>
          <p:cNvPr id="158" name="Google Shape;158;p7"/>
          <p:cNvSpPr/>
          <p:nvPr/>
        </p:nvSpPr>
        <p:spPr>
          <a:xfrm>
            <a:off x="4832954" y="3619500"/>
            <a:ext cx="5550594" cy="91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7"/>
          <p:cNvSpPr/>
          <p:nvPr/>
        </p:nvSpPr>
        <p:spPr>
          <a:xfrm>
            <a:off x="4832954" y="3619500"/>
            <a:ext cx="5753819"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Unicorn Sightings</a:t>
            </a:r>
            <a:endParaRPr b="0" i="0" sz="4800" u="none" cap="none" strike="noStrike">
              <a:solidFill>
                <a:schemeClr val="dk1"/>
              </a:solidFill>
              <a:latin typeface="Calibri"/>
              <a:ea typeface="Calibri"/>
              <a:cs typeface="Calibri"/>
              <a:sym typeface="Calibri"/>
            </a:endParaRPr>
          </a:p>
        </p:txBody>
      </p:sp>
      <p:sp>
        <p:nvSpPr>
          <p:cNvPr id="160" name="Google Shape;160;p7"/>
          <p:cNvSpPr/>
          <p:nvPr/>
        </p:nvSpPr>
        <p:spPr>
          <a:xfrm>
            <a:off x="3543743" y="5143500"/>
            <a:ext cx="8129016"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7"/>
          <p:cNvSpPr/>
          <p:nvPr/>
        </p:nvSpPr>
        <p:spPr>
          <a:xfrm>
            <a:off x="3476001" y="5143500"/>
            <a:ext cx="8264500" cy="1964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62" name="Google Shape;162;p7"/>
          <p:cNvPicPr preferRelativeResize="0"/>
          <p:nvPr/>
        </p:nvPicPr>
        <p:blipFill rotWithShape="1">
          <a:blip r:embed="rId10">
            <a:alphaModFix/>
          </a:blip>
          <a:srcRect b="0" l="0" r="0" t="0"/>
          <a:stretch/>
        </p:blipFill>
        <p:spPr>
          <a:xfrm>
            <a:off x="3543743" y="7581900"/>
            <a:ext cx="8129016" cy="5016500"/>
          </a:xfrm>
          <a:prstGeom prst="rect">
            <a:avLst/>
          </a:prstGeom>
          <a:noFill/>
          <a:ln>
            <a:noFill/>
          </a:ln>
        </p:spPr>
      </p:pic>
      <p:sp>
        <p:nvSpPr>
          <p:cNvPr id="163" name="Google Shape;163;p7"/>
          <p:cNvSpPr/>
          <p:nvPr/>
        </p:nvSpPr>
        <p:spPr>
          <a:xfrm>
            <a:off x="12663483"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4" name="Google Shape;164;p7"/>
          <p:cNvPicPr preferRelativeResize="0"/>
          <p:nvPr/>
        </p:nvPicPr>
        <p:blipFill rotWithShape="1">
          <a:blip r:embed="rId11">
            <a:alphaModFix/>
          </a:blip>
          <a:srcRect b="0" l="0" r="0" t="0"/>
          <a:stretch/>
        </p:blipFill>
        <p:spPr>
          <a:xfrm>
            <a:off x="16220544" y="1384300"/>
            <a:ext cx="1014896" cy="1625600"/>
          </a:xfrm>
          <a:prstGeom prst="rect">
            <a:avLst/>
          </a:prstGeom>
          <a:noFill/>
          <a:ln>
            <a:noFill/>
          </a:ln>
        </p:spPr>
      </p:pic>
      <p:sp>
        <p:nvSpPr>
          <p:cNvPr id="165" name="Google Shape;165;p7"/>
          <p:cNvSpPr/>
          <p:nvPr/>
        </p:nvSpPr>
        <p:spPr>
          <a:xfrm>
            <a:off x="14282935" y="3619500"/>
            <a:ext cx="4890111" cy="91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7"/>
          <p:cNvSpPr/>
          <p:nvPr/>
        </p:nvSpPr>
        <p:spPr>
          <a:xfrm>
            <a:off x="14282935" y="3619500"/>
            <a:ext cx="5093337"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a:t>
            </a:r>
            <a:endParaRPr b="0" i="0" sz="4800" u="none" cap="none" strike="noStrike">
              <a:solidFill>
                <a:schemeClr val="dk1"/>
              </a:solidFill>
              <a:latin typeface="Calibri"/>
              <a:ea typeface="Calibri"/>
              <a:cs typeface="Calibri"/>
              <a:sym typeface="Calibri"/>
            </a:endParaRPr>
          </a:p>
        </p:txBody>
      </p:sp>
      <p:sp>
        <p:nvSpPr>
          <p:cNvPr id="167" name="Google Shape;167;p7"/>
          <p:cNvSpPr/>
          <p:nvPr/>
        </p:nvSpPr>
        <p:spPr>
          <a:xfrm>
            <a:off x="12663483" y="5143500"/>
            <a:ext cx="8129016"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7"/>
          <p:cNvSpPr/>
          <p:nvPr/>
        </p:nvSpPr>
        <p:spPr>
          <a:xfrm>
            <a:off x="12595741" y="5143500"/>
            <a:ext cx="8264500" cy="1964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69" name="Google Shape;169;p7"/>
          <p:cNvPicPr preferRelativeResize="0"/>
          <p:nvPr/>
        </p:nvPicPr>
        <p:blipFill rotWithShape="1">
          <a:blip r:embed="rId12">
            <a:alphaModFix/>
          </a:blip>
          <a:srcRect b="0" l="0" r="0" t="0"/>
          <a:stretch/>
        </p:blipFill>
        <p:spPr>
          <a:xfrm>
            <a:off x="12663483" y="7581900"/>
            <a:ext cx="8129016" cy="5016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E0E0"/>
        </a:solidFill>
      </p:bgPr>
    </p:bg>
    <p:spTree>
      <p:nvGrpSpPr>
        <p:cNvPr id="174" name="Shape 174"/>
        <p:cNvGrpSpPr/>
        <p:nvPr/>
      </p:nvGrpSpPr>
      <p:grpSpPr>
        <a:xfrm>
          <a:off x="0" y="0"/>
          <a:ext cx="0" cy="0"/>
          <a:chOff x="0" y="0"/>
          <a:chExt cx="0" cy="0"/>
        </a:xfrm>
      </p:grpSpPr>
      <p:pic>
        <p:nvPicPr>
          <p:cNvPr descr=" " id="175" name="Google Shape;175;p8"/>
          <p:cNvPicPr preferRelativeResize="0"/>
          <p:nvPr/>
        </p:nvPicPr>
        <p:blipFill rotWithShape="1">
          <a:blip r:embed="rId3">
            <a:alphaModFix/>
          </a:blip>
          <a:srcRect b="0" l="0" r="0" t="0"/>
          <a:stretch/>
        </p:blipFill>
        <p:spPr>
          <a:xfrm>
            <a:off x="4039105" y="-774700"/>
            <a:ext cx="16321540" cy="15265400"/>
          </a:xfrm>
          <a:prstGeom prst="rect">
            <a:avLst/>
          </a:prstGeom>
          <a:noFill/>
          <a:ln>
            <a:noFill/>
          </a:ln>
        </p:spPr>
      </p:pic>
      <p:pic>
        <p:nvPicPr>
          <p:cNvPr descr=" " id="176" name="Google Shape;176;p8"/>
          <p:cNvPicPr preferRelativeResize="0"/>
          <p:nvPr/>
        </p:nvPicPr>
        <p:blipFill rotWithShape="1">
          <a:blip r:embed="rId4">
            <a:alphaModFix/>
          </a:blip>
          <a:srcRect b="0" l="0" r="0" t="0"/>
          <a:stretch/>
        </p:blipFill>
        <p:spPr>
          <a:xfrm>
            <a:off x="1219352" y="10210800"/>
            <a:ext cx="2365922" cy="2522649"/>
          </a:xfrm>
          <a:prstGeom prst="rect">
            <a:avLst/>
          </a:prstGeom>
          <a:noFill/>
          <a:ln>
            <a:noFill/>
          </a:ln>
        </p:spPr>
      </p:pic>
      <p:pic>
        <p:nvPicPr>
          <p:cNvPr descr=" " id="177" name="Google Shape;177;p8"/>
          <p:cNvPicPr preferRelativeResize="0"/>
          <p:nvPr/>
        </p:nvPicPr>
        <p:blipFill rotWithShape="1">
          <a:blip r:embed="rId5">
            <a:alphaModFix/>
          </a:blip>
          <a:srcRect b="0" l="0" r="0" t="0"/>
          <a:stretch/>
        </p:blipFill>
        <p:spPr>
          <a:xfrm>
            <a:off x="20360645" y="10147300"/>
            <a:ext cx="3234511" cy="3568055"/>
          </a:xfrm>
          <a:prstGeom prst="rect">
            <a:avLst/>
          </a:prstGeom>
          <a:noFill/>
          <a:ln>
            <a:noFill/>
          </a:ln>
        </p:spPr>
      </p:pic>
      <p:pic>
        <p:nvPicPr>
          <p:cNvPr descr=" " id="178" name="Google Shape;178;p8"/>
          <p:cNvPicPr preferRelativeResize="0"/>
          <p:nvPr/>
        </p:nvPicPr>
        <p:blipFill rotWithShape="1">
          <a:blip r:embed="rId6">
            <a:alphaModFix/>
          </a:blip>
          <a:srcRect b="0" l="0" r="0" t="0"/>
          <a:stretch/>
        </p:blipFill>
        <p:spPr>
          <a:xfrm>
            <a:off x="381048" y="673100"/>
            <a:ext cx="4230041" cy="3169196"/>
          </a:xfrm>
          <a:prstGeom prst="rect">
            <a:avLst/>
          </a:prstGeom>
          <a:noFill/>
          <a:ln>
            <a:noFill/>
          </a:ln>
        </p:spPr>
      </p:pic>
      <p:pic>
        <p:nvPicPr>
          <p:cNvPr descr=" " id="179" name="Google Shape;179;p8"/>
          <p:cNvPicPr preferRelativeResize="0"/>
          <p:nvPr/>
        </p:nvPicPr>
        <p:blipFill rotWithShape="1">
          <a:blip r:embed="rId7">
            <a:alphaModFix/>
          </a:blip>
          <a:srcRect b="0" l="0" r="0" t="0"/>
          <a:stretch/>
        </p:blipFill>
        <p:spPr>
          <a:xfrm>
            <a:off x="965321" y="4470400"/>
            <a:ext cx="1107593" cy="2080208"/>
          </a:xfrm>
          <a:prstGeom prst="rect">
            <a:avLst/>
          </a:prstGeom>
          <a:noFill/>
          <a:ln>
            <a:noFill/>
          </a:ln>
        </p:spPr>
      </p:pic>
      <p:pic>
        <p:nvPicPr>
          <p:cNvPr descr=" " id="180" name="Google Shape;180;p8"/>
          <p:cNvPicPr preferRelativeResize="0"/>
          <p:nvPr/>
        </p:nvPicPr>
        <p:blipFill rotWithShape="1">
          <a:blip r:embed="rId8">
            <a:alphaModFix/>
          </a:blip>
          <a:srcRect b="0" l="0" r="0" t="0"/>
          <a:stretch/>
        </p:blipFill>
        <p:spPr>
          <a:xfrm>
            <a:off x="19611251" y="1485900"/>
            <a:ext cx="3136976" cy="2518494"/>
          </a:xfrm>
          <a:prstGeom prst="rect">
            <a:avLst/>
          </a:prstGeom>
          <a:noFill/>
          <a:ln>
            <a:noFill/>
          </a:ln>
        </p:spPr>
      </p:pic>
      <p:sp>
        <p:nvSpPr>
          <p:cNvPr id="181" name="Google Shape;181;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2" name="Google Shape;182;p8"/>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pic>
        <p:nvPicPr>
          <p:cNvPr descr=" " id="183" name="Google Shape;183;p8"/>
          <p:cNvPicPr preferRelativeResize="0"/>
          <p:nvPr/>
        </p:nvPicPr>
        <p:blipFill rotWithShape="1">
          <a:blip r:embed="rId10">
            <a:alphaModFix/>
          </a:blip>
          <a:srcRect b="0" l="0" r="0" t="0"/>
          <a:stretch/>
        </p:blipFill>
        <p:spPr>
          <a:xfrm>
            <a:off x="-508063" y="1384300"/>
            <a:ext cx="5966698" cy="4437893"/>
          </a:xfrm>
          <a:prstGeom prst="rect">
            <a:avLst/>
          </a:prstGeom>
          <a:noFill/>
          <a:ln>
            <a:noFill/>
          </a:ln>
        </p:spPr>
      </p:pic>
      <p:sp>
        <p:nvSpPr>
          <p:cNvPr id="184" name="Google Shape;184;p8"/>
          <p:cNvSpPr/>
          <p:nvPr/>
        </p:nvSpPr>
        <p:spPr>
          <a:xfrm>
            <a:off x="5842730" y="4229100"/>
            <a:ext cx="13603400" cy="647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8"/>
          <p:cNvSpPr/>
          <p:nvPr/>
        </p:nvSpPr>
        <p:spPr>
          <a:xfrm>
            <a:off x="5842730" y="4229100"/>
            <a:ext cx="13806626" cy="568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86" name="Google Shape;186;p8"/>
          <p:cNvSpPr/>
          <p:nvPr/>
        </p:nvSpPr>
        <p:spPr>
          <a:xfrm>
            <a:off x="14949768" y="10020300"/>
            <a:ext cx="464878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91" name="Shape 191"/>
        <p:cNvGrpSpPr/>
        <p:nvPr/>
      </p:nvGrpSpPr>
      <p:grpSpPr>
        <a:xfrm>
          <a:off x="0" y="0"/>
          <a:ext cx="0" cy="0"/>
          <a:chOff x="0" y="0"/>
          <a:chExt cx="0" cy="0"/>
        </a:xfrm>
      </p:grpSpPr>
      <p:pic>
        <p:nvPicPr>
          <p:cNvPr descr=" " id="192" name="Google Shape;192;p9"/>
          <p:cNvPicPr preferRelativeResize="0"/>
          <p:nvPr/>
        </p:nvPicPr>
        <p:blipFill rotWithShape="1">
          <a:blip r:embed="rId3">
            <a:alphaModFix/>
          </a:blip>
          <a:srcRect b="0" l="0" r="0" t="0"/>
          <a:stretch/>
        </p:blipFill>
        <p:spPr>
          <a:xfrm>
            <a:off x="5817327" y="8953500"/>
            <a:ext cx="21973746" cy="10972800"/>
          </a:xfrm>
          <a:prstGeom prst="rect">
            <a:avLst/>
          </a:prstGeom>
          <a:noFill/>
          <a:ln>
            <a:noFill/>
          </a:ln>
        </p:spPr>
      </p:pic>
      <p:pic>
        <p:nvPicPr>
          <p:cNvPr descr=" " id="193" name="Google Shape;193;p9"/>
          <p:cNvPicPr preferRelativeResize="0"/>
          <p:nvPr/>
        </p:nvPicPr>
        <p:blipFill rotWithShape="1">
          <a:blip r:embed="rId4">
            <a:alphaModFix/>
          </a:blip>
          <a:srcRect b="0" l="0" r="0" t="0"/>
          <a:stretch/>
        </p:blipFill>
        <p:spPr>
          <a:xfrm>
            <a:off x="-3124589" y="-838200"/>
            <a:ext cx="16003999" cy="5067300"/>
          </a:xfrm>
          <a:prstGeom prst="rect">
            <a:avLst/>
          </a:prstGeom>
          <a:noFill/>
          <a:ln>
            <a:noFill/>
          </a:ln>
        </p:spPr>
      </p:pic>
      <p:pic>
        <p:nvPicPr>
          <p:cNvPr descr=" " id="194" name="Google Shape;194;p9"/>
          <p:cNvPicPr preferRelativeResize="0"/>
          <p:nvPr/>
        </p:nvPicPr>
        <p:blipFill rotWithShape="1">
          <a:blip r:embed="rId5">
            <a:alphaModFix/>
          </a:blip>
          <a:srcRect b="0" l="0" r="0" t="0"/>
          <a:stretch/>
        </p:blipFill>
        <p:spPr>
          <a:xfrm>
            <a:off x="469959" y="901700"/>
            <a:ext cx="2052649" cy="2597038"/>
          </a:xfrm>
          <a:prstGeom prst="rect">
            <a:avLst/>
          </a:prstGeom>
          <a:noFill/>
          <a:ln>
            <a:noFill/>
          </a:ln>
        </p:spPr>
      </p:pic>
      <p:pic>
        <p:nvPicPr>
          <p:cNvPr descr=" " id="195" name="Google Shape;195;p9"/>
          <p:cNvPicPr preferRelativeResize="0"/>
          <p:nvPr/>
        </p:nvPicPr>
        <p:blipFill rotWithShape="1">
          <a:blip r:embed="rId6">
            <a:alphaModFix/>
          </a:blip>
          <a:srcRect b="0" l="0" r="0" t="0"/>
          <a:stretch/>
        </p:blipFill>
        <p:spPr>
          <a:xfrm>
            <a:off x="21351369" y="10795000"/>
            <a:ext cx="2437024" cy="2289795"/>
          </a:xfrm>
          <a:prstGeom prst="rect">
            <a:avLst/>
          </a:prstGeom>
          <a:noFill/>
          <a:ln>
            <a:noFill/>
          </a:ln>
        </p:spPr>
      </p:pic>
      <p:pic>
        <p:nvPicPr>
          <p:cNvPr descr=" " id="196" name="Google Shape;196;p9"/>
          <p:cNvPicPr preferRelativeResize="0"/>
          <p:nvPr/>
        </p:nvPicPr>
        <p:blipFill rotWithShape="1">
          <a:blip r:embed="rId7">
            <a:alphaModFix/>
          </a:blip>
          <a:srcRect b="0" l="0" r="0" t="0"/>
          <a:stretch/>
        </p:blipFill>
        <p:spPr>
          <a:xfrm>
            <a:off x="18455407" y="901700"/>
            <a:ext cx="4804952" cy="2724857"/>
          </a:xfrm>
          <a:prstGeom prst="rect">
            <a:avLst/>
          </a:prstGeom>
          <a:noFill/>
          <a:ln>
            <a:noFill/>
          </a:ln>
        </p:spPr>
      </p:pic>
      <p:sp>
        <p:nvSpPr>
          <p:cNvPr id="197" name="Google Shape;197;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8" name="Google Shape;198;p9"/>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199" name="Google Shape;199;p9"/>
          <p:cNvPicPr preferRelativeResize="0"/>
          <p:nvPr/>
        </p:nvPicPr>
        <p:blipFill rotWithShape="1">
          <a:blip r:embed="rId9">
            <a:alphaModFix/>
          </a:blip>
          <a:srcRect b="0" l="0" r="0" t="0"/>
          <a:stretch/>
        </p:blipFill>
        <p:spPr>
          <a:xfrm>
            <a:off x="4877410" y="850900"/>
            <a:ext cx="13006426" cy="13004800"/>
          </a:xfrm>
          <a:prstGeom prst="rect">
            <a:avLst/>
          </a:prstGeom>
          <a:noFill/>
          <a:ln>
            <a:noFill/>
          </a:ln>
        </p:spPr>
      </p:pic>
      <p:sp>
        <p:nvSpPr>
          <p:cNvPr id="200" name="Google Shape;200;p9"/>
          <p:cNvSpPr/>
          <p:nvPr/>
        </p:nvSpPr>
        <p:spPr>
          <a:xfrm>
            <a:off x="3086486" y="1866900"/>
            <a:ext cx="4369346" cy="548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9"/>
          <p:cNvSpPr/>
          <p:nvPr/>
        </p:nvSpPr>
        <p:spPr>
          <a:xfrm>
            <a:off x="3086486" y="1866900"/>
            <a:ext cx="4572572" cy="294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 Technique</a:t>
            </a:r>
            <a:endParaRPr b="0" i="0" sz="4800" u="none" cap="none" strike="noStrike">
              <a:solidFill>
                <a:schemeClr val="dk1"/>
              </a:solidFill>
              <a:latin typeface="Calibri"/>
              <a:ea typeface="Calibri"/>
              <a:cs typeface="Calibri"/>
              <a:sym typeface="Calibri"/>
            </a:endParaRPr>
          </a:p>
        </p:txBody>
      </p:sp>
      <p:sp>
        <p:nvSpPr>
          <p:cNvPr id="202" name="Google Shape;202;p9"/>
          <p:cNvSpPr/>
          <p:nvPr/>
        </p:nvSpPr>
        <p:spPr>
          <a:xfrm>
            <a:off x="3086486" y="4914900"/>
            <a:ext cx="450483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203" name="Google Shape;203;p9"/>
          <p:cNvSpPr/>
          <p:nvPr/>
        </p:nvSpPr>
        <p:spPr>
          <a:xfrm>
            <a:off x="16931216" y="6527800"/>
            <a:ext cx="4369346" cy="548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9"/>
          <p:cNvSpPr/>
          <p:nvPr/>
        </p:nvSpPr>
        <p:spPr>
          <a:xfrm>
            <a:off x="16931216" y="6527800"/>
            <a:ext cx="4572572" cy="294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Art of Unicorn Sighting</a:t>
            </a:r>
            <a:endParaRPr b="0" i="0" sz="4800" u="none" cap="none" strike="noStrike">
              <a:solidFill>
                <a:schemeClr val="dk1"/>
              </a:solidFill>
              <a:latin typeface="Calibri"/>
              <a:ea typeface="Calibri"/>
              <a:cs typeface="Calibri"/>
              <a:sym typeface="Calibri"/>
            </a:endParaRPr>
          </a:p>
        </p:txBody>
      </p:sp>
      <p:sp>
        <p:nvSpPr>
          <p:cNvPr id="205" name="Google Shape;205;p9"/>
          <p:cNvSpPr/>
          <p:nvPr/>
        </p:nvSpPr>
        <p:spPr>
          <a:xfrm>
            <a:off x="16931216" y="9575800"/>
            <a:ext cx="450483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2024-01-04T11:12:13Z</dcterms:created>
  <dc:creator>PptxGenJS</dc:creator>
</cp:coreProperties>
</file>