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60" r:id="rId2"/>
    <p:sldId id="275" r:id="rId3"/>
    <p:sldId id="267" r:id="rId4"/>
    <p:sldId id="277" r:id="rId5"/>
    <p:sldId id="272" r:id="rId6"/>
    <p:sldId id="274" r:id="rId7"/>
    <p:sldId id="269" r:id="rId8"/>
    <p:sldId id="273" r:id="rId9"/>
    <p:sldId id="268" r:id="rId10"/>
    <p:sldId id="27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03C"/>
    <a:srgbClr val="262626"/>
    <a:srgbClr val="116958"/>
    <a:srgbClr val="1A9C83"/>
    <a:srgbClr val="8CECDA"/>
    <a:srgbClr val="0E616C"/>
    <a:srgbClr val="1693A5"/>
    <a:srgbClr val="2D313D"/>
    <a:srgbClr val="E7255A"/>
    <a:srgbClr val="B4D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3738" autoAdjust="0"/>
  </p:normalViewPr>
  <p:slideViewPr>
    <p:cSldViewPr snapToGrid="0">
      <p:cViewPr varScale="1">
        <p:scale>
          <a:sx n="64" d="100"/>
          <a:sy n="64" d="100"/>
        </p:scale>
        <p:origin x="900" y="48"/>
      </p:cViewPr>
      <p:guideLst/>
    </p:cSldViewPr>
  </p:slideViewPr>
  <p:notesTextViewPr>
    <p:cViewPr>
      <p:scale>
        <a:sx n="1" d="1"/>
        <a:sy n="1" d="1"/>
      </p:scale>
      <p:origin x="0" y="0"/>
    </p:cViewPr>
  </p:notesTextViewPr>
  <p:sorterViewPr>
    <p:cViewPr>
      <p:scale>
        <a:sx n="97" d="100"/>
        <a:sy n="97" d="100"/>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solidFill>
            <a:srgbClr val="2A303C"/>
          </a:solidFill>
        </a:ln>
        <a:effectLst/>
        <a:sp3d>
          <a:contourClr>
            <a:srgbClr val="2A303C"/>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bg1">
                <a:lumMod val="50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3F8-4C2D-B514-82F49D3EDF9A}"/>
            </c:ext>
          </c:extLst>
        </c:ser>
        <c:ser>
          <c:idx val="1"/>
          <c:order val="1"/>
          <c:tx>
            <c:strRef>
              <c:f>Sheet1!$C$1</c:f>
              <c:strCache>
                <c:ptCount val="1"/>
                <c:pt idx="0">
                  <c:v>Series 2</c:v>
                </c:pt>
              </c:strCache>
            </c:strRef>
          </c:tx>
          <c:spPr>
            <a:solidFill>
              <a:schemeClr val="bg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3F8-4C2D-B514-82F49D3EDF9A}"/>
            </c:ext>
          </c:extLst>
        </c:ser>
        <c:ser>
          <c:idx val="2"/>
          <c:order val="2"/>
          <c:tx>
            <c:strRef>
              <c:f>Sheet1!$D$1</c:f>
              <c:strCache>
                <c:ptCount val="1"/>
                <c:pt idx="0">
                  <c:v>Series 3</c:v>
                </c:pt>
              </c:strCache>
            </c:strRef>
          </c:tx>
          <c:spPr>
            <a:solidFill>
              <a:srgbClr val="2A303C"/>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3F8-4C2D-B514-82F49D3EDF9A}"/>
            </c:ext>
          </c:extLst>
        </c:ser>
        <c:dLbls>
          <c:showLegendKey val="0"/>
          <c:showVal val="0"/>
          <c:showCatName val="0"/>
          <c:showSerName val="0"/>
          <c:showPercent val="0"/>
          <c:showBubbleSize val="0"/>
        </c:dLbls>
        <c:gapWidth val="150"/>
        <c:shape val="box"/>
        <c:axId val="331732256"/>
        <c:axId val="332010944"/>
        <c:axId val="0"/>
      </c:bar3DChart>
      <c:catAx>
        <c:axId val="331732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332010944"/>
        <c:crosses val="autoZero"/>
        <c:auto val="1"/>
        <c:lblAlgn val="ctr"/>
        <c:lblOffset val="100"/>
        <c:noMultiLvlLbl val="0"/>
      </c:catAx>
      <c:valAx>
        <c:axId val="33201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33173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04/08/2021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258527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67350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17122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357365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376328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255569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148684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176654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376408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04/08/2021</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04/08/2021</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04/08/2021</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D4168C2-0CA0-46EF-8FDA-9897C4D65DBF}"/>
              </a:ext>
            </a:extLst>
          </p:cNvPr>
          <p:cNvSpPr>
            <a:spLocks noGrp="1"/>
          </p:cNvSpPr>
          <p:nvPr>
            <p:ph type="pic" sz="quarter" idx="13"/>
          </p:nvPr>
        </p:nvSpPr>
        <p:spPr>
          <a:xfrm>
            <a:off x="0" y="0"/>
            <a:ext cx="4887913" cy="6858000"/>
          </a:xfrm>
        </p:spPr>
        <p:txBody>
          <a:bodyPr/>
          <a:lstStyle/>
          <a:p>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65722D9-A29C-40F4-B7A5-A89F84B92C50}"/>
              </a:ext>
            </a:extLst>
          </p:cNvPr>
          <p:cNvSpPr>
            <a:spLocks noGrp="1"/>
          </p:cNvSpPr>
          <p:nvPr>
            <p:ph type="pic" sz="quarter" idx="10"/>
          </p:nvPr>
        </p:nvSpPr>
        <p:spPr>
          <a:xfrm>
            <a:off x="7672958" y="35643"/>
            <a:ext cx="4519042" cy="6808709"/>
          </a:xfrm>
          <a:custGeom>
            <a:avLst/>
            <a:gdLst>
              <a:gd name="connsiteX0" fmla="*/ 3497315 w 4519042"/>
              <a:gd name="connsiteY0" fmla="*/ 5233852 h 6808709"/>
              <a:gd name="connsiteX1" fmla="*/ 4519042 w 4519042"/>
              <a:gd name="connsiteY1" fmla="*/ 5233852 h 6808709"/>
              <a:gd name="connsiteX2" fmla="*/ 4519042 w 4519042"/>
              <a:gd name="connsiteY2" fmla="*/ 6808709 h 6808709"/>
              <a:gd name="connsiteX3" fmla="*/ 3497315 w 4519042"/>
              <a:gd name="connsiteY3" fmla="*/ 6808709 h 6808709"/>
              <a:gd name="connsiteX4" fmla="*/ 3103601 w 4519042"/>
              <a:gd name="connsiteY4" fmla="*/ 6021281 h 6808709"/>
              <a:gd name="connsiteX5" fmla="*/ 1945515 w 4519042"/>
              <a:gd name="connsiteY5" fmla="*/ 4419358 h 6808709"/>
              <a:gd name="connsiteX6" fmla="*/ 2984921 w 4519042"/>
              <a:gd name="connsiteY6" fmla="*/ 4419358 h 6808709"/>
              <a:gd name="connsiteX7" fmla="*/ 3378635 w 4519042"/>
              <a:gd name="connsiteY7" fmla="*/ 5206787 h 6808709"/>
              <a:gd name="connsiteX8" fmla="*/ 2984921 w 4519042"/>
              <a:gd name="connsiteY8" fmla="*/ 5994215 h 6808709"/>
              <a:gd name="connsiteX9" fmla="*/ 1945515 w 4519042"/>
              <a:gd name="connsiteY9" fmla="*/ 5994215 h 6808709"/>
              <a:gd name="connsiteX10" fmla="*/ 1551801 w 4519042"/>
              <a:gd name="connsiteY10" fmla="*/ 5206787 h 6808709"/>
              <a:gd name="connsiteX11" fmla="*/ 3497315 w 4519042"/>
              <a:gd name="connsiteY11" fmla="*/ 3542188 h 6808709"/>
              <a:gd name="connsiteX12" fmla="*/ 4519042 w 4519042"/>
              <a:gd name="connsiteY12" fmla="*/ 3542188 h 6808709"/>
              <a:gd name="connsiteX13" fmla="*/ 4519042 w 4519042"/>
              <a:gd name="connsiteY13" fmla="*/ 5117045 h 6808709"/>
              <a:gd name="connsiteX14" fmla="*/ 3497315 w 4519042"/>
              <a:gd name="connsiteY14" fmla="*/ 5117045 h 6808709"/>
              <a:gd name="connsiteX15" fmla="*/ 3103601 w 4519042"/>
              <a:gd name="connsiteY15" fmla="*/ 4329617 h 6808709"/>
              <a:gd name="connsiteX16" fmla="*/ 393714 w 4519042"/>
              <a:gd name="connsiteY16" fmla="*/ 3529064 h 6808709"/>
              <a:gd name="connsiteX17" fmla="*/ 1433120 w 4519042"/>
              <a:gd name="connsiteY17" fmla="*/ 3529064 h 6808709"/>
              <a:gd name="connsiteX18" fmla="*/ 1826834 w 4519042"/>
              <a:gd name="connsiteY18" fmla="*/ 4316493 h 6808709"/>
              <a:gd name="connsiteX19" fmla="*/ 1433120 w 4519042"/>
              <a:gd name="connsiteY19" fmla="*/ 5103921 h 6808709"/>
              <a:gd name="connsiteX20" fmla="*/ 393714 w 4519042"/>
              <a:gd name="connsiteY20" fmla="*/ 5103921 h 6808709"/>
              <a:gd name="connsiteX21" fmla="*/ 0 w 4519042"/>
              <a:gd name="connsiteY21" fmla="*/ 4316493 h 6808709"/>
              <a:gd name="connsiteX22" fmla="*/ 1945515 w 4519042"/>
              <a:gd name="connsiteY22" fmla="*/ 2651896 h 6808709"/>
              <a:gd name="connsiteX23" fmla="*/ 2984921 w 4519042"/>
              <a:gd name="connsiteY23" fmla="*/ 2651896 h 6808709"/>
              <a:gd name="connsiteX24" fmla="*/ 3378635 w 4519042"/>
              <a:gd name="connsiteY24" fmla="*/ 3439325 h 6808709"/>
              <a:gd name="connsiteX25" fmla="*/ 2984921 w 4519042"/>
              <a:gd name="connsiteY25" fmla="*/ 4226753 h 6808709"/>
              <a:gd name="connsiteX26" fmla="*/ 1945515 w 4519042"/>
              <a:gd name="connsiteY26" fmla="*/ 4226753 h 6808709"/>
              <a:gd name="connsiteX27" fmla="*/ 1551801 w 4519042"/>
              <a:gd name="connsiteY27" fmla="*/ 3439325 h 6808709"/>
              <a:gd name="connsiteX28" fmla="*/ 3497315 w 4519042"/>
              <a:gd name="connsiteY28" fmla="*/ 1774727 h 6808709"/>
              <a:gd name="connsiteX29" fmla="*/ 4519042 w 4519042"/>
              <a:gd name="connsiteY29" fmla="*/ 1774727 h 6808709"/>
              <a:gd name="connsiteX30" fmla="*/ 4519042 w 4519042"/>
              <a:gd name="connsiteY30" fmla="*/ 3349584 h 6808709"/>
              <a:gd name="connsiteX31" fmla="*/ 3497315 w 4519042"/>
              <a:gd name="connsiteY31" fmla="*/ 3349584 h 6808709"/>
              <a:gd name="connsiteX32" fmla="*/ 3103601 w 4519042"/>
              <a:gd name="connsiteY32" fmla="*/ 2562156 h 6808709"/>
              <a:gd name="connsiteX33" fmla="*/ 393714 w 4519042"/>
              <a:gd name="connsiteY33" fmla="*/ 1761604 h 6808709"/>
              <a:gd name="connsiteX34" fmla="*/ 1433120 w 4519042"/>
              <a:gd name="connsiteY34" fmla="*/ 1761604 h 6808709"/>
              <a:gd name="connsiteX35" fmla="*/ 1826834 w 4519042"/>
              <a:gd name="connsiteY35" fmla="*/ 2549032 h 6808709"/>
              <a:gd name="connsiteX36" fmla="*/ 1433120 w 4519042"/>
              <a:gd name="connsiteY36" fmla="*/ 3336461 h 6808709"/>
              <a:gd name="connsiteX37" fmla="*/ 393714 w 4519042"/>
              <a:gd name="connsiteY37" fmla="*/ 3336461 h 6808709"/>
              <a:gd name="connsiteX38" fmla="*/ 0 w 4519042"/>
              <a:gd name="connsiteY38" fmla="*/ 2549032 h 6808709"/>
              <a:gd name="connsiteX39" fmla="*/ 1945515 w 4519042"/>
              <a:gd name="connsiteY39" fmla="*/ 884436 h 6808709"/>
              <a:gd name="connsiteX40" fmla="*/ 2984921 w 4519042"/>
              <a:gd name="connsiteY40" fmla="*/ 884436 h 6808709"/>
              <a:gd name="connsiteX41" fmla="*/ 3378635 w 4519042"/>
              <a:gd name="connsiteY41" fmla="*/ 1671865 h 6808709"/>
              <a:gd name="connsiteX42" fmla="*/ 2984921 w 4519042"/>
              <a:gd name="connsiteY42" fmla="*/ 2459292 h 6808709"/>
              <a:gd name="connsiteX43" fmla="*/ 1945515 w 4519042"/>
              <a:gd name="connsiteY43" fmla="*/ 2459292 h 6808709"/>
              <a:gd name="connsiteX44" fmla="*/ 1551801 w 4519042"/>
              <a:gd name="connsiteY44" fmla="*/ 1671865 h 6808709"/>
              <a:gd name="connsiteX45" fmla="*/ 3497315 w 4519042"/>
              <a:gd name="connsiteY45" fmla="*/ 0 h 6808709"/>
              <a:gd name="connsiteX46" fmla="*/ 4519042 w 4519042"/>
              <a:gd name="connsiteY46" fmla="*/ 0 h 6808709"/>
              <a:gd name="connsiteX47" fmla="*/ 4519042 w 4519042"/>
              <a:gd name="connsiteY47" fmla="*/ 1574857 h 6808709"/>
              <a:gd name="connsiteX48" fmla="*/ 3497315 w 4519042"/>
              <a:gd name="connsiteY48" fmla="*/ 1574857 h 6808709"/>
              <a:gd name="connsiteX49" fmla="*/ 3103601 w 4519042"/>
              <a:gd name="connsiteY49" fmla="*/ 787429 h 680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19042" h="6808709">
                <a:moveTo>
                  <a:pt x="3497315" y="5233852"/>
                </a:moveTo>
                <a:lnTo>
                  <a:pt x="4519042" y="5233852"/>
                </a:lnTo>
                <a:lnTo>
                  <a:pt x="4519042" y="6808709"/>
                </a:lnTo>
                <a:lnTo>
                  <a:pt x="3497315" y="6808709"/>
                </a:lnTo>
                <a:lnTo>
                  <a:pt x="3103601" y="6021281"/>
                </a:lnTo>
                <a:close/>
                <a:moveTo>
                  <a:pt x="1945515" y="4419358"/>
                </a:moveTo>
                <a:lnTo>
                  <a:pt x="2984921" y="4419358"/>
                </a:lnTo>
                <a:lnTo>
                  <a:pt x="3378635" y="5206787"/>
                </a:lnTo>
                <a:lnTo>
                  <a:pt x="2984921" y="5994215"/>
                </a:lnTo>
                <a:lnTo>
                  <a:pt x="1945515" y="5994215"/>
                </a:lnTo>
                <a:lnTo>
                  <a:pt x="1551801" y="5206787"/>
                </a:lnTo>
                <a:close/>
                <a:moveTo>
                  <a:pt x="3497315" y="3542188"/>
                </a:moveTo>
                <a:lnTo>
                  <a:pt x="4519042" y="3542188"/>
                </a:lnTo>
                <a:lnTo>
                  <a:pt x="4519042" y="5117045"/>
                </a:lnTo>
                <a:lnTo>
                  <a:pt x="3497315" y="5117045"/>
                </a:lnTo>
                <a:lnTo>
                  <a:pt x="3103601" y="4329617"/>
                </a:lnTo>
                <a:close/>
                <a:moveTo>
                  <a:pt x="393714" y="3529064"/>
                </a:moveTo>
                <a:lnTo>
                  <a:pt x="1433120" y="3529064"/>
                </a:lnTo>
                <a:lnTo>
                  <a:pt x="1826834" y="4316493"/>
                </a:lnTo>
                <a:lnTo>
                  <a:pt x="1433120" y="5103921"/>
                </a:lnTo>
                <a:lnTo>
                  <a:pt x="393714" y="5103921"/>
                </a:lnTo>
                <a:lnTo>
                  <a:pt x="0" y="4316493"/>
                </a:lnTo>
                <a:close/>
                <a:moveTo>
                  <a:pt x="1945515" y="2651896"/>
                </a:moveTo>
                <a:lnTo>
                  <a:pt x="2984921" y="2651896"/>
                </a:lnTo>
                <a:lnTo>
                  <a:pt x="3378635" y="3439325"/>
                </a:lnTo>
                <a:lnTo>
                  <a:pt x="2984921" y="4226753"/>
                </a:lnTo>
                <a:lnTo>
                  <a:pt x="1945515" y="4226753"/>
                </a:lnTo>
                <a:lnTo>
                  <a:pt x="1551801" y="3439325"/>
                </a:lnTo>
                <a:close/>
                <a:moveTo>
                  <a:pt x="3497315" y="1774727"/>
                </a:moveTo>
                <a:lnTo>
                  <a:pt x="4519042" y="1774727"/>
                </a:lnTo>
                <a:lnTo>
                  <a:pt x="4519042" y="3349584"/>
                </a:lnTo>
                <a:lnTo>
                  <a:pt x="3497315" y="3349584"/>
                </a:lnTo>
                <a:lnTo>
                  <a:pt x="3103601" y="2562156"/>
                </a:lnTo>
                <a:close/>
                <a:moveTo>
                  <a:pt x="393714" y="1761604"/>
                </a:moveTo>
                <a:lnTo>
                  <a:pt x="1433120" y="1761604"/>
                </a:lnTo>
                <a:lnTo>
                  <a:pt x="1826834" y="2549032"/>
                </a:lnTo>
                <a:lnTo>
                  <a:pt x="1433120" y="3336461"/>
                </a:lnTo>
                <a:lnTo>
                  <a:pt x="393714" y="3336461"/>
                </a:lnTo>
                <a:lnTo>
                  <a:pt x="0" y="2549032"/>
                </a:lnTo>
                <a:close/>
                <a:moveTo>
                  <a:pt x="1945515" y="884436"/>
                </a:moveTo>
                <a:lnTo>
                  <a:pt x="2984921" y="884436"/>
                </a:lnTo>
                <a:lnTo>
                  <a:pt x="3378635" y="1671865"/>
                </a:lnTo>
                <a:lnTo>
                  <a:pt x="2984921" y="2459292"/>
                </a:lnTo>
                <a:lnTo>
                  <a:pt x="1945515" y="2459292"/>
                </a:lnTo>
                <a:lnTo>
                  <a:pt x="1551801" y="1671865"/>
                </a:lnTo>
                <a:close/>
                <a:moveTo>
                  <a:pt x="3497315" y="0"/>
                </a:moveTo>
                <a:lnTo>
                  <a:pt x="4519042" y="0"/>
                </a:lnTo>
                <a:lnTo>
                  <a:pt x="4519042" y="1574857"/>
                </a:lnTo>
                <a:lnTo>
                  <a:pt x="3497315" y="1574857"/>
                </a:lnTo>
                <a:lnTo>
                  <a:pt x="3103601" y="787429"/>
                </a:lnTo>
                <a:close/>
              </a:path>
            </a:pathLst>
          </a:custGeom>
        </p:spPr>
        <p:txBody>
          <a:bodyPr wrap="square">
            <a:noAutofit/>
          </a:bodyPr>
          <a:lstStyle/>
          <a:p>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997BC92-C680-453E-A652-E7BCAE9FCBCF}"/>
              </a:ext>
            </a:extLst>
          </p:cNvPr>
          <p:cNvSpPr>
            <a:spLocks noGrp="1"/>
          </p:cNvSpPr>
          <p:nvPr>
            <p:ph type="pic" sz="quarter" idx="10"/>
          </p:nvPr>
        </p:nvSpPr>
        <p:spPr>
          <a:xfrm>
            <a:off x="8382001" y="1267528"/>
            <a:ext cx="3204621" cy="1374179"/>
          </a:xfrm>
          <a:custGeom>
            <a:avLst/>
            <a:gdLst>
              <a:gd name="connsiteX0" fmla="*/ 0 w 3204621"/>
              <a:gd name="connsiteY0" fmla="*/ 0 h 1374179"/>
              <a:gd name="connsiteX1" fmla="*/ 3204621 w 3204621"/>
              <a:gd name="connsiteY1" fmla="*/ 0 h 1374179"/>
              <a:gd name="connsiteX2" fmla="*/ 3204621 w 3204621"/>
              <a:gd name="connsiteY2" fmla="*/ 1374179 h 1374179"/>
              <a:gd name="connsiteX3" fmla="*/ 0 w 3204621"/>
              <a:gd name="connsiteY3" fmla="*/ 1374179 h 1374179"/>
            </a:gdLst>
            <a:ahLst/>
            <a:cxnLst>
              <a:cxn ang="0">
                <a:pos x="connsiteX0" y="connsiteY0"/>
              </a:cxn>
              <a:cxn ang="0">
                <a:pos x="connsiteX1" y="connsiteY1"/>
              </a:cxn>
              <a:cxn ang="0">
                <a:pos x="connsiteX2" y="connsiteY2"/>
              </a:cxn>
              <a:cxn ang="0">
                <a:pos x="connsiteX3" y="connsiteY3"/>
              </a:cxn>
            </a:cxnLst>
            <a:rect l="l" t="t" r="r" b="b"/>
            <a:pathLst>
              <a:path w="3204621" h="1374179">
                <a:moveTo>
                  <a:pt x="0" y="0"/>
                </a:moveTo>
                <a:lnTo>
                  <a:pt x="3204621" y="0"/>
                </a:lnTo>
                <a:lnTo>
                  <a:pt x="3204621" y="1374179"/>
                </a:lnTo>
                <a:lnTo>
                  <a:pt x="0" y="1374179"/>
                </a:lnTo>
                <a:close/>
              </a:path>
            </a:pathLst>
          </a:custGeom>
        </p:spPr>
        <p:txBody>
          <a:bodyPr wrap="square">
            <a:noAutofit/>
          </a:bodyPr>
          <a:lstStyle/>
          <a:p>
            <a:endParaRPr lang="fr-FR"/>
          </a:p>
        </p:txBody>
      </p:sp>
      <p:sp>
        <p:nvSpPr>
          <p:cNvPr id="8" name="Picture Placeholder 7">
            <a:extLst>
              <a:ext uri="{FF2B5EF4-FFF2-40B4-BE49-F238E27FC236}">
                <a16:creationId xmlns:a16="http://schemas.microsoft.com/office/drawing/2014/main" id="{EA8ACEC8-B270-43A0-8599-3547D94035A2}"/>
              </a:ext>
            </a:extLst>
          </p:cNvPr>
          <p:cNvSpPr>
            <a:spLocks noGrp="1"/>
          </p:cNvSpPr>
          <p:nvPr>
            <p:ph type="pic" sz="quarter" idx="11"/>
          </p:nvPr>
        </p:nvSpPr>
        <p:spPr>
          <a:xfrm>
            <a:off x="605380" y="1267529"/>
            <a:ext cx="3204621" cy="1374179"/>
          </a:xfrm>
          <a:custGeom>
            <a:avLst/>
            <a:gdLst>
              <a:gd name="connsiteX0" fmla="*/ 0 w 3204621"/>
              <a:gd name="connsiteY0" fmla="*/ 0 h 1374179"/>
              <a:gd name="connsiteX1" fmla="*/ 3204621 w 3204621"/>
              <a:gd name="connsiteY1" fmla="*/ 0 h 1374179"/>
              <a:gd name="connsiteX2" fmla="*/ 3204621 w 3204621"/>
              <a:gd name="connsiteY2" fmla="*/ 1374179 h 1374179"/>
              <a:gd name="connsiteX3" fmla="*/ 0 w 3204621"/>
              <a:gd name="connsiteY3" fmla="*/ 1374179 h 1374179"/>
            </a:gdLst>
            <a:ahLst/>
            <a:cxnLst>
              <a:cxn ang="0">
                <a:pos x="connsiteX0" y="connsiteY0"/>
              </a:cxn>
              <a:cxn ang="0">
                <a:pos x="connsiteX1" y="connsiteY1"/>
              </a:cxn>
              <a:cxn ang="0">
                <a:pos x="connsiteX2" y="connsiteY2"/>
              </a:cxn>
              <a:cxn ang="0">
                <a:pos x="connsiteX3" y="connsiteY3"/>
              </a:cxn>
            </a:cxnLst>
            <a:rect l="l" t="t" r="r" b="b"/>
            <a:pathLst>
              <a:path w="3204621" h="1374179">
                <a:moveTo>
                  <a:pt x="0" y="0"/>
                </a:moveTo>
                <a:lnTo>
                  <a:pt x="3204621" y="0"/>
                </a:lnTo>
                <a:lnTo>
                  <a:pt x="3204621" y="1374179"/>
                </a:lnTo>
                <a:lnTo>
                  <a:pt x="0" y="1374179"/>
                </a:lnTo>
                <a:close/>
              </a:path>
            </a:pathLst>
          </a:custGeom>
        </p:spPr>
        <p:txBody>
          <a:bodyPr wrap="square">
            <a:noAutofit/>
          </a:bodyPr>
          <a:lstStyle/>
          <a:p>
            <a:endParaRPr lang="fr-FR"/>
          </a:p>
        </p:txBody>
      </p:sp>
      <p:sp>
        <p:nvSpPr>
          <p:cNvPr id="10" name="Picture Placeholder 9">
            <a:extLst>
              <a:ext uri="{FF2B5EF4-FFF2-40B4-BE49-F238E27FC236}">
                <a16:creationId xmlns:a16="http://schemas.microsoft.com/office/drawing/2014/main" id="{85A69BC1-6B09-451E-BBB6-2CDD26D1FEC2}"/>
              </a:ext>
            </a:extLst>
          </p:cNvPr>
          <p:cNvSpPr>
            <a:spLocks noGrp="1"/>
          </p:cNvSpPr>
          <p:nvPr>
            <p:ph type="pic" sz="quarter" idx="12"/>
          </p:nvPr>
        </p:nvSpPr>
        <p:spPr>
          <a:xfrm>
            <a:off x="4646089" y="5047959"/>
            <a:ext cx="3204621" cy="1374179"/>
          </a:xfrm>
          <a:custGeom>
            <a:avLst/>
            <a:gdLst>
              <a:gd name="connsiteX0" fmla="*/ 0 w 3204621"/>
              <a:gd name="connsiteY0" fmla="*/ 0 h 1374179"/>
              <a:gd name="connsiteX1" fmla="*/ 3204621 w 3204621"/>
              <a:gd name="connsiteY1" fmla="*/ 0 h 1374179"/>
              <a:gd name="connsiteX2" fmla="*/ 3204621 w 3204621"/>
              <a:gd name="connsiteY2" fmla="*/ 1374179 h 1374179"/>
              <a:gd name="connsiteX3" fmla="*/ 0 w 3204621"/>
              <a:gd name="connsiteY3" fmla="*/ 1374179 h 1374179"/>
            </a:gdLst>
            <a:ahLst/>
            <a:cxnLst>
              <a:cxn ang="0">
                <a:pos x="connsiteX0" y="connsiteY0"/>
              </a:cxn>
              <a:cxn ang="0">
                <a:pos x="connsiteX1" y="connsiteY1"/>
              </a:cxn>
              <a:cxn ang="0">
                <a:pos x="connsiteX2" y="connsiteY2"/>
              </a:cxn>
              <a:cxn ang="0">
                <a:pos x="connsiteX3" y="connsiteY3"/>
              </a:cxn>
            </a:cxnLst>
            <a:rect l="l" t="t" r="r" b="b"/>
            <a:pathLst>
              <a:path w="3204621" h="1374179">
                <a:moveTo>
                  <a:pt x="0" y="0"/>
                </a:moveTo>
                <a:lnTo>
                  <a:pt x="3204621" y="0"/>
                </a:lnTo>
                <a:lnTo>
                  <a:pt x="3204621" y="1374179"/>
                </a:lnTo>
                <a:lnTo>
                  <a:pt x="0" y="1374179"/>
                </a:lnTo>
                <a:close/>
              </a:path>
            </a:pathLst>
          </a:custGeom>
        </p:spPr>
        <p:txBody>
          <a:bodyPr wrap="square">
            <a:noAutofit/>
          </a:bodyPr>
          <a:lstStyle/>
          <a:p>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C2273AA-31CE-43BB-B827-1D21290C4206}"/>
              </a:ext>
            </a:extLst>
          </p:cNvPr>
          <p:cNvSpPr>
            <a:spLocks noGrp="1"/>
          </p:cNvSpPr>
          <p:nvPr>
            <p:ph type="pic" sz="quarter" idx="10"/>
          </p:nvPr>
        </p:nvSpPr>
        <p:spPr>
          <a:xfrm>
            <a:off x="7042055" y="3262055"/>
            <a:ext cx="4750327" cy="3183763"/>
          </a:xfrm>
          <a:custGeom>
            <a:avLst/>
            <a:gdLst>
              <a:gd name="connsiteX0" fmla="*/ 1860189 w 4750327"/>
              <a:gd name="connsiteY0" fmla="*/ 1608906 h 3183763"/>
              <a:gd name="connsiteX1" fmla="*/ 2899595 w 4750327"/>
              <a:gd name="connsiteY1" fmla="*/ 1608906 h 3183763"/>
              <a:gd name="connsiteX2" fmla="*/ 3293309 w 4750327"/>
              <a:gd name="connsiteY2" fmla="*/ 2396335 h 3183763"/>
              <a:gd name="connsiteX3" fmla="*/ 2899595 w 4750327"/>
              <a:gd name="connsiteY3" fmla="*/ 3183763 h 3183763"/>
              <a:gd name="connsiteX4" fmla="*/ 1860189 w 4750327"/>
              <a:gd name="connsiteY4" fmla="*/ 3183763 h 3183763"/>
              <a:gd name="connsiteX5" fmla="*/ 1466475 w 4750327"/>
              <a:gd name="connsiteY5" fmla="*/ 2396335 h 3183763"/>
              <a:gd name="connsiteX6" fmla="*/ 3317207 w 4750327"/>
              <a:gd name="connsiteY6" fmla="*/ 812931 h 3183763"/>
              <a:gd name="connsiteX7" fmla="*/ 4356613 w 4750327"/>
              <a:gd name="connsiteY7" fmla="*/ 812931 h 3183763"/>
              <a:gd name="connsiteX8" fmla="*/ 4750327 w 4750327"/>
              <a:gd name="connsiteY8" fmla="*/ 1600360 h 3183763"/>
              <a:gd name="connsiteX9" fmla="*/ 4356613 w 4750327"/>
              <a:gd name="connsiteY9" fmla="*/ 2387788 h 3183763"/>
              <a:gd name="connsiteX10" fmla="*/ 3317207 w 4750327"/>
              <a:gd name="connsiteY10" fmla="*/ 2387788 h 3183763"/>
              <a:gd name="connsiteX11" fmla="*/ 2923493 w 4750327"/>
              <a:gd name="connsiteY11" fmla="*/ 1600360 h 3183763"/>
              <a:gd name="connsiteX12" fmla="*/ 393714 w 4750327"/>
              <a:gd name="connsiteY12" fmla="*/ 797157 h 3183763"/>
              <a:gd name="connsiteX13" fmla="*/ 1433120 w 4750327"/>
              <a:gd name="connsiteY13" fmla="*/ 797157 h 3183763"/>
              <a:gd name="connsiteX14" fmla="*/ 1826834 w 4750327"/>
              <a:gd name="connsiteY14" fmla="*/ 1584586 h 3183763"/>
              <a:gd name="connsiteX15" fmla="*/ 1433120 w 4750327"/>
              <a:gd name="connsiteY15" fmla="*/ 2372014 h 3183763"/>
              <a:gd name="connsiteX16" fmla="*/ 393714 w 4750327"/>
              <a:gd name="connsiteY16" fmla="*/ 2372014 h 3183763"/>
              <a:gd name="connsiteX17" fmla="*/ 0 w 4750327"/>
              <a:gd name="connsiteY17" fmla="*/ 1584586 h 3183763"/>
              <a:gd name="connsiteX18" fmla="*/ 1860898 w 4750327"/>
              <a:gd name="connsiteY18" fmla="*/ 0 h 3183763"/>
              <a:gd name="connsiteX19" fmla="*/ 2900304 w 4750327"/>
              <a:gd name="connsiteY19" fmla="*/ 0 h 3183763"/>
              <a:gd name="connsiteX20" fmla="*/ 3294018 w 4750327"/>
              <a:gd name="connsiteY20" fmla="*/ 787429 h 3183763"/>
              <a:gd name="connsiteX21" fmla="*/ 2900304 w 4750327"/>
              <a:gd name="connsiteY21" fmla="*/ 1574857 h 3183763"/>
              <a:gd name="connsiteX22" fmla="*/ 1860898 w 4750327"/>
              <a:gd name="connsiteY22" fmla="*/ 1574857 h 3183763"/>
              <a:gd name="connsiteX23" fmla="*/ 1467184 w 4750327"/>
              <a:gd name="connsiteY23" fmla="*/ 787429 h 318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50327" h="3183763">
                <a:moveTo>
                  <a:pt x="1860189" y="1608906"/>
                </a:moveTo>
                <a:lnTo>
                  <a:pt x="2899595" y="1608906"/>
                </a:lnTo>
                <a:lnTo>
                  <a:pt x="3293309" y="2396335"/>
                </a:lnTo>
                <a:lnTo>
                  <a:pt x="2899595" y="3183763"/>
                </a:lnTo>
                <a:lnTo>
                  <a:pt x="1860189" y="3183763"/>
                </a:lnTo>
                <a:lnTo>
                  <a:pt x="1466475" y="2396335"/>
                </a:lnTo>
                <a:close/>
                <a:moveTo>
                  <a:pt x="3317207" y="812931"/>
                </a:moveTo>
                <a:lnTo>
                  <a:pt x="4356613" y="812931"/>
                </a:lnTo>
                <a:lnTo>
                  <a:pt x="4750327" y="1600360"/>
                </a:lnTo>
                <a:lnTo>
                  <a:pt x="4356613" y="2387788"/>
                </a:lnTo>
                <a:lnTo>
                  <a:pt x="3317207" y="2387788"/>
                </a:lnTo>
                <a:lnTo>
                  <a:pt x="2923493" y="1600360"/>
                </a:lnTo>
                <a:close/>
                <a:moveTo>
                  <a:pt x="393714" y="797157"/>
                </a:moveTo>
                <a:lnTo>
                  <a:pt x="1433120" y="797157"/>
                </a:lnTo>
                <a:lnTo>
                  <a:pt x="1826834" y="1584586"/>
                </a:lnTo>
                <a:lnTo>
                  <a:pt x="1433120" y="2372014"/>
                </a:lnTo>
                <a:lnTo>
                  <a:pt x="393714" y="2372014"/>
                </a:lnTo>
                <a:lnTo>
                  <a:pt x="0" y="1584586"/>
                </a:lnTo>
                <a:close/>
                <a:moveTo>
                  <a:pt x="1860898" y="0"/>
                </a:moveTo>
                <a:lnTo>
                  <a:pt x="2900304" y="0"/>
                </a:lnTo>
                <a:lnTo>
                  <a:pt x="3294018" y="787429"/>
                </a:lnTo>
                <a:lnTo>
                  <a:pt x="2900304" y="1574857"/>
                </a:lnTo>
                <a:lnTo>
                  <a:pt x="1860898" y="1574857"/>
                </a:lnTo>
                <a:lnTo>
                  <a:pt x="1467184" y="787429"/>
                </a:lnTo>
                <a:close/>
              </a:path>
            </a:pathLst>
          </a:custGeom>
        </p:spPr>
        <p:txBody>
          <a:bodyPr wrap="square">
            <a:noAutofit/>
          </a:bodyPr>
          <a:lstStyle/>
          <a:p>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BC7-3057-480A-B931-EEA5A3EDC91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E4F777-33A8-424D-BAD3-68563CB08964}"/>
              </a:ext>
            </a:extLst>
          </p:cNvPr>
          <p:cNvSpPr>
            <a:spLocks noGrp="1"/>
          </p:cNvSpPr>
          <p:nvPr>
            <p:ph type="dt" sz="half" idx="10"/>
          </p:nvPr>
        </p:nvSpPr>
        <p:spPr/>
        <p:txBody>
          <a:bodyPr/>
          <a:lstStyle/>
          <a:p>
            <a:fld id="{B2B311D8-D40A-48C6-9674-3B281DCF1DEE}" type="datetime1">
              <a:rPr lang="fr-FR" smtClean="0"/>
              <a:t>04/08/2021</a:t>
            </a:fld>
            <a:endParaRPr lang="fr-FR"/>
          </a:p>
        </p:txBody>
      </p:sp>
      <p:sp>
        <p:nvSpPr>
          <p:cNvPr id="4" name="Footer Placeholder 3">
            <a:extLst>
              <a:ext uri="{FF2B5EF4-FFF2-40B4-BE49-F238E27FC236}">
                <a16:creationId xmlns:a16="http://schemas.microsoft.com/office/drawing/2014/main" id="{DD362D09-D05C-41B8-B628-4110B701391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73434EBB-368C-474F-BAE4-A35184F4C5F1}"/>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04/08/2021</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04/08/2021</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04/08/2021</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resentation-powerpoin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CA979"/>
            </a:gs>
            <a:gs pos="51000">
              <a:srgbClr val="E7C9A3"/>
            </a:gs>
            <a:gs pos="100000">
              <a:srgbClr val="DCA979"/>
            </a:gs>
          </a:gsLst>
          <a:lin ang="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04/08/2021</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EA1B0383-5C87-41EE-BFEF-4FFB72F41A47}"/>
              </a:ext>
            </a:extLst>
          </p:cNvPr>
          <p:cNvSpPr txBox="1"/>
          <p:nvPr userDrawn="1"/>
        </p:nvSpPr>
        <p:spPr>
          <a:xfrm>
            <a:off x="0" y="7105650"/>
            <a:ext cx="4724400" cy="369332"/>
          </a:xfrm>
          <a:prstGeom prst="rect">
            <a:avLst/>
          </a:prstGeom>
          <a:noFill/>
        </p:spPr>
        <p:txBody>
          <a:bodyPr wrap="square" rtlCol="0">
            <a:spAutoFit/>
          </a:bodyPr>
          <a:lstStyle/>
          <a:p>
            <a:r>
              <a:rPr lang="fr-FR" dirty="0">
                <a:hlinkClick r:id="rId13"/>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A156123-A079-447D-8532-ED63F85E31DF}"/>
              </a:ext>
            </a:extLst>
          </p:cNvPr>
          <p:cNvGrpSpPr/>
          <p:nvPr/>
        </p:nvGrpSpPr>
        <p:grpSpPr>
          <a:xfrm>
            <a:off x="2077376" y="870477"/>
            <a:ext cx="8034037" cy="5117045"/>
            <a:chOff x="2970433" y="1905001"/>
            <a:chExt cx="6164145" cy="3926072"/>
          </a:xfrm>
        </p:grpSpPr>
        <p:sp>
          <p:nvSpPr>
            <p:cNvPr id="10" name="Hexagon 9">
              <a:extLst>
                <a:ext uri="{FF2B5EF4-FFF2-40B4-BE49-F238E27FC236}">
                  <a16:creationId xmlns:a16="http://schemas.microsoft.com/office/drawing/2014/main" id="{506372A5-05C0-453B-8793-78AF1659AF41}"/>
                </a:ext>
              </a:extLst>
            </p:cNvPr>
            <p:cNvSpPr/>
            <p:nvPr/>
          </p:nvSpPr>
          <p:spPr>
            <a:xfrm>
              <a:off x="4161058" y="2583587"/>
              <a:ext cx="1401645" cy="1208315"/>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exagon 12">
              <a:extLst>
                <a:ext uri="{FF2B5EF4-FFF2-40B4-BE49-F238E27FC236}">
                  <a16:creationId xmlns:a16="http://schemas.microsoft.com/office/drawing/2014/main" id="{A8035324-8AFF-471E-9F33-2B46F72CEACF}"/>
                </a:ext>
              </a:extLst>
            </p:cNvPr>
            <p:cNvSpPr/>
            <p:nvPr/>
          </p:nvSpPr>
          <p:spPr>
            <a:xfrm>
              <a:off x="4161058" y="3939678"/>
              <a:ext cx="1401645" cy="1208315"/>
            </a:xfrm>
            <a:prstGeom prst="hexag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Hexagon 13">
              <a:extLst>
                <a:ext uri="{FF2B5EF4-FFF2-40B4-BE49-F238E27FC236}">
                  <a16:creationId xmlns:a16="http://schemas.microsoft.com/office/drawing/2014/main" id="{4290B5CF-2B77-4454-B635-8B027D3521C1}"/>
                </a:ext>
              </a:extLst>
            </p:cNvPr>
            <p:cNvSpPr/>
            <p:nvPr/>
          </p:nvSpPr>
          <p:spPr>
            <a:xfrm>
              <a:off x="2970433" y="3256598"/>
              <a:ext cx="1401645" cy="1208315"/>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exagon 16">
              <a:extLst>
                <a:ext uri="{FF2B5EF4-FFF2-40B4-BE49-F238E27FC236}">
                  <a16:creationId xmlns:a16="http://schemas.microsoft.com/office/drawing/2014/main" id="{29498EDB-9E7F-4FE8-B06A-C75D784D1B2A}"/>
                </a:ext>
              </a:extLst>
            </p:cNvPr>
            <p:cNvSpPr/>
            <p:nvPr/>
          </p:nvSpPr>
          <p:spPr>
            <a:xfrm>
              <a:off x="5351683" y="1905001"/>
              <a:ext cx="1401645" cy="1208315"/>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Hexagon 18">
              <a:extLst>
                <a:ext uri="{FF2B5EF4-FFF2-40B4-BE49-F238E27FC236}">
                  <a16:creationId xmlns:a16="http://schemas.microsoft.com/office/drawing/2014/main" id="{68C1978E-EA71-4623-9115-C202F565D48E}"/>
                </a:ext>
              </a:extLst>
            </p:cNvPr>
            <p:cNvSpPr/>
            <p:nvPr/>
          </p:nvSpPr>
          <p:spPr>
            <a:xfrm>
              <a:off x="5351683" y="3266667"/>
              <a:ext cx="1401645" cy="1208315"/>
            </a:xfrm>
            <a:prstGeom prst="hexag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 20">
              <a:extLst>
                <a:ext uri="{FF2B5EF4-FFF2-40B4-BE49-F238E27FC236}">
                  <a16:creationId xmlns:a16="http://schemas.microsoft.com/office/drawing/2014/main" id="{8F9ABB72-71D9-498E-8447-10BBACF1D142}"/>
                </a:ext>
              </a:extLst>
            </p:cNvPr>
            <p:cNvSpPr/>
            <p:nvPr/>
          </p:nvSpPr>
          <p:spPr>
            <a:xfrm>
              <a:off x="6542308" y="2583587"/>
              <a:ext cx="1401645" cy="1208315"/>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 21">
              <a:extLst>
                <a:ext uri="{FF2B5EF4-FFF2-40B4-BE49-F238E27FC236}">
                  <a16:creationId xmlns:a16="http://schemas.microsoft.com/office/drawing/2014/main" id="{66F6ED93-4F8B-40B5-9E8E-606A9645114A}"/>
                </a:ext>
              </a:extLst>
            </p:cNvPr>
            <p:cNvSpPr/>
            <p:nvPr/>
          </p:nvSpPr>
          <p:spPr>
            <a:xfrm>
              <a:off x="5351683" y="4622758"/>
              <a:ext cx="1401645" cy="1208315"/>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Hexagon 22">
              <a:extLst>
                <a:ext uri="{FF2B5EF4-FFF2-40B4-BE49-F238E27FC236}">
                  <a16:creationId xmlns:a16="http://schemas.microsoft.com/office/drawing/2014/main" id="{FC46A691-57DE-4C09-809F-1E0D39826B1E}"/>
                </a:ext>
              </a:extLst>
            </p:cNvPr>
            <p:cNvSpPr/>
            <p:nvPr/>
          </p:nvSpPr>
          <p:spPr>
            <a:xfrm>
              <a:off x="7732933" y="4622758"/>
              <a:ext cx="1401645" cy="1208315"/>
            </a:xfrm>
            <a:prstGeom prst="hexag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Hexagon 23">
              <a:extLst>
                <a:ext uri="{FF2B5EF4-FFF2-40B4-BE49-F238E27FC236}">
                  <a16:creationId xmlns:a16="http://schemas.microsoft.com/office/drawing/2014/main" id="{DC01C463-F074-4A6A-8C59-3EFAD7470CFA}"/>
                </a:ext>
              </a:extLst>
            </p:cNvPr>
            <p:cNvSpPr/>
            <p:nvPr/>
          </p:nvSpPr>
          <p:spPr>
            <a:xfrm>
              <a:off x="6542308" y="3939678"/>
              <a:ext cx="1401645" cy="1208315"/>
            </a:xfrm>
            <a:prstGeom prst="hexag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Rectangle 25">
            <a:extLst>
              <a:ext uri="{FF2B5EF4-FFF2-40B4-BE49-F238E27FC236}">
                <a16:creationId xmlns:a16="http://schemas.microsoft.com/office/drawing/2014/main" id="{D505FE3D-240C-4DCE-A3BF-CC99AA27D1CE}"/>
              </a:ext>
            </a:extLst>
          </p:cNvPr>
          <p:cNvSpPr/>
          <p:nvPr/>
        </p:nvSpPr>
        <p:spPr>
          <a:xfrm>
            <a:off x="2499441" y="2967335"/>
            <a:ext cx="7189918"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5400" b="1" dirty="0">
                <a:solidFill>
                  <a:schemeClr val="bg1"/>
                </a:solidFill>
                <a:effectLst>
                  <a:outerShdw blurRad="38100" dist="38100" dir="2700000" algn="tl">
                    <a:srgbClr val="000000">
                      <a:alpha val="43137"/>
                    </a:srgbClr>
                  </a:outerShdw>
                </a:effectLst>
                <a:ea typeface="Open Sans" panose="020B0606030504020204" pitchFamily="34" charset="0"/>
                <a:cs typeface="Mothanna" panose="02000503000000000000" pitchFamily="2" charset="-78"/>
              </a:rPr>
              <a:t>TITRE DE PRESENTATION</a:t>
            </a:r>
          </a:p>
        </p:txBody>
      </p:sp>
    </p:spTree>
    <p:extLst>
      <p:ext uri="{BB962C8B-B14F-4D97-AF65-F5344CB8AC3E}">
        <p14:creationId xmlns:p14="http://schemas.microsoft.com/office/powerpoint/2010/main" val="34136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F08A8C2-D3E0-44C3-AB36-AB3AA5B8C27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5" r="2485"/>
          <a:stretch/>
        </p:blipFill>
        <p:spPr>
          <a:xfrm>
            <a:off x="0" y="0"/>
            <a:ext cx="4887913" cy="6858000"/>
          </a:xfrm>
        </p:spPr>
      </p:pic>
      <p:sp>
        <p:nvSpPr>
          <p:cNvPr id="3" name="Rectangle 2">
            <a:extLst>
              <a:ext uri="{FF2B5EF4-FFF2-40B4-BE49-F238E27FC236}">
                <a16:creationId xmlns:a16="http://schemas.microsoft.com/office/drawing/2014/main" id="{8127BE98-A3B4-4A96-A41A-48FD05020142}"/>
              </a:ext>
            </a:extLst>
          </p:cNvPr>
          <p:cNvSpPr/>
          <p:nvPr/>
        </p:nvSpPr>
        <p:spPr>
          <a:xfrm>
            <a:off x="4887428" y="0"/>
            <a:ext cx="241714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TextBox 3">
            <a:extLst>
              <a:ext uri="{FF2B5EF4-FFF2-40B4-BE49-F238E27FC236}">
                <a16:creationId xmlns:a16="http://schemas.microsoft.com/office/drawing/2014/main" id="{71B6E2E8-4405-427F-9C93-B9AFBAEA06A2}"/>
              </a:ext>
            </a:extLst>
          </p:cNvPr>
          <p:cNvSpPr txBox="1"/>
          <p:nvPr/>
        </p:nvSpPr>
        <p:spPr>
          <a:xfrm>
            <a:off x="4887427" y="6190957"/>
            <a:ext cx="2416661" cy="369332"/>
          </a:xfrm>
          <a:prstGeom prst="rect">
            <a:avLst/>
          </a:prstGeom>
          <a:noFill/>
        </p:spPr>
        <p:txBody>
          <a:bodyPr wrap="square" rtlCol="0">
            <a:spAutoFit/>
          </a:bodyPr>
          <a:lstStyle/>
          <a:p>
            <a:pPr algn="ctr"/>
            <a:r>
              <a:rPr lang="fr-FR" i="1" dirty="0">
                <a:solidFill>
                  <a:schemeClr val="bg1"/>
                </a:solidFill>
              </a:rPr>
              <a:t>/</a:t>
            </a:r>
            <a:r>
              <a:rPr lang="fr-FR" i="1" dirty="0" err="1">
                <a:solidFill>
                  <a:schemeClr val="bg1"/>
                </a:solidFill>
              </a:rPr>
              <a:t>link</a:t>
            </a:r>
            <a:endParaRPr lang="fr-FR" i="1" dirty="0">
              <a:solidFill>
                <a:schemeClr val="bg1"/>
              </a:solidFill>
            </a:endParaRPr>
          </a:p>
        </p:txBody>
      </p:sp>
      <p:sp>
        <p:nvSpPr>
          <p:cNvPr id="5" name="TextBox 4">
            <a:extLst>
              <a:ext uri="{FF2B5EF4-FFF2-40B4-BE49-F238E27FC236}">
                <a16:creationId xmlns:a16="http://schemas.microsoft.com/office/drawing/2014/main" id="{C2872CFC-FE8E-4BAF-A5E4-31A2E5E84C5D}"/>
              </a:ext>
            </a:extLst>
          </p:cNvPr>
          <p:cNvSpPr txBox="1"/>
          <p:nvPr/>
        </p:nvSpPr>
        <p:spPr>
          <a:xfrm>
            <a:off x="4886944" y="4084271"/>
            <a:ext cx="2417143" cy="369332"/>
          </a:xfrm>
          <a:prstGeom prst="rect">
            <a:avLst/>
          </a:prstGeom>
          <a:noFill/>
        </p:spPr>
        <p:txBody>
          <a:bodyPr wrap="square" rtlCol="0">
            <a:spAutoFit/>
          </a:bodyPr>
          <a:lstStyle/>
          <a:p>
            <a:pPr algn="ctr"/>
            <a:r>
              <a:rPr lang="fr-FR" i="1" dirty="0">
                <a:solidFill>
                  <a:schemeClr val="bg1"/>
                </a:solidFill>
              </a:rPr>
              <a:t>/</a:t>
            </a:r>
            <a:r>
              <a:rPr lang="fr-FR" i="1" dirty="0" err="1">
                <a:solidFill>
                  <a:schemeClr val="bg1"/>
                </a:solidFill>
              </a:rPr>
              <a:t>link</a:t>
            </a:r>
            <a:endParaRPr lang="fr-FR" i="1" dirty="0">
              <a:solidFill>
                <a:schemeClr val="bg1"/>
              </a:solidFill>
            </a:endParaRPr>
          </a:p>
        </p:txBody>
      </p:sp>
      <p:sp>
        <p:nvSpPr>
          <p:cNvPr id="6" name="TextBox 5">
            <a:extLst>
              <a:ext uri="{FF2B5EF4-FFF2-40B4-BE49-F238E27FC236}">
                <a16:creationId xmlns:a16="http://schemas.microsoft.com/office/drawing/2014/main" id="{0479492C-ADC6-449A-9980-B55CCDD53C45}"/>
              </a:ext>
            </a:extLst>
          </p:cNvPr>
          <p:cNvSpPr txBox="1"/>
          <p:nvPr/>
        </p:nvSpPr>
        <p:spPr>
          <a:xfrm>
            <a:off x="4886944" y="1966895"/>
            <a:ext cx="2417143" cy="369332"/>
          </a:xfrm>
          <a:prstGeom prst="rect">
            <a:avLst/>
          </a:prstGeom>
          <a:noFill/>
        </p:spPr>
        <p:txBody>
          <a:bodyPr wrap="square" rtlCol="0">
            <a:spAutoFit/>
          </a:bodyPr>
          <a:lstStyle/>
          <a:p>
            <a:pPr algn="ctr"/>
            <a:r>
              <a:rPr lang="fr-FR" i="1" dirty="0">
                <a:solidFill>
                  <a:schemeClr val="bg1"/>
                </a:solidFill>
              </a:rPr>
              <a:t>/</a:t>
            </a:r>
            <a:r>
              <a:rPr lang="fr-FR" i="1" dirty="0" err="1">
                <a:solidFill>
                  <a:schemeClr val="bg1"/>
                </a:solidFill>
              </a:rPr>
              <a:t>link</a:t>
            </a:r>
            <a:endParaRPr lang="fr-FR" i="1" dirty="0">
              <a:solidFill>
                <a:schemeClr val="bg1"/>
              </a:solidFill>
            </a:endParaRPr>
          </a:p>
        </p:txBody>
      </p:sp>
      <p:sp>
        <p:nvSpPr>
          <p:cNvPr id="7" name="Rounded Rectangle 8">
            <a:extLst>
              <a:ext uri="{FF2B5EF4-FFF2-40B4-BE49-F238E27FC236}">
                <a16:creationId xmlns:a16="http://schemas.microsoft.com/office/drawing/2014/main" id="{E03DBB8E-6B6A-4EC8-8EFD-2065558E1F6A}"/>
              </a:ext>
            </a:extLst>
          </p:cNvPr>
          <p:cNvSpPr/>
          <p:nvPr/>
        </p:nvSpPr>
        <p:spPr>
          <a:xfrm>
            <a:off x="5375999" y="452196"/>
            <a:ext cx="1440000" cy="144000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8" name="Rounded Rectangle 3">
            <a:extLst>
              <a:ext uri="{FF2B5EF4-FFF2-40B4-BE49-F238E27FC236}">
                <a16:creationId xmlns:a16="http://schemas.microsoft.com/office/drawing/2014/main" id="{D739C7E2-75C9-4FCC-A617-32EF765BDD03}"/>
              </a:ext>
            </a:extLst>
          </p:cNvPr>
          <p:cNvSpPr>
            <a:spLocks noChangeAspect="1"/>
          </p:cNvSpPr>
          <p:nvPr/>
        </p:nvSpPr>
        <p:spPr>
          <a:xfrm>
            <a:off x="5375999" y="2643686"/>
            <a:ext cx="1440000" cy="144000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9" name="Rounded Rectangle 2">
            <a:extLst>
              <a:ext uri="{FF2B5EF4-FFF2-40B4-BE49-F238E27FC236}">
                <a16:creationId xmlns:a16="http://schemas.microsoft.com/office/drawing/2014/main" id="{D732CB8F-6C84-487B-97A4-40DCD512C71C}"/>
              </a:ext>
            </a:extLst>
          </p:cNvPr>
          <p:cNvSpPr/>
          <p:nvPr/>
        </p:nvSpPr>
        <p:spPr>
          <a:xfrm>
            <a:off x="5375999" y="4724876"/>
            <a:ext cx="1440000" cy="144000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 name="Rectangle 9">
            <a:extLst>
              <a:ext uri="{FF2B5EF4-FFF2-40B4-BE49-F238E27FC236}">
                <a16:creationId xmlns:a16="http://schemas.microsoft.com/office/drawing/2014/main" id="{A22685B8-BDCD-42A2-87E5-1D350605C519}"/>
              </a:ext>
            </a:extLst>
          </p:cNvPr>
          <p:cNvSpPr/>
          <p:nvPr/>
        </p:nvSpPr>
        <p:spPr>
          <a:xfrm>
            <a:off x="7460226" y="786737"/>
            <a:ext cx="2811988"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rtl="1"/>
            <a:r>
              <a:rPr lang="fr-FR" sz="5400" b="1" dirty="0">
                <a:solidFill>
                  <a:srgbClr val="262626"/>
                </a:solidFill>
                <a:ea typeface="Open Sans" panose="020B0606030504020204" pitchFamily="34" charset="0"/>
                <a:cs typeface="Mothanna" panose="02000503000000000000" pitchFamily="2" charset="-78"/>
              </a:rPr>
              <a:t>NOM</a:t>
            </a:r>
          </a:p>
          <a:p>
            <a:pPr rtl="1"/>
            <a:r>
              <a:rPr lang="fr-FR" sz="5400" b="1" dirty="0">
                <a:solidFill>
                  <a:srgbClr val="262626"/>
                </a:solidFill>
                <a:ea typeface="Open Sans" panose="020B0606030504020204" pitchFamily="34" charset="0"/>
                <a:cs typeface="Mothanna" panose="02000503000000000000" pitchFamily="2" charset="-78"/>
              </a:rPr>
              <a:t>PRÉNOM</a:t>
            </a:r>
          </a:p>
        </p:txBody>
      </p:sp>
      <p:sp>
        <p:nvSpPr>
          <p:cNvPr id="11" name="Rectangle 10">
            <a:extLst>
              <a:ext uri="{FF2B5EF4-FFF2-40B4-BE49-F238E27FC236}">
                <a16:creationId xmlns:a16="http://schemas.microsoft.com/office/drawing/2014/main" id="{3268AF69-FCA5-433E-8211-23DD4CCB889D}"/>
              </a:ext>
            </a:extLst>
          </p:cNvPr>
          <p:cNvSpPr/>
          <p:nvPr/>
        </p:nvSpPr>
        <p:spPr>
          <a:xfrm>
            <a:off x="7460226" y="2759781"/>
            <a:ext cx="4658578" cy="304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0" dirty="0">
                <a:solidFill>
                  <a:srgbClr val="000000"/>
                </a:solidFill>
                <a:effectLst/>
              </a:rPr>
              <a:t>Le </a:t>
            </a:r>
            <a:r>
              <a:rPr lang="fr-FR" sz="1600" b="1" i="0" dirty="0">
                <a:solidFill>
                  <a:srgbClr val="000000"/>
                </a:solidFill>
                <a:effectLst/>
              </a:rPr>
              <a:t>Lorem Ipsum</a:t>
            </a:r>
            <a:r>
              <a:rPr lang="fr-FR" sz="1600" b="0" i="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0" dirty="0" err="1">
                <a:solidFill>
                  <a:srgbClr val="000000"/>
                </a:solidFill>
                <a:effectLst/>
              </a:rPr>
              <a:t>Letraset</a:t>
            </a:r>
            <a:r>
              <a:rPr lang="fr-FR" sz="1600" b="0" i="0" dirty="0">
                <a:solidFill>
                  <a:srgbClr val="000000"/>
                </a:solidFill>
                <a:effectLst/>
              </a:rPr>
              <a:t> contenant des passages du Lorem Ipsum, et, plus récemment</a:t>
            </a:r>
          </a:p>
        </p:txBody>
      </p:sp>
      <p:sp>
        <p:nvSpPr>
          <p:cNvPr id="12" name="Hexagon 11">
            <a:extLst>
              <a:ext uri="{FF2B5EF4-FFF2-40B4-BE49-F238E27FC236}">
                <a16:creationId xmlns:a16="http://schemas.microsoft.com/office/drawing/2014/main" id="{2B0C61F1-DE5B-46BB-B250-5FFC71191732}"/>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 name="Slide Number Placeholder 1">
            <a:extLst>
              <a:ext uri="{FF2B5EF4-FFF2-40B4-BE49-F238E27FC236}">
                <a16:creationId xmlns:a16="http://schemas.microsoft.com/office/drawing/2014/main" id="{0906FD13-D621-4547-A852-C73535D0D87F}"/>
              </a:ext>
            </a:extLst>
          </p:cNvPr>
          <p:cNvSpPr txBox="1">
            <a:spLocks/>
          </p:cNvSpPr>
          <p:nvPr/>
        </p:nvSpPr>
        <p:spPr>
          <a:xfrm>
            <a:off x="11384835" y="260664"/>
            <a:ext cx="444352" cy="40011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rPr>
              <a:pPr algn="ctr"/>
              <a:t>10</a:t>
            </a:fld>
            <a:endParaRPr lang="fr-FR" sz="2000" b="1" dirty="0">
              <a:solidFill>
                <a:schemeClr val="bg1"/>
              </a:solidFill>
            </a:endParaRPr>
          </a:p>
        </p:txBody>
      </p:sp>
    </p:spTree>
    <p:extLst>
      <p:ext uri="{BB962C8B-B14F-4D97-AF65-F5344CB8AC3E}">
        <p14:creationId xmlns:p14="http://schemas.microsoft.com/office/powerpoint/2010/main" val="23259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D49F541-6830-494C-9D41-5D4BBC6F108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3816" r="32242"/>
          <a:stretch/>
        </p:blipFill>
        <p:spPr>
          <a:xfrm flipH="1">
            <a:off x="-32667" y="0"/>
            <a:ext cx="4552279" cy="6858000"/>
          </a:xfrm>
          <a:ln w="28575">
            <a:solidFill>
              <a:srgbClr val="262626"/>
            </a:solidFill>
          </a:ln>
        </p:spPr>
      </p:pic>
      <p:sp>
        <p:nvSpPr>
          <p:cNvPr id="7" name="Hexagon 6">
            <a:extLst>
              <a:ext uri="{FF2B5EF4-FFF2-40B4-BE49-F238E27FC236}">
                <a16:creationId xmlns:a16="http://schemas.microsoft.com/office/drawing/2014/main" id="{C77F75BD-9EC4-49D2-A439-ABF3B2B59EF1}"/>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8" name="Rectangle 7">
            <a:extLst>
              <a:ext uri="{FF2B5EF4-FFF2-40B4-BE49-F238E27FC236}">
                <a16:creationId xmlns:a16="http://schemas.microsoft.com/office/drawing/2014/main" id="{F104E1ED-BA3E-4E9E-9A02-F5F8637783A7}"/>
              </a:ext>
            </a:extLst>
          </p:cNvPr>
          <p:cNvSpPr/>
          <p:nvPr/>
        </p:nvSpPr>
        <p:spPr>
          <a:xfrm>
            <a:off x="4151974" y="194880"/>
            <a:ext cx="3888052"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400" b="1" dirty="0">
                <a:solidFill>
                  <a:schemeClr val="tx1"/>
                </a:solidFill>
                <a:ea typeface="Open Sans" panose="020B0606030504020204" pitchFamily="34" charset="0"/>
                <a:cs typeface="Mothanna" panose="02000503000000000000" pitchFamily="2" charset="-78"/>
              </a:rPr>
              <a:t>INTRODUCTION</a:t>
            </a:r>
          </a:p>
        </p:txBody>
      </p:sp>
      <p:cxnSp>
        <p:nvCxnSpPr>
          <p:cNvPr id="9" name="Straight Connector 8">
            <a:extLst>
              <a:ext uri="{FF2B5EF4-FFF2-40B4-BE49-F238E27FC236}">
                <a16:creationId xmlns:a16="http://schemas.microsoft.com/office/drawing/2014/main" id="{57F43E2A-6AFA-408E-9829-4A282C2B1A0A}"/>
              </a:ext>
            </a:extLst>
          </p:cNvPr>
          <p:cNvCxnSpPr>
            <a:cxnSpLocks/>
          </p:cNvCxnSpPr>
          <p:nvPr/>
        </p:nvCxnSpPr>
        <p:spPr>
          <a:xfrm flipH="1">
            <a:off x="2730000" y="940341"/>
            <a:ext cx="6732000" cy="0"/>
          </a:xfrm>
          <a:prstGeom prst="line">
            <a:avLst/>
          </a:prstGeom>
          <a:ln w="34925">
            <a:solidFill>
              <a:srgbClr val="262626"/>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3528C66B-074B-4BB5-889C-A05DACD50545}"/>
              </a:ext>
            </a:extLst>
          </p:cNvPr>
          <p:cNvSpPr txBox="1">
            <a:spLocks/>
          </p:cNvSpPr>
          <p:nvPr/>
        </p:nvSpPr>
        <p:spPr>
          <a:xfrm>
            <a:off x="11449756" y="260664"/>
            <a:ext cx="314510" cy="40011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66DE6-6023-4F1B-83B8-5B1409609C05}" type="slidenum">
              <a:rPr lang="fr-FR" sz="2000" b="1" smtClean="0">
                <a:solidFill>
                  <a:schemeClr val="bg1"/>
                </a:solidFill>
              </a:rPr>
              <a:pPr/>
              <a:t>2</a:t>
            </a:fld>
            <a:endParaRPr lang="fr-FR" sz="2000" b="1" dirty="0">
              <a:solidFill>
                <a:schemeClr val="bg1"/>
              </a:solidFill>
            </a:endParaRPr>
          </a:p>
        </p:txBody>
      </p:sp>
      <p:sp>
        <p:nvSpPr>
          <p:cNvPr id="11" name="Rectangle 10">
            <a:extLst>
              <a:ext uri="{FF2B5EF4-FFF2-40B4-BE49-F238E27FC236}">
                <a16:creationId xmlns:a16="http://schemas.microsoft.com/office/drawing/2014/main" id="{941D11B3-9C89-4860-BE46-A1FB14135B68}"/>
              </a:ext>
            </a:extLst>
          </p:cNvPr>
          <p:cNvSpPr/>
          <p:nvPr/>
        </p:nvSpPr>
        <p:spPr>
          <a:xfrm>
            <a:off x="5112328" y="2151727"/>
            <a:ext cx="6494684" cy="255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Tree>
    <p:extLst>
      <p:ext uri="{BB962C8B-B14F-4D97-AF65-F5344CB8AC3E}">
        <p14:creationId xmlns:p14="http://schemas.microsoft.com/office/powerpoint/2010/main" val="40294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 7">
            <a:extLst>
              <a:ext uri="{FF2B5EF4-FFF2-40B4-BE49-F238E27FC236}">
                <a16:creationId xmlns:a16="http://schemas.microsoft.com/office/drawing/2014/main" id="{E948807A-F021-4347-9B5C-7DC126E0E774}"/>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2" name="Rectangle 11">
            <a:extLst>
              <a:ext uri="{FF2B5EF4-FFF2-40B4-BE49-F238E27FC236}">
                <a16:creationId xmlns:a16="http://schemas.microsoft.com/office/drawing/2014/main" id="{8E6C2110-1CFD-44D0-9E48-9EE71AF9347B}"/>
              </a:ext>
            </a:extLst>
          </p:cNvPr>
          <p:cNvSpPr/>
          <p:nvPr/>
        </p:nvSpPr>
        <p:spPr>
          <a:xfrm>
            <a:off x="5200563" y="194880"/>
            <a:ext cx="179087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fr-FR" sz="4400" b="1" dirty="0">
                <a:solidFill>
                  <a:schemeClr val="tx1"/>
                </a:solidFill>
                <a:ea typeface="Open Sans" panose="020B0606030504020204" pitchFamily="34" charset="0"/>
                <a:cs typeface="Mothanna" panose="02000503000000000000" pitchFamily="2" charset="-78"/>
              </a:rPr>
              <a:t>LE BUT</a:t>
            </a:r>
          </a:p>
        </p:txBody>
      </p:sp>
      <p:graphicFrame>
        <p:nvGraphicFramePr>
          <p:cNvPr id="27" name="Chart 26">
            <a:extLst>
              <a:ext uri="{FF2B5EF4-FFF2-40B4-BE49-F238E27FC236}">
                <a16:creationId xmlns:a16="http://schemas.microsoft.com/office/drawing/2014/main" id="{ACA49B41-8215-40D3-9E18-DF659B58D2B3}"/>
              </a:ext>
            </a:extLst>
          </p:cNvPr>
          <p:cNvGraphicFramePr/>
          <p:nvPr>
            <p:extLst>
              <p:ext uri="{D42A27DB-BD31-4B8C-83A1-F6EECF244321}">
                <p14:modId xmlns:p14="http://schemas.microsoft.com/office/powerpoint/2010/main" val="679286531"/>
              </p:ext>
            </p:extLst>
          </p:nvPr>
        </p:nvGraphicFramePr>
        <p:xfrm>
          <a:off x="109472" y="1306610"/>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6D887912-421C-49C2-B338-6C3CA8684116}"/>
              </a:ext>
            </a:extLst>
          </p:cNvPr>
          <p:cNvSpPr/>
          <p:nvPr/>
        </p:nvSpPr>
        <p:spPr>
          <a:xfrm>
            <a:off x="8237472" y="1753785"/>
            <a:ext cx="3606185"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0" dirty="0">
                <a:solidFill>
                  <a:srgbClr val="000000"/>
                </a:solidFill>
                <a:effectLst/>
              </a:rPr>
              <a:t>Le </a:t>
            </a:r>
            <a:r>
              <a:rPr lang="fr-FR" sz="1600" b="1" i="0" dirty="0">
                <a:solidFill>
                  <a:srgbClr val="000000"/>
                </a:solidFill>
                <a:effectLst/>
              </a:rPr>
              <a:t>Lorem Ipsum</a:t>
            </a:r>
            <a:r>
              <a:rPr lang="fr-FR" sz="1600" b="0" i="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0" dirty="0" err="1">
                <a:solidFill>
                  <a:srgbClr val="000000"/>
                </a:solidFill>
                <a:effectLst/>
              </a:rPr>
              <a:t>Letraset</a:t>
            </a:r>
            <a:r>
              <a:rPr lang="fr-FR" sz="1600" b="0" i="0" dirty="0">
                <a:solidFill>
                  <a:srgbClr val="000000"/>
                </a:solidFill>
                <a:effectLst/>
              </a:rPr>
              <a:t> contenant des passages du Lorem Ipsum, et, plus récemment, par son inclusion dans des applications de mise en page de texte, comme </a:t>
            </a:r>
            <a:r>
              <a:rPr lang="fr-FR" sz="1600" b="0" i="0" dirty="0" err="1">
                <a:solidFill>
                  <a:srgbClr val="000000"/>
                </a:solidFill>
                <a:effectLst/>
              </a:rPr>
              <a:t>Aldus</a:t>
            </a:r>
            <a:r>
              <a:rPr lang="fr-FR" sz="1600" b="0" i="0" dirty="0">
                <a:solidFill>
                  <a:srgbClr val="000000"/>
                </a:solidFill>
                <a:effectLst/>
              </a:rPr>
              <a:t> </a:t>
            </a:r>
            <a:r>
              <a:rPr lang="fr-FR" sz="1600" b="0" i="0" dirty="0" err="1">
                <a:solidFill>
                  <a:srgbClr val="000000"/>
                </a:solidFill>
                <a:effectLst/>
              </a:rPr>
              <a:t>PageMaker</a:t>
            </a:r>
            <a:r>
              <a:rPr lang="fr-FR" sz="1600" b="0" i="0" dirty="0">
                <a:solidFill>
                  <a:srgbClr val="000000"/>
                </a:solidFill>
                <a:effectLst/>
              </a:rPr>
              <a:t>.</a:t>
            </a:r>
          </a:p>
        </p:txBody>
      </p:sp>
      <p:cxnSp>
        <p:nvCxnSpPr>
          <p:cNvPr id="6" name="Straight Connector 5">
            <a:extLst>
              <a:ext uri="{FF2B5EF4-FFF2-40B4-BE49-F238E27FC236}">
                <a16:creationId xmlns:a16="http://schemas.microsoft.com/office/drawing/2014/main" id="{0C6E5F6C-62E2-451E-88D1-B6E648BC9F2B}"/>
              </a:ext>
            </a:extLst>
          </p:cNvPr>
          <p:cNvCxnSpPr/>
          <p:nvPr/>
        </p:nvCxnSpPr>
        <p:spPr>
          <a:xfrm flipH="1">
            <a:off x="478971" y="940341"/>
            <a:ext cx="11260051" cy="0"/>
          </a:xfrm>
          <a:prstGeom prst="line">
            <a:avLst/>
          </a:prstGeom>
          <a:ln w="34925">
            <a:solidFill>
              <a:srgbClr val="262626"/>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B66E4EC-0D56-4159-A823-D5EB506CAF8C}"/>
              </a:ext>
            </a:extLst>
          </p:cNvPr>
          <p:cNvSpPr>
            <a:spLocks noGrp="1"/>
          </p:cNvSpPr>
          <p:nvPr>
            <p:ph type="sldNum" sz="quarter" idx="4294967295"/>
          </p:nvPr>
        </p:nvSpPr>
        <p:spPr>
          <a:xfrm>
            <a:off x="11449756" y="260664"/>
            <a:ext cx="314510" cy="400110"/>
          </a:xfrm>
        </p:spPr>
        <p:txBody>
          <a:bodyPr wrap="none">
            <a:spAutoFit/>
          </a:bodyPr>
          <a:lstStyle/>
          <a:p>
            <a:fld id="{55566DE6-6023-4F1B-83B8-5B1409609C05}" type="slidenum">
              <a:rPr lang="fr-FR" sz="2000" b="1" smtClean="0">
                <a:solidFill>
                  <a:schemeClr val="bg1"/>
                </a:solidFill>
              </a:rPr>
              <a:t>3</a:t>
            </a:fld>
            <a:endParaRPr lang="fr-FR" sz="2000" b="1" dirty="0">
              <a:solidFill>
                <a:schemeClr val="bg1"/>
              </a:solidFill>
            </a:endParaRPr>
          </a:p>
        </p:txBody>
      </p:sp>
    </p:spTree>
    <p:extLst>
      <p:ext uri="{BB962C8B-B14F-4D97-AF65-F5344CB8AC3E}">
        <p14:creationId xmlns:p14="http://schemas.microsoft.com/office/powerpoint/2010/main" val="5628152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27" grpId="0">
        <p:bldAsOne/>
      </p:bldGraphic>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DD1CA36-CBC8-456E-AE8D-F2562FB792D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8214" t="17286" r="873" b="1380"/>
          <a:stretch/>
        </p:blipFill>
        <p:spPr>
          <a:xfrm>
            <a:off x="6848075" y="2910363"/>
            <a:ext cx="4750327" cy="3183763"/>
          </a:xfrm>
          <a:ln w="22225">
            <a:solidFill>
              <a:srgbClr val="2A303C"/>
            </a:solidFill>
          </a:ln>
        </p:spPr>
      </p:pic>
      <p:sp>
        <p:nvSpPr>
          <p:cNvPr id="3" name="Rectangle 2">
            <a:extLst>
              <a:ext uri="{FF2B5EF4-FFF2-40B4-BE49-F238E27FC236}">
                <a16:creationId xmlns:a16="http://schemas.microsoft.com/office/drawing/2014/main" id="{EBB1E135-158B-4A0A-837D-E0A86ACD4E2C}"/>
              </a:ext>
            </a:extLst>
          </p:cNvPr>
          <p:cNvSpPr/>
          <p:nvPr/>
        </p:nvSpPr>
        <p:spPr>
          <a:xfrm>
            <a:off x="4875153" y="291805"/>
            <a:ext cx="244169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r" rtl="1"/>
            <a:r>
              <a:rPr lang="fr-FR" sz="4400" b="1" dirty="0">
                <a:solidFill>
                  <a:schemeClr val="tx1"/>
                </a:solidFill>
                <a:ea typeface="Open Sans" panose="020B0606030504020204" pitchFamily="34" charset="0"/>
                <a:cs typeface="Mothanna" panose="02000503000000000000" pitchFamily="2" charset="-78"/>
              </a:rPr>
              <a:t>LE TEMPS</a:t>
            </a:r>
          </a:p>
        </p:txBody>
      </p:sp>
      <p:sp>
        <p:nvSpPr>
          <p:cNvPr id="4" name="TextBox 3">
            <a:extLst>
              <a:ext uri="{FF2B5EF4-FFF2-40B4-BE49-F238E27FC236}">
                <a16:creationId xmlns:a16="http://schemas.microsoft.com/office/drawing/2014/main" id="{4D4451F0-5891-40FF-BF6B-CDFFD16587A0}"/>
              </a:ext>
            </a:extLst>
          </p:cNvPr>
          <p:cNvSpPr txBox="1"/>
          <p:nvPr/>
        </p:nvSpPr>
        <p:spPr>
          <a:xfrm>
            <a:off x="620649" y="2026140"/>
            <a:ext cx="10950701" cy="461665"/>
          </a:xfrm>
          <a:prstGeom prst="rect">
            <a:avLst/>
          </a:prstGeom>
          <a:noFill/>
        </p:spPr>
        <p:txBody>
          <a:bodyPr wrap="square">
            <a:spAutoFit/>
          </a:bodyPr>
          <a:lstStyle/>
          <a:p>
            <a:pPr algn="ctr"/>
            <a:r>
              <a:rPr lang="fr-FR" sz="2400" b="1" i="0" dirty="0">
                <a:solidFill>
                  <a:srgbClr val="000000"/>
                </a:solidFill>
                <a:effectLst/>
              </a:rPr>
              <a:t>Le Lorem Ipsum est simplement du faux texte employé dans la composition </a:t>
            </a:r>
            <a:endParaRPr lang="fr-FR" sz="2400" b="1" dirty="0"/>
          </a:p>
        </p:txBody>
      </p:sp>
      <p:sp>
        <p:nvSpPr>
          <p:cNvPr id="5" name="Rectangle 4">
            <a:extLst>
              <a:ext uri="{FF2B5EF4-FFF2-40B4-BE49-F238E27FC236}">
                <a16:creationId xmlns:a16="http://schemas.microsoft.com/office/drawing/2014/main" id="{43C40312-9E59-4342-A55E-3A588A10432F}"/>
              </a:ext>
            </a:extLst>
          </p:cNvPr>
          <p:cNvSpPr/>
          <p:nvPr/>
        </p:nvSpPr>
        <p:spPr>
          <a:xfrm>
            <a:off x="593598" y="2767599"/>
            <a:ext cx="5942281" cy="280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0" dirty="0">
                <a:solidFill>
                  <a:srgbClr val="000000"/>
                </a:solidFill>
                <a:effectLst/>
              </a:rPr>
              <a:t>Le </a:t>
            </a:r>
            <a:r>
              <a:rPr lang="fr-FR" sz="1600" b="1" i="0" dirty="0">
                <a:solidFill>
                  <a:srgbClr val="000000"/>
                </a:solidFill>
                <a:effectLst/>
              </a:rPr>
              <a:t>Lorem Ipsum</a:t>
            </a:r>
            <a:r>
              <a:rPr lang="fr-FR" sz="1600" b="0" i="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0" dirty="0" err="1">
                <a:solidFill>
                  <a:srgbClr val="000000"/>
                </a:solidFill>
                <a:effectLst/>
              </a:rPr>
              <a:t>Letraset</a:t>
            </a:r>
            <a:r>
              <a:rPr lang="fr-FR" sz="1600" b="0" i="0" dirty="0">
                <a:solidFill>
                  <a:srgbClr val="000000"/>
                </a:solidFill>
                <a:effectLst/>
              </a:rPr>
              <a:t> contenant des passages du Lorem Ipsum, et, plus récemment, par son inclusion dans des applications de mise en page de texte, comme </a:t>
            </a:r>
            <a:r>
              <a:rPr lang="fr-FR" sz="1600" b="0" i="0" dirty="0" err="1">
                <a:solidFill>
                  <a:srgbClr val="000000"/>
                </a:solidFill>
                <a:effectLst/>
              </a:rPr>
              <a:t>Aldus</a:t>
            </a:r>
            <a:r>
              <a:rPr lang="fr-FR" sz="1600" b="0" i="0" dirty="0">
                <a:solidFill>
                  <a:srgbClr val="000000"/>
                </a:solidFill>
                <a:effectLst/>
              </a:rPr>
              <a:t> </a:t>
            </a:r>
            <a:r>
              <a:rPr lang="fr-FR" sz="1600" b="0" i="0" dirty="0" err="1">
                <a:solidFill>
                  <a:srgbClr val="000000"/>
                </a:solidFill>
                <a:effectLst/>
              </a:rPr>
              <a:t>PageMaker</a:t>
            </a:r>
            <a:r>
              <a:rPr lang="fr-FR" sz="1600" b="0" i="0" dirty="0">
                <a:solidFill>
                  <a:srgbClr val="000000"/>
                </a:solidFill>
                <a:effectLst/>
              </a:rPr>
              <a:t>.</a:t>
            </a:r>
          </a:p>
        </p:txBody>
      </p:sp>
      <p:cxnSp>
        <p:nvCxnSpPr>
          <p:cNvPr id="6" name="Straight Connector 5">
            <a:extLst>
              <a:ext uri="{FF2B5EF4-FFF2-40B4-BE49-F238E27FC236}">
                <a16:creationId xmlns:a16="http://schemas.microsoft.com/office/drawing/2014/main" id="{C47142C6-0627-4E22-8467-7D34AEF9574B}"/>
              </a:ext>
            </a:extLst>
          </p:cNvPr>
          <p:cNvCxnSpPr/>
          <p:nvPr/>
        </p:nvCxnSpPr>
        <p:spPr>
          <a:xfrm flipH="1">
            <a:off x="478971" y="940341"/>
            <a:ext cx="11260051" cy="0"/>
          </a:xfrm>
          <a:prstGeom prst="line">
            <a:avLst/>
          </a:prstGeom>
          <a:ln w="34925">
            <a:solidFill>
              <a:srgbClr val="262626"/>
            </a:solidFill>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8DD5DFBD-77DB-4F90-A81F-02292D1582E0}"/>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8" name="Slide Number Placeholder 1">
            <a:extLst>
              <a:ext uri="{FF2B5EF4-FFF2-40B4-BE49-F238E27FC236}">
                <a16:creationId xmlns:a16="http://schemas.microsoft.com/office/drawing/2014/main" id="{F80C222A-EF51-4D65-B5F6-1570E2794A5A}"/>
              </a:ext>
            </a:extLst>
          </p:cNvPr>
          <p:cNvSpPr txBox="1">
            <a:spLocks/>
          </p:cNvSpPr>
          <p:nvPr/>
        </p:nvSpPr>
        <p:spPr>
          <a:xfrm>
            <a:off x="11449756" y="260664"/>
            <a:ext cx="314510" cy="400110"/>
          </a:xfrm>
          <a:prstGeom prst="rect">
            <a:avLst/>
          </a:prstGeom>
        </p:spPr>
        <p:txBody>
          <a:bodyPr vert="horz" wrap="non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566DE6-6023-4F1B-83B8-5B1409609C05}" type="slidenum">
              <a:rPr lang="fr-FR" sz="2000" b="1" smtClean="0">
                <a:solidFill>
                  <a:schemeClr val="bg1"/>
                </a:solidFill>
              </a:rPr>
              <a:pPr/>
              <a:t>4</a:t>
            </a:fld>
            <a:endParaRPr lang="fr-FR" sz="2000" b="1" dirty="0">
              <a:solidFill>
                <a:schemeClr val="bg1"/>
              </a:solidFill>
            </a:endParaRPr>
          </a:p>
        </p:txBody>
      </p:sp>
    </p:spTree>
    <p:extLst>
      <p:ext uri="{BB962C8B-B14F-4D97-AF65-F5344CB8AC3E}">
        <p14:creationId xmlns:p14="http://schemas.microsoft.com/office/powerpoint/2010/main" val="40614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4A265B-E9A3-40F4-A76F-435148A19C08}"/>
              </a:ext>
            </a:extLst>
          </p:cNvPr>
          <p:cNvSpPr/>
          <p:nvPr/>
        </p:nvSpPr>
        <p:spPr>
          <a:xfrm>
            <a:off x="2799777" y="170900"/>
            <a:ext cx="659244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400" b="1" dirty="0">
                <a:solidFill>
                  <a:schemeClr val="tx1"/>
                </a:solidFill>
                <a:ea typeface="Open Sans" panose="020B0606030504020204" pitchFamily="34" charset="0"/>
                <a:cs typeface="Mothanna" panose="02000503000000000000" pitchFamily="2" charset="-78"/>
              </a:rPr>
              <a:t>TEXTE EN TROIS COLONNES</a:t>
            </a:r>
          </a:p>
        </p:txBody>
      </p:sp>
      <p:cxnSp>
        <p:nvCxnSpPr>
          <p:cNvPr id="7" name="Straight Connector 6">
            <a:extLst>
              <a:ext uri="{FF2B5EF4-FFF2-40B4-BE49-F238E27FC236}">
                <a16:creationId xmlns:a16="http://schemas.microsoft.com/office/drawing/2014/main" id="{323E4BAB-6B79-4F58-9568-27715AE4BE8B}"/>
              </a:ext>
            </a:extLst>
          </p:cNvPr>
          <p:cNvCxnSpPr/>
          <p:nvPr/>
        </p:nvCxnSpPr>
        <p:spPr>
          <a:xfrm flipH="1">
            <a:off x="478971" y="940341"/>
            <a:ext cx="1126005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CDD6558-F495-4A67-8ABE-B350C67E4EE7}"/>
              </a:ext>
            </a:extLst>
          </p:cNvPr>
          <p:cNvGrpSpPr/>
          <p:nvPr/>
        </p:nvGrpSpPr>
        <p:grpSpPr>
          <a:xfrm flipH="1">
            <a:off x="948523" y="1333936"/>
            <a:ext cx="2302030" cy="2187301"/>
            <a:chOff x="719466" y="1260919"/>
            <a:chExt cx="2302030" cy="2586876"/>
          </a:xfrm>
        </p:grpSpPr>
        <p:sp>
          <p:nvSpPr>
            <p:cNvPr id="13" name="Freeform: Shape 12">
              <a:extLst>
                <a:ext uri="{FF2B5EF4-FFF2-40B4-BE49-F238E27FC236}">
                  <a16:creationId xmlns:a16="http://schemas.microsoft.com/office/drawing/2014/main" id="{F17763A4-63C7-4512-AC27-82FDB6468E31}"/>
                </a:ext>
              </a:extLst>
            </p:cNvPr>
            <p:cNvSpPr/>
            <p:nvPr/>
          </p:nvSpPr>
          <p:spPr>
            <a:xfrm>
              <a:off x="719466" y="1260919"/>
              <a:ext cx="2302030" cy="2586876"/>
            </a:xfrm>
            <a:custGeom>
              <a:avLst/>
              <a:gdLst>
                <a:gd name="connsiteX0" fmla="*/ 439994 w 879987"/>
                <a:gd name="connsiteY0" fmla="*/ 0 h 1181261"/>
                <a:gd name="connsiteX1" fmla="*/ 841846 w 879987"/>
                <a:gd name="connsiteY1" fmla="*/ 91851 h 1181261"/>
                <a:gd name="connsiteX2" fmla="*/ 874855 w 879987"/>
                <a:gd name="connsiteY2" fmla="*/ 109854 h 1181261"/>
                <a:gd name="connsiteX3" fmla="*/ 879987 w 879987"/>
                <a:gd name="connsiteY3" fmla="*/ 224913 h 1181261"/>
                <a:gd name="connsiteX4" fmla="*/ 504294 w 879987"/>
                <a:gd name="connsiteY4" fmla="*/ 1126824 h 1181261"/>
                <a:gd name="connsiteX5" fmla="*/ 439994 w 879987"/>
                <a:gd name="connsiteY5" fmla="*/ 1181261 h 1181261"/>
                <a:gd name="connsiteX6" fmla="*/ 375693 w 879987"/>
                <a:gd name="connsiteY6" fmla="*/ 1126824 h 1181261"/>
                <a:gd name="connsiteX7" fmla="*/ 0 w 879987"/>
                <a:gd name="connsiteY7" fmla="*/ 224913 h 1181261"/>
                <a:gd name="connsiteX8" fmla="*/ 5132 w 879987"/>
                <a:gd name="connsiteY8" fmla="*/ 109854 h 1181261"/>
                <a:gd name="connsiteX9" fmla="*/ 38143 w 879987"/>
                <a:gd name="connsiteY9" fmla="*/ 91851 h 1181261"/>
                <a:gd name="connsiteX10" fmla="*/ 439994 w 879987"/>
                <a:gd name="connsiteY10" fmla="*/ 0 h 118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987" h="1181261">
                  <a:moveTo>
                    <a:pt x="439994" y="0"/>
                  </a:moveTo>
                  <a:cubicBezTo>
                    <a:pt x="582537" y="0"/>
                    <a:pt x="718333" y="32706"/>
                    <a:pt x="841846" y="91851"/>
                  </a:cubicBezTo>
                  <a:lnTo>
                    <a:pt x="874855" y="109854"/>
                  </a:lnTo>
                  <a:lnTo>
                    <a:pt x="879987" y="224913"/>
                  </a:lnTo>
                  <a:cubicBezTo>
                    <a:pt x="879987" y="588016"/>
                    <a:pt x="733740" y="912447"/>
                    <a:pt x="504294" y="1126824"/>
                  </a:cubicBezTo>
                  <a:lnTo>
                    <a:pt x="439994" y="1181261"/>
                  </a:lnTo>
                  <a:lnTo>
                    <a:pt x="375693" y="1126824"/>
                  </a:lnTo>
                  <a:cubicBezTo>
                    <a:pt x="146248" y="912447"/>
                    <a:pt x="0" y="588016"/>
                    <a:pt x="0" y="224913"/>
                  </a:cubicBezTo>
                  <a:lnTo>
                    <a:pt x="5132" y="109854"/>
                  </a:lnTo>
                  <a:lnTo>
                    <a:pt x="38143" y="91851"/>
                  </a:lnTo>
                  <a:cubicBezTo>
                    <a:pt x="161656" y="32706"/>
                    <a:pt x="297451" y="0"/>
                    <a:pt x="439994" y="0"/>
                  </a:cubicBezTo>
                  <a:close/>
                </a:path>
              </a:pathLst>
            </a:custGeom>
            <a:gradFill flip="none" rotWithShape="1">
              <a:gsLst>
                <a:gs pos="0">
                  <a:srgbClr val="24C2A8"/>
                </a:gs>
                <a:gs pos="93000">
                  <a:srgbClr val="20AF97"/>
                </a:gs>
                <a:gs pos="97000">
                  <a:srgbClr val="24C2A8"/>
                </a:gs>
              </a:gsLst>
              <a:path path="circle">
                <a:fillToRect l="100000" t="100000"/>
              </a:path>
              <a:tileRect r="-100000" b="-10000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DCA1A90-F63E-4828-AD00-A0CD1C422C7D}"/>
                </a:ext>
              </a:extLst>
            </p:cNvPr>
            <p:cNvSpPr/>
            <p:nvPr/>
          </p:nvSpPr>
          <p:spPr>
            <a:xfrm>
              <a:off x="719466" y="1260920"/>
              <a:ext cx="2279628" cy="1765239"/>
            </a:xfrm>
            <a:custGeom>
              <a:avLst/>
              <a:gdLst>
                <a:gd name="connsiteX0" fmla="*/ 1151016 w 2279628"/>
                <a:gd name="connsiteY0" fmla="*/ 0 h 1765239"/>
                <a:gd name="connsiteX1" fmla="*/ 2202254 w 2279628"/>
                <a:gd name="connsiteY1" fmla="*/ 201147 h 1765239"/>
                <a:gd name="connsiteX2" fmla="*/ 2279628 w 2279628"/>
                <a:gd name="connsiteY2" fmla="*/ 236474 h 1765239"/>
                <a:gd name="connsiteX3" fmla="*/ 361076 w 2279628"/>
                <a:gd name="connsiteY3" fmla="*/ 1765239 h 1765239"/>
                <a:gd name="connsiteX4" fmla="*/ 266319 w 2279628"/>
                <a:gd name="connsiteY4" fmla="*/ 1602241 h 1765239"/>
                <a:gd name="connsiteX5" fmla="*/ 0 w 2279628"/>
                <a:gd name="connsiteY5" fmla="*/ 492543 h 1765239"/>
                <a:gd name="connsiteX6" fmla="*/ 13425 w 2279628"/>
                <a:gd name="connsiteY6" fmla="*/ 240572 h 1765239"/>
                <a:gd name="connsiteX7" fmla="*/ 99781 w 2279628"/>
                <a:gd name="connsiteY7" fmla="*/ 201147 h 1765239"/>
                <a:gd name="connsiteX8" fmla="*/ 1151016 w 2279628"/>
                <a:gd name="connsiteY8" fmla="*/ 0 h 176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628" h="1765239">
                  <a:moveTo>
                    <a:pt x="1151016" y="0"/>
                  </a:moveTo>
                  <a:cubicBezTo>
                    <a:pt x="1523906" y="0"/>
                    <a:pt x="1879146" y="71624"/>
                    <a:pt x="2202254" y="201147"/>
                  </a:cubicBezTo>
                  <a:lnTo>
                    <a:pt x="2279628" y="236474"/>
                  </a:lnTo>
                  <a:lnTo>
                    <a:pt x="361076" y="1765239"/>
                  </a:lnTo>
                  <a:lnTo>
                    <a:pt x="266319" y="1602241"/>
                  </a:lnTo>
                  <a:cubicBezTo>
                    <a:pt x="95646" y="1266540"/>
                    <a:pt x="0" y="890128"/>
                    <a:pt x="0" y="492543"/>
                  </a:cubicBezTo>
                  <a:lnTo>
                    <a:pt x="13425" y="240572"/>
                  </a:lnTo>
                  <a:lnTo>
                    <a:pt x="99781" y="201147"/>
                  </a:lnTo>
                  <a:cubicBezTo>
                    <a:pt x="422889" y="71624"/>
                    <a:pt x="778127" y="0"/>
                    <a:pt x="1151016" y="0"/>
                  </a:cubicBezTo>
                  <a:close/>
                </a:path>
              </a:pathLst>
            </a:custGeom>
            <a:solidFill>
              <a:schemeClr val="bg1">
                <a:alpha val="1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C7ED098-33D8-4278-AD72-4B7AEC05271D}"/>
              </a:ext>
            </a:extLst>
          </p:cNvPr>
          <p:cNvSpPr/>
          <p:nvPr/>
        </p:nvSpPr>
        <p:spPr>
          <a:xfrm>
            <a:off x="948523" y="3946068"/>
            <a:ext cx="2302030" cy="24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4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a:t>
            </a:r>
          </a:p>
        </p:txBody>
      </p:sp>
      <p:sp>
        <p:nvSpPr>
          <p:cNvPr id="17" name="Rectangle 16">
            <a:extLst>
              <a:ext uri="{FF2B5EF4-FFF2-40B4-BE49-F238E27FC236}">
                <a16:creationId xmlns:a16="http://schemas.microsoft.com/office/drawing/2014/main" id="{FA0844F3-57B5-40DA-9A40-90769E43C8C2}"/>
              </a:ext>
            </a:extLst>
          </p:cNvPr>
          <p:cNvSpPr/>
          <p:nvPr/>
        </p:nvSpPr>
        <p:spPr>
          <a:xfrm>
            <a:off x="1367627" y="1518848"/>
            <a:ext cx="1441420"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DZ"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01</a:t>
            </a:r>
            <a:endParaRPr kumimoji="0" lang="en-US"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7C68BFF0-A2DF-495E-8CC8-C541348EFA9E}"/>
              </a:ext>
            </a:extLst>
          </p:cNvPr>
          <p:cNvGrpSpPr/>
          <p:nvPr/>
        </p:nvGrpSpPr>
        <p:grpSpPr>
          <a:xfrm flipH="1">
            <a:off x="3628546" y="1333936"/>
            <a:ext cx="2302030" cy="2187301"/>
            <a:chOff x="719466" y="1260919"/>
            <a:chExt cx="2302030" cy="2586876"/>
          </a:xfrm>
        </p:grpSpPr>
        <p:sp>
          <p:nvSpPr>
            <p:cNvPr id="19" name="Freeform: Shape 18">
              <a:extLst>
                <a:ext uri="{FF2B5EF4-FFF2-40B4-BE49-F238E27FC236}">
                  <a16:creationId xmlns:a16="http://schemas.microsoft.com/office/drawing/2014/main" id="{8E94FA64-41CB-4662-A71D-9918B2D4DAB6}"/>
                </a:ext>
              </a:extLst>
            </p:cNvPr>
            <p:cNvSpPr/>
            <p:nvPr/>
          </p:nvSpPr>
          <p:spPr>
            <a:xfrm>
              <a:off x="719466" y="1260919"/>
              <a:ext cx="2302030" cy="2586876"/>
            </a:xfrm>
            <a:custGeom>
              <a:avLst/>
              <a:gdLst>
                <a:gd name="connsiteX0" fmla="*/ 439994 w 879987"/>
                <a:gd name="connsiteY0" fmla="*/ 0 h 1181261"/>
                <a:gd name="connsiteX1" fmla="*/ 841846 w 879987"/>
                <a:gd name="connsiteY1" fmla="*/ 91851 h 1181261"/>
                <a:gd name="connsiteX2" fmla="*/ 874855 w 879987"/>
                <a:gd name="connsiteY2" fmla="*/ 109854 h 1181261"/>
                <a:gd name="connsiteX3" fmla="*/ 879987 w 879987"/>
                <a:gd name="connsiteY3" fmla="*/ 224913 h 1181261"/>
                <a:gd name="connsiteX4" fmla="*/ 504294 w 879987"/>
                <a:gd name="connsiteY4" fmla="*/ 1126824 h 1181261"/>
                <a:gd name="connsiteX5" fmla="*/ 439994 w 879987"/>
                <a:gd name="connsiteY5" fmla="*/ 1181261 h 1181261"/>
                <a:gd name="connsiteX6" fmla="*/ 375693 w 879987"/>
                <a:gd name="connsiteY6" fmla="*/ 1126824 h 1181261"/>
                <a:gd name="connsiteX7" fmla="*/ 0 w 879987"/>
                <a:gd name="connsiteY7" fmla="*/ 224913 h 1181261"/>
                <a:gd name="connsiteX8" fmla="*/ 5132 w 879987"/>
                <a:gd name="connsiteY8" fmla="*/ 109854 h 1181261"/>
                <a:gd name="connsiteX9" fmla="*/ 38143 w 879987"/>
                <a:gd name="connsiteY9" fmla="*/ 91851 h 1181261"/>
                <a:gd name="connsiteX10" fmla="*/ 439994 w 879987"/>
                <a:gd name="connsiteY10" fmla="*/ 0 h 118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987" h="1181261">
                  <a:moveTo>
                    <a:pt x="439994" y="0"/>
                  </a:moveTo>
                  <a:cubicBezTo>
                    <a:pt x="582537" y="0"/>
                    <a:pt x="718333" y="32706"/>
                    <a:pt x="841846" y="91851"/>
                  </a:cubicBezTo>
                  <a:lnTo>
                    <a:pt x="874855" y="109854"/>
                  </a:lnTo>
                  <a:lnTo>
                    <a:pt x="879987" y="224913"/>
                  </a:lnTo>
                  <a:cubicBezTo>
                    <a:pt x="879987" y="588016"/>
                    <a:pt x="733740" y="912447"/>
                    <a:pt x="504294" y="1126824"/>
                  </a:cubicBezTo>
                  <a:lnTo>
                    <a:pt x="439994" y="1181261"/>
                  </a:lnTo>
                  <a:lnTo>
                    <a:pt x="375693" y="1126824"/>
                  </a:lnTo>
                  <a:cubicBezTo>
                    <a:pt x="146248" y="912447"/>
                    <a:pt x="0" y="588016"/>
                    <a:pt x="0" y="224913"/>
                  </a:cubicBezTo>
                  <a:lnTo>
                    <a:pt x="5132" y="109854"/>
                  </a:lnTo>
                  <a:lnTo>
                    <a:pt x="38143" y="91851"/>
                  </a:lnTo>
                  <a:cubicBezTo>
                    <a:pt x="161656" y="32706"/>
                    <a:pt x="297451" y="0"/>
                    <a:pt x="439994" y="0"/>
                  </a:cubicBezTo>
                  <a:close/>
                </a:path>
              </a:pathLst>
            </a:custGeom>
            <a:gradFill flip="none" rotWithShape="1">
              <a:gsLst>
                <a:gs pos="0">
                  <a:srgbClr val="F15525"/>
                </a:gs>
                <a:gs pos="93000">
                  <a:srgbClr val="C93A0D"/>
                </a:gs>
                <a:gs pos="97000">
                  <a:srgbClr val="F15525"/>
                </a:gs>
              </a:gsLst>
              <a:path path="circle">
                <a:fillToRect l="100000" t="100000"/>
              </a:path>
              <a:tileRect r="-100000" b="-10000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E5ED3A2-E5AA-4701-9181-2AE7F0D0B0E8}"/>
                </a:ext>
              </a:extLst>
            </p:cNvPr>
            <p:cNvSpPr/>
            <p:nvPr/>
          </p:nvSpPr>
          <p:spPr>
            <a:xfrm>
              <a:off x="719466" y="1260920"/>
              <a:ext cx="2279628" cy="1765239"/>
            </a:xfrm>
            <a:custGeom>
              <a:avLst/>
              <a:gdLst>
                <a:gd name="connsiteX0" fmla="*/ 1151016 w 2279628"/>
                <a:gd name="connsiteY0" fmla="*/ 0 h 1765239"/>
                <a:gd name="connsiteX1" fmla="*/ 2202254 w 2279628"/>
                <a:gd name="connsiteY1" fmla="*/ 201147 h 1765239"/>
                <a:gd name="connsiteX2" fmla="*/ 2279628 w 2279628"/>
                <a:gd name="connsiteY2" fmla="*/ 236474 h 1765239"/>
                <a:gd name="connsiteX3" fmla="*/ 361076 w 2279628"/>
                <a:gd name="connsiteY3" fmla="*/ 1765239 h 1765239"/>
                <a:gd name="connsiteX4" fmla="*/ 266319 w 2279628"/>
                <a:gd name="connsiteY4" fmla="*/ 1602241 h 1765239"/>
                <a:gd name="connsiteX5" fmla="*/ 0 w 2279628"/>
                <a:gd name="connsiteY5" fmla="*/ 492543 h 1765239"/>
                <a:gd name="connsiteX6" fmla="*/ 13425 w 2279628"/>
                <a:gd name="connsiteY6" fmla="*/ 240572 h 1765239"/>
                <a:gd name="connsiteX7" fmla="*/ 99781 w 2279628"/>
                <a:gd name="connsiteY7" fmla="*/ 201147 h 1765239"/>
                <a:gd name="connsiteX8" fmla="*/ 1151016 w 2279628"/>
                <a:gd name="connsiteY8" fmla="*/ 0 h 176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628" h="1765239">
                  <a:moveTo>
                    <a:pt x="1151016" y="0"/>
                  </a:moveTo>
                  <a:cubicBezTo>
                    <a:pt x="1523906" y="0"/>
                    <a:pt x="1879146" y="71624"/>
                    <a:pt x="2202254" y="201147"/>
                  </a:cubicBezTo>
                  <a:lnTo>
                    <a:pt x="2279628" y="236474"/>
                  </a:lnTo>
                  <a:lnTo>
                    <a:pt x="361076" y="1765239"/>
                  </a:lnTo>
                  <a:lnTo>
                    <a:pt x="266319" y="1602241"/>
                  </a:lnTo>
                  <a:cubicBezTo>
                    <a:pt x="95646" y="1266540"/>
                    <a:pt x="0" y="890128"/>
                    <a:pt x="0" y="492543"/>
                  </a:cubicBezTo>
                  <a:lnTo>
                    <a:pt x="13425" y="240572"/>
                  </a:lnTo>
                  <a:lnTo>
                    <a:pt x="99781" y="201147"/>
                  </a:lnTo>
                  <a:cubicBezTo>
                    <a:pt x="422889" y="71624"/>
                    <a:pt x="778127" y="0"/>
                    <a:pt x="1151016" y="0"/>
                  </a:cubicBezTo>
                  <a:close/>
                </a:path>
              </a:pathLst>
            </a:custGeom>
            <a:solidFill>
              <a:schemeClr val="bg1">
                <a:alpha val="1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Rectangle 20">
            <a:extLst>
              <a:ext uri="{FF2B5EF4-FFF2-40B4-BE49-F238E27FC236}">
                <a16:creationId xmlns:a16="http://schemas.microsoft.com/office/drawing/2014/main" id="{64B6CFB9-6FAA-48F7-AF14-064BC61D8FC0}"/>
              </a:ext>
            </a:extLst>
          </p:cNvPr>
          <p:cNvSpPr/>
          <p:nvPr/>
        </p:nvSpPr>
        <p:spPr>
          <a:xfrm>
            <a:off x="3628546" y="3946068"/>
            <a:ext cx="2302030" cy="24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4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a:t>
            </a:r>
          </a:p>
        </p:txBody>
      </p:sp>
      <p:sp>
        <p:nvSpPr>
          <p:cNvPr id="22" name="Rectangle 21">
            <a:extLst>
              <a:ext uri="{FF2B5EF4-FFF2-40B4-BE49-F238E27FC236}">
                <a16:creationId xmlns:a16="http://schemas.microsoft.com/office/drawing/2014/main" id="{58F9BD0D-AABE-48B4-9BF8-610DADE4EC42}"/>
              </a:ext>
            </a:extLst>
          </p:cNvPr>
          <p:cNvSpPr/>
          <p:nvPr/>
        </p:nvSpPr>
        <p:spPr>
          <a:xfrm>
            <a:off x="4047650" y="1518848"/>
            <a:ext cx="1441420"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DZ"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02</a:t>
            </a:r>
            <a:endParaRPr kumimoji="0" lang="en-US"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393EFDE7-D534-41D6-84FC-CBF9FA5E2B83}"/>
              </a:ext>
            </a:extLst>
          </p:cNvPr>
          <p:cNvGrpSpPr/>
          <p:nvPr/>
        </p:nvGrpSpPr>
        <p:grpSpPr>
          <a:xfrm flipH="1">
            <a:off x="6308569" y="1333936"/>
            <a:ext cx="2302030" cy="2187301"/>
            <a:chOff x="719466" y="1260919"/>
            <a:chExt cx="2302030" cy="2586876"/>
          </a:xfrm>
        </p:grpSpPr>
        <p:sp>
          <p:nvSpPr>
            <p:cNvPr id="24" name="Freeform: Shape 23">
              <a:extLst>
                <a:ext uri="{FF2B5EF4-FFF2-40B4-BE49-F238E27FC236}">
                  <a16:creationId xmlns:a16="http://schemas.microsoft.com/office/drawing/2014/main" id="{77C32DDC-5DA7-45C8-AAB6-13E964B3DBAD}"/>
                </a:ext>
              </a:extLst>
            </p:cNvPr>
            <p:cNvSpPr/>
            <p:nvPr/>
          </p:nvSpPr>
          <p:spPr>
            <a:xfrm>
              <a:off x="719466" y="1260919"/>
              <a:ext cx="2302030" cy="2586876"/>
            </a:xfrm>
            <a:custGeom>
              <a:avLst/>
              <a:gdLst>
                <a:gd name="connsiteX0" fmla="*/ 439994 w 879987"/>
                <a:gd name="connsiteY0" fmla="*/ 0 h 1181261"/>
                <a:gd name="connsiteX1" fmla="*/ 841846 w 879987"/>
                <a:gd name="connsiteY1" fmla="*/ 91851 h 1181261"/>
                <a:gd name="connsiteX2" fmla="*/ 874855 w 879987"/>
                <a:gd name="connsiteY2" fmla="*/ 109854 h 1181261"/>
                <a:gd name="connsiteX3" fmla="*/ 879987 w 879987"/>
                <a:gd name="connsiteY3" fmla="*/ 224913 h 1181261"/>
                <a:gd name="connsiteX4" fmla="*/ 504294 w 879987"/>
                <a:gd name="connsiteY4" fmla="*/ 1126824 h 1181261"/>
                <a:gd name="connsiteX5" fmla="*/ 439994 w 879987"/>
                <a:gd name="connsiteY5" fmla="*/ 1181261 h 1181261"/>
                <a:gd name="connsiteX6" fmla="*/ 375693 w 879987"/>
                <a:gd name="connsiteY6" fmla="*/ 1126824 h 1181261"/>
                <a:gd name="connsiteX7" fmla="*/ 0 w 879987"/>
                <a:gd name="connsiteY7" fmla="*/ 224913 h 1181261"/>
                <a:gd name="connsiteX8" fmla="*/ 5132 w 879987"/>
                <a:gd name="connsiteY8" fmla="*/ 109854 h 1181261"/>
                <a:gd name="connsiteX9" fmla="*/ 38143 w 879987"/>
                <a:gd name="connsiteY9" fmla="*/ 91851 h 1181261"/>
                <a:gd name="connsiteX10" fmla="*/ 439994 w 879987"/>
                <a:gd name="connsiteY10" fmla="*/ 0 h 118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987" h="1181261">
                  <a:moveTo>
                    <a:pt x="439994" y="0"/>
                  </a:moveTo>
                  <a:cubicBezTo>
                    <a:pt x="582537" y="0"/>
                    <a:pt x="718333" y="32706"/>
                    <a:pt x="841846" y="91851"/>
                  </a:cubicBezTo>
                  <a:lnTo>
                    <a:pt x="874855" y="109854"/>
                  </a:lnTo>
                  <a:lnTo>
                    <a:pt x="879987" y="224913"/>
                  </a:lnTo>
                  <a:cubicBezTo>
                    <a:pt x="879987" y="588016"/>
                    <a:pt x="733740" y="912447"/>
                    <a:pt x="504294" y="1126824"/>
                  </a:cubicBezTo>
                  <a:lnTo>
                    <a:pt x="439994" y="1181261"/>
                  </a:lnTo>
                  <a:lnTo>
                    <a:pt x="375693" y="1126824"/>
                  </a:lnTo>
                  <a:cubicBezTo>
                    <a:pt x="146248" y="912447"/>
                    <a:pt x="0" y="588016"/>
                    <a:pt x="0" y="224913"/>
                  </a:cubicBezTo>
                  <a:lnTo>
                    <a:pt x="5132" y="109854"/>
                  </a:lnTo>
                  <a:lnTo>
                    <a:pt x="38143" y="91851"/>
                  </a:lnTo>
                  <a:cubicBezTo>
                    <a:pt x="161656" y="32706"/>
                    <a:pt x="297451" y="0"/>
                    <a:pt x="439994" y="0"/>
                  </a:cubicBezTo>
                  <a:close/>
                </a:path>
              </a:pathLst>
            </a:custGeom>
            <a:gradFill flip="none" rotWithShape="1">
              <a:gsLst>
                <a:gs pos="0">
                  <a:srgbClr val="01B5F2"/>
                </a:gs>
                <a:gs pos="93000">
                  <a:srgbClr val="018ABB"/>
                </a:gs>
                <a:gs pos="97000">
                  <a:srgbClr val="01B5F2"/>
                </a:gs>
              </a:gsLst>
              <a:path path="circle">
                <a:fillToRect l="100000" t="100000"/>
              </a:path>
              <a:tileRect r="-100000" b="-10000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F658B451-DEB8-472D-9B07-84AB60EFB5C2}"/>
                </a:ext>
              </a:extLst>
            </p:cNvPr>
            <p:cNvSpPr/>
            <p:nvPr/>
          </p:nvSpPr>
          <p:spPr>
            <a:xfrm>
              <a:off x="719466" y="1260920"/>
              <a:ext cx="2279628" cy="1765239"/>
            </a:xfrm>
            <a:custGeom>
              <a:avLst/>
              <a:gdLst>
                <a:gd name="connsiteX0" fmla="*/ 1151016 w 2279628"/>
                <a:gd name="connsiteY0" fmla="*/ 0 h 1765239"/>
                <a:gd name="connsiteX1" fmla="*/ 2202254 w 2279628"/>
                <a:gd name="connsiteY1" fmla="*/ 201147 h 1765239"/>
                <a:gd name="connsiteX2" fmla="*/ 2279628 w 2279628"/>
                <a:gd name="connsiteY2" fmla="*/ 236474 h 1765239"/>
                <a:gd name="connsiteX3" fmla="*/ 361076 w 2279628"/>
                <a:gd name="connsiteY3" fmla="*/ 1765239 h 1765239"/>
                <a:gd name="connsiteX4" fmla="*/ 266319 w 2279628"/>
                <a:gd name="connsiteY4" fmla="*/ 1602241 h 1765239"/>
                <a:gd name="connsiteX5" fmla="*/ 0 w 2279628"/>
                <a:gd name="connsiteY5" fmla="*/ 492543 h 1765239"/>
                <a:gd name="connsiteX6" fmla="*/ 13425 w 2279628"/>
                <a:gd name="connsiteY6" fmla="*/ 240572 h 1765239"/>
                <a:gd name="connsiteX7" fmla="*/ 99781 w 2279628"/>
                <a:gd name="connsiteY7" fmla="*/ 201147 h 1765239"/>
                <a:gd name="connsiteX8" fmla="*/ 1151016 w 2279628"/>
                <a:gd name="connsiteY8" fmla="*/ 0 h 176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628" h="1765239">
                  <a:moveTo>
                    <a:pt x="1151016" y="0"/>
                  </a:moveTo>
                  <a:cubicBezTo>
                    <a:pt x="1523906" y="0"/>
                    <a:pt x="1879146" y="71624"/>
                    <a:pt x="2202254" y="201147"/>
                  </a:cubicBezTo>
                  <a:lnTo>
                    <a:pt x="2279628" y="236474"/>
                  </a:lnTo>
                  <a:lnTo>
                    <a:pt x="361076" y="1765239"/>
                  </a:lnTo>
                  <a:lnTo>
                    <a:pt x="266319" y="1602241"/>
                  </a:lnTo>
                  <a:cubicBezTo>
                    <a:pt x="95646" y="1266540"/>
                    <a:pt x="0" y="890128"/>
                    <a:pt x="0" y="492543"/>
                  </a:cubicBezTo>
                  <a:lnTo>
                    <a:pt x="13425" y="240572"/>
                  </a:lnTo>
                  <a:lnTo>
                    <a:pt x="99781" y="201147"/>
                  </a:lnTo>
                  <a:cubicBezTo>
                    <a:pt x="422889" y="71624"/>
                    <a:pt x="778127" y="0"/>
                    <a:pt x="1151016" y="0"/>
                  </a:cubicBezTo>
                  <a:close/>
                </a:path>
              </a:pathLst>
            </a:custGeom>
            <a:solidFill>
              <a:schemeClr val="bg1">
                <a:alpha val="1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Rectangle 25">
            <a:extLst>
              <a:ext uri="{FF2B5EF4-FFF2-40B4-BE49-F238E27FC236}">
                <a16:creationId xmlns:a16="http://schemas.microsoft.com/office/drawing/2014/main" id="{4F016C97-B2B4-4E73-8B37-5D42A9B2357E}"/>
              </a:ext>
            </a:extLst>
          </p:cNvPr>
          <p:cNvSpPr/>
          <p:nvPr/>
        </p:nvSpPr>
        <p:spPr>
          <a:xfrm>
            <a:off x="6308569" y="3946068"/>
            <a:ext cx="2302030" cy="24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4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a:t>
            </a:r>
          </a:p>
        </p:txBody>
      </p:sp>
      <p:sp>
        <p:nvSpPr>
          <p:cNvPr id="27" name="Rectangle 26">
            <a:extLst>
              <a:ext uri="{FF2B5EF4-FFF2-40B4-BE49-F238E27FC236}">
                <a16:creationId xmlns:a16="http://schemas.microsoft.com/office/drawing/2014/main" id="{1389108B-3AD2-4701-92EA-55526AD1731E}"/>
              </a:ext>
            </a:extLst>
          </p:cNvPr>
          <p:cNvSpPr/>
          <p:nvPr/>
        </p:nvSpPr>
        <p:spPr>
          <a:xfrm>
            <a:off x="6658021" y="1518848"/>
            <a:ext cx="1441420"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DZ"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03</a:t>
            </a:r>
            <a:endParaRPr kumimoji="0" lang="en-US"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E20B59CD-0983-4FCB-92F1-B537315E4961}"/>
              </a:ext>
            </a:extLst>
          </p:cNvPr>
          <p:cNvGrpSpPr/>
          <p:nvPr/>
        </p:nvGrpSpPr>
        <p:grpSpPr>
          <a:xfrm flipH="1">
            <a:off x="8988592" y="1333936"/>
            <a:ext cx="2302030" cy="2187301"/>
            <a:chOff x="719466" y="1260919"/>
            <a:chExt cx="2302030" cy="2586876"/>
          </a:xfrm>
        </p:grpSpPr>
        <p:sp>
          <p:nvSpPr>
            <p:cNvPr id="29" name="Freeform: Shape 28">
              <a:extLst>
                <a:ext uri="{FF2B5EF4-FFF2-40B4-BE49-F238E27FC236}">
                  <a16:creationId xmlns:a16="http://schemas.microsoft.com/office/drawing/2014/main" id="{21553AD0-676E-4BD1-B612-5C999C89FA87}"/>
                </a:ext>
              </a:extLst>
            </p:cNvPr>
            <p:cNvSpPr/>
            <p:nvPr/>
          </p:nvSpPr>
          <p:spPr>
            <a:xfrm>
              <a:off x="719466" y="1260919"/>
              <a:ext cx="2302030" cy="2586876"/>
            </a:xfrm>
            <a:custGeom>
              <a:avLst/>
              <a:gdLst>
                <a:gd name="connsiteX0" fmla="*/ 439994 w 879987"/>
                <a:gd name="connsiteY0" fmla="*/ 0 h 1181261"/>
                <a:gd name="connsiteX1" fmla="*/ 841846 w 879987"/>
                <a:gd name="connsiteY1" fmla="*/ 91851 h 1181261"/>
                <a:gd name="connsiteX2" fmla="*/ 874855 w 879987"/>
                <a:gd name="connsiteY2" fmla="*/ 109854 h 1181261"/>
                <a:gd name="connsiteX3" fmla="*/ 879987 w 879987"/>
                <a:gd name="connsiteY3" fmla="*/ 224913 h 1181261"/>
                <a:gd name="connsiteX4" fmla="*/ 504294 w 879987"/>
                <a:gd name="connsiteY4" fmla="*/ 1126824 h 1181261"/>
                <a:gd name="connsiteX5" fmla="*/ 439994 w 879987"/>
                <a:gd name="connsiteY5" fmla="*/ 1181261 h 1181261"/>
                <a:gd name="connsiteX6" fmla="*/ 375693 w 879987"/>
                <a:gd name="connsiteY6" fmla="*/ 1126824 h 1181261"/>
                <a:gd name="connsiteX7" fmla="*/ 0 w 879987"/>
                <a:gd name="connsiteY7" fmla="*/ 224913 h 1181261"/>
                <a:gd name="connsiteX8" fmla="*/ 5132 w 879987"/>
                <a:gd name="connsiteY8" fmla="*/ 109854 h 1181261"/>
                <a:gd name="connsiteX9" fmla="*/ 38143 w 879987"/>
                <a:gd name="connsiteY9" fmla="*/ 91851 h 1181261"/>
                <a:gd name="connsiteX10" fmla="*/ 439994 w 879987"/>
                <a:gd name="connsiteY10" fmla="*/ 0 h 118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987" h="1181261">
                  <a:moveTo>
                    <a:pt x="439994" y="0"/>
                  </a:moveTo>
                  <a:cubicBezTo>
                    <a:pt x="582537" y="0"/>
                    <a:pt x="718333" y="32706"/>
                    <a:pt x="841846" y="91851"/>
                  </a:cubicBezTo>
                  <a:lnTo>
                    <a:pt x="874855" y="109854"/>
                  </a:lnTo>
                  <a:lnTo>
                    <a:pt x="879987" y="224913"/>
                  </a:lnTo>
                  <a:cubicBezTo>
                    <a:pt x="879987" y="588016"/>
                    <a:pt x="733740" y="912447"/>
                    <a:pt x="504294" y="1126824"/>
                  </a:cubicBezTo>
                  <a:lnTo>
                    <a:pt x="439994" y="1181261"/>
                  </a:lnTo>
                  <a:lnTo>
                    <a:pt x="375693" y="1126824"/>
                  </a:lnTo>
                  <a:cubicBezTo>
                    <a:pt x="146248" y="912447"/>
                    <a:pt x="0" y="588016"/>
                    <a:pt x="0" y="224913"/>
                  </a:cubicBezTo>
                  <a:lnTo>
                    <a:pt x="5132" y="109854"/>
                  </a:lnTo>
                  <a:lnTo>
                    <a:pt x="38143" y="91851"/>
                  </a:lnTo>
                  <a:cubicBezTo>
                    <a:pt x="161656" y="32706"/>
                    <a:pt x="297451" y="0"/>
                    <a:pt x="439994" y="0"/>
                  </a:cubicBezTo>
                  <a:close/>
                </a:path>
              </a:pathLst>
            </a:custGeom>
            <a:gradFill flip="none" rotWithShape="1">
              <a:gsLst>
                <a:gs pos="0">
                  <a:srgbClr val="F38915"/>
                </a:gs>
                <a:gs pos="93000">
                  <a:srgbClr val="BA660A"/>
                </a:gs>
                <a:gs pos="97000">
                  <a:srgbClr val="F38915"/>
                </a:gs>
              </a:gsLst>
              <a:path path="circle">
                <a:fillToRect l="100000" t="100000"/>
              </a:path>
              <a:tileRect r="-100000" b="-10000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07DB62C6-D81D-4982-9880-247A34B5E2D0}"/>
                </a:ext>
              </a:extLst>
            </p:cNvPr>
            <p:cNvSpPr/>
            <p:nvPr/>
          </p:nvSpPr>
          <p:spPr>
            <a:xfrm>
              <a:off x="719466" y="1260920"/>
              <a:ext cx="2279628" cy="1765239"/>
            </a:xfrm>
            <a:custGeom>
              <a:avLst/>
              <a:gdLst>
                <a:gd name="connsiteX0" fmla="*/ 1151016 w 2279628"/>
                <a:gd name="connsiteY0" fmla="*/ 0 h 1765239"/>
                <a:gd name="connsiteX1" fmla="*/ 2202254 w 2279628"/>
                <a:gd name="connsiteY1" fmla="*/ 201147 h 1765239"/>
                <a:gd name="connsiteX2" fmla="*/ 2279628 w 2279628"/>
                <a:gd name="connsiteY2" fmla="*/ 236474 h 1765239"/>
                <a:gd name="connsiteX3" fmla="*/ 361076 w 2279628"/>
                <a:gd name="connsiteY3" fmla="*/ 1765239 h 1765239"/>
                <a:gd name="connsiteX4" fmla="*/ 266319 w 2279628"/>
                <a:gd name="connsiteY4" fmla="*/ 1602241 h 1765239"/>
                <a:gd name="connsiteX5" fmla="*/ 0 w 2279628"/>
                <a:gd name="connsiteY5" fmla="*/ 492543 h 1765239"/>
                <a:gd name="connsiteX6" fmla="*/ 13425 w 2279628"/>
                <a:gd name="connsiteY6" fmla="*/ 240572 h 1765239"/>
                <a:gd name="connsiteX7" fmla="*/ 99781 w 2279628"/>
                <a:gd name="connsiteY7" fmla="*/ 201147 h 1765239"/>
                <a:gd name="connsiteX8" fmla="*/ 1151016 w 2279628"/>
                <a:gd name="connsiteY8" fmla="*/ 0 h 176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628" h="1765239">
                  <a:moveTo>
                    <a:pt x="1151016" y="0"/>
                  </a:moveTo>
                  <a:cubicBezTo>
                    <a:pt x="1523906" y="0"/>
                    <a:pt x="1879146" y="71624"/>
                    <a:pt x="2202254" y="201147"/>
                  </a:cubicBezTo>
                  <a:lnTo>
                    <a:pt x="2279628" y="236474"/>
                  </a:lnTo>
                  <a:lnTo>
                    <a:pt x="361076" y="1765239"/>
                  </a:lnTo>
                  <a:lnTo>
                    <a:pt x="266319" y="1602241"/>
                  </a:lnTo>
                  <a:cubicBezTo>
                    <a:pt x="95646" y="1266540"/>
                    <a:pt x="0" y="890128"/>
                    <a:pt x="0" y="492543"/>
                  </a:cubicBezTo>
                  <a:lnTo>
                    <a:pt x="13425" y="240572"/>
                  </a:lnTo>
                  <a:lnTo>
                    <a:pt x="99781" y="201147"/>
                  </a:lnTo>
                  <a:cubicBezTo>
                    <a:pt x="422889" y="71624"/>
                    <a:pt x="778127" y="0"/>
                    <a:pt x="1151016" y="0"/>
                  </a:cubicBezTo>
                  <a:close/>
                </a:path>
              </a:pathLst>
            </a:custGeom>
            <a:solidFill>
              <a:schemeClr val="bg1">
                <a:alpha val="1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9FDF6289-630B-4AD3-91A6-F5C4CBDAF1DB}"/>
              </a:ext>
            </a:extLst>
          </p:cNvPr>
          <p:cNvSpPr/>
          <p:nvPr/>
        </p:nvSpPr>
        <p:spPr>
          <a:xfrm>
            <a:off x="8988592" y="3946068"/>
            <a:ext cx="2302030" cy="24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4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a:t>
            </a:r>
          </a:p>
        </p:txBody>
      </p:sp>
      <p:sp>
        <p:nvSpPr>
          <p:cNvPr id="32" name="Rectangle 31">
            <a:extLst>
              <a:ext uri="{FF2B5EF4-FFF2-40B4-BE49-F238E27FC236}">
                <a16:creationId xmlns:a16="http://schemas.microsoft.com/office/drawing/2014/main" id="{84DD36AB-D195-4A2A-8D35-A3846393F537}"/>
              </a:ext>
            </a:extLst>
          </p:cNvPr>
          <p:cNvSpPr/>
          <p:nvPr/>
        </p:nvSpPr>
        <p:spPr>
          <a:xfrm>
            <a:off x="9407696" y="1518848"/>
            <a:ext cx="1441420" cy="144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DZ"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04</a:t>
            </a:r>
            <a:endParaRPr kumimoji="0" lang="en-US" sz="8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3" name="Hexagon 32">
            <a:extLst>
              <a:ext uri="{FF2B5EF4-FFF2-40B4-BE49-F238E27FC236}">
                <a16:creationId xmlns:a16="http://schemas.microsoft.com/office/drawing/2014/main" id="{F8C2D407-861E-4885-B2F7-8D0542327262}"/>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4" name="Slide Number Placeholder 1">
            <a:extLst>
              <a:ext uri="{FF2B5EF4-FFF2-40B4-BE49-F238E27FC236}">
                <a16:creationId xmlns:a16="http://schemas.microsoft.com/office/drawing/2014/main" id="{FBFECB1D-F723-41A7-9D9D-43628B9B840F}"/>
              </a:ext>
            </a:extLst>
          </p:cNvPr>
          <p:cNvSpPr>
            <a:spLocks noGrp="1"/>
          </p:cNvSpPr>
          <p:nvPr>
            <p:ph type="sldNum" sz="quarter" idx="4294967295"/>
          </p:nvPr>
        </p:nvSpPr>
        <p:spPr>
          <a:xfrm>
            <a:off x="11449756" y="260664"/>
            <a:ext cx="314510" cy="400110"/>
          </a:xfrm>
        </p:spPr>
        <p:txBody>
          <a:bodyPr wrap="none">
            <a:spAutoFit/>
          </a:bodyPr>
          <a:lstStyle/>
          <a:p>
            <a:fld id="{55566DE6-6023-4F1B-83B8-5B1409609C05}" type="slidenum">
              <a:rPr lang="fr-FR" sz="2000" b="1" smtClean="0">
                <a:solidFill>
                  <a:schemeClr val="bg1"/>
                </a:solidFill>
              </a:rPr>
              <a:t>5</a:t>
            </a:fld>
            <a:endParaRPr lang="fr-FR" sz="2000" b="1" dirty="0">
              <a:solidFill>
                <a:schemeClr val="bg1"/>
              </a:solidFill>
            </a:endParaRPr>
          </a:p>
        </p:txBody>
      </p:sp>
    </p:spTree>
    <p:extLst>
      <p:ext uri="{BB962C8B-B14F-4D97-AF65-F5344CB8AC3E}">
        <p14:creationId xmlns:p14="http://schemas.microsoft.com/office/powerpoint/2010/main" val="17398205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10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150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5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200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21" grpId="0"/>
      <p:bldP spid="22" grpId="0"/>
      <p:bldP spid="26" grpId="0"/>
      <p:bldP spid="27"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7DCC2C33-8302-4600-BA57-2080436FBB4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1405" b="21405"/>
          <a:stretch>
            <a:fillRect/>
          </a:stretch>
        </p:blipFill>
        <p:spPr>
          <a:xfrm>
            <a:off x="8525775" y="1114425"/>
            <a:ext cx="3209025" cy="1374775"/>
          </a:xfrm>
        </p:spPr>
      </p:pic>
      <p:pic>
        <p:nvPicPr>
          <p:cNvPr id="19" name="Picture Placeholder 18">
            <a:extLst>
              <a:ext uri="{FF2B5EF4-FFF2-40B4-BE49-F238E27FC236}">
                <a16:creationId xmlns:a16="http://schemas.microsoft.com/office/drawing/2014/main" id="{52E2638F-71D1-48A2-8016-E599D43935BF}"/>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17840" b="17840"/>
          <a:stretch>
            <a:fillRect/>
          </a:stretch>
        </p:blipFill>
        <p:spPr>
          <a:xfrm>
            <a:off x="452664" y="1120107"/>
            <a:ext cx="3208379" cy="1374775"/>
          </a:xfrm>
        </p:spPr>
      </p:pic>
      <p:pic>
        <p:nvPicPr>
          <p:cNvPr id="15" name="Picture Placeholder 14">
            <a:extLst>
              <a:ext uri="{FF2B5EF4-FFF2-40B4-BE49-F238E27FC236}">
                <a16:creationId xmlns:a16="http://schemas.microsoft.com/office/drawing/2014/main" id="{C5B52203-7B1F-4F70-96EE-CBE6D563D31B}"/>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t="17780" b="17780"/>
          <a:stretch>
            <a:fillRect/>
          </a:stretch>
        </p:blipFill>
        <p:spPr>
          <a:xfrm>
            <a:off x="4491810" y="5154613"/>
            <a:ext cx="3208379" cy="1374775"/>
          </a:xfrm>
        </p:spPr>
      </p:pic>
      <p:sp>
        <p:nvSpPr>
          <p:cNvPr id="5" name="Rectangle 4">
            <a:extLst>
              <a:ext uri="{FF2B5EF4-FFF2-40B4-BE49-F238E27FC236}">
                <a16:creationId xmlns:a16="http://schemas.microsoft.com/office/drawing/2014/main" id="{FBE65E44-1533-4B17-9F99-0A8AAAB12EC5}"/>
              </a:ext>
            </a:extLst>
          </p:cNvPr>
          <p:cNvSpPr/>
          <p:nvPr/>
        </p:nvSpPr>
        <p:spPr>
          <a:xfrm>
            <a:off x="5352850" y="170900"/>
            <a:ext cx="14863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400" b="1" dirty="0">
                <a:solidFill>
                  <a:srgbClr val="262626"/>
                </a:solidFill>
                <a:ea typeface="Open Sans" panose="020B0606030504020204" pitchFamily="34" charset="0"/>
                <a:cs typeface="Mothanna" panose="02000503000000000000" pitchFamily="2" charset="-78"/>
              </a:rPr>
              <a:t>TITRE</a:t>
            </a:r>
          </a:p>
        </p:txBody>
      </p:sp>
      <p:cxnSp>
        <p:nvCxnSpPr>
          <p:cNvPr id="6" name="Straight Connector 5">
            <a:extLst>
              <a:ext uri="{FF2B5EF4-FFF2-40B4-BE49-F238E27FC236}">
                <a16:creationId xmlns:a16="http://schemas.microsoft.com/office/drawing/2014/main" id="{2DDC60DC-103A-469C-A05B-FC1975CBD150}"/>
              </a:ext>
            </a:extLst>
          </p:cNvPr>
          <p:cNvCxnSpPr/>
          <p:nvPr/>
        </p:nvCxnSpPr>
        <p:spPr>
          <a:xfrm flipH="1">
            <a:off x="478971" y="940341"/>
            <a:ext cx="11260051" cy="0"/>
          </a:xfrm>
          <a:prstGeom prst="line">
            <a:avLst/>
          </a:prstGeom>
          <a:ln w="34925">
            <a:solidFill>
              <a:srgbClr val="262626"/>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14C0D08-931A-45B6-A78C-DE8B4C47F14C}"/>
              </a:ext>
            </a:extLst>
          </p:cNvPr>
          <p:cNvSpPr/>
          <p:nvPr/>
        </p:nvSpPr>
        <p:spPr>
          <a:xfrm>
            <a:off x="452978" y="2489307"/>
            <a:ext cx="3208379" cy="40318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chemeClr val="bg1"/>
                </a:solidFill>
                <a:effectLst/>
              </a:rPr>
              <a:t>Le </a:t>
            </a:r>
            <a:r>
              <a:rPr lang="fr-FR" sz="1600" b="1" i="1" dirty="0">
                <a:solidFill>
                  <a:schemeClr val="bg1"/>
                </a:solidFill>
                <a:effectLst/>
              </a:rPr>
              <a:t>Lorem Ipsum</a:t>
            </a:r>
            <a:r>
              <a:rPr lang="fr-FR" sz="1600" b="0" i="1" dirty="0">
                <a:solidFill>
                  <a:schemeClr val="bg1"/>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a:t>
            </a:r>
          </a:p>
        </p:txBody>
      </p:sp>
      <p:sp>
        <p:nvSpPr>
          <p:cNvPr id="9" name="Rectangle 8">
            <a:extLst>
              <a:ext uri="{FF2B5EF4-FFF2-40B4-BE49-F238E27FC236}">
                <a16:creationId xmlns:a16="http://schemas.microsoft.com/office/drawing/2014/main" id="{2743F963-06E4-493B-A353-12F8A6F7F1CA}"/>
              </a:ext>
            </a:extLst>
          </p:cNvPr>
          <p:cNvSpPr/>
          <p:nvPr/>
        </p:nvSpPr>
        <p:spPr>
          <a:xfrm>
            <a:off x="4491810" y="1126261"/>
            <a:ext cx="3208379" cy="40318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chemeClr val="bg1"/>
                </a:solidFill>
                <a:effectLst/>
              </a:rPr>
              <a:t>Le </a:t>
            </a:r>
            <a:r>
              <a:rPr lang="fr-FR" sz="1600" b="1" i="1" dirty="0">
                <a:solidFill>
                  <a:schemeClr val="bg1"/>
                </a:solidFill>
                <a:effectLst/>
              </a:rPr>
              <a:t>Lorem Ipsum</a:t>
            </a:r>
            <a:r>
              <a:rPr lang="fr-FR" sz="1600" b="0" i="1" dirty="0">
                <a:solidFill>
                  <a:schemeClr val="bg1"/>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a:t>
            </a:r>
          </a:p>
        </p:txBody>
      </p:sp>
      <p:sp>
        <p:nvSpPr>
          <p:cNvPr id="11" name="Rectangle 10">
            <a:extLst>
              <a:ext uri="{FF2B5EF4-FFF2-40B4-BE49-F238E27FC236}">
                <a16:creationId xmlns:a16="http://schemas.microsoft.com/office/drawing/2014/main" id="{D18D258A-B175-4969-8CAE-75CC8D2D0FCC}"/>
              </a:ext>
            </a:extLst>
          </p:cNvPr>
          <p:cNvSpPr/>
          <p:nvPr/>
        </p:nvSpPr>
        <p:spPr>
          <a:xfrm>
            <a:off x="8530643" y="2489307"/>
            <a:ext cx="3208379" cy="40318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chemeClr val="bg1"/>
                </a:solidFill>
                <a:effectLst/>
              </a:rPr>
              <a:t>Le </a:t>
            </a:r>
            <a:r>
              <a:rPr lang="fr-FR" sz="1600" b="1" i="1" dirty="0">
                <a:solidFill>
                  <a:schemeClr val="bg1"/>
                </a:solidFill>
                <a:effectLst/>
              </a:rPr>
              <a:t>Lorem Ipsum</a:t>
            </a:r>
            <a:r>
              <a:rPr lang="fr-FR" sz="1600" b="0" i="1" dirty="0">
                <a:solidFill>
                  <a:schemeClr val="bg1"/>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a:t>
            </a:r>
          </a:p>
        </p:txBody>
      </p:sp>
      <p:sp>
        <p:nvSpPr>
          <p:cNvPr id="20" name="Hexagon 19">
            <a:extLst>
              <a:ext uri="{FF2B5EF4-FFF2-40B4-BE49-F238E27FC236}">
                <a16:creationId xmlns:a16="http://schemas.microsoft.com/office/drawing/2014/main" id="{A632AAAD-3947-4FF3-A9D6-468FB664FA71}"/>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1" name="Slide Number Placeholder 1">
            <a:extLst>
              <a:ext uri="{FF2B5EF4-FFF2-40B4-BE49-F238E27FC236}">
                <a16:creationId xmlns:a16="http://schemas.microsoft.com/office/drawing/2014/main" id="{51977012-028B-45F5-A7AE-4576A62B6E90}"/>
              </a:ext>
            </a:extLst>
          </p:cNvPr>
          <p:cNvSpPr txBox="1">
            <a:spLocks/>
          </p:cNvSpPr>
          <p:nvPr/>
        </p:nvSpPr>
        <p:spPr>
          <a:xfrm>
            <a:off x="11449756" y="260664"/>
            <a:ext cx="314510" cy="369332"/>
          </a:xfrm>
          <a:custGeom>
            <a:avLst/>
            <a:gdLst>
              <a:gd name="connsiteX0" fmla="*/ 0 w 3204621"/>
              <a:gd name="connsiteY0" fmla="*/ 0 h 1374179"/>
              <a:gd name="connsiteX1" fmla="*/ 3204621 w 3204621"/>
              <a:gd name="connsiteY1" fmla="*/ 0 h 1374179"/>
              <a:gd name="connsiteX2" fmla="*/ 3204621 w 3204621"/>
              <a:gd name="connsiteY2" fmla="*/ 1374179 h 1374179"/>
              <a:gd name="connsiteX3" fmla="*/ 0 w 3204621"/>
              <a:gd name="connsiteY3" fmla="*/ 1374179 h 1374179"/>
            </a:gdLst>
            <a:ahLst/>
            <a:cxnLst>
              <a:cxn ang="0">
                <a:pos x="connsiteX0" y="connsiteY0"/>
              </a:cxn>
              <a:cxn ang="0">
                <a:pos x="connsiteX1" y="connsiteY1"/>
              </a:cxn>
              <a:cxn ang="0">
                <a:pos x="connsiteX2" y="connsiteY2"/>
              </a:cxn>
              <a:cxn ang="0">
                <a:pos x="connsiteX3" y="connsiteY3"/>
              </a:cxn>
            </a:cxnLst>
            <a:rect l="l" t="t" r="r" b="b"/>
            <a:pathLst>
              <a:path w="3204621" h="1374179">
                <a:moveTo>
                  <a:pt x="0" y="0"/>
                </a:moveTo>
                <a:lnTo>
                  <a:pt x="3204621" y="0"/>
                </a:lnTo>
                <a:lnTo>
                  <a:pt x="3204621" y="1374179"/>
                </a:lnTo>
                <a:lnTo>
                  <a:pt x="0" y="1374179"/>
                </a:lnTo>
                <a:close/>
              </a:path>
            </a:pathLst>
          </a:cu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55566DE6-6023-4F1B-83B8-5B1409609C05}" type="slidenum">
              <a:rPr lang="fr-FR" sz="2000" b="1" smtClean="0">
                <a:solidFill>
                  <a:schemeClr val="bg1"/>
                </a:solidFill>
              </a:rPr>
              <a:pPr marL="0" indent="0">
                <a:buNone/>
              </a:pPr>
              <a:t>6</a:t>
            </a:fld>
            <a:endParaRPr lang="fr-FR" sz="2000" b="1" dirty="0">
              <a:solidFill>
                <a:schemeClr val="bg1"/>
              </a:solidFill>
            </a:endParaRPr>
          </a:p>
        </p:txBody>
      </p:sp>
    </p:spTree>
    <p:extLst>
      <p:ext uri="{BB962C8B-B14F-4D97-AF65-F5344CB8AC3E}">
        <p14:creationId xmlns:p14="http://schemas.microsoft.com/office/powerpoint/2010/main" val="25253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4A265B-E9A3-40F4-A76F-435148A19C08}"/>
              </a:ext>
            </a:extLst>
          </p:cNvPr>
          <p:cNvSpPr/>
          <p:nvPr/>
        </p:nvSpPr>
        <p:spPr>
          <a:xfrm>
            <a:off x="2799778" y="170900"/>
            <a:ext cx="659244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400" b="1" dirty="0">
                <a:solidFill>
                  <a:schemeClr val="tx1"/>
                </a:solidFill>
                <a:ea typeface="Open Sans" panose="020B0606030504020204" pitchFamily="34" charset="0"/>
                <a:cs typeface="Mothanna" panose="02000503000000000000" pitchFamily="2" charset="-78"/>
              </a:rPr>
              <a:t>TEXTE EN TROIS COLONNES</a:t>
            </a:r>
          </a:p>
        </p:txBody>
      </p:sp>
      <p:cxnSp>
        <p:nvCxnSpPr>
          <p:cNvPr id="7" name="Straight Connector 6">
            <a:extLst>
              <a:ext uri="{FF2B5EF4-FFF2-40B4-BE49-F238E27FC236}">
                <a16:creationId xmlns:a16="http://schemas.microsoft.com/office/drawing/2014/main" id="{323E4BAB-6B79-4F58-9568-27715AE4BE8B}"/>
              </a:ext>
            </a:extLst>
          </p:cNvPr>
          <p:cNvCxnSpPr/>
          <p:nvPr/>
        </p:nvCxnSpPr>
        <p:spPr>
          <a:xfrm flipH="1">
            <a:off x="478971" y="940341"/>
            <a:ext cx="1126005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D0CA958-B672-46F5-B1C2-CC571CE6E6B8}"/>
              </a:ext>
            </a:extLst>
          </p:cNvPr>
          <p:cNvSpPr/>
          <p:nvPr/>
        </p:nvSpPr>
        <p:spPr>
          <a:xfrm>
            <a:off x="452978" y="1288139"/>
            <a:ext cx="3208379"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9" name="Rectangle 8">
            <a:extLst>
              <a:ext uri="{FF2B5EF4-FFF2-40B4-BE49-F238E27FC236}">
                <a16:creationId xmlns:a16="http://schemas.microsoft.com/office/drawing/2014/main" id="{374A250E-F519-4D1B-A719-BB867E3690D8}"/>
              </a:ext>
            </a:extLst>
          </p:cNvPr>
          <p:cNvSpPr/>
          <p:nvPr/>
        </p:nvSpPr>
        <p:spPr>
          <a:xfrm>
            <a:off x="4491811" y="1288140"/>
            <a:ext cx="3208379"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0" name="Rectangle 9">
            <a:extLst>
              <a:ext uri="{FF2B5EF4-FFF2-40B4-BE49-F238E27FC236}">
                <a16:creationId xmlns:a16="http://schemas.microsoft.com/office/drawing/2014/main" id="{DBED6EFD-A398-4E8E-A63B-38F002E49B3F}"/>
              </a:ext>
            </a:extLst>
          </p:cNvPr>
          <p:cNvSpPr/>
          <p:nvPr/>
        </p:nvSpPr>
        <p:spPr>
          <a:xfrm>
            <a:off x="8530643" y="1288139"/>
            <a:ext cx="3208379"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2" name="Hexagon 11">
            <a:extLst>
              <a:ext uri="{FF2B5EF4-FFF2-40B4-BE49-F238E27FC236}">
                <a16:creationId xmlns:a16="http://schemas.microsoft.com/office/drawing/2014/main" id="{0F6E7434-0D85-4C09-B22F-8FD7C9540648}"/>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 name="Slide Number Placeholder 1">
            <a:extLst>
              <a:ext uri="{FF2B5EF4-FFF2-40B4-BE49-F238E27FC236}">
                <a16:creationId xmlns:a16="http://schemas.microsoft.com/office/drawing/2014/main" id="{C2D361D2-D709-44FB-9DCB-96418C0D4393}"/>
              </a:ext>
            </a:extLst>
          </p:cNvPr>
          <p:cNvSpPr>
            <a:spLocks noGrp="1"/>
          </p:cNvSpPr>
          <p:nvPr>
            <p:ph type="sldNum" sz="quarter" idx="4294967295"/>
          </p:nvPr>
        </p:nvSpPr>
        <p:spPr>
          <a:xfrm>
            <a:off x="11449756" y="260664"/>
            <a:ext cx="314510" cy="400110"/>
          </a:xfrm>
        </p:spPr>
        <p:txBody>
          <a:bodyPr wrap="none">
            <a:spAutoFit/>
          </a:bodyPr>
          <a:lstStyle/>
          <a:p>
            <a:fld id="{55566DE6-6023-4F1B-83B8-5B1409609C05}" type="slidenum">
              <a:rPr lang="fr-FR" sz="2000" b="1" smtClean="0">
                <a:solidFill>
                  <a:schemeClr val="bg1"/>
                </a:solidFill>
              </a:rPr>
              <a:t>7</a:t>
            </a:fld>
            <a:endParaRPr lang="fr-FR" sz="2000" b="1" dirty="0">
              <a:solidFill>
                <a:schemeClr val="bg1"/>
              </a:solidFill>
            </a:endParaRPr>
          </a:p>
        </p:txBody>
      </p:sp>
    </p:spTree>
    <p:extLst>
      <p:ext uri="{BB962C8B-B14F-4D97-AF65-F5344CB8AC3E}">
        <p14:creationId xmlns:p14="http://schemas.microsoft.com/office/powerpoint/2010/main" val="17269820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ppt_x"/>
                                          </p:val>
                                        </p:tav>
                                        <p:tav tm="100000">
                                          <p:val>
                                            <p:strVal val="#ppt_x"/>
                                          </p:val>
                                        </p:tav>
                                      </p:tavLst>
                                    </p:anim>
                                    <p:anim calcmode="lin" valueType="num">
                                      <p:cBhvr additive="base">
                                        <p:cTn id="18" dur="7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ppt_x"/>
                                          </p:val>
                                        </p:tav>
                                        <p:tav tm="100000">
                                          <p:val>
                                            <p:strVal val="#ppt_x"/>
                                          </p:val>
                                        </p:tav>
                                      </p:tavLst>
                                    </p:anim>
                                    <p:anim calcmode="lin" valueType="num">
                                      <p:cBhvr additive="base">
                                        <p:cTn id="23" dur="7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ppt_x"/>
                                          </p:val>
                                        </p:tav>
                                        <p:tav tm="100000">
                                          <p:val>
                                            <p:strVal val="#ppt_x"/>
                                          </p:val>
                                        </p:tav>
                                      </p:tavLst>
                                    </p:anim>
                                    <p:anim calcmode="lin" valueType="num">
                                      <p:cBhvr additive="base">
                                        <p:cTn id="2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4A265B-E9A3-40F4-A76F-435148A19C08}"/>
              </a:ext>
            </a:extLst>
          </p:cNvPr>
          <p:cNvSpPr/>
          <p:nvPr/>
        </p:nvSpPr>
        <p:spPr>
          <a:xfrm>
            <a:off x="5352850" y="170900"/>
            <a:ext cx="14863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400" b="1" dirty="0">
                <a:solidFill>
                  <a:schemeClr val="tx1"/>
                </a:solidFill>
                <a:ea typeface="Open Sans" panose="020B0606030504020204" pitchFamily="34" charset="0"/>
                <a:cs typeface="Mothanna" panose="02000503000000000000" pitchFamily="2" charset="-78"/>
              </a:rPr>
              <a:t>TITRE</a:t>
            </a:r>
          </a:p>
        </p:txBody>
      </p:sp>
      <p:cxnSp>
        <p:nvCxnSpPr>
          <p:cNvPr id="7" name="Straight Connector 6">
            <a:extLst>
              <a:ext uri="{FF2B5EF4-FFF2-40B4-BE49-F238E27FC236}">
                <a16:creationId xmlns:a16="http://schemas.microsoft.com/office/drawing/2014/main" id="{323E4BAB-6B79-4F58-9568-27715AE4BE8B}"/>
              </a:ext>
            </a:extLst>
          </p:cNvPr>
          <p:cNvCxnSpPr/>
          <p:nvPr/>
        </p:nvCxnSpPr>
        <p:spPr>
          <a:xfrm flipH="1">
            <a:off x="478971" y="940341"/>
            <a:ext cx="1126005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D9966EF-BCE7-4E53-AE85-8451AD5EEF60}"/>
              </a:ext>
            </a:extLst>
          </p:cNvPr>
          <p:cNvGrpSpPr/>
          <p:nvPr/>
        </p:nvGrpSpPr>
        <p:grpSpPr>
          <a:xfrm>
            <a:off x="4544291" y="2273055"/>
            <a:ext cx="3103418" cy="3103200"/>
            <a:chOff x="4544291" y="2432035"/>
            <a:chExt cx="3103418" cy="3103200"/>
          </a:xfrm>
        </p:grpSpPr>
        <p:cxnSp>
          <p:nvCxnSpPr>
            <p:cNvPr id="13" name="Straight Connector 12">
              <a:extLst>
                <a:ext uri="{FF2B5EF4-FFF2-40B4-BE49-F238E27FC236}">
                  <a16:creationId xmlns:a16="http://schemas.microsoft.com/office/drawing/2014/main" id="{0C5BC753-410E-41DA-966C-47F6FBCFC239}"/>
                </a:ext>
              </a:extLst>
            </p:cNvPr>
            <p:cNvCxnSpPr/>
            <p:nvPr/>
          </p:nvCxnSpPr>
          <p:spPr>
            <a:xfrm rot="2700000">
              <a:off x="6096000" y="2431926"/>
              <a:ext cx="0" cy="3103418"/>
            </a:xfrm>
            <a:prstGeom prst="line">
              <a:avLst/>
            </a:prstGeom>
            <a:ln w="1016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D652A5-00DF-4AEC-B259-6AEA23B63283}"/>
                </a:ext>
              </a:extLst>
            </p:cNvPr>
            <p:cNvCxnSpPr>
              <a:cxnSpLocks/>
            </p:cNvCxnSpPr>
            <p:nvPr/>
          </p:nvCxnSpPr>
          <p:spPr>
            <a:xfrm rot="2700000">
              <a:off x="4544400" y="3983635"/>
              <a:ext cx="3103200" cy="0"/>
            </a:xfrm>
            <a:prstGeom prst="line">
              <a:avLst/>
            </a:prstGeom>
            <a:ln w="101600">
              <a:solidFill>
                <a:srgbClr val="262626"/>
              </a:solidFill>
            </a:ln>
          </p:spPr>
          <p:style>
            <a:lnRef idx="1">
              <a:schemeClr val="accent1"/>
            </a:lnRef>
            <a:fillRef idx="0">
              <a:schemeClr val="accent1"/>
            </a:fillRef>
            <a:effectRef idx="0">
              <a:schemeClr val="accent1"/>
            </a:effectRef>
            <a:fontRef idx="minor">
              <a:schemeClr val="tx1"/>
            </a:fontRef>
          </p:style>
        </p:cxnSp>
      </p:grpSp>
      <p:sp>
        <p:nvSpPr>
          <p:cNvPr id="15" name="Rounded Rectangle 51">
            <a:extLst>
              <a:ext uri="{FF2B5EF4-FFF2-40B4-BE49-F238E27FC236}">
                <a16:creationId xmlns:a16="http://schemas.microsoft.com/office/drawing/2014/main" id="{E0F545BD-E639-4D49-9228-F1EEA1561B99}"/>
              </a:ext>
            </a:extLst>
          </p:cNvPr>
          <p:cNvSpPr/>
          <p:nvPr/>
        </p:nvSpPr>
        <p:spPr>
          <a:xfrm rot="16200000" flipH="1">
            <a:off x="5664211" y="2320828"/>
            <a:ext cx="863578" cy="81328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6" name="Rectangle 21">
            <a:extLst>
              <a:ext uri="{FF2B5EF4-FFF2-40B4-BE49-F238E27FC236}">
                <a16:creationId xmlns:a16="http://schemas.microsoft.com/office/drawing/2014/main" id="{8598A6F6-6E0A-42DD-BCBC-C93B4F7ECF75}"/>
              </a:ext>
            </a:extLst>
          </p:cNvPr>
          <p:cNvSpPr/>
          <p:nvPr/>
        </p:nvSpPr>
        <p:spPr>
          <a:xfrm>
            <a:off x="5614066" y="4651866"/>
            <a:ext cx="963867" cy="5399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Block Arc 41">
            <a:extLst>
              <a:ext uri="{FF2B5EF4-FFF2-40B4-BE49-F238E27FC236}">
                <a16:creationId xmlns:a16="http://schemas.microsoft.com/office/drawing/2014/main" id="{5A620646-C9B1-4835-BE04-23B908AFD245}"/>
              </a:ext>
            </a:extLst>
          </p:cNvPr>
          <p:cNvSpPr/>
          <p:nvPr/>
        </p:nvSpPr>
        <p:spPr>
          <a:xfrm>
            <a:off x="6806461" y="3433069"/>
            <a:ext cx="773371" cy="7831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8" name="Donut 24">
            <a:extLst>
              <a:ext uri="{FF2B5EF4-FFF2-40B4-BE49-F238E27FC236}">
                <a16:creationId xmlns:a16="http://schemas.microsoft.com/office/drawing/2014/main" id="{20C3F357-D5F7-48AE-A39C-9C3C765C4055}"/>
              </a:ext>
            </a:extLst>
          </p:cNvPr>
          <p:cNvSpPr/>
          <p:nvPr/>
        </p:nvSpPr>
        <p:spPr>
          <a:xfrm>
            <a:off x="4586807" y="3385592"/>
            <a:ext cx="823937" cy="8306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Rectangle 18">
            <a:extLst>
              <a:ext uri="{FF2B5EF4-FFF2-40B4-BE49-F238E27FC236}">
                <a16:creationId xmlns:a16="http://schemas.microsoft.com/office/drawing/2014/main" id="{4AC4515B-A46F-4A8B-9402-D66A18BF2EC4}"/>
              </a:ext>
            </a:extLst>
          </p:cNvPr>
          <p:cNvSpPr/>
          <p:nvPr/>
        </p:nvSpPr>
        <p:spPr>
          <a:xfrm>
            <a:off x="1217214" y="1054969"/>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0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when an unknown printer took a galley of type and scrambled it to make a type specimen book.</a:t>
            </a:r>
          </a:p>
        </p:txBody>
      </p:sp>
      <p:sp>
        <p:nvSpPr>
          <p:cNvPr id="20" name="Rectangle 19">
            <a:extLst>
              <a:ext uri="{FF2B5EF4-FFF2-40B4-BE49-F238E27FC236}">
                <a16:creationId xmlns:a16="http://schemas.microsoft.com/office/drawing/2014/main" id="{66A51AF5-68D4-4775-B9A0-33A07154747D}"/>
              </a:ext>
            </a:extLst>
          </p:cNvPr>
          <p:cNvSpPr/>
          <p:nvPr/>
        </p:nvSpPr>
        <p:spPr>
          <a:xfrm>
            <a:off x="1217215" y="5391328"/>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0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when an unknown printer took a galley of type and scrambled it to make a type specimen book.</a:t>
            </a:r>
          </a:p>
        </p:txBody>
      </p:sp>
      <p:sp>
        <p:nvSpPr>
          <p:cNvPr id="21" name="Rectangle 20">
            <a:extLst>
              <a:ext uri="{FF2B5EF4-FFF2-40B4-BE49-F238E27FC236}">
                <a16:creationId xmlns:a16="http://schemas.microsoft.com/office/drawing/2014/main" id="{FE374A2B-D4DD-4594-B911-561ED0247700}"/>
              </a:ext>
            </a:extLst>
          </p:cNvPr>
          <p:cNvSpPr/>
          <p:nvPr/>
        </p:nvSpPr>
        <p:spPr>
          <a:xfrm>
            <a:off x="685793" y="2762005"/>
            <a:ext cx="3514406" cy="2123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0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when an unknown printer took a galley of type and scrambled it to make a type specimen book.</a:t>
            </a:r>
          </a:p>
        </p:txBody>
      </p:sp>
      <p:sp>
        <p:nvSpPr>
          <p:cNvPr id="22" name="Rectangle 21">
            <a:extLst>
              <a:ext uri="{FF2B5EF4-FFF2-40B4-BE49-F238E27FC236}">
                <a16:creationId xmlns:a16="http://schemas.microsoft.com/office/drawing/2014/main" id="{34873630-AC9F-44DE-BCBB-16960DA79BB2}"/>
              </a:ext>
            </a:extLst>
          </p:cNvPr>
          <p:cNvSpPr/>
          <p:nvPr/>
        </p:nvSpPr>
        <p:spPr>
          <a:xfrm>
            <a:off x="8067091" y="2762005"/>
            <a:ext cx="3514406" cy="2123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C3C3C"/>
                </a:solidFill>
                <a:effectLst/>
                <a:uLnTx/>
                <a:uFillTx/>
                <a:latin typeface="Calibri" panose="020F0502020204030204"/>
                <a:ea typeface="+mn-ea"/>
                <a:cs typeface="+mn-cs"/>
              </a:rPr>
              <a:t>Lorem Ipsum</a:t>
            </a:r>
            <a:r>
              <a:rPr kumimoji="0" lang="en-US" sz="2000" b="0" i="1" u="none" strike="noStrike" kern="1200" cap="none" spc="0" normalizeH="0" baseline="0" noProof="0" dirty="0">
                <a:ln>
                  <a:noFill/>
                </a:ln>
                <a:solidFill>
                  <a:srgbClr val="3C3C3C"/>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is simply dummy text of the printing and typesetting industry. Lorem Ipsum has been the industry's standard dummy text ever since the 1500s, when an unknown printer took a galley of type and scrambled it to make a type specimen book.</a:t>
            </a:r>
          </a:p>
        </p:txBody>
      </p:sp>
      <p:sp>
        <p:nvSpPr>
          <p:cNvPr id="23" name="Hexagon 22">
            <a:extLst>
              <a:ext uri="{FF2B5EF4-FFF2-40B4-BE49-F238E27FC236}">
                <a16:creationId xmlns:a16="http://schemas.microsoft.com/office/drawing/2014/main" id="{E4693AF7-E1DC-4101-A73D-6923FEB520D7}"/>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4" name="Slide Number Placeholder 1">
            <a:extLst>
              <a:ext uri="{FF2B5EF4-FFF2-40B4-BE49-F238E27FC236}">
                <a16:creationId xmlns:a16="http://schemas.microsoft.com/office/drawing/2014/main" id="{E480C8A2-16FC-4BCE-9D72-568179DCB722}"/>
              </a:ext>
            </a:extLst>
          </p:cNvPr>
          <p:cNvSpPr>
            <a:spLocks noGrp="1"/>
          </p:cNvSpPr>
          <p:nvPr>
            <p:ph type="sldNum" sz="quarter" idx="4294967295"/>
          </p:nvPr>
        </p:nvSpPr>
        <p:spPr>
          <a:xfrm>
            <a:off x="11449756" y="260664"/>
            <a:ext cx="314510" cy="400110"/>
          </a:xfrm>
        </p:spPr>
        <p:txBody>
          <a:bodyPr wrap="none">
            <a:spAutoFit/>
          </a:bodyPr>
          <a:lstStyle/>
          <a:p>
            <a:fld id="{55566DE6-6023-4F1B-83B8-5B1409609C05}" type="slidenum">
              <a:rPr lang="fr-FR" sz="2000" b="1" smtClean="0">
                <a:solidFill>
                  <a:schemeClr val="bg1"/>
                </a:solidFill>
              </a:rPr>
              <a:t>8</a:t>
            </a:fld>
            <a:endParaRPr lang="fr-FR" sz="2000" b="1" dirty="0">
              <a:solidFill>
                <a:schemeClr val="bg1"/>
              </a:solidFill>
            </a:endParaRPr>
          </a:p>
        </p:txBody>
      </p:sp>
    </p:spTree>
    <p:extLst>
      <p:ext uri="{BB962C8B-B14F-4D97-AF65-F5344CB8AC3E}">
        <p14:creationId xmlns:p14="http://schemas.microsoft.com/office/powerpoint/2010/main" val="132374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17" grpId="0" animBg="1"/>
      <p:bldP spid="18" grpId="0" animBg="1"/>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1A746EE-FE0A-4F7B-BD66-A059E7BCF449}"/>
              </a:ext>
            </a:extLst>
          </p:cNvPr>
          <p:cNvCxnSpPr/>
          <p:nvPr/>
        </p:nvCxnSpPr>
        <p:spPr>
          <a:xfrm flipH="1">
            <a:off x="478971" y="940341"/>
            <a:ext cx="11260051" cy="0"/>
          </a:xfrm>
          <a:prstGeom prst="line">
            <a:avLst/>
          </a:prstGeom>
          <a:ln w="34925">
            <a:solidFill>
              <a:srgbClr val="26262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2FD448-49F7-453F-B563-CC70BC0B9690}"/>
              </a:ext>
            </a:extLst>
          </p:cNvPr>
          <p:cNvSpPr/>
          <p:nvPr/>
        </p:nvSpPr>
        <p:spPr>
          <a:xfrm>
            <a:off x="2838699" y="170900"/>
            <a:ext cx="65146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fr-FR" sz="4400" b="1" dirty="0">
                <a:solidFill>
                  <a:srgbClr val="262626"/>
                </a:solidFill>
                <a:ea typeface="Open Sans" panose="020B0606030504020204" pitchFamily="34" charset="0"/>
                <a:cs typeface="Mothanna" panose="02000503000000000000" pitchFamily="2" charset="-78"/>
              </a:rPr>
              <a:t>TEXTE EN DEUX COLONNES</a:t>
            </a:r>
          </a:p>
        </p:txBody>
      </p:sp>
      <p:sp>
        <p:nvSpPr>
          <p:cNvPr id="10" name="Rectangle 9">
            <a:extLst>
              <a:ext uri="{FF2B5EF4-FFF2-40B4-BE49-F238E27FC236}">
                <a16:creationId xmlns:a16="http://schemas.microsoft.com/office/drawing/2014/main" id="{F95EA44C-B48B-481D-B081-77ACD04E62EE}"/>
              </a:ext>
            </a:extLst>
          </p:cNvPr>
          <p:cNvSpPr/>
          <p:nvPr/>
        </p:nvSpPr>
        <p:spPr>
          <a:xfrm>
            <a:off x="478971" y="972948"/>
            <a:ext cx="5492034" cy="5755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0" dirty="0">
                <a:solidFill>
                  <a:srgbClr val="000000"/>
                </a:solidFill>
                <a:effectLst/>
              </a:rPr>
              <a:t>Le </a:t>
            </a:r>
            <a:r>
              <a:rPr lang="fr-FR" sz="1600" b="1" i="0" dirty="0">
                <a:solidFill>
                  <a:srgbClr val="000000"/>
                </a:solidFill>
                <a:effectLst/>
              </a:rPr>
              <a:t>Lorem Ipsum</a:t>
            </a:r>
            <a:r>
              <a:rPr lang="fr-FR" sz="1600" b="0" i="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0" dirty="0" err="1">
                <a:solidFill>
                  <a:srgbClr val="000000"/>
                </a:solidFill>
                <a:effectLst/>
              </a:rPr>
              <a:t>Letraset</a:t>
            </a:r>
            <a:r>
              <a:rPr lang="fr-FR" sz="1600" b="0" i="0" dirty="0">
                <a:solidFill>
                  <a:srgbClr val="000000"/>
                </a:solidFill>
                <a:effectLst/>
              </a:rPr>
              <a:t> contenant des passages du Lorem Ipsum, et, plus récemment, par son inclusion dans des applications de mise en page de texte, comme </a:t>
            </a:r>
            <a:r>
              <a:rPr lang="fr-FR" sz="1600" b="0" i="0" dirty="0" err="1">
                <a:solidFill>
                  <a:srgbClr val="000000"/>
                </a:solidFill>
                <a:effectLst/>
              </a:rPr>
              <a:t>Aldus</a:t>
            </a:r>
            <a:r>
              <a:rPr lang="fr-FR" sz="1600" b="0" i="0" dirty="0">
                <a:solidFill>
                  <a:srgbClr val="000000"/>
                </a:solidFill>
                <a:effectLst/>
              </a:rPr>
              <a:t> </a:t>
            </a:r>
            <a:r>
              <a:rPr lang="fr-FR" sz="1600" b="0" i="0" dirty="0" err="1">
                <a:solidFill>
                  <a:srgbClr val="000000"/>
                </a:solidFill>
                <a:effectLst/>
              </a:rPr>
              <a:t>PageMaker</a:t>
            </a:r>
            <a:r>
              <a:rPr lang="fr-FR" sz="1600" b="0" i="0" dirty="0">
                <a:solidFill>
                  <a:srgbClr val="000000"/>
                </a:solidFill>
                <a:effectLst/>
              </a:rPr>
              <a:t>.</a:t>
            </a:r>
            <a:r>
              <a:rPr lang="fr-FR" sz="1600" dirty="0">
                <a:solidFill>
                  <a:srgbClr val="000000"/>
                </a:solidFill>
              </a:rPr>
              <a:t> </a:t>
            </a:r>
            <a:r>
              <a:rPr lang="fr-FR" sz="1600" b="0" i="0" dirty="0">
                <a:solidFill>
                  <a:srgbClr val="000000"/>
                </a:solidFill>
                <a:effectLst/>
              </a:rPr>
              <a:t>Le </a:t>
            </a:r>
            <a:r>
              <a:rPr lang="fr-FR" sz="1600" b="1" i="0" dirty="0">
                <a:solidFill>
                  <a:srgbClr val="000000"/>
                </a:solidFill>
                <a:effectLst/>
              </a:rPr>
              <a:t>Lorem Ipsum</a:t>
            </a:r>
            <a:r>
              <a:rPr lang="fr-FR" sz="1600" b="0" i="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0" dirty="0" err="1">
                <a:solidFill>
                  <a:srgbClr val="000000"/>
                </a:solidFill>
                <a:effectLst/>
              </a:rPr>
              <a:t>Letraset</a:t>
            </a:r>
            <a:r>
              <a:rPr lang="fr-FR" sz="1600" b="0" i="0" dirty="0">
                <a:solidFill>
                  <a:srgbClr val="000000"/>
                </a:solidFill>
                <a:effectLst/>
              </a:rPr>
              <a:t> contenant des passages du Lorem Ipsum, et, plus récemment, par son inclusion dans des applications de mise en page de texte, comme </a:t>
            </a:r>
            <a:r>
              <a:rPr lang="fr-FR" sz="1600" b="0" i="0" dirty="0" err="1">
                <a:solidFill>
                  <a:srgbClr val="000000"/>
                </a:solidFill>
                <a:effectLst/>
              </a:rPr>
              <a:t>Aldus</a:t>
            </a:r>
            <a:r>
              <a:rPr lang="fr-FR" sz="1600" b="0" i="0" dirty="0">
                <a:solidFill>
                  <a:srgbClr val="000000"/>
                </a:solidFill>
                <a:effectLst/>
              </a:rPr>
              <a:t> </a:t>
            </a:r>
            <a:r>
              <a:rPr lang="fr-FR" sz="1600" b="0" i="0" dirty="0" err="1">
                <a:solidFill>
                  <a:srgbClr val="000000"/>
                </a:solidFill>
                <a:effectLst/>
              </a:rPr>
              <a:t>PageMaker</a:t>
            </a:r>
            <a:r>
              <a:rPr lang="fr-FR" sz="1600" b="0" i="0" dirty="0">
                <a:solidFill>
                  <a:srgbClr val="000000"/>
                </a:solidFill>
                <a:effectLst/>
              </a:rPr>
              <a:t>.</a:t>
            </a:r>
          </a:p>
        </p:txBody>
      </p:sp>
      <p:sp>
        <p:nvSpPr>
          <p:cNvPr id="14" name="Rectangle 13">
            <a:extLst>
              <a:ext uri="{FF2B5EF4-FFF2-40B4-BE49-F238E27FC236}">
                <a16:creationId xmlns:a16="http://schemas.microsoft.com/office/drawing/2014/main" id="{A08F3D79-AA15-49A0-99E7-7B51D57AAA0D}"/>
              </a:ext>
            </a:extLst>
          </p:cNvPr>
          <p:cNvSpPr/>
          <p:nvPr/>
        </p:nvSpPr>
        <p:spPr>
          <a:xfrm>
            <a:off x="6246988" y="972948"/>
            <a:ext cx="5492034" cy="5755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0" dirty="0">
                <a:solidFill>
                  <a:srgbClr val="000000"/>
                </a:solidFill>
                <a:effectLst/>
              </a:rPr>
              <a:t>Le </a:t>
            </a:r>
            <a:r>
              <a:rPr lang="fr-FR" sz="1600" b="1" i="0" dirty="0">
                <a:solidFill>
                  <a:srgbClr val="000000"/>
                </a:solidFill>
                <a:effectLst/>
              </a:rPr>
              <a:t>Lorem Ipsum</a:t>
            </a:r>
            <a:r>
              <a:rPr lang="fr-FR" sz="1600" b="0" i="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0" dirty="0" err="1">
                <a:solidFill>
                  <a:srgbClr val="000000"/>
                </a:solidFill>
                <a:effectLst/>
              </a:rPr>
              <a:t>Letraset</a:t>
            </a:r>
            <a:r>
              <a:rPr lang="fr-FR" sz="1600" b="0" i="0" dirty="0">
                <a:solidFill>
                  <a:srgbClr val="000000"/>
                </a:solidFill>
                <a:effectLst/>
              </a:rPr>
              <a:t> contenant des passages du Lorem Ipsum, et, plus récemment, par son inclusion dans des applications de mise en page de texte, comme </a:t>
            </a:r>
            <a:r>
              <a:rPr lang="fr-FR" sz="1600" b="0" i="0" dirty="0" err="1">
                <a:solidFill>
                  <a:srgbClr val="000000"/>
                </a:solidFill>
                <a:effectLst/>
              </a:rPr>
              <a:t>Aldus</a:t>
            </a:r>
            <a:r>
              <a:rPr lang="fr-FR" sz="1600" b="0" i="0" dirty="0">
                <a:solidFill>
                  <a:srgbClr val="000000"/>
                </a:solidFill>
                <a:effectLst/>
              </a:rPr>
              <a:t> </a:t>
            </a:r>
            <a:r>
              <a:rPr lang="fr-FR" sz="1600" b="0" i="0" dirty="0" err="1">
                <a:solidFill>
                  <a:srgbClr val="000000"/>
                </a:solidFill>
                <a:effectLst/>
              </a:rPr>
              <a:t>PageMaker</a:t>
            </a:r>
            <a:r>
              <a:rPr lang="fr-FR" sz="1600" b="0" i="0" dirty="0">
                <a:solidFill>
                  <a:srgbClr val="000000"/>
                </a:solidFill>
                <a:effectLst/>
              </a:rPr>
              <a:t>.</a:t>
            </a:r>
            <a:r>
              <a:rPr lang="fr-FR" sz="1600" dirty="0">
                <a:solidFill>
                  <a:srgbClr val="000000"/>
                </a:solidFill>
              </a:rPr>
              <a:t> </a:t>
            </a:r>
            <a:r>
              <a:rPr lang="fr-FR" sz="1600" b="0" i="0" dirty="0">
                <a:solidFill>
                  <a:srgbClr val="000000"/>
                </a:solidFill>
                <a:effectLst/>
              </a:rPr>
              <a:t>Le </a:t>
            </a:r>
            <a:r>
              <a:rPr lang="fr-FR" sz="1600" b="1" i="0" dirty="0">
                <a:solidFill>
                  <a:srgbClr val="000000"/>
                </a:solidFill>
                <a:effectLst/>
              </a:rPr>
              <a:t>Lorem Ipsum</a:t>
            </a:r>
            <a:r>
              <a:rPr lang="fr-FR" sz="1600" b="0" i="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0" dirty="0" err="1">
                <a:solidFill>
                  <a:srgbClr val="000000"/>
                </a:solidFill>
                <a:effectLst/>
              </a:rPr>
              <a:t>Letraset</a:t>
            </a:r>
            <a:r>
              <a:rPr lang="fr-FR" sz="1600" b="0" i="0" dirty="0">
                <a:solidFill>
                  <a:srgbClr val="000000"/>
                </a:solidFill>
                <a:effectLst/>
              </a:rPr>
              <a:t> contenant des passages du Lorem Ipsum, et, plus récemment, par son inclusion dans des applications de mise en page de texte, comme </a:t>
            </a:r>
            <a:r>
              <a:rPr lang="fr-FR" sz="1600" b="0" i="0" dirty="0" err="1">
                <a:solidFill>
                  <a:srgbClr val="000000"/>
                </a:solidFill>
                <a:effectLst/>
              </a:rPr>
              <a:t>Aldus</a:t>
            </a:r>
            <a:r>
              <a:rPr lang="fr-FR" sz="1600" b="0" i="0" dirty="0">
                <a:solidFill>
                  <a:srgbClr val="000000"/>
                </a:solidFill>
                <a:effectLst/>
              </a:rPr>
              <a:t> </a:t>
            </a:r>
            <a:r>
              <a:rPr lang="fr-FR" sz="1600" b="0" i="0" dirty="0" err="1">
                <a:solidFill>
                  <a:srgbClr val="000000"/>
                </a:solidFill>
                <a:effectLst/>
              </a:rPr>
              <a:t>PageMaker</a:t>
            </a:r>
            <a:r>
              <a:rPr lang="fr-FR" sz="1600" b="0" i="0" dirty="0">
                <a:solidFill>
                  <a:srgbClr val="000000"/>
                </a:solidFill>
                <a:effectLst/>
              </a:rPr>
              <a:t>.</a:t>
            </a:r>
          </a:p>
        </p:txBody>
      </p:sp>
      <p:sp>
        <p:nvSpPr>
          <p:cNvPr id="7" name="Hexagon 6">
            <a:extLst>
              <a:ext uri="{FF2B5EF4-FFF2-40B4-BE49-F238E27FC236}">
                <a16:creationId xmlns:a16="http://schemas.microsoft.com/office/drawing/2014/main" id="{FC5AB683-1040-4B7F-BEC0-7F383259CA69}"/>
              </a:ext>
            </a:extLst>
          </p:cNvPr>
          <p:cNvSpPr/>
          <p:nvPr/>
        </p:nvSpPr>
        <p:spPr>
          <a:xfrm>
            <a:off x="11370365" y="238749"/>
            <a:ext cx="473292" cy="443941"/>
          </a:xfrm>
          <a:prstGeom prst="hexagon">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9" name="Slide Number Placeholder 1">
            <a:extLst>
              <a:ext uri="{FF2B5EF4-FFF2-40B4-BE49-F238E27FC236}">
                <a16:creationId xmlns:a16="http://schemas.microsoft.com/office/drawing/2014/main" id="{73586BE2-4250-48EA-91F7-E6393D81B2D3}"/>
              </a:ext>
            </a:extLst>
          </p:cNvPr>
          <p:cNvSpPr>
            <a:spLocks noGrp="1"/>
          </p:cNvSpPr>
          <p:nvPr>
            <p:ph type="sldNum" sz="quarter" idx="4294967295"/>
          </p:nvPr>
        </p:nvSpPr>
        <p:spPr>
          <a:xfrm>
            <a:off x="11384835" y="260664"/>
            <a:ext cx="444352" cy="400110"/>
          </a:xfrm>
        </p:spPr>
        <p:txBody>
          <a:bodyPr wrap="none">
            <a:spAutoFit/>
          </a:bodyPr>
          <a:lstStyle/>
          <a:p>
            <a:pPr algn="ctr"/>
            <a:fld id="{55566DE6-6023-4F1B-83B8-5B1409609C05}" type="slidenum">
              <a:rPr lang="fr-FR" sz="2000" b="1" smtClean="0">
                <a:solidFill>
                  <a:schemeClr val="bg1"/>
                </a:solidFill>
              </a:rPr>
              <a:pPr algn="ctr"/>
              <a:t>9</a:t>
            </a:fld>
            <a:endParaRPr lang="fr-FR" sz="2000" b="1" dirty="0">
              <a:solidFill>
                <a:schemeClr val="bg1"/>
              </a:solidFill>
            </a:endParaRPr>
          </a:p>
        </p:txBody>
      </p:sp>
    </p:spTree>
    <p:extLst>
      <p:ext uri="{BB962C8B-B14F-4D97-AF65-F5344CB8AC3E}">
        <p14:creationId xmlns:p14="http://schemas.microsoft.com/office/powerpoint/2010/main" val="405201293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ppt_x"/>
                                          </p:val>
                                        </p:tav>
                                        <p:tav tm="100000">
                                          <p:val>
                                            <p:strVal val="#ppt_x"/>
                                          </p:val>
                                        </p:tav>
                                      </p:tavLst>
                                    </p:anim>
                                    <p:anim calcmode="lin" valueType="num">
                                      <p:cBhvr additive="base">
                                        <p:cTn id="22"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2028</Words>
  <Application>Microsoft Office PowerPoint</Application>
  <PresentationFormat>Widescreen</PresentationFormat>
  <Paragraphs>74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YOUSSEF BAHLA</cp:lastModifiedBy>
  <cp:revision>93</cp:revision>
  <dcterms:created xsi:type="dcterms:W3CDTF">2018-11-30T14:16:14Z</dcterms:created>
  <dcterms:modified xsi:type="dcterms:W3CDTF">2021-08-04T13:14:08Z</dcterms:modified>
  <cp:category>www.presentation-powerpoint.com</cp:category>
</cp:coreProperties>
</file>