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9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4B-448E-8C4A-17466389C2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4B-448E-8C4A-17466389C21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4B-448E-8C4A-17466389C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6200640"/>
        <c:axId val="286198240"/>
      </c:barChart>
      <c:catAx>
        <c:axId val="28620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198240"/>
        <c:crosses val="autoZero"/>
        <c:auto val="1"/>
        <c:lblAlgn val="ctr"/>
        <c:lblOffset val="100"/>
        <c:noMultiLvlLbl val="0"/>
      </c:catAx>
      <c:valAx>
        <c:axId val="2861982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620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0A231-DB5E-9523-F358-D7B9B9BE4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B0FC847B-9647-3AFE-7FE0-72C71E5FF68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0FC847B-9647-3AFE-7FE0-72C71E5FF6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ACE2A5C7-366C-D9B8-1E33-574DA9CD3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Clustered Column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67C431-FAFD-C312-42D7-0D4A7428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6BBDCB50-8FD6-7F7D-6C2C-7D86C9DEAC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0405471-38D5-CA40-952A-0D153F00AF9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C5355047-6E47-CE16-B575-2DCFE280EFA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43A1E67B-AD0B-1DBE-38F9-E4EECE17A45A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6">
            <a:extLst>
              <a:ext uri="{FF2B5EF4-FFF2-40B4-BE49-F238E27FC236}">
                <a16:creationId xmlns:a16="http://schemas.microsoft.com/office/drawing/2014/main" id="{46679E8F-C255-5ACB-3667-11FF75BB3F1B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7078132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22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263</cp:revision>
  <dcterms:created xsi:type="dcterms:W3CDTF">2025-07-09T10:57:17Z</dcterms:created>
  <dcterms:modified xsi:type="dcterms:W3CDTF">2025-10-22T10:09:25Z</dcterms:modified>
  <cp:category/>
</cp:coreProperties>
</file>