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2" r:id="rId3"/>
    <p:sldId id="271" r:id="rId4"/>
    <p:sldId id="272" r:id="rId5"/>
    <p:sldId id="266" r:id="rId6"/>
    <p:sldId id="283" r:id="rId7"/>
    <p:sldId id="285" r:id="rId8"/>
    <p:sldId id="267" r:id="rId9"/>
    <p:sldId id="284" r:id="rId10"/>
    <p:sldId id="28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19/03/2025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19/03/2025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19/03/2025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19/03/2025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19/03/2025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19/03/2025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19/03/2025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19/03/2025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19/03/2025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19/03/2025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19/03/2025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19/03/2025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Arial" panose="020B0604020202020204" pitchFamily="34" charset="0"/>
                <a:cs typeface="Arial" panose="020B0604020202020204" pitchFamily="34" charset="0"/>
              </a:rPr>
              <a:t>TỪ LÚC MẸ NÓI LỜI XIN VÂNG</a:t>
            </a:r>
            <a:endParaRPr lang="en-US"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Mẹ thưa xin vâng với tác động của Chúa Thánh Linh. Con muốn theo Mẹ: sống xin vâng với trái tim thảo hiền.</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35879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321972"/>
            <a:ext cx="11326254" cy="5940088"/>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6000" b="1" dirty="0"/>
              <a:t>Từ lúc Mẹ nói lời xin vâng, trời với đất rất đỗi vui mừng. Ngọt ngào như dòng suối mát giữa nơi sa mạc, huyền nhiệm quá muôn đời tiếng xin vâng.</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7187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Mẹ thưa xin vâng, xin vâng trọn thánh ý Chúa Cha. Mẹ thưa xin vâng với tin mừng của Con Chí Thánh.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90888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Mẹ thưa xin vâng với tác động của Chúa Thánh Linh. Con muốn theo Mẹ: sống xin vâng với trái tim thảo hiền.</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8651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218942"/>
            <a:ext cx="11198286" cy="674030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 </a:t>
            </a:r>
            <a:r>
              <a:rPr lang="vi-VN" sz="6000" b="1" dirty="0"/>
              <a:t>Từ lúc Mẹ nói lời xin vâng, kỷ nguyên mới đã đến trong đời. Dịu dàng như làn gió mát giữa cơn nắng hạ, huyền nhiệm quá muôn đời tiếng xin vâng.</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Mẹ thưa xin vâng, xin vâng trọn thánh ý Chúa Cha. Mẹ thưa xin vâng với tin mừng của Con Chí Thánh.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09777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Mẹ thưa xin vâng với tác động của Chúa Thánh Linh. Con muốn theo Mẹ: sống xin vâng với trái tim thảo hiền.</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4629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425003"/>
            <a:ext cx="11094434"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en-US" sz="6000" b="1" dirty="0" err="1"/>
              <a:t>Từ</a:t>
            </a:r>
            <a:r>
              <a:rPr lang="en-US" sz="6000" b="1" dirty="0"/>
              <a:t> </a:t>
            </a:r>
            <a:r>
              <a:rPr lang="en-US" sz="6000" b="1" dirty="0" err="1"/>
              <a:t>lúc</a:t>
            </a:r>
            <a:r>
              <a:rPr lang="en-US" sz="6000" b="1" dirty="0"/>
              <a:t> </a:t>
            </a:r>
            <a:r>
              <a:rPr lang="en-US" sz="6000" b="1" dirty="0" err="1"/>
              <a:t>Mẹ</a:t>
            </a:r>
            <a:r>
              <a:rPr lang="en-US" sz="6000" b="1" dirty="0"/>
              <a:t> </a:t>
            </a:r>
            <a:r>
              <a:rPr lang="en-US" sz="6000" b="1" dirty="0" err="1"/>
              <a:t>nói</a:t>
            </a:r>
            <a:r>
              <a:rPr lang="en-US" sz="6000" b="1" dirty="0"/>
              <a:t> </a:t>
            </a:r>
            <a:r>
              <a:rPr lang="en-US" sz="6000" b="1" dirty="0" err="1"/>
              <a:t>lời</a:t>
            </a:r>
            <a:r>
              <a:rPr lang="en-US" sz="6000" b="1" dirty="0"/>
              <a:t> </a:t>
            </a:r>
            <a:r>
              <a:rPr lang="en-US" sz="6000" b="1" dirty="0" err="1"/>
              <a:t>xin</a:t>
            </a:r>
            <a:r>
              <a:rPr lang="en-US" sz="6000" b="1" dirty="0"/>
              <a:t> </a:t>
            </a:r>
            <a:r>
              <a:rPr lang="en-US" sz="6000" b="1" dirty="0" err="1"/>
              <a:t>vâng</a:t>
            </a:r>
            <a:r>
              <a:rPr lang="en-US" sz="6000" b="1" dirty="0"/>
              <a:t>, </a:t>
            </a:r>
            <a:r>
              <a:rPr lang="en-US" sz="6000" b="1" dirty="0" err="1"/>
              <a:t>Mẹ</a:t>
            </a:r>
            <a:r>
              <a:rPr lang="en-US" sz="6000" b="1" dirty="0"/>
              <a:t> </a:t>
            </a:r>
            <a:r>
              <a:rPr lang="en-US" sz="6000" b="1" dirty="0" err="1"/>
              <a:t>trở</a:t>
            </a:r>
            <a:r>
              <a:rPr lang="en-US" sz="6000" b="1" dirty="0"/>
              <a:t> </a:t>
            </a:r>
            <a:r>
              <a:rPr lang="en-US" sz="6000" b="1" dirty="0" err="1"/>
              <a:t>nên</a:t>
            </a:r>
            <a:r>
              <a:rPr lang="en-US" sz="6000" b="1" dirty="0"/>
              <a:t> </a:t>
            </a:r>
            <a:r>
              <a:rPr lang="en-US" sz="6000" b="1" dirty="0" err="1"/>
              <a:t>Thánh</a:t>
            </a:r>
            <a:r>
              <a:rPr lang="en-US" sz="6000" b="1" dirty="0"/>
              <a:t> </a:t>
            </a:r>
            <a:r>
              <a:rPr lang="en-US" sz="6000" b="1" dirty="0" err="1"/>
              <a:t>Mẫu</a:t>
            </a:r>
            <a:r>
              <a:rPr lang="en-US" sz="6000" b="1" dirty="0"/>
              <a:t> </a:t>
            </a:r>
            <a:r>
              <a:rPr lang="en-US" sz="6000" b="1" dirty="0" err="1"/>
              <a:t>tuyệt</a:t>
            </a:r>
            <a:r>
              <a:rPr lang="en-US" sz="6000" b="1" dirty="0"/>
              <a:t> </a:t>
            </a:r>
            <a:r>
              <a:rPr lang="en-US" sz="6000" b="1" dirty="0" err="1"/>
              <a:t>vời</a:t>
            </a:r>
            <a:r>
              <a:rPr lang="en-US" sz="6000" b="1" dirty="0"/>
              <a:t>. </a:t>
            </a:r>
            <a:r>
              <a:rPr lang="en-US" sz="6000" b="1" dirty="0" err="1"/>
              <a:t>Nhờ</a:t>
            </a:r>
            <a:r>
              <a:rPr lang="en-US" sz="6000" b="1" dirty="0"/>
              <a:t> </a:t>
            </a:r>
            <a:r>
              <a:rPr lang="en-US" sz="6000" b="1" dirty="0" err="1"/>
              <a:t>Mẹ</a:t>
            </a:r>
            <a:r>
              <a:rPr lang="en-US" sz="6000" b="1" dirty="0"/>
              <a:t>, </a:t>
            </a:r>
            <a:r>
              <a:rPr lang="en-US" sz="6000" b="1" dirty="0" err="1"/>
              <a:t>Ngôi</a:t>
            </a:r>
            <a:r>
              <a:rPr lang="en-US" sz="6000" b="1" dirty="0"/>
              <a:t> </a:t>
            </a:r>
            <a:r>
              <a:rPr lang="en-US" sz="6000" b="1" dirty="0" err="1"/>
              <a:t>Lời</a:t>
            </a:r>
            <a:r>
              <a:rPr lang="en-US" sz="6000" b="1" dirty="0"/>
              <a:t> </a:t>
            </a:r>
            <a:r>
              <a:rPr lang="en-US" sz="6000" b="1" dirty="0" err="1"/>
              <a:t>Thiên</a:t>
            </a:r>
            <a:r>
              <a:rPr lang="en-US" sz="6000" b="1" dirty="0"/>
              <a:t> </a:t>
            </a:r>
            <a:r>
              <a:rPr lang="en-US" sz="6000" b="1" dirty="0" err="1"/>
              <a:t>Chúa</a:t>
            </a:r>
            <a:r>
              <a:rPr lang="en-US" sz="6000" b="1" dirty="0"/>
              <a:t> </a:t>
            </a:r>
            <a:r>
              <a:rPr lang="en-US" sz="6000" b="1" dirty="0" err="1"/>
              <a:t>đến</a:t>
            </a:r>
            <a:r>
              <a:rPr lang="en-US" sz="6000" b="1" dirty="0"/>
              <a:t> </a:t>
            </a:r>
            <a:r>
              <a:rPr lang="en-US" sz="6000" b="1" dirty="0" err="1"/>
              <a:t>với</a:t>
            </a:r>
            <a:r>
              <a:rPr lang="en-US" sz="6000" b="1" dirty="0"/>
              <a:t> </a:t>
            </a:r>
            <a:r>
              <a:rPr lang="en-US" sz="6000" b="1" dirty="0" err="1"/>
              <a:t>nhân</a:t>
            </a:r>
            <a:r>
              <a:rPr lang="en-US" sz="6000" b="1" dirty="0"/>
              <a:t> </a:t>
            </a:r>
            <a:r>
              <a:rPr lang="en-US" sz="6000" b="1" dirty="0" err="1"/>
              <a:t>loại</a:t>
            </a:r>
            <a:r>
              <a:rPr lang="en-US" sz="6000" b="1" dirty="0"/>
              <a:t>, </a:t>
            </a:r>
            <a:r>
              <a:rPr lang="en-US" sz="6000" b="1" dirty="0" err="1"/>
              <a:t>huyền</a:t>
            </a:r>
            <a:r>
              <a:rPr lang="en-US" sz="6000" b="1" dirty="0"/>
              <a:t> </a:t>
            </a:r>
            <a:r>
              <a:rPr lang="en-US" sz="6000" b="1" dirty="0" err="1"/>
              <a:t>nhiệm</a:t>
            </a:r>
            <a:r>
              <a:rPr lang="en-US" sz="6000" b="1" dirty="0"/>
              <a:t> </a:t>
            </a:r>
            <a:r>
              <a:rPr lang="en-US" sz="6000" b="1" dirty="0" err="1"/>
              <a:t>quá</a:t>
            </a:r>
            <a:r>
              <a:rPr lang="en-US" sz="6000" b="1" dirty="0"/>
              <a:t> </a:t>
            </a:r>
            <a:r>
              <a:rPr lang="en-US" sz="6000" b="1" dirty="0" err="1"/>
              <a:t>muôn</a:t>
            </a:r>
            <a:r>
              <a:rPr lang="en-US" sz="6000" b="1" dirty="0"/>
              <a:t> </a:t>
            </a:r>
            <a:r>
              <a:rPr lang="en-US" sz="6000" b="1" dirty="0" err="1"/>
              <a:t>đời</a:t>
            </a:r>
            <a:r>
              <a:rPr lang="en-US" sz="6000" b="1" dirty="0"/>
              <a:t> </a:t>
            </a:r>
            <a:r>
              <a:rPr lang="en-US" sz="6000" b="1" dirty="0" err="1"/>
              <a:t>tiếng</a:t>
            </a:r>
            <a:r>
              <a:rPr lang="en-US" sz="6000" b="1" dirty="0"/>
              <a:t> </a:t>
            </a:r>
            <a:r>
              <a:rPr lang="en-US" sz="6000" b="1" dirty="0" err="1"/>
              <a:t>xin</a:t>
            </a:r>
            <a:r>
              <a:rPr lang="en-US" sz="6000" b="1" dirty="0"/>
              <a:t> </a:t>
            </a:r>
            <a:r>
              <a:rPr lang="en-US" sz="6000" b="1" dirty="0" err="1"/>
              <a:t>vâng</a:t>
            </a:r>
            <a:r>
              <a:rPr lang="en-US" sz="6000" b="1" dirty="0"/>
              <a:t>.</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2871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Mẹ thưa xin vâng, xin vâng trọn thánh ý Chúa Cha. Mẹ thưa xin vâng với tin mừng của Con Chí Thánh.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04331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37</TotalTime>
  <Words>98</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TỪ LÚC MẸ NÓI LỜI XIN VÂNG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Windows User</cp:lastModifiedBy>
  <cp:revision>35</cp:revision>
  <dcterms:created xsi:type="dcterms:W3CDTF">2024-12-09T09:39:37Z</dcterms:created>
  <dcterms:modified xsi:type="dcterms:W3CDTF">2025-03-19T12:37:32Z</dcterms:modified>
</cp:coreProperties>
</file>