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bold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hBr1rL5sq/bO1t7U+p2tVbEcpA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484ac71c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484ac71c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484ac71c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484ac71c2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b484ac71c2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b484ac71c2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b484ac71c2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b484ac71c2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b484ac71c2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b484ac71c2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b484ac71c2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2b484ac71c2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b484ac71c2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b484ac71c2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2b484ac71c2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b484ac71c2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b484ac71c2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b484ac71c2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b484ac71c2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b484ac71c2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2b484ac71c2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b484ac71c2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b484ac71c2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g2b484ac71c2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b484ac71c2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g2b484ac71c2_0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2b484ac71c2_0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b484ac71c2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b484ac71c2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2b484ac71c2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b484ac71c2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b484ac71c2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b484ac71c2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b484ac71c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b484ac71c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b484ac71c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b484ac71c2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b484ac71c2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b484ac71c2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b484ac71c2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b484ac71c2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2b484ac71c2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b484ac71c2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b484ac71c2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2b484ac71c2_0_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b484ac71c2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b484ac71c2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2b484ac71c2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b484ac71c2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b484ac71c2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2b484ac71c2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b484ac71c2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b484ac71c2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2b484ac71c2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b484ac71c2_0_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b484ac71c2_0_6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2b484ac71c2_0_6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b484ac71c2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b484ac71c2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b484ac71c2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b484ac71c2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b484ac71c2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b484ac71c2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484ac71c2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b484ac71c2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b484ac71c2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b484ac71c2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g2b484ac71c2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g2b484ac71c2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484ac71c2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b484ac71c2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2b484ac71c2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b484ac71c2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b484ac71c2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b484ac71c2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b484ac71c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b484ac71c2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b484ac71c2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77.png"/><Relationship Id="rId7" Type="http://schemas.openxmlformats.org/officeDocument/2006/relationships/image" Target="../media/image50.png"/><Relationship Id="rId8" Type="http://schemas.openxmlformats.org/officeDocument/2006/relationships/image" Target="../media/image75.png"/></Relationships>
</file>

<file path=ppt/slides/_rels/slide11.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64.png"/><Relationship Id="rId13" Type="http://schemas.openxmlformats.org/officeDocument/2006/relationships/image" Target="../media/image54.png"/><Relationship Id="rId12"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58.png"/><Relationship Id="rId15" Type="http://schemas.openxmlformats.org/officeDocument/2006/relationships/image" Target="../media/image63.png"/><Relationship Id="rId14" Type="http://schemas.openxmlformats.org/officeDocument/2006/relationships/image" Target="../media/image60.png"/><Relationship Id="rId17" Type="http://schemas.openxmlformats.org/officeDocument/2006/relationships/image" Target="../media/image114.png"/><Relationship Id="rId16" Type="http://schemas.openxmlformats.org/officeDocument/2006/relationships/image" Target="../media/image72.png"/><Relationship Id="rId5" Type="http://schemas.openxmlformats.org/officeDocument/2006/relationships/image" Target="../media/image1.png"/><Relationship Id="rId6" Type="http://schemas.openxmlformats.org/officeDocument/2006/relationships/image" Target="../media/image78.png"/><Relationship Id="rId18" Type="http://schemas.openxmlformats.org/officeDocument/2006/relationships/image" Target="../media/image67.png"/><Relationship Id="rId7" Type="http://schemas.openxmlformats.org/officeDocument/2006/relationships/image" Target="../media/image53.png"/><Relationship Id="rId8"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92.png"/><Relationship Id="rId22" Type="http://schemas.openxmlformats.org/officeDocument/2006/relationships/image" Target="../media/image98.png"/><Relationship Id="rId21" Type="http://schemas.openxmlformats.org/officeDocument/2006/relationships/image" Target="../media/image97.png"/><Relationship Id="rId24" Type="http://schemas.openxmlformats.org/officeDocument/2006/relationships/image" Target="../media/image107.png"/><Relationship Id="rId23"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94.png"/><Relationship Id="rId26" Type="http://schemas.openxmlformats.org/officeDocument/2006/relationships/image" Target="../media/image101.png"/><Relationship Id="rId25" Type="http://schemas.openxmlformats.org/officeDocument/2006/relationships/image" Target="../media/image102.png"/><Relationship Id="rId28" Type="http://schemas.openxmlformats.org/officeDocument/2006/relationships/image" Target="../media/image99.png"/><Relationship Id="rId27" Type="http://schemas.openxmlformats.org/officeDocument/2006/relationships/image" Target="../media/image103.png"/><Relationship Id="rId5" Type="http://schemas.openxmlformats.org/officeDocument/2006/relationships/image" Target="../media/image1.png"/><Relationship Id="rId6" Type="http://schemas.openxmlformats.org/officeDocument/2006/relationships/image" Target="../media/image84.png"/><Relationship Id="rId29" Type="http://schemas.openxmlformats.org/officeDocument/2006/relationships/image" Target="../media/image105.png"/><Relationship Id="rId7" Type="http://schemas.openxmlformats.org/officeDocument/2006/relationships/image" Target="../media/image110.png"/><Relationship Id="rId8" Type="http://schemas.openxmlformats.org/officeDocument/2006/relationships/image" Target="../media/image108.png"/><Relationship Id="rId11" Type="http://schemas.openxmlformats.org/officeDocument/2006/relationships/image" Target="../media/image80.png"/><Relationship Id="rId10" Type="http://schemas.openxmlformats.org/officeDocument/2006/relationships/image" Target="../media/image127.png"/><Relationship Id="rId13" Type="http://schemas.openxmlformats.org/officeDocument/2006/relationships/image" Target="../media/image87.png"/><Relationship Id="rId12" Type="http://schemas.openxmlformats.org/officeDocument/2006/relationships/image" Target="../media/image95.png"/><Relationship Id="rId15" Type="http://schemas.openxmlformats.org/officeDocument/2006/relationships/image" Target="../media/image88.png"/><Relationship Id="rId14" Type="http://schemas.openxmlformats.org/officeDocument/2006/relationships/image" Target="../media/image89.png"/><Relationship Id="rId17" Type="http://schemas.openxmlformats.org/officeDocument/2006/relationships/image" Target="../media/image100.png"/><Relationship Id="rId16" Type="http://schemas.openxmlformats.org/officeDocument/2006/relationships/image" Target="../media/image91.png"/><Relationship Id="rId19" Type="http://schemas.openxmlformats.org/officeDocument/2006/relationships/image" Target="../media/image93.png"/><Relationship Id="rId18" Type="http://schemas.openxmlformats.org/officeDocument/2006/relationships/image" Target="../media/image9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37.png"/><Relationship Id="rId7" Type="http://schemas.openxmlformats.org/officeDocument/2006/relationships/image" Target="../media/image1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19.png"/><Relationship Id="rId7" Type="http://schemas.openxmlformats.org/officeDocument/2006/relationships/image" Target="../media/image1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124.png"/><Relationship Id="rId7" Type="http://schemas.openxmlformats.org/officeDocument/2006/relationships/image" Target="../media/image1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141.png"/><Relationship Id="rId7" Type="http://schemas.openxmlformats.org/officeDocument/2006/relationships/image" Target="../media/image60.png"/><Relationship Id="rId8" Type="http://schemas.openxmlformats.org/officeDocument/2006/relationships/image" Target="../media/image1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63.png"/><Relationship Id="rId7" Type="http://schemas.openxmlformats.org/officeDocument/2006/relationships/image" Target="../media/image175.png"/><Relationship Id="rId8" Type="http://schemas.openxmlformats.org/officeDocument/2006/relationships/image" Target="../media/image1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54.png"/><Relationship Id="rId5" Type="http://schemas.openxmlformats.org/officeDocument/2006/relationships/image" Target="../media/image1.png"/><Relationship Id="rId6" Type="http://schemas.openxmlformats.org/officeDocument/2006/relationships/image" Target="../media/image162.png"/><Relationship Id="rId7" Type="http://schemas.openxmlformats.org/officeDocument/2006/relationships/image" Target="../media/image151.png"/><Relationship Id="rId8" Type="http://schemas.openxmlformats.org/officeDocument/2006/relationships/image" Target="../media/image155.png"/><Relationship Id="rId11" Type="http://schemas.openxmlformats.org/officeDocument/2006/relationships/image" Target="../media/image158.png"/><Relationship Id="rId10" Type="http://schemas.openxmlformats.org/officeDocument/2006/relationships/image" Target="../media/image157.png"/></Relationships>
</file>

<file path=ppt/slides/_rels/slide25.xml.rels><?xml version="1.0" encoding="UTF-8" standalone="yes"?><Relationships xmlns="http://schemas.openxmlformats.org/package/2006/relationships"><Relationship Id="rId20" Type="http://schemas.openxmlformats.org/officeDocument/2006/relationships/image" Target="../media/image179.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74.png"/><Relationship Id="rId5" Type="http://schemas.openxmlformats.org/officeDocument/2006/relationships/image" Target="../media/image1.png"/><Relationship Id="rId6" Type="http://schemas.openxmlformats.org/officeDocument/2006/relationships/image" Target="../media/image173.png"/><Relationship Id="rId7" Type="http://schemas.openxmlformats.org/officeDocument/2006/relationships/image" Target="../media/image166.png"/><Relationship Id="rId8" Type="http://schemas.openxmlformats.org/officeDocument/2006/relationships/image" Target="../media/image167.png"/><Relationship Id="rId11" Type="http://schemas.openxmlformats.org/officeDocument/2006/relationships/image" Target="../media/image189.png"/><Relationship Id="rId10" Type="http://schemas.openxmlformats.org/officeDocument/2006/relationships/image" Target="../media/image178.png"/><Relationship Id="rId13" Type="http://schemas.openxmlformats.org/officeDocument/2006/relationships/image" Target="../media/image168.png"/><Relationship Id="rId12" Type="http://schemas.openxmlformats.org/officeDocument/2006/relationships/image" Target="../media/image177.png"/><Relationship Id="rId15" Type="http://schemas.openxmlformats.org/officeDocument/2006/relationships/image" Target="../media/image180.png"/><Relationship Id="rId14" Type="http://schemas.openxmlformats.org/officeDocument/2006/relationships/image" Target="../media/image172.png"/><Relationship Id="rId17" Type="http://schemas.openxmlformats.org/officeDocument/2006/relationships/image" Target="../media/image184.png"/><Relationship Id="rId16" Type="http://schemas.openxmlformats.org/officeDocument/2006/relationships/image" Target="../media/image170.png"/><Relationship Id="rId19" Type="http://schemas.openxmlformats.org/officeDocument/2006/relationships/image" Target="../media/image191.png"/><Relationship Id="rId18" Type="http://schemas.openxmlformats.org/officeDocument/2006/relationships/image" Target="../media/image18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hyperlink" Target="https://unsplash.com/" TargetMode="External"/><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png"/><Relationship Id="rId10" Type="http://schemas.openxmlformats.org/officeDocument/2006/relationships/image" Target="../media/image1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4.png"/><Relationship Id="rId7" Type="http://schemas.openxmlformats.org/officeDocument/2006/relationships/image" Target="../media/image15.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8.png"/><Relationship Id="rId5" Type="http://schemas.openxmlformats.org/officeDocument/2006/relationships/image" Target="../media/image1.png"/><Relationship Id="rId6" Type="http://schemas.openxmlformats.org/officeDocument/2006/relationships/image" Target="../media/image25.png"/><Relationship Id="rId7" Type="http://schemas.openxmlformats.org/officeDocument/2006/relationships/image" Target="../media/image45.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35.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9.png"/><Relationship Id="rId7" Type="http://schemas.openxmlformats.org/officeDocument/2006/relationships/image" Target="../media/image41.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5" name="Shape 15"/>
        <p:cNvGrpSpPr/>
        <p:nvPr/>
      </p:nvGrpSpPr>
      <p:grpSpPr>
        <a:xfrm>
          <a:off x="0" y="0"/>
          <a:ext cx="0" cy="0"/>
          <a:chOff x="0" y="0"/>
          <a:chExt cx="0" cy="0"/>
        </a:xfrm>
      </p:grpSpPr>
      <p:pic>
        <p:nvPicPr>
          <p:cNvPr descr=" " id="16" name="Google Shape;16;g2b484ac71c2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b484ac71c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g2b484ac71c2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g2b484ac71c2_0_0"/>
          <p:cNvPicPr preferRelativeResize="0"/>
          <p:nvPr/>
        </p:nvPicPr>
        <p:blipFill rotWithShape="1">
          <a:blip r:embed="rId5">
            <a:alphaModFix/>
          </a:blip>
          <a:srcRect b="0" l="0" r="0" t="0"/>
          <a:stretch/>
        </p:blipFill>
        <p:spPr>
          <a:xfrm>
            <a:off x="419152" y="2895600"/>
            <a:ext cx="9297562" cy="8813800"/>
          </a:xfrm>
          <a:prstGeom prst="rect">
            <a:avLst/>
          </a:prstGeom>
          <a:noFill/>
          <a:ln>
            <a:noFill/>
          </a:ln>
        </p:spPr>
      </p:pic>
      <p:sp>
        <p:nvSpPr>
          <p:cNvPr id="20" name="Google Shape;20;g2b484ac71c2_0_0"/>
          <p:cNvSpPr/>
          <p:nvPr/>
        </p:nvSpPr>
        <p:spPr>
          <a:xfrm>
            <a:off x="5906238" y="2336800"/>
            <a:ext cx="17490000" cy="5524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9E49"/>
              </a:buClr>
              <a:buSzPts val="23700"/>
              <a:buFont typeface="Poppins"/>
              <a:buNone/>
            </a:pPr>
            <a:r>
              <a:rPr b="1" i="0" lang="en-US" sz="23700" u="none" cap="none" strike="noStrike">
                <a:solidFill>
                  <a:srgbClr val="009E49"/>
                </a:solidFill>
                <a:latin typeface="Poppins"/>
                <a:ea typeface="Poppins"/>
                <a:cs typeface="Poppins"/>
                <a:sym typeface="Poppins"/>
              </a:rPr>
              <a:t>COMPANY</a:t>
            </a:r>
            <a:endParaRPr b="0" i="0" sz="23700" u="none" cap="none" strike="noStrike">
              <a:solidFill>
                <a:schemeClr val="dk1"/>
              </a:solidFill>
              <a:latin typeface="Calibri"/>
              <a:ea typeface="Calibri"/>
              <a:cs typeface="Calibri"/>
              <a:sym typeface="Calibri"/>
            </a:endParaRPr>
          </a:p>
        </p:txBody>
      </p:sp>
      <p:sp>
        <p:nvSpPr>
          <p:cNvPr id="21" name="Google Shape;21;g2b484ac71c2_0_0"/>
          <p:cNvSpPr/>
          <p:nvPr/>
        </p:nvSpPr>
        <p:spPr>
          <a:xfrm>
            <a:off x="10131633" y="8369300"/>
            <a:ext cx="13239300" cy="1490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g2b484ac71c2_0_0"/>
          <p:cNvSpPr/>
          <p:nvPr/>
        </p:nvSpPr>
        <p:spPr>
          <a:xfrm>
            <a:off x="7256840" y="5613400"/>
            <a:ext cx="16114200" cy="2980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Vision and Mission</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04" name="Shape 204"/>
        <p:cNvGrpSpPr/>
        <p:nvPr/>
      </p:nvGrpSpPr>
      <p:grpSpPr>
        <a:xfrm>
          <a:off x="0" y="0"/>
          <a:ext cx="0" cy="0"/>
          <a:chOff x="0" y="0"/>
          <a:chExt cx="0" cy="0"/>
        </a:xfrm>
      </p:grpSpPr>
      <p:pic>
        <p:nvPicPr>
          <p:cNvPr descr=" " id="205" name="Google Shape;205;g2b484ac71c2_0_18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06" name="Google Shape;206;g2b484ac71c2_0_180"/>
          <p:cNvPicPr preferRelativeResize="0"/>
          <p:nvPr/>
        </p:nvPicPr>
        <p:blipFill rotWithShape="1">
          <a:blip r:embed="rId4">
            <a:alphaModFix/>
          </a:blip>
          <a:srcRect b="0" l="0" r="0" t="0"/>
          <a:stretch/>
        </p:blipFill>
        <p:spPr>
          <a:xfrm>
            <a:off x="20589273" y="800100"/>
            <a:ext cx="2489511" cy="2489200"/>
          </a:xfrm>
          <a:prstGeom prst="rect">
            <a:avLst/>
          </a:prstGeom>
          <a:noFill/>
          <a:ln>
            <a:noFill/>
          </a:ln>
        </p:spPr>
      </p:pic>
      <p:sp>
        <p:nvSpPr>
          <p:cNvPr id="207" name="Google Shape;207;g2b484ac71c2_0_1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b484ac71c2_0_1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9" name="Google Shape;209;g2b484ac71c2_0_180"/>
          <p:cNvSpPr/>
          <p:nvPr/>
        </p:nvSpPr>
        <p:spPr>
          <a:xfrm>
            <a:off x="9107038" y="469900"/>
            <a:ext cx="65244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10" name="Google Shape;210;g2b484ac71c2_0_180"/>
          <p:cNvSpPr/>
          <p:nvPr/>
        </p:nvSpPr>
        <p:spPr>
          <a:xfrm>
            <a:off x="1778222" y="2489200"/>
            <a:ext cx="20843400" cy="105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b484ac71c2_0_180"/>
          <p:cNvSpPr/>
          <p:nvPr/>
        </p:nvSpPr>
        <p:spPr>
          <a:xfrm>
            <a:off x="1778222" y="2489200"/>
            <a:ext cx="6439800" cy="10566300"/>
          </a:xfrm>
          <a:prstGeom prst="roundRect">
            <a:avLst>
              <a:gd fmla="val 3124" name="adj"/>
            </a:avLst>
          </a:prstGeom>
          <a:noFill/>
          <a:ln cap="flat" cmpd="sng" w="12700">
            <a:solidFill>
              <a:srgbClr val="009E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b484ac71c2_0_180"/>
          <p:cNvPicPr preferRelativeResize="0"/>
          <p:nvPr/>
        </p:nvPicPr>
        <p:blipFill rotWithShape="1">
          <a:blip r:embed="rId6">
            <a:alphaModFix/>
          </a:blip>
          <a:srcRect b="0" l="0" r="0" t="0"/>
          <a:stretch/>
        </p:blipFill>
        <p:spPr>
          <a:xfrm>
            <a:off x="4129455" y="2946400"/>
            <a:ext cx="1737246" cy="1625600"/>
          </a:xfrm>
          <a:prstGeom prst="rect">
            <a:avLst/>
          </a:prstGeom>
          <a:noFill/>
          <a:ln>
            <a:noFill/>
          </a:ln>
        </p:spPr>
      </p:pic>
      <p:sp>
        <p:nvSpPr>
          <p:cNvPr id="213" name="Google Shape;213;g2b484ac71c2_0_180"/>
          <p:cNvSpPr/>
          <p:nvPr/>
        </p:nvSpPr>
        <p:spPr>
          <a:xfrm>
            <a:off x="4039105" y="4876800"/>
            <a:ext cx="1917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14" name="Google Shape;214;g2b484ac71c2_0_180"/>
          <p:cNvSpPr/>
          <p:nvPr/>
        </p:nvSpPr>
        <p:spPr>
          <a:xfrm>
            <a:off x="2235479"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b484ac71c2_0_180"/>
          <p:cNvSpPr/>
          <p:nvPr/>
        </p:nvSpPr>
        <p:spPr>
          <a:xfrm>
            <a:off x="3188098" y="11684000"/>
            <a:ext cx="3620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16" name="Google Shape;216;g2b484ac71c2_0_180"/>
          <p:cNvSpPr/>
          <p:nvPr/>
        </p:nvSpPr>
        <p:spPr>
          <a:xfrm>
            <a:off x="8980022" y="2489200"/>
            <a:ext cx="6439800" cy="10566300"/>
          </a:xfrm>
          <a:prstGeom prst="roundRect">
            <a:avLst>
              <a:gd fmla="val 3124" name="adj"/>
            </a:avLst>
          </a:prstGeom>
          <a:noFill/>
          <a:ln cap="flat" cmpd="sng" w="12700">
            <a:solidFill>
              <a:srgbClr val="009E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b484ac71c2_0_180"/>
          <p:cNvPicPr preferRelativeResize="0"/>
          <p:nvPr/>
        </p:nvPicPr>
        <p:blipFill rotWithShape="1">
          <a:blip r:embed="rId7">
            <a:alphaModFix/>
          </a:blip>
          <a:srcRect b="0" l="0" r="0" t="0"/>
          <a:stretch/>
        </p:blipFill>
        <p:spPr>
          <a:xfrm>
            <a:off x="11339162" y="2946400"/>
            <a:ext cx="1721422" cy="1625600"/>
          </a:xfrm>
          <a:prstGeom prst="rect">
            <a:avLst/>
          </a:prstGeom>
          <a:noFill/>
          <a:ln>
            <a:noFill/>
          </a:ln>
        </p:spPr>
      </p:pic>
      <p:sp>
        <p:nvSpPr>
          <p:cNvPr id="218" name="Google Shape;218;g2b484ac71c2_0_180"/>
          <p:cNvSpPr/>
          <p:nvPr/>
        </p:nvSpPr>
        <p:spPr>
          <a:xfrm>
            <a:off x="11437780" y="4876800"/>
            <a:ext cx="15243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19" name="Google Shape;219;g2b484ac71c2_0_180"/>
          <p:cNvSpPr/>
          <p:nvPr/>
        </p:nvSpPr>
        <p:spPr>
          <a:xfrm>
            <a:off x="9437280"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b484ac71c2_0_180"/>
          <p:cNvSpPr/>
          <p:nvPr/>
        </p:nvSpPr>
        <p:spPr>
          <a:xfrm>
            <a:off x="10307338" y="11684000"/>
            <a:ext cx="3785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21" name="Google Shape;221;g2b484ac71c2_0_180"/>
          <p:cNvSpPr/>
          <p:nvPr/>
        </p:nvSpPr>
        <p:spPr>
          <a:xfrm>
            <a:off x="16181822" y="2489200"/>
            <a:ext cx="6439800" cy="10566300"/>
          </a:xfrm>
          <a:prstGeom prst="roundRect">
            <a:avLst>
              <a:gd fmla="val 3124" name="adj"/>
            </a:avLst>
          </a:prstGeom>
          <a:noFill/>
          <a:ln cap="flat" cmpd="sng" w="12700">
            <a:solidFill>
              <a:srgbClr val="009E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b484ac71c2_0_180"/>
          <p:cNvPicPr preferRelativeResize="0"/>
          <p:nvPr/>
        </p:nvPicPr>
        <p:blipFill rotWithShape="1">
          <a:blip r:embed="rId8">
            <a:alphaModFix/>
          </a:blip>
          <a:srcRect b="0" l="0" r="0" t="0"/>
          <a:stretch/>
        </p:blipFill>
        <p:spPr>
          <a:xfrm>
            <a:off x="18561283" y="2946400"/>
            <a:ext cx="1680787" cy="1625600"/>
          </a:xfrm>
          <a:prstGeom prst="rect">
            <a:avLst/>
          </a:prstGeom>
          <a:noFill/>
          <a:ln>
            <a:noFill/>
          </a:ln>
        </p:spPr>
      </p:pic>
      <p:sp>
        <p:nvSpPr>
          <p:cNvPr id="223" name="Google Shape;223;g2b484ac71c2_0_180"/>
          <p:cNvSpPr/>
          <p:nvPr/>
        </p:nvSpPr>
        <p:spPr>
          <a:xfrm>
            <a:off x="17629803" y="4876800"/>
            <a:ext cx="35436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24" name="Google Shape;224;g2b484ac71c2_0_180"/>
          <p:cNvSpPr/>
          <p:nvPr/>
        </p:nvSpPr>
        <p:spPr>
          <a:xfrm>
            <a:off x="16639080"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b484ac71c2_0_180"/>
          <p:cNvSpPr/>
          <p:nvPr/>
        </p:nvSpPr>
        <p:spPr>
          <a:xfrm>
            <a:off x="17394824" y="11684000"/>
            <a:ext cx="4013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30" name="Shape 230"/>
        <p:cNvGrpSpPr/>
        <p:nvPr/>
      </p:nvGrpSpPr>
      <p:grpSpPr>
        <a:xfrm>
          <a:off x="0" y="0"/>
          <a:ext cx="0" cy="0"/>
          <a:chOff x="0" y="0"/>
          <a:chExt cx="0" cy="0"/>
        </a:xfrm>
      </p:grpSpPr>
      <p:pic>
        <p:nvPicPr>
          <p:cNvPr descr=" " id="231" name="Google Shape;231;g2b484ac71c2_0_20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32" name="Google Shape;232;g2b484ac71c2_0_205"/>
          <p:cNvPicPr preferRelativeResize="0"/>
          <p:nvPr/>
        </p:nvPicPr>
        <p:blipFill rotWithShape="1">
          <a:blip r:embed="rId4">
            <a:alphaModFix/>
          </a:blip>
          <a:srcRect b="0" l="0" r="0" t="0"/>
          <a:stretch/>
        </p:blipFill>
        <p:spPr>
          <a:xfrm>
            <a:off x="21414877" y="10744200"/>
            <a:ext cx="2502213" cy="2501900"/>
          </a:xfrm>
          <a:prstGeom prst="rect">
            <a:avLst/>
          </a:prstGeom>
          <a:noFill/>
          <a:ln>
            <a:noFill/>
          </a:ln>
        </p:spPr>
      </p:pic>
      <p:sp>
        <p:nvSpPr>
          <p:cNvPr id="233" name="Google Shape;233;g2b484ac71c2_0_2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b484ac71c2_0_2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5" name="Google Shape;235;g2b484ac71c2_0_205"/>
          <p:cNvPicPr preferRelativeResize="0"/>
          <p:nvPr/>
        </p:nvPicPr>
        <p:blipFill rotWithShape="1">
          <a:blip r:embed="rId6">
            <a:alphaModFix/>
          </a:blip>
          <a:srcRect b="0" l="0" r="0" t="0"/>
          <a:stretch/>
        </p:blipFill>
        <p:spPr>
          <a:xfrm>
            <a:off x="3327816" y="1066800"/>
            <a:ext cx="17718715" cy="11569700"/>
          </a:xfrm>
          <a:prstGeom prst="rect">
            <a:avLst/>
          </a:prstGeom>
          <a:noFill/>
          <a:ln>
            <a:noFill/>
          </a:ln>
        </p:spPr>
      </p:pic>
      <p:pic>
        <p:nvPicPr>
          <p:cNvPr descr=" " id="236" name="Google Shape;236;g2b484ac71c2_0_205"/>
          <p:cNvPicPr preferRelativeResize="0"/>
          <p:nvPr/>
        </p:nvPicPr>
        <p:blipFill rotWithShape="1">
          <a:blip r:embed="rId7">
            <a:alphaModFix/>
          </a:blip>
          <a:srcRect b="0" l="0" r="0" t="0"/>
          <a:stretch/>
        </p:blipFill>
        <p:spPr>
          <a:xfrm>
            <a:off x="12041105" y="1600188"/>
            <a:ext cx="5220352" cy="5232412"/>
          </a:xfrm>
          <a:prstGeom prst="rect">
            <a:avLst/>
          </a:prstGeom>
          <a:noFill/>
          <a:ln>
            <a:noFill/>
          </a:ln>
        </p:spPr>
      </p:pic>
      <p:pic>
        <p:nvPicPr>
          <p:cNvPr descr=" " id="237" name="Google Shape;237;g2b484ac71c2_0_205"/>
          <p:cNvPicPr preferRelativeResize="0"/>
          <p:nvPr/>
        </p:nvPicPr>
        <p:blipFill rotWithShape="1">
          <a:blip r:embed="rId8">
            <a:alphaModFix/>
          </a:blip>
          <a:srcRect b="0" l="0" r="0" t="0"/>
          <a:stretch/>
        </p:blipFill>
        <p:spPr>
          <a:xfrm>
            <a:off x="6808051" y="1600188"/>
            <a:ext cx="5220352" cy="5232412"/>
          </a:xfrm>
          <a:prstGeom prst="rect">
            <a:avLst/>
          </a:prstGeom>
          <a:noFill/>
          <a:ln>
            <a:noFill/>
          </a:ln>
        </p:spPr>
      </p:pic>
      <p:pic>
        <p:nvPicPr>
          <p:cNvPr descr=" " id="238" name="Google Shape;238;g2b484ac71c2_0_205"/>
          <p:cNvPicPr preferRelativeResize="0"/>
          <p:nvPr/>
        </p:nvPicPr>
        <p:blipFill rotWithShape="1">
          <a:blip r:embed="rId9">
            <a:alphaModFix/>
          </a:blip>
          <a:srcRect b="0" l="0" r="0" t="0"/>
          <a:stretch/>
        </p:blipFill>
        <p:spPr>
          <a:xfrm>
            <a:off x="6808051" y="6845300"/>
            <a:ext cx="5220352" cy="5232412"/>
          </a:xfrm>
          <a:prstGeom prst="rect">
            <a:avLst/>
          </a:prstGeom>
          <a:noFill/>
          <a:ln>
            <a:noFill/>
          </a:ln>
        </p:spPr>
      </p:pic>
      <p:pic>
        <p:nvPicPr>
          <p:cNvPr descr=" " id="239" name="Google Shape;239;g2b484ac71c2_0_205"/>
          <p:cNvPicPr preferRelativeResize="0"/>
          <p:nvPr/>
        </p:nvPicPr>
        <p:blipFill rotWithShape="1">
          <a:blip r:embed="rId10">
            <a:alphaModFix/>
          </a:blip>
          <a:srcRect b="0" l="0" r="0" t="0"/>
          <a:stretch/>
        </p:blipFill>
        <p:spPr>
          <a:xfrm>
            <a:off x="12041105" y="6845300"/>
            <a:ext cx="5220352" cy="5232412"/>
          </a:xfrm>
          <a:prstGeom prst="rect">
            <a:avLst/>
          </a:prstGeom>
          <a:noFill/>
          <a:ln>
            <a:noFill/>
          </a:ln>
        </p:spPr>
      </p:pic>
      <p:pic>
        <p:nvPicPr>
          <p:cNvPr descr=" " id="240" name="Google Shape;240;g2b484ac71c2_0_205"/>
          <p:cNvPicPr preferRelativeResize="0"/>
          <p:nvPr/>
        </p:nvPicPr>
        <p:blipFill rotWithShape="1">
          <a:blip r:embed="rId11">
            <a:alphaModFix/>
          </a:blip>
          <a:srcRect b="0" l="0" r="0" t="0"/>
          <a:stretch/>
        </p:blipFill>
        <p:spPr>
          <a:xfrm>
            <a:off x="12676184" y="4584700"/>
            <a:ext cx="1702013" cy="1447800"/>
          </a:xfrm>
          <a:prstGeom prst="rect">
            <a:avLst/>
          </a:prstGeom>
          <a:noFill/>
          <a:ln>
            <a:noFill/>
          </a:ln>
        </p:spPr>
      </p:pic>
      <p:pic>
        <p:nvPicPr>
          <p:cNvPr descr=" " id="241" name="Google Shape;241;g2b484ac71c2_0_205"/>
          <p:cNvPicPr preferRelativeResize="0"/>
          <p:nvPr/>
        </p:nvPicPr>
        <p:blipFill rotWithShape="1">
          <a:blip r:embed="rId11">
            <a:alphaModFix/>
          </a:blip>
          <a:srcRect b="0" l="0" r="0" t="0"/>
          <a:stretch/>
        </p:blipFill>
        <p:spPr>
          <a:xfrm>
            <a:off x="12676184" y="7797800"/>
            <a:ext cx="1702013" cy="1435100"/>
          </a:xfrm>
          <a:prstGeom prst="rect">
            <a:avLst/>
          </a:prstGeom>
          <a:noFill/>
          <a:ln>
            <a:noFill/>
          </a:ln>
        </p:spPr>
      </p:pic>
      <p:pic>
        <p:nvPicPr>
          <p:cNvPr descr=" " id="242" name="Google Shape;242;g2b484ac71c2_0_205"/>
          <p:cNvPicPr preferRelativeResize="0"/>
          <p:nvPr/>
        </p:nvPicPr>
        <p:blipFill rotWithShape="1">
          <a:blip r:embed="rId12">
            <a:alphaModFix/>
          </a:blip>
          <a:srcRect b="0" l="0" r="0" t="0"/>
          <a:stretch/>
        </p:blipFill>
        <p:spPr>
          <a:xfrm>
            <a:off x="12028403" y="1066800"/>
            <a:ext cx="12702" cy="11569700"/>
          </a:xfrm>
          <a:prstGeom prst="rect">
            <a:avLst/>
          </a:prstGeom>
          <a:noFill/>
          <a:ln>
            <a:noFill/>
          </a:ln>
        </p:spPr>
      </p:pic>
      <p:pic>
        <p:nvPicPr>
          <p:cNvPr descr=" " id="243" name="Google Shape;243;g2b484ac71c2_0_205"/>
          <p:cNvPicPr preferRelativeResize="0"/>
          <p:nvPr/>
        </p:nvPicPr>
        <p:blipFill rotWithShape="1">
          <a:blip r:embed="rId13">
            <a:alphaModFix/>
          </a:blip>
          <a:srcRect b="0" l="0" r="0" t="0"/>
          <a:stretch/>
        </p:blipFill>
        <p:spPr>
          <a:xfrm>
            <a:off x="3327816" y="6832600"/>
            <a:ext cx="17401175" cy="12700"/>
          </a:xfrm>
          <a:prstGeom prst="rect">
            <a:avLst/>
          </a:prstGeom>
          <a:noFill/>
          <a:ln>
            <a:noFill/>
          </a:ln>
        </p:spPr>
      </p:pic>
      <p:sp>
        <p:nvSpPr>
          <p:cNvPr id="244" name="Google Shape;244;g2b484ac71c2_0_205"/>
          <p:cNvSpPr/>
          <p:nvPr/>
        </p:nvSpPr>
        <p:spPr>
          <a:xfrm>
            <a:off x="9996149" y="4089400"/>
            <a:ext cx="1545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45" name="Google Shape;245;g2b484ac71c2_0_205"/>
          <p:cNvSpPr/>
          <p:nvPr/>
        </p:nvSpPr>
        <p:spPr>
          <a:xfrm>
            <a:off x="12663483" y="4089400"/>
            <a:ext cx="22566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46" name="Google Shape;246;g2b484ac71c2_0_205"/>
          <p:cNvSpPr/>
          <p:nvPr/>
        </p:nvSpPr>
        <p:spPr>
          <a:xfrm>
            <a:off x="9856432" y="7505700"/>
            <a:ext cx="18249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47" name="Google Shape;247;g2b484ac71c2_0_205"/>
          <p:cNvSpPr/>
          <p:nvPr/>
        </p:nvSpPr>
        <p:spPr>
          <a:xfrm>
            <a:off x="12917514" y="7505700"/>
            <a:ext cx="1507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48" name="Google Shape;248;g2b484ac71c2_0_205"/>
          <p:cNvPicPr preferRelativeResize="0"/>
          <p:nvPr/>
        </p:nvPicPr>
        <p:blipFill rotWithShape="1">
          <a:blip r:embed="rId14">
            <a:alphaModFix/>
          </a:blip>
          <a:srcRect b="0" l="0" r="0" t="0"/>
          <a:stretch/>
        </p:blipFill>
        <p:spPr>
          <a:xfrm>
            <a:off x="3327816" y="1066800"/>
            <a:ext cx="1625803" cy="1625600"/>
          </a:xfrm>
          <a:prstGeom prst="rect">
            <a:avLst/>
          </a:prstGeom>
          <a:noFill/>
          <a:ln>
            <a:noFill/>
          </a:ln>
        </p:spPr>
      </p:pic>
      <p:pic>
        <p:nvPicPr>
          <p:cNvPr descr=" " id="249" name="Google Shape;249;g2b484ac71c2_0_205"/>
          <p:cNvPicPr preferRelativeResize="0"/>
          <p:nvPr/>
        </p:nvPicPr>
        <p:blipFill rotWithShape="1">
          <a:blip r:embed="rId15">
            <a:alphaModFix/>
          </a:blip>
          <a:srcRect b="0" l="0" r="0" t="0"/>
          <a:stretch/>
        </p:blipFill>
        <p:spPr>
          <a:xfrm>
            <a:off x="3412504" y="1151483"/>
            <a:ext cx="1456422" cy="1456246"/>
          </a:xfrm>
          <a:prstGeom prst="rect">
            <a:avLst/>
          </a:prstGeom>
          <a:noFill/>
          <a:ln>
            <a:noFill/>
          </a:ln>
        </p:spPr>
      </p:pic>
      <p:pic>
        <p:nvPicPr>
          <p:cNvPr descr=" " id="250" name="Google Shape;250;g2b484ac71c2_0_205"/>
          <p:cNvPicPr preferRelativeResize="0"/>
          <p:nvPr/>
        </p:nvPicPr>
        <p:blipFill rotWithShape="1">
          <a:blip r:embed="rId14">
            <a:alphaModFix/>
          </a:blip>
          <a:srcRect b="0" l="0" r="0" t="0"/>
          <a:stretch/>
        </p:blipFill>
        <p:spPr>
          <a:xfrm>
            <a:off x="3327816" y="8115300"/>
            <a:ext cx="1625803" cy="1625600"/>
          </a:xfrm>
          <a:prstGeom prst="rect">
            <a:avLst/>
          </a:prstGeom>
          <a:noFill/>
          <a:ln>
            <a:noFill/>
          </a:ln>
        </p:spPr>
      </p:pic>
      <p:pic>
        <p:nvPicPr>
          <p:cNvPr descr=" " id="251" name="Google Shape;251;g2b484ac71c2_0_205"/>
          <p:cNvPicPr preferRelativeResize="0"/>
          <p:nvPr/>
        </p:nvPicPr>
        <p:blipFill rotWithShape="1">
          <a:blip r:embed="rId16">
            <a:alphaModFix/>
          </a:blip>
          <a:srcRect b="0" l="0" r="0" t="0"/>
          <a:stretch/>
        </p:blipFill>
        <p:spPr>
          <a:xfrm>
            <a:off x="3429404" y="8120062"/>
            <a:ext cx="1519452" cy="1519262"/>
          </a:xfrm>
          <a:prstGeom prst="rect">
            <a:avLst/>
          </a:prstGeom>
          <a:noFill/>
          <a:ln>
            <a:noFill/>
          </a:ln>
        </p:spPr>
      </p:pic>
      <p:pic>
        <p:nvPicPr>
          <p:cNvPr descr=" " id="252" name="Google Shape;252;g2b484ac71c2_0_205"/>
          <p:cNvPicPr preferRelativeResize="0"/>
          <p:nvPr/>
        </p:nvPicPr>
        <p:blipFill rotWithShape="1">
          <a:blip r:embed="rId14">
            <a:alphaModFix/>
          </a:blip>
          <a:srcRect b="0" l="0" r="0" t="0"/>
          <a:stretch/>
        </p:blipFill>
        <p:spPr>
          <a:xfrm>
            <a:off x="16473959" y="1066800"/>
            <a:ext cx="1625803" cy="1625600"/>
          </a:xfrm>
          <a:prstGeom prst="rect">
            <a:avLst/>
          </a:prstGeom>
          <a:noFill/>
          <a:ln>
            <a:noFill/>
          </a:ln>
        </p:spPr>
      </p:pic>
      <p:pic>
        <p:nvPicPr>
          <p:cNvPr descr=" " id="253" name="Google Shape;253;g2b484ac71c2_0_205"/>
          <p:cNvPicPr preferRelativeResize="0"/>
          <p:nvPr/>
        </p:nvPicPr>
        <p:blipFill rotWithShape="1">
          <a:blip r:embed="rId17">
            <a:alphaModFix/>
          </a:blip>
          <a:srcRect b="0" l="0" r="0" t="0"/>
          <a:stretch/>
        </p:blipFill>
        <p:spPr>
          <a:xfrm>
            <a:off x="16677184" y="1270000"/>
            <a:ext cx="1192256" cy="1190414"/>
          </a:xfrm>
          <a:prstGeom prst="rect">
            <a:avLst/>
          </a:prstGeom>
          <a:noFill/>
          <a:ln>
            <a:noFill/>
          </a:ln>
        </p:spPr>
      </p:pic>
      <p:pic>
        <p:nvPicPr>
          <p:cNvPr descr=" " id="254" name="Google Shape;254;g2b484ac71c2_0_205"/>
          <p:cNvPicPr preferRelativeResize="0"/>
          <p:nvPr/>
        </p:nvPicPr>
        <p:blipFill rotWithShape="1">
          <a:blip r:embed="rId14">
            <a:alphaModFix/>
          </a:blip>
          <a:srcRect b="0" l="0" r="0" t="0"/>
          <a:stretch/>
        </p:blipFill>
        <p:spPr>
          <a:xfrm>
            <a:off x="16473959" y="8115300"/>
            <a:ext cx="1625803" cy="1625600"/>
          </a:xfrm>
          <a:prstGeom prst="rect">
            <a:avLst/>
          </a:prstGeom>
          <a:noFill/>
          <a:ln>
            <a:noFill/>
          </a:ln>
        </p:spPr>
      </p:pic>
      <p:pic>
        <p:nvPicPr>
          <p:cNvPr descr=" " id="255" name="Google Shape;255;g2b484ac71c2_0_205"/>
          <p:cNvPicPr preferRelativeResize="0"/>
          <p:nvPr/>
        </p:nvPicPr>
        <p:blipFill rotWithShape="1">
          <a:blip r:embed="rId18">
            <a:alphaModFix/>
          </a:blip>
          <a:srcRect b="0" l="0" r="0" t="0"/>
          <a:stretch/>
        </p:blipFill>
        <p:spPr>
          <a:xfrm>
            <a:off x="16541703" y="8115300"/>
            <a:ext cx="1490319" cy="1625600"/>
          </a:xfrm>
          <a:prstGeom prst="rect">
            <a:avLst/>
          </a:prstGeom>
          <a:noFill/>
          <a:ln>
            <a:noFill/>
          </a:ln>
        </p:spPr>
      </p:pic>
      <p:sp>
        <p:nvSpPr>
          <p:cNvPr id="256" name="Google Shape;256;g2b484ac71c2_0_205"/>
          <p:cNvSpPr/>
          <p:nvPr/>
        </p:nvSpPr>
        <p:spPr>
          <a:xfrm>
            <a:off x="3327816" y="34671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b484ac71c2_0_205"/>
          <p:cNvSpPr/>
          <p:nvPr/>
        </p:nvSpPr>
        <p:spPr>
          <a:xfrm>
            <a:off x="3327816" y="34671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b484ac71c2_0_205"/>
          <p:cNvSpPr/>
          <p:nvPr/>
        </p:nvSpPr>
        <p:spPr>
          <a:xfrm>
            <a:off x="3327816" y="34671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b484ac71c2_0_205"/>
          <p:cNvSpPr/>
          <p:nvPr/>
        </p:nvSpPr>
        <p:spPr>
          <a:xfrm>
            <a:off x="3327816" y="34671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60" name="Google Shape;260;g2b484ac71c2_0_205"/>
          <p:cNvSpPr/>
          <p:nvPr/>
        </p:nvSpPr>
        <p:spPr>
          <a:xfrm>
            <a:off x="3327816" y="4356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1" name="Google Shape;261;g2b484ac71c2_0_205"/>
          <p:cNvSpPr/>
          <p:nvPr/>
        </p:nvSpPr>
        <p:spPr>
          <a:xfrm>
            <a:off x="3327816" y="105156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484ac71c2_0_205"/>
          <p:cNvSpPr/>
          <p:nvPr/>
        </p:nvSpPr>
        <p:spPr>
          <a:xfrm>
            <a:off x="3327816" y="105156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b484ac71c2_0_205"/>
          <p:cNvSpPr/>
          <p:nvPr/>
        </p:nvSpPr>
        <p:spPr>
          <a:xfrm>
            <a:off x="3327816" y="105156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b484ac71c2_0_205"/>
          <p:cNvSpPr/>
          <p:nvPr/>
        </p:nvSpPr>
        <p:spPr>
          <a:xfrm>
            <a:off x="3327816" y="105156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65" name="Google Shape;265;g2b484ac71c2_0_205"/>
          <p:cNvSpPr/>
          <p:nvPr/>
        </p:nvSpPr>
        <p:spPr>
          <a:xfrm>
            <a:off x="3327816" y="11404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g2b484ac71c2_0_205"/>
          <p:cNvSpPr/>
          <p:nvPr/>
        </p:nvSpPr>
        <p:spPr>
          <a:xfrm>
            <a:off x="16473959" y="34671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b484ac71c2_0_205"/>
          <p:cNvSpPr/>
          <p:nvPr/>
        </p:nvSpPr>
        <p:spPr>
          <a:xfrm>
            <a:off x="16473959" y="34671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b484ac71c2_0_205"/>
          <p:cNvSpPr/>
          <p:nvPr/>
        </p:nvSpPr>
        <p:spPr>
          <a:xfrm>
            <a:off x="16473959" y="34671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484ac71c2_0_205"/>
          <p:cNvSpPr/>
          <p:nvPr/>
        </p:nvSpPr>
        <p:spPr>
          <a:xfrm>
            <a:off x="16473959" y="34671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70" name="Google Shape;270;g2b484ac71c2_0_205"/>
          <p:cNvSpPr/>
          <p:nvPr/>
        </p:nvSpPr>
        <p:spPr>
          <a:xfrm>
            <a:off x="16473959" y="4356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g2b484ac71c2_0_205"/>
          <p:cNvSpPr/>
          <p:nvPr/>
        </p:nvSpPr>
        <p:spPr>
          <a:xfrm>
            <a:off x="16473959" y="105156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484ac71c2_0_205"/>
          <p:cNvSpPr/>
          <p:nvPr/>
        </p:nvSpPr>
        <p:spPr>
          <a:xfrm>
            <a:off x="16473959" y="105156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484ac71c2_0_205"/>
          <p:cNvSpPr/>
          <p:nvPr/>
        </p:nvSpPr>
        <p:spPr>
          <a:xfrm>
            <a:off x="16473959" y="105156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b484ac71c2_0_205"/>
          <p:cNvSpPr/>
          <p:nvPr/>
        </p:nvSpPr>
        <p:spPr>
          <a:xfrm>
            <a:off x="16473959" y="105156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75" name="Google Shape;275;g2b484ac71c2_0_205"/>
          <p:cNvSpPr/>
          <p:nvPr/>
        </p:nvSpPr>
        <p:spPr>
          <a:xfrm>
            <a:off x="16473959" y="11404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80" name="Shape 280"/>
        <p:cNvGrpSpPr/>
        <p:nvPr/>
      </p:nvGrpSpPr>
      <p:grpSpPr>
        <a:xfrm>
          <a:off x="0" y="0"/>
          <a:ext cx="0" cy="0"/>
          <a:chOff x="0" y="0"/>
          <a:chExt cx="0" cy="0"/>
        </a:xfrm>
      </p:grpSpPr>
      <p:pic>
        <p:nvPicPr>
          <p:cNvPr descr=" " id="281" name="Google Shape;281;g2b484ac71c2_0_25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2" name="Google Shape;282;g2b484ac71c2_0_254"/>
          <p:cNvPicPr preferRelativeResize="0"/>
          <p:nvPr/>
        </p:nvPicPr>
        <p:blipFill rotWithShape="1">
          <a:blip r:embed="rId4">
            <a:alphaModFix/>
          </a:blip>
          <a:srcRect b="0" l="0" r="0" t="0"/>
          <a:stretch/>
        </p:blipFill>
        <p:spPr>
          <a:xfrm>
            <a:off x="685886" y="10566400"/>
            <a:ext cx="2403155" cy="2400300"/>
          </a:xfrm>
          <a:prstGeom prst="rect">
            <a:avLst/>
          </a:prstGeom>
          <a:noFill/>
          <a:ln>
            <a:noFill/>
          </a:ln>
        </p:spPr>
      </p:pic>
      <p:sp>
        <p:nvSpPr>
          <p:cNvPr id="283" name="Google Shape;283;g2b484ac71c2_0_2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2b484ac71c2_0_2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5" name="Google Shape;285;g2b484ac71c2_0_254"/>
          <p:cNvPicPr preferRelativeResize="0"/>
          <p:nvPr/>
        </p:nvPicPr>
        <p:blipFill rotWithShape="1">
          <a:blip r:embed="rId6">
            <a:alphaModFix/>
          </a:blip>
          <a:srcRect b="0" l="0" r="0" t="0"/>
          <a:stretch/>
        </p:blipFill>
        <p:spPr>
          <a:xfrm>
            <a:off x="10516914" y="1905000"/>
            <a:ext cx="12168121" cy="11328400"/>
          </a:xfrm>
          <a:prstGeom prst="rect">
            <a:avLst/>
          </a:prstGeom>
          <a:noFill/>
          <a:ln>
            <a:noFill/>
          </a:ln>
        </p:spPr>
      </p:pic>
      <p:sp>
        <p:nvSpPr>
          <p:cNvPr id="286" name="Google Shape;286;g2b484ac71c2_0_254"/>
          <p:cNvSpPr/>
          <p:nvPr/>
        </p:nvSpPr>
        <p:spPr>
          <a:xfrm>
            <a:off x="1397175" y="11430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87" name="Google Shape;287;g2b484ac71c2_0_254"/>
          <p:cNvSpPr/>
          <p:nvPr/>
        </p:nvSpPr>
        <p:spPr>
          <a:xfrm>
            <a:off x="1244756" y="5029200"/>
            <a:ext cx="8573700"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b484ac71c2_0_254"/>
          <p:cNvSpPr/>
          <p:nvPr/>
        </p:nvSpPr>
        <p:spPr>
          <a:xfrm>
            <a:off x="1244756" y="50292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b484ac71c2_0_254"/>
          <p:cNvSpPr/>
          <p:nvPr/>
        </p:nvSpPr>
        <p:spPr>
          <a:xfrm>
            <a:off x="1244756" y="5270500"/>
            <a:ext cx="2095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b484ac71c2_0_254"/>
          <p:cNvSpPr/>
          <p:nvPr/>
        </p:nvSpPr>
        <p:spPr>
          <a:xfrm>
            <a:off x="1244756" y="5270500"/>
            <a:ext cx="2434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91" name="Google Shape;291;g2b484ac71c2_0_254"/>
          <p:cNvSpPr/>
          <p:nvPr/>
        </p:nvSpPr>
        <p:spPr>
          <a:xfrm>
            <a:off x="3543743" y="5029200"/>
            <a:ext cx="6274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b484ac71c2_0_254"/>
          <p:cNvSpPr/>
          <p:nvPr/>
        </p:nvSpPr>
        <p:spPr>
          <a:xfrm>
            <a:off x="3543743" y="5029200"/>
            <a:ext cx="6426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93" name="Google Shape;293;g2b484ac71c2_0_254"/>
          <p:cNvSpPr/>
          <p:nvPr/>
        </p:nvSpPr>
        <p:spPr>
          <a:xfrm>
            <a:off x="3543743" y="58166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4" name="Google Shape;294;g2b484ac71c2_0_254"/>
          <p:cNvSpPr/>
          <p:nvPr/>
        </p:nvSpPr>
        <p:spPr>
          <a:xfrm>
            <a:off x="1244756" y="7645400"/>
            <a:ext cx="8573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b484ac71c2_0_254"/>
          <p:cNvSpPr/>
          <p:nvPr/>
        </p:nvSpPr>
        <p:spPr>
          <a:xfrm>
            <a:off x="1244756" y="7924800"/>
            <a:ext cx="21975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484ac71c2_0_254"/>
          <p:cNvSpPr/>
          <p:nvPr/>
        </p:nvSpPr>
        <p:spPr>
          <a:xfrm>
            <a:off x="1244756" y="7924800"/>
            <a:ext cx="2536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297" name="Google Shape;297;g2b484ac71c2_0_254"/>
          <p:cNvSpPr/>
          <p:nvPr/>
        </p:nvSpPr>
        <p:spPr>
          <a:xfrm>
            <a:off x="3645356" y="7645400"/>
            <a:ext cx="6173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484ac71c2_0_254"/>
          <p:cNvSpPr/>
          <p:nvPr/>
        </p:nvSpPr>
        <p:spPr>
          <a:xfrm>
            <a:off x="3645356" y="7645400"/>
            <a:ext cx="6325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299" name="Google Shape;299;g2b484ac71c2_0_254"/>
          <p:cNvSpPr/>
          <p:nvPr/>
        </p:nvSpPr>
        <p:spPr>
          <a:xfrm>
            <a:off x="3645356" y="9118600"/>
            <a:ext cx="6308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0" name="Google Shape;300;g2b484ac71c2_0_254"/>
          <p:cNvSpPr/>
          <p:nvPr/>
        </p:nvSpPr>
        <p:spPr>
          <a:xfrm>
            <a:off x="1244756" y="103378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484ac71c2_0_254"/>
          <p:cNvSpPr/>
          <p:nvPr/>
        </p:nvSpPr>
        <p:spPr>
          <a:xfrm>
            <a:off x="1244756" y="10579100"/>
            <a:ext cx="2184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484ac71c2_0_254"/>
          <p:cNvSpPr/>
          <p:nvPr/>
        </p:nvSpPr>
        <p:spPr>
          <a:xfrm>
            <a:off x="1244756" y="10579100"/>
            <a:ext cx="2523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03" name="Google Shape;303;g2b484ac71c2_0_254"/>
          <p:cNvSpPr/>
          <p:nvPr/>
        </p:nvSpPr>
        <p:spPr>
          <a:xfrm>
            <a:off x="3632654" y="10337800"/>
            <a:ext cx="6185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484ac71c2_0_254"/>
          <p:cNvSpPr/>
          <p:nvPr/>
        </p:nvSpPr>
        <p:spPr>
          <a:xfrm>
            <a:off x="3632654" y="10337800"/>
            <a:ext cx="63381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05" name="Google Shape;305;g2b484ac71c2_0_254"/>
          <p:cNvSpPr/>
          <p:nvPr/>
        </p:nvSpPr>
        <p:spPr>
          <a:xfrm>
            <a:off x="3632654" y="11125200"/>
            <a:ext cx="632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10" name="Shape 310"/>
        <p:cNvGrpSpPr/>
        <p:nvPr/>
      </p:nvGrpSpPr>
      <p:grpSpPr>
        <a:xfrm>
          <a:off x="0" y="0"/>
          <a:ext cx="0" cy="0"/>
          <a:chOff x="0" y="0"/>
          <a:chExt cx="0" cy="0"/>
        </a:xfrm>
      </p:grpSpPr>
      <p:pic>
        <p:nvPicPr>
          <p:cNvPr descr=" " id="311" name="Google Shape;311;g2b484ac71c2_0_28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2" name="Google Shape;312;g2b484ac71c2_0_283"/>
          <p:cNvPicPr preferRelativeResize="0"/>
          <p:nvPr/>
        </p:nvPicPr>
        <p:blipFill rotWithShape="1">
          <a:blip r:embed="rId4">
            <a:alphaModFix/>
          </a:blip>
          <a:srcRect b="0" l="0" r="0" t="0"/>
          <a:stretch/>
        </p:blipFill>
        <p:spPr>
          <a:xfrm>
            <a:off x="1270159" y="965200"/>
            <a:ext cx="2514914" cy="2514600"/>
          </a:xfrm>
          <a:prstGeom prst="rect">
            <a:avLst/>
          </a:prstGeom>
          <a:noFill/>
          <a:ln>
            <a:noFill/>
          </a:ln>
        </p:spPr>
      </p:pic>
      <p:pic>
        <p:nvPicPr>
          <p:cNvPr descr=" " id="313" name="Google Shape;313;g2b484ac71c2_0_283"/>
          <p:cNvPicPr preferRelativeResize="0"/>
          <p:nvPr/>
        </p:nvPicPr>
        <p:blipFill rotWithShape="1">
          <a:blip r:embed="rId5">
            <a:alphaModFix/>
          </a:blip>
          <a:srcRect b="0" l="0" r="0" t="0"/>
          <a:stretch/>
        </p:blipFill>
        <p:spPr>
          <a:xfrm>
            <a:off x="22278584" y="12496800"/>
            <a:ext cx="520765" cy="520700"/>
          </a:xfrm>
          <a:prstGeom prst="rect">
            <a:avLst/>
          </a:prstGeom>
          <a:noFill/>
          <a:ln>
            <a:noFill/>
          </a:ln>
        </p:spPr>
      </p:pic>
      <p:pic>
        <p:nvPicPr>
          <p:cNvPr descr=" " id="314" name="Google Shape;314;g2b484ac71c2_0_283"/>
          <p:cNvPicPr preferRelativeResize="0"/>
          <p:nvPr/>
        </p:nvPicPr>
        <p:blipFill rotWithShape="1">
          <a:blip r:embed="rId6">
            <a:alphaModFix/>
          </a:blip>
          <a:srcRect b="0" l="0" r="0" t="0"/>
          <a:stretch/>
        </p:blipFill>
        <p:spPr>
          <a:xfrm>
            <a:off x="21186248" y="11417300"/>
            <a:ext cx="1346368" cy="1346200"/>
          </a:xfrm>
          <a:prstGeom prst="rect">
            <a:avLst/>
          </a:prstGeom>
          <a:noFill/>
          <a:ln>
            <a:noFill/>
          </a:ln>
        </p:spPr>
      </p:pic>
      <p:pic>
        <p:nvPicPr>
          <p:cNvPr descr=" " id="315" name="Google Shape;315;g2b484ac71c2_0_283"/>
          <p:cNvPicPr preferRelativeResize="0"/>
          <p:nvPr/>
        </p:nvPicPr>
        <p:blipFill rotWithShape="1">
          <a:blip r:embed="rId7">
            <a:alphaModFix/>
          </a:blip>
          <a:srcRect b="0" l="0" r="0" t="0"/>
          <a:stretch/>
        </p:blipFill>
        <p:spPr>
          <a:xfrm>
            <a:off x="368346" y="10134600"/>
            <a:ext cx="2883260" cy="2882900"/>
          </a:xfrm>
          <a:prstGeom prst="rect">
            <a:avLst/>
          </a:prstGeom>
          <a:noFill/>
          <a:ln>
            <a:noFill/>
          </a:ln>
        </p:spPr>
      </p:pic>
      <p:sp>
        <p:nvSpPr>
          <p:cNvPr id="316" name="Google Shape;316;g2b484ac71c2_0_2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7" name="Google Shape;317;g2b484ac71c2_0_28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18" name="Google Shape;318;g2b484ac71c2_0_283"/>
          <p:cNvSpPr/>
          <p:nvPr/>
        </p:nvSpPr>
        <p:spPr>
          <a:xfrm>
            <a:off x="4305838" y="3403600"/>
            <a:ext cx="157626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484ac71c2_0_283"/>
          <p:cNvSpPr/>
          <p:nvPr/>
        </p:nvSpPr>
        <p:spPr>
          <a:xfrm>
            <a:off x="4305838" y="3403600"/>
            <a:ext cx="15762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484ac71c2_0_283"/>
          <p:cNvSpPr/>
          <p:nvPr/>
        </p:nvSpPr>
        <p:spPr>
          <a:xfrm>
            <a:off x="5633154" y="3403600"/>
            <a:ext cx="13107900" cy="558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21" name="Google Shape;321;g2b484ac71c2_0_283"/>
          <p:cNvSpPr/>
          <p:nvPr/>
        </p:nvSpPr>
        <p:spPr>
          <a:xfrm>
            <a:off x="4170355" y="8178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2" name="Google Shape;322;g2b484ac71c2_0_283"/>
          <p:cNvSpPr/>
          <p:nvPr/>
        </p:nvSpPr>
        <p:spPr>
          <a:xfrm>
            <a:off x="7483352" y="9804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27" name="Shape 327"/>
        <p:cNvGrpSpPr/>
        <p:nvPr/>
      </p:nvGrpSpPr>
      <p:grpSpPr>
        <a:xfrm>
          <a:off x="0" y="0"/>
          <a:ext cx="0" cy="0"/>
          <a:chOff x="0" y="0"/>
          <a:chExt cx="0" cy="0"/>
        </a:xfrm>
      </p:grpSpPr>
      <p:pic>
        <p:nvPicPr>
          <p:cNvPr descr=" " id="328" name="Google Shape;328;g2b484ac71c2_0_29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9" name="Google Shape;329;g2b484ac71c2_0_299"/>
          <p:cNvPicPr preferRelativeResize="0"/>
          <p:nvPr/>
        </p:nvPicPr>
        <p:blipFill rotWithShape="1">
          <a:blip r:embed="rId4">
            <a:alphaModFix/>
          </a:blip>
          <a:srcRect b="0" l="0" r="0" t="0"/>
          <a:stretch/>
        </p:blipFill>
        <p:spPr>
          <a:xfrm>
            <a:off x="20589273" y="800100"/>
            <a:ext cx="2489511" cy="2489200"/>
          </a:xfrm>
          <a:prstGeom prst="rect">
            <a:avLst/>
          </a:prstGeom>
          <a:noFill/>
          <a:ln>
            <a:noFill/>
          </a:ln>
        </p:spPr>
      </p:pic>
      <p:sp>
        <p:nvSpPr>
          <p:cNvPr id="330" name="Google Shape;330;g2b484ac71c2_0_2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g2b484ac71c2_0_2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2" name="Google Shape;332;g2b484ac71c2_0_299"/>
          <p:cNvSpPr/>
          <p:nvPr/>
        </p:nvSpPr>
        <p:spPr>
          <a:xfrm>
            <a:off x="339132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b484ac71c2_0_299"/>
          <p:cNvSpPr/>
          <p:nvPr/>
        </p:nvSpPr>
        <p:spPr>
          <a:xfrm>
            <a:off x="3327816" y="3263900"/>
            <a:ext cx="8001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b484ac71c2_0_299"/>
          <p:cNvSpPr/>
          <p:nvPr/>
        </p:nvSpPr>
        <p:spPr>
          <a:xfrm>
            <a:off x="3327816" y="3263900"/>
            <a:ext cx="8544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35" name="Google Shape;335;g2b484ac71c2_0_299"/>
          <p:cNvSpPr/>
          <p:nvPr/>
        </p:nvSpPr>
        <p:spPr>
          <a:xfrm>
            <a:off x="339132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b484ac71c2_0_299"/>
          <p:cNvSpPr/>
          <p:nvPr/>
        </p:nvSpPr>
        <p:spPr>
          <a:xfrm>
            <a:off x="332358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7" name="Google Shape;337;g2b484ac71c2_0_299"/>
          <p:cNvSpPr/>
          <p:nvPr/>
        </p:nvSpPr>
        <p:spPr>
          <a:xfrm>
            <a:off x="339132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b484ac71c2_0_299"/>
          <p:cNvSpPr/>
          <p:nvPr/>
        </p:nvSpPr>
        <p:spPr>
          <a:xfrm>
            <a:off x="3099187" y="6985000"/>
            <a:ext cx="845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b484ac71c2_0_299"/>
          <p:cNvSpPr/>
          <p:nvPr/>
        </p:nvSpPr>
        <p:spPr>
          <a:xfrm>
            <a:off x="3099187" y="6985000"/>
            <a:ext cx="9001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40" name="Google Shape;340;g2b484ac71c2_0_299"/>
          <p:cNvSpPr/>
          <p:nvPr/>
        </p:nvSpPr>
        <p:spPr>
          <a:xfrm>
            <a:off x="339132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b484ac71c2_0_299"/>
          <p:cNvSpPr/>
          <p:nvPr/>
        </p:nvSpPr>
        <p:spPr>
          <a:xfrm>
            <a:off x="332358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2" name="Google Shape;342;g2b484ac71c2_0_299"/>
          <p:cNvSpPr/>
          <p:nvPr/>
        </p:nvSpPr>
        <p:spPr>
          <a:xfrm>
            <a:off x="1355259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484ac71c2_0_299"/>
          <p:cNvSpPr/>
          <p:nvPr/>
        </p:nvSpPr>
        <p:spPr>
          <a:xfrm>
            <a:off x="15724565" y="3263900"/>
            <a:ext cx="3531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b484ac71c2_0_299"/>
          <p:cNvSpPr/>
          <p:nvPr/>
        </p:nvSpPr>
        <p:spPr>
          <a:xfrm>
            <a:off x="15724565" y="3263900"/>
            <a:ext cx="40731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45" name="Google Shape;345;g2b484ac71c2_0_299"/>
          <p:cNvSpPr/>
          <p:nvPr/>
        </p:nvSpPr>
        <p:spPr>
          <a:xfrm>
            <a:off x="1355259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484ac71c2_0_299"/>
          <p:cNvSpPr/>
          <p:nvPr/>
        </p:nvSpPr>
        <p:spPr>
          <a:xfrm>
            <a:off x="1348485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7" name="Google Shape;347;g2b484ac71c2_0_299"/>
          <p:cNvSpPr/>
          <p:nvPr/>
        </p:nvSpPr>
        <p:spPr>
          <a:xfrm>
            <a:off x="1355259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484ac71c2_0_299"/>
          <p:cNvSpPr/>
          <p:nvPr/>
        </p:nvSpPr>
        <p:spPr>
          <a:xfrm>
            <a:off x="14403600" y="6985000"/>
            <a:ext cx="6173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484ac71c2_0_299"/>
          <p:cNvSpPr/>
          <p:nvPr/>
        </p:nvSpPr>
        <p:spPr>
          <a:xfrm>
            <a:off x="14403600" y="6985000"/>
            <a:ext cx="67149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765 Km</a:t>
            </a:r>
            <a:endParaRPr b="0" i="0" sz="12800" u="none" cap="none" strike="noStrike">
              <a:solidFill>
                <a:schemeClr val="dk1"/>
              </a:solidFill>
              <a:latin typeface="Calibri"/>
              <a:ea typeface="Calibri"/>
              <a:cs typeface="Calibri"/>
              <a:sym typeface="Calibri"/>
            </a:endParaRPr>
          </a:p>
        </p:txBody>
      </p:sp>
      <p:sp>
        <p:nvSpPr>
          <p:cNvPr id="350" name="Google Shape;350;g2b484ac71c2_0_299"/>
          <p:cNvSpPr/>
          <p:nvPr/>
        </p:nvSpPr>
        <p:spPr>
          <a:xfrm>
            <a:off x="1355259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484ac71c2_0_299"/>
          <p:cNvSpPr/>
          <p:nvPr/>
        </p:nvSpPr>
        <p:spPr>
          <a:xfrm>
            <a:off x="1348485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356" name="Shape 356"/>
        <p:cNvGrpSpPr/>
        <p:nvPr/>
      </p:nvGrpSpPr>
      <p:grpSpPr>
        <a:xfrm>
          <a:off x="0" y="0"/>
          <a:ext cx="0" cy="0"/>
          <a:chOff x="0" y="0"/>
          <a:chExt cx="0" cy="0"/>
        </a:xfrm>
      </p:grpSpPr>
      <p:pic>
        <p:nvPicPr>
          <p:cNvPr descr=" " id="357" name="Google Shape;357;g2b484ac71c2_0_32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58" name="Google Shape;358;g2b484ac71c2_0_327"/>
          <p:cNvPicPr preferRelativeResize="0"/>
          <p:nvPr/>
        </p:nvPicPr>
        <p:blipFill rotWithShape="1">
          <a:blip r:embed="rId4">
            <a:alphaModFix/>
          </a:blip>
          <a:srcRect b="0" l="0" r="0" t="0"/>
          <a:stretch/>
        </p:blipFill>
        <p:spPr>
          <a:xfrm>
            <a:off x="21414877" y="10744200"/>
            <a:ext cx="2502213" cy="2501900"/>
          </a:xfrm>
          <a:prstGeom prst="rect">
            <a:avLst/>
          </a:prstGeom>
          <a:noFill/>
          <a:ln>
            <a:noFill/>
          </a:ln>
        </p:spPr>
      </p:pic>
      <p:sp>
        <p:nvSpPr>
          <p:cNvPr id="359" name="Google Shape;359;g2b484ac71c2_0_3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0" name="Google Shape;360;g2b484ac71c2_0_32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61" name="Google Shape;361;g2b484ac71c2_0_327"/>
          <p:cNvSpPr/>
          <p:nvPr/>
        </p:nvSpPr>
        <p:spPr>
          <a:xfrm>
            <a:off x="6841922" y="11430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62" name="Google Shape;362;g2b484ac71c2_0_32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b484ac71c2_0_32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4" name="Google Shape;364;g2b484ac71c2_0_32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5" name="Google Shape;365;g2b484ac71c2_0_32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6" name="Google Shape;366;g2b484ac71c2_0_32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7" name="Google Shape;367;g2b484ac71c2_0_32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8" name="Google Shape;368;g2b484ac71c2_0_32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9" name="Google Shape;369;g2b484ac71c2_0_32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0" name="Google Shape;370;g2b484ac71c2_0_32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1" name="Google Shape;371;g2b484ac71c2_0_32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2185"/>
              <a:buFont typeface="Lato"/>
              <a:buNone/>
            </a:pPr>
            <a:r>
              <a:rPr b="0" i="0" lang="en-US" sz="2185" u="none" cap="none" strike="noStrike">
                <a:solidFill>
                  <a:srgbClr val="009E49"/>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2" name="Google Shape;372;g2b484ac71c2_0_32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3" name="Google Shape;373;g2b484ac71c2_0_32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4" name="Google Shape;374;g2b484ac71c2_0_32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5" name="Google Shape;375;g2b484ac71c2_0_32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6" name="Google Shape;376;g2b484ac71c2_0_32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7" name="Google Shape;377;g2b484ac71c2_0_32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8" name="Google Shape;378;g2b484ac71c2_0_32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9" name="Google Shape;379;g2b484ac71c2_0_32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0" name="Google Shape;380;g2b484ac71c2_0_32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1" name="Google Shape;381;g2b484ac71c2_0_32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9E49"/>
              </a:buClr>
              <a:buSzPts val="1820"/>
              <a:buFont typeface="Lato"/>
              <a:buNone/>
            </a:pPr>
            <a:r>
              <a:rPr b="0" i="0" lang="en-US" sz="1820" u="none" cap="none" strike="noStrike">
                <a:solidFill>
                  <a:srgbClr val="009E49"/>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2" name="Google Shape;382;g2b484ac71c2_0_327"/>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83" name="Google Shape;383;g2b484ac71c2_0_327"/>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84" name="Google Shape;384;g2b484ac71c2_0_327"/>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85" name="Google Shape;385;g2b484ac71c2_0_327"/>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86" name="Google Shape;386;g2b484ac71c2_0_327"/>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7" name="Google Shape;387;g2b484ac71c2_0_327"/>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8" name="Google Shape;388;g2b484ac71c2_0_327"/>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9" name="Google Shape;389;g2b484ac71c2_0_327"/>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90" name="Google Shape;390;g2b484ac71c2_0_327"/>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91" name="Google Shape;391;g2b484ac71c2_0_327"/>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92" name="Google Shape;392;g2b484ac71c2_0_327"/>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93" name="Google Shape;393;g2b484ac71c2_0_327"/>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94" name="Google Shape;394;g2b484ac71c2_0_327"/>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95" name="Google Shape;395;g2b484ac71c2_0_327"/>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96" name="Google Shape;396;g2b484ac71c2_0_327"/>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7" name="Google Shape;397;g2b484ac71c2_0_327"/>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8" name="Google Shape;398;g2b484ac71c2_0_327"/>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9" name="Google Shape;399;g2b484ac71c2_0_327"/>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00" name="Google Shape;400;g2b484ac71c2_0_327"/>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01" name="Google Shape;401;g2b484ac71c2_0_327"/>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02" name="Google Shape;402;g2b484ac71c2_0_327"/>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03" name="Google Shape;403;g2b484ac71c2_0_327"/>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04" name="Google Shape;404;g2b484ac71c2_0_32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b484ac71c2_0_32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g2b484ac71c2_0_327"/>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7" name="Google Shape;407;g2b484ac71c2_0_32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8" name="Google Shape;408;g2b484ac71c2_0_327"/>
          <p:cNvSpPr/>
          <p:nvPr/>
        </p:nvSpPr>
        <p:spPr>
          <a:xfrm>
            <a:off x="16150069" y="6365379"/>
            <a:ext cx="2095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b484ac71c2_0_327"/>
          <p:cNvSpPr/>
          <p:nvPr/>
        </p:nvSpPr>
        <p:spPr>
          <a:xfrm>
            <a:off x="16150069" y="6216650"/>
            <a:ext cx="2298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10" name="Google Shape;410;g2b484ac71c2_0_327"/>
          <p:cNvSpPr/>
          <p:nvPr/>
        </p:nvSpPr>
        <p:spPr>
          <a:xfrm>
            <a:off x="16696237" y="7131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1" name="Google Shape;411;g2b484ac71c2_0_327"/>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b484ac71c2_0_327"/>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b484ac71c2_0_327"/>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14" name="Google Shape;414;g2b484ac71c2_0_327"/>
          <p:cNvSpPr/>
          <p:nvPr/>
        </p:nvSpPr>
        <p:spPr>
          <a:xfrm>
            <a:off x="13192716"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5" name="Google Shape;415;g2b484ac71c2_0_327"/>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b484ac71c2_0_327"/>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b484ac71c2_0_327"/>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18" name="Google Shape;418;g2b484ac71c2_0_327"/>
          <p:cNvSpPr/>
          <p:nvPr/>
        </p:nvSpPr>
        <p:spPr>
          <a:xfrm>
            <a:off x="3183865"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23" name="Shape 423"/>
        <p:cNvGrpSpPr/>
        <p:nvPr/>
      </p:nvGrpSpPr>
      <p:grpSpPr>
        <a:xfrm>
          <a:off x="0" y="0"/>
          <a:ext cx="0" cy="0"/>
          <a:chOff x="0" y="0"/>
          <a:chExt cx="0" cy="0"/>
        </a:xfrm>
      </p:grpSpPr>
      <p:pic>
        <p:nvPicPr>
          <p:cNvPr descr=" " id="424" name="Google Shape;424;g2b484ac71c2_0_3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5" name="Google Shape;425;g2b484ac71c2_0_393"/>
          <p:cNvPicPr preferRelativeResize="0"/>
          <p:nvPr/>
        </p:nvPicPr>
        <p:blipFill rotWithShape="1">
          <a:blip r:embed="rId4">
            <a:alphaModFix/>
          </a:blip>
          <a:srcRect b="0" l="0" r="0" t="0"/>
          <a:stretch/>
        </p:blipFill>
        <p:spPr>
          <a:xfrm>
            <a:off x="685886" y="10566400"/>
            <a:ext cx="2403155" cy="2400300"/>
          </a:xfrm>
          <a:prstGeom prst="rect">
            <a:avLst/>
          </a:prstGeom>
          <a:noFill/>
          <a:ln>
            <a:noFill/>
          </a:ln>
        </p:spPr>
      </p:pic>
      <p:sp>
        <p:nvSpPr>
          <p:cNvPr id="426" name="Google Shape;426;g2b484ac71c2_0_3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b484ac71c2_0_3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8" name="Google Shape;428;g2b484ac71c2_0_393"/>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b484ac71c2_0_393"/>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b484ac71c2_0_393"/>
          <p:cNvSpPr/>
          <p:nvPr/>
        </p:nvSpPr>
        <p:spPr>
          <a:xfrm>
            <a:off x="13450981" y="57531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31" name="Google Shape;431;g2b484ac71c2_0_393"/>
          <p:cNvSpPr/>
          <p:nvPr/>
        </p:nvSpPr>
        <p:spPr>
          <a:xfrm>
            <a:off x="13450981" y="6870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2" name="Google Shape;432;g2b484ac71c2_0_39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33" name="Google Shape;433;g2b484ac71c2_0_39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34" name="Google Shape;434;g2b484ac71c2_0_393"/>
          <p:cNvSpPr/>
          <p:nvPr/>
        </p:nvSpPr>
        <p:spPr>
          <a:xfrm>
            <a:off x="7011276" y="12192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39" name="Shape 439"/>
        <p:cNvGrpSpPr/>
        <p:nvPr/>
      </p:nvGrpSpPr>
      <p:grpSpPr>
        <a:xfrm>
          <a:off x="0" y="0"/>
          <a:ext cx="0" cy="0"/>
          <a:chOff x="0" y="0"/>
          <a:chExt cx="0" cy="0"/>
        </a:xfrm>
      </p:grpSpPr>
      <p:pic>
        <p:nvPicPr>
          <p:cNvPr descr=" " id="440" name="Google Shape;440;g2b484ac71c2_0_4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1" name="Google Shape;441;g2b484ac71c2_0_408"/>
          <p:cNvPicPr preferRelativeResize="0"/>
          <p:nvPr/>
        </p:nvPicPr>
        <p:blipFill rotWithShape="1">
          <a:blip r:embed="rId4">
            <a:alphaModFix/>
          </a:blip>
          <a:srcRect b="0" l="0" r="0" t="0"/>
          <a:stretch/>
        </p:blipFill>
        <p:spPr>
          <a:xfrm>
            <a:off x="20589273" y="800100"/>
            <a:ext cx="2489511" cy="2489200"/>
          </a:xfrm>
          <a:prstGeom prst="rect">
            <a:avLst/>
          </a:prstGeom>
          <a:noFill/>
          <a:ln>
            <a:noFill/>
          </a:ln>
        </p:spPr>
      </p:pic>
      <p:sp>
        <p:nvSpPr>
          <p:cNvPr id="442" name="Google Shape;442;g2b484ac71c2_0_4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g2b484ac71c2_0_40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4" name="Google Shape;444;g2b484ac71c2_0_408"/>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b484ac71c2_0_408"/>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b484ac71c2_0_408"/>
          <p:cNvSpPr/>
          <p:nvPr/>
        </p:nvSpPr>
        <p:spPr>
          <a:xfrm>
            <a:off x="2946768" y="41529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47" name="Google Shape;447;g2b484ac71c2_0_408"/>
          <p:cNvSpPr/>
          <p:nvPr/>
        </p:nvSpPr>
        <p:spPr>
          <a:xfrm>
            <a:off x="2946768" y="5270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8" name="Google Shape;448;g2b484ac71c2_0_408"/>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9" name="Google Shape;449;g2b484ac71c2_0_408"/>
          <p:cNvSpPr/>
          <p:nvPr/>
        </p:nvSpPr>
        <p:spPr>
          <a:xfrm>
            <a:off x="2895962" y="1854200"/>
            <a:ext cx="12900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50" name="Google Shape;450;g2b484ac71c2_0_40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51" name="Google Shape;451;g2b484ac71c2_0_40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56" name="Shape 456"/>
        <p:cNvGrpSpPr/>
        <p:nvPr/>
      </p:nvGrpSpPr>
      <p:grpSpPr>
        <a:xfrm>
          <a:off x="0" y="0"/>
          <a:ext cx="0" cy="0"/>
          <a:chOff x="0" y="0"/>
          <a:chExt cx="0" cy="0"/>
        </a:xfrm>
      </p:grpSpPr>
      <p:pic>
        <p:nvPicPr>
          <p:cNvPr descr=" " id="457" name="Google Shape;457;g2b484ac71c2_0_4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8" name="Google Shape;458;g2b484ac71c2_0_424"/>
          <p:cNvPicPr preferRelativeResize="0"/>
          <p:nvPr/>
        </p:nvPicPr>
        <p:blipFill rotWithShape="1">
          <a:blip r:embed="rId4">
            <a:alphaModFix/>
          </a:blip>
          <a:srcRect b="0" l="0" r="0" t="0"/>
          <a:stretch/>
        </p:blipFill>
        <p:spPr>
          <a:xfrm>
            <a:off x="21414877" y="10744200"/>
            <a:ext cx="2502213" cy="2501900"/>
          </a:xfrm>
          <a:prstGeom prst="rect">
            <a:avLst/>
          </a:prstGeom>
          <a:noFill/>
          <a:ln>
            <a:noFill/>
          </a:ln>
        </p:spPr>
      </p:pic>
      <p:sp>
        <p:nvSpPr>
          <p:cNvPr id="459" name="Google Shape;459;g2b484ac71c2_0_4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b484ac71c2_0_4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1" name="Google Shape;461;g2b484ac71c2_0_424"/>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b484ac71c2_0_424"/>
          <p:cNvSpPr/>
          <p:nvPr/>
        </p:nvSpPr>
        <p:spPr>
          <a:xfrm>
            <a:off x="876410"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b484ac71c2_0_424"/>
          <p:cNvSpPr/>
          <p:nvPr/>
        </p:nvSpPr>
        <p:spPr>
          <a:xfrm>
            <a:off x="876410" y="8305800"/>
            <a:ext cx="5919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64" name="Google Shape;464;g2b484ac71c2_0_424"/>
          <p:cNvSpPr/>
          <p:nvPr/>
        </p:nvSpPr>
        <p:spPr>
          <a:xfrm>
            <a:off x="876410" y="9423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5" name="Google Shape;465;g2b484ac71c2_0_424"/>
          <p:cNvSpPr/>
          <p:nvPr/>
        </p:nvSpPr>
        <p:spPr>
          <a:xfrm>
            <a:off x="825603"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6" name="Google Shape;466;g2b484ac71c2_0_42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7" name="Google Shape;467;g2b484ac71c2_0_424"/>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8" name="Google Shape;468;g2b484ac71c2_0_424"/>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73" name="Shape 473"/>
        <p:cNvGrpSpPr/>
        <p:nvPr/>
      </p:nvGrpSpPr>
      <p:grpSpPr>
        <a:xfrm>
          <a:off x="0" y="0"/>
          <a:ext cx="0" cy="0"/>
          <a:chOff x="0" y="0"/>
          <a:chExt cx="0" cy="0"/>
        </a:xfrm>
      </p:grpSpPr>
      <p:pic>
        <p:nvPicPr>
          <p:cNvPr descr=" " id="474" name="Google Shape;474;g2b484ac71c2_0_4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5" name="Google Shape;475;g2b484ac71c2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b484ac71c2_0_4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7" name="Google Shape;477;g2b484ac71c2_0_440"/>
          <p:cNvSpPr/>
          <p:nvPr/>
        </p:nvSpPr>
        <p:spPr>
          <a:xfrm>
            <a:off x="15690694" y="698500"/>
            <a:ext cx="7464300" cy="3386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27" name="Shape 27"/>
        <p:cNvGrpSpPr/>
        <p:nvPr/>
      </p:nvGrpSpPr>
      <p:grpSpPr>
        <a:xfrm>
          <a:off x="0" y="0"/>
          <a:ext cx="0" cy="0"/>
          <a:chOff x="0" y="0"/>
          <a:chExt cx="0" cy="0"/>
        </a:xfrm>
      </p:grpSpPr>
      <p:pic>
        <p:nvPicPr>
          <p:cNvPr descr=" " id="28" name="Google Shape;28;g2b484ac71c2_0_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 name="Google Shape;29;g2b484ac71c2_0_11"/>
          <p:cNvPicPr preferRelativeResize="0"/>
          <p:nvPr/>
        </p:nvPicPr>
        <p:blipFill rotWithShape="1">
          <a:blip r:embed="rId4">
            <a:alphaModFix/>
          </a:blip>
          <a:srcRect b="0" l="0" r="0" t="0"/>
          <a:stretch/>
        </p:blipFill>
        <p:spPr>
          <a:xfrm>
            <a:off x="1270159" y="965200"/>
            <a:ext cx="2514914" cy="2514600"/>
          </a:xfrm>
          <a:prstGeom prst="rect">
            <a:avLst/>
          </a:prstGeom>
          <a:noFill/>
          <a:ln>
            <a:noFill/>
          </a:ln>
        </p:spPr>
      </p:pic>
      <p:pic>
        <p:nvPicPr>
          <p:cNvPr descr=" " id="30" name="Google Shape;30;g2b484ac71c2_0_11"/>
          <p:cNvPicPr preferRelativeResize="0"/>
          <p:nvPr/>
        </p:nvPicPr>
        <p:blipFill rotWithShape="1">
          <a:blip r:embed="rId5">
            <a:alphaModFix/>
          </a:blip>
          <a:srcRect b="0" l="0" r="0" t="0"/>
          <a:stretch/>
        </p:blipFill>
        <p:spPr>
          <a:xfrm>
            <a:off x="22278584" y="12496800"/>
            <a:ext cx="520765" cy="520700"/>
          </a:xfrm>
          <a:prstGeom prst="rect">
            <a:avLst/>
          </a:prstGeom>
          <a:noFill/>
          <a:ln>
            <a:noFill/>
          </a:ln>
        </p:spPr>
      </p:pic>
      <p:pic>
        <p:nvPicPr>
          <p:cNvPr descr=" " id="31" name="Google Shape;31;g2b484ac71c2_0_11"/>
          <p:cNvPicPr preferRelativeResize="0"/>
          <p:nvPr/>
        </p:nvPicPr>
        <p:blipFill rotWithShape="1">
          <a:blip r:embed="rId6">
            <a:alphaModFix/>
          </a:blip>
          <a:srcRect b="0" l="0" r="0" t="0"/>
          <a:stretch/>
        </p:blipFill>
        <p:spPr>
          <a:xfrm>
            <a:off x="21186248" y="11417300"/>
            <a:ext cx="1346368" cy="1346200"/>
          </a:xfrm>
          <a:prstGeom prst="rect">
            <a:avLst/>
          </a:prstGeom>
          <a:noFill/>
          <a:ln>
            <a:noFill/>
          </a:ln>
        </p:spPr>
      </p:pic>
      <p:pic>
        <p:nvPicPr>
          <p:cNvPr descr=" " id="32" name="Google Shape;32;g2b484ac71c2_0_11"/>
          <p:cNvPicPr preferRelativeResize="0"/>
          <p:nvPr/>
        </p:nvPicPr>
        <p:blipFill rotWithShape="1">
          <a:blip r:embed="rId7">
            <a:alphaModFix/>
          </a:blip>
          <a:srcRect b="0" l="0" r="0" t="0"/>
          <a:stretch/>
        </p:blipFill>
        <p:spPr>
          <a:xfrm>
            <a:off x="368346" y="10134600"/>
            <a:ext cx="2883260" cy="2882900"/>
          </a:xfrm>
          <a:prstGeom prst="rect">
            <a:avLst/>
          </a:prstGeom>
          <a:noFill/>
          <a:ln>
            <a:noFill/>
          </a:ln>
        </p:spPr>
      </p:pic>
      <p:sp>
        <p:nvSpPr>
          <p:cNvPr id="33" name="Google Shape;33;g2b484ac71c2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b484ac71c2_0_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5" name="Google Shape;35;g2b484ac71c2_0_11"/>
          <p:cNvSpPr/>
          <p:nvPr/>
        </p:nvSpPr>
        <p:spPr>
          <a:xfrm>
            <a:off x="7959662" y="4394200"/>
            <a:ext cx="8480400" cy="298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6" name="Google Shape;36;g2b484ac71c2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82" name="Shape 482"/>
        <p:cNvGrpSpPr/>
        <p:nvPr/>
      </p:nvGrpSpPr>
      <p:grpSpPr>
        <a:xfrm>
          <a:off x="0" y="0"/>
          <a:ext cx="0" cy="0"/>
          <a:chOff x="0" y="0"/>
          <a:chExt cx="0" cy="0"/>
        </a:xfrm>
      </p:grpSpPr>
      <p:pic>
        <p:nvPicPr>
          <p:cNvPr descr=" " id="483" name="Google Shape;483;g2b484ac71c2_0_44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4" name="Google Shape;484;g2b484ac71c2_0_448"/>
          <p:cNvPicPr preferRelativeResize="0"/>
          <p:nvPr/>
        </p:nvPicPr>
        <p:blipFill rotWithShape="1">
          <a:blip r:embed="rId4">
            <a:alphaModFix/>
          </a:blip>
          <a:srcRect b="0" l="0" r="0" t="0"/>
          <a:stretch/>
        </p:blipFill>
        <p:spPr>
          <a:xfrm>
            <a:off x="685886" y="10566400"/>
            <a:ext cx="2403155" cy="2400300"/>
          </a:xfrm>
          <a:prstGeom prst="rect">
            <a:avLst/>
          </a:prstGeom>
          <a:noFill/>
          <a:ln>
            <a:noFill/>
          </a:ln>
        </p:spPr>
      </p:pic>
      <p:sp>
        <p:nvSpPr>
          <p:cNvPr id="485" name="Google Shape;485;g2b484ac71c2_0_4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2b484ac71c2_0_4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7" name="Google Shape;487;g2b484ac71c2_0_448"/>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88" name="Google Shape;488;g2b484ac71c2_0_448"/>
          <p:cNvSpPr/>
          <p:nvPr/>
        </p:nvSpPr>
        <p:spPr>
          <a:xfrm>
            <a:off x="8675184"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b484ac71c2_0_448"/>
          <p:cNvSpPr/>
          <p:nvPr/>
        </p:nvSpPr>
        <p:spPr>
          <a:xfrm>
            <a:off x="8675184" y="3238500"/>
            <a:ext cx="6225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b484ac71c2_0_448"/>
          <p:cNvSpPr/>
          <p:nvPr/>
        </p:nvSpPr>
        <p:spPr>
          <a:xfrm>
            <a:off x="8675184" y="3238500"/>
            <a:ext cx="1164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491" name="Google Shape;491;g2b484ac71c2_0_448"/>
          <p:cNvSpPr/>
          <p:nvPr/>
        </p:nvSpPr>
        <p:spPr>
          <a:xfrm>
            <a:off x="9500787" y="2578100"/>
            <a:ext cx="57792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b484ac71c2_0_448"/>
          <p:cNvSpPr/>
          <p:nvPr/>
        </p:nvSpPr>
        <p:spPr>
          <a:xfrm>
            <a:off x="9500787" y="2578100"/>
            <a:ext cx="59823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493" name="Google Shape;493;g2b484ac71c2_0_448"/>
          <p:cNvSpPr/>
          <p:nvPr/>
        </p:nvSpPr>
        <p:spPr>
          <a:xfrm>
            <a:off x="9500787" y="45085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4" name="Google Shape;494;g2b484ac71c2_0_448"/>
          <p:cNvSpPr/>
          <p:nvPr/>
        </p:nvSpPr>
        <p:spPr>
          <a:xfrm>
            <a:off x="8675184"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b484ac71c2_0_448"/>
          <p:cNvSpPr/>
          <p:nvPr/>
        </p:nvSpPr>
        <p:spPr>
          <a:xfrm>
            <a:off x="8675184" y="7962900"/>
            <a:ext cx="9906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b484ac71c2_0_448"/>
          <p:cNvSpPr/>
          <p:nvPr/>
        </p:nvSpPr>
        <p:spPr>
          <a:xfrm>
            <a:off x="8675184" y="7962900"/>
            <a:ext cx="15327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497" name="Google Shape;497;g2b484ac71c2_0_448"/>
          <p:cNvSpPr/>
          <p:nvPr/>
        </p:nvSpPr>
        <p:spPr>
          <a:xfrm>
            <a:off x="9869133" y="6997700"/>
            <a:ext cx="5410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b484ac71c2_0_448"/>
          <p:cNvSpPr/>
          <p:nvPr/>
        </p:nvSpPr>
        <p:spPr>
          <a:xfrm>
            <a:off x="9869133" y="6997700"/>
            <a:ext cx="56142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499" name="Google Shape;499;g2b484ac71c2_0_448"/>
          <p:cNvSpPr/>
          <p:nvPr/>
        </p:nvSpPr>
        <p:spPr>
          <a:xfrm>
            <a:off x="9869133" y="89281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0" name="Google Shape;500;g2b484ac71c2_0_448"/>
          <p:cNvSpPr/>
          <p:nvPr/>
        </p:nvSpPr>
        <p:spPr>
          <a:xfrm>
            <a:off x="16181822"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484ac71c2_0_448"/>
          <p:cNvSpPr/>
          <p:nvPr/>
        </p:nvSpPr>
        <p:spPr>
          <a:xfrm>
            <a:off x="16181822" y="7962900"/>
            <a:ext cx="1104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b484ac71c2_0_448"/>
          <p:cNvSpPr/>
          <p:nvPr/>
        </p:nvSpPr>
        <p:spPr>
          <a:xfrm>
            <a:off x="16181822" y="7962900"/>
            <a:ext cx="1647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503" name="Google Shape;503;g2b484ac71c2_0_448"/>
          <p:cNvSpPr/>
          <p:nvPr/>
        </p:nvSpPr>
        <p:spPr>
          <a:xfrm>
            <a:off x="17490086" y="6997700"/>
            <a:ext cx="52965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b484ac71c2_0_448"/>
          <p:cNvSpPr/>
          <p:nvPr/>
        </p:nvSpPr>
        <p:spPr>
          <a:xfrm>
            <a:off x="17490086" y="6997700"/>
            <a:ext cx="5499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05" name="Google Shape;505;g2b484ac71c2_0_448"/>
          <p:cNvSpPr/>
          <p:nvPr/>
        </p:nvSpPr>
        <p:spPr>
          <a:xfrm>
            <a:off x="17490086" y="8928100"/>
            <a:ext cx="543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6" name="Google Shape;506;g2b484ac71c2_0_448"/>
          <p:cNvSpPr/>
          <p:nvPr/>
        </p:nvSpPr>
        <p:spPr>
          <a:xfrm>
            <a:off x="16181822"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b484ac71c2_0_448"/>
          <p:cNvSpPr/>
          <p:nvPr/>
        </p:nvSpPr>
        <p:spPr>
          <a:xfrm>
            <a:off x="16181822" y="3238500"/>
            <a:ext cx="939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b484ac71c2_0_448"/>
          <p:cNvSpPr/>
          <p:nvPr/>
        </p:nvSpPr>
        <p:spPr>
          <a:xfrm>
            <a:off x="16181822" y="3238500"/>
            <a:ext cx="1482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509" name="Google Shape;509;g2b484ac71c2_0_448"/>
          <p:cNvSpPr/>
          <p:nvPr/>
        </p:nvSpPr>
        <p:spPr>
          <a:xfrm>
            <a:off x="17324965" y="2578100"/>
            <a:ext cx="5461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b484ac71c2_0_448"/>
          <p:cNvSpPr/>
          <p:nvPr/>
        </p:nvSpPr>
        <p:spPr>
          <a:xfrm>
            <a:off x="17324965" y="2578100"/>
            <a:ext cx="5664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11" name="Google Shape;511;g2b484ac71c2_0_448"/>
          <p:cNvSpPr/>
          <p:nvPr/>
        </p:nvSpPr>
        <p:spPr>
          <a:xfrm>
            <a:off x="17324965" y="45085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516" name="Shape 516"/>
        <p:cNvGrpSpPr/>
        <p:nvPr/>
      </p:nvGrpSpPr>
      <p:grpSpPr>
        <a:xfrm>
          <a:off x="0" y="0"/>
          <a:ext cx="0" cy="0"/>
          <a:chOff x="0" y="0"/>
          <a:chExt cx="0" cy="0"/>
        </a:xfrm>
      </p:grpSpPr>
      <p:pic>
        <p:nvPicPr>
          <p:cNvPr descr=" " id="517" name="Google Shape;517;g2b484ac71c2_0_4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8" name="Google Shape;518;g2b484ac71c2_0_481"/>
          <p:cNvPicPr preferRelativeResize="0"/>
          <p:nvPr/>
        </p:nvPicPr>
        <p:blipFill rotWithShape="1">
          <a:blip r:embed="rId4">
            <a:alphaModFix/>
          </a:blip>
          <a:srcRect b="0" l="0" r="0" t="0"/>
          <a:stretch/>
        </p:blipFill>
        <p:spPr>
          <a:xfrm>
            <a:off x="20589273" y="800100"/>
            <a:ext cx="2489511" cy="2489200"/>
          </a:xfrm>
          <a:prstGeom prst="rect">
            <a:avLst/>
          </a:prstGeom>
          <a:noFill/>
          <a:ln>
            <a:noFill/>
          </a:ln>
        </p:spPr>
      </p:pic>
      <p:sp>
        <p:nvSpPr>
          <p:cNvPr id="519" name="Google Shape;519;g2b484ac71c2_0_4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g2b484ac71c2_0_4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21" name="Google Shape;521;g2b484ac71c2_0_481"/>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22" name="Google Shape;522;g2b484ac71c2_0_481"/>
          <p:cNvSpPr/>
          <p:nvPr/>
        </p:nvSpPr>
        <p:spPr>
          <a:xfrm>
            <a:off x="5012893" y="116967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23" name="Google Shape;523;g2b484ac71c2_0_481"/>
          <p:cNvSpPr/>
          <p:nvPr/>
        </p:nvSpPr>
        <p:spPr>
          <a:xfrm>
            <a:off x="15724565" y="1866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484ac71c2_0_481"/>
          <p:cNvSpPr/>
          <p:nvPr/>
        </p:nvSpPr>
        <p:spPr>
          <a:xfrm>
            <a:off x="15724565" y="1866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484ac71c2_0_481"/>
          <p:cNvSpPr/>
          <p:nvPr/>
        </p:nvSpPr>
        <p:spPr>
          <a:xfrm>
            <a:off x="15724565" y="18669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526" name="Google Shape;526;g2b484ac71c2_0_481"/>
          <p:cNvSpPr/>
          <p:nvPr/>
        </p:nvSpPr>
        <p:spPr>
          <a:xfrm>
            <a:off x="15724565" y="2882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27" name="Google Shape;527;g2b484ac71c2_0_481"/>
          <p:cNvSpPr/>
          <p:nvPr/>
        </p:nvSpPr>
        <p:spPr>
          <a:xfrm>
            <a:off x="15724565" y="5168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b484ac71c2_0_481"/>
          <p:cNvSpPr/>
          <p:nvPr/>
        </p:nvSpPr>
        <p:spPr>
          <a:xfrm>
            <a:off x="15724565" y="51689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b484ac71c2_0_481"/>
          <p:cNvSpPr/>
          <p:nvPr/>
        </p:nvSpPr>
        <p:spPr>
          <a:xfrm>
            <a:off x="15724565" y="51689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530" name="Google Shape;530;g2b484ac71c2_0_481"/>
          <p:cNvSpPr/>
          <p:nvPr/>
        </p:nvSpPr>
        <p:spPr>
          <a:xfrm>
            <a:off x="15724565" y="6184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31" name="Google Shape;531;g2b484ac71c2_0_481"/>
          <p:cNvSpPr/>
          <p:nvPr/>
        </p:nvSpPr>
        <p:spPr>
          <a:xfrm>
            <a:off x="15724565"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b484ac71c2_0_481"/>
          <p:cNvSpPr/>
          <p:nvPr/>
        </p:nvSpPr>
        <p:spPr>
          <a:xfrm>
            <a:off x="15724565" y="81915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484ac71c2_0_481"/>
          <p:cNvSpPr/>
          <p:nvPr/>
        </p:nvSpPr>
        <p:spPr>
          <a:xfrm>
            <a:off x="15724565" y="81915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534" name="Google Shape;534;g2b484ac71c2_0_481"/>
          <p:cNvSpPr/>
          <p:nvPr/>
        </p:nvSpPr>
        <p:spPr>
          <a:xfrm>
            <a:off x="15724565" y="92075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539" name="Shape 539"/>
        <p:cNvGrpSpPr/>
        <p:nvPr/>
      </p:nvGrpSpPr>
      <p:grpSpPr>
        <a:xfrm>
          <a:off x="0" y="0"/>
          <a:ext cx="0" cy="0"/>
          <a:chOff x="0" y="0"/>
          <a:chExt cx="0" cy="0"/>
        </a:xfrm>
      </p:grpSpPr>
      <p:pic>
        <p:nvPicPr>
          <p:cNvPr descr=" " id="540" name="Google Shape;540;g2b484ac71c2_0_50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41" name="Google Shape;541;g2b484ac71c2_0_503"/>
          <p:cNvPicPr preferRelativeResize="0"/>
          <p:nvPr/>
        </p:nvPicPr>
        <p:blipFill rotWithShape="1">
          <a:blip r:embed="rId4">
            <a:alphaModFix/>
          </a:blip>
          <a:srcRect b="0" l="0" r="0" t="0"/>
          <a:stretch/>
        </p:blipFill>
        <p:spPr>
          <a:xfrm>
            <a:off x="21414877" y="10744200"/>
            <a:ext cx="2502213" cy="2501900"/>
          </a:xfrm>
          <a:prstGeom prst="rect">
            <a:avLst/>
          </a:prstGeom>
          <a:noFill/>
          <a:ln>
            <a:noFill/>
          </a:ln>
        </p:spPr>
      </p:pic>
      <p:sp>
        <p:nvSpPr>
          <p:cNvPr id="542" name="Google Shape;542;g2b484ac71c2_0_5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b484ac71c2_0_50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4" name="Google Shape;544;g2b484ac71c2_0_503"/>
          <p:cNvSpPr/>
          <p:nvPr/>
        </p:nvSpPr>
        <p:spPr>
          <a:xfrm>
            <a:off x="6054423" y="9652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545" name="Google Shape;545;g2b484ac71c2_0_503"/>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46" name="Google Shape;546;g2b484ac71c2_0_503"/>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b484ac71c2_0_503"/>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48" name="Google Shape;548;g2b484ac71c2_0_503"/>
          <p:cNvSpPr/>
          <p:nvPr/>
        </p:nvSpPr>
        <p:spPr>
          <a:xfrm>
            <a:off x="3035679" y="7200900"/>
            <a:ext cx="1625700" cy="1625700"/>
          </a:xfrm>
          <a:prstGeom prst="roundRect">
            <a:avLst>
              <a:gd fmla="val 781313" name="adj"/>
            </a:avLst>
          </a:prstGeom>
          <a:noFill/>
          <a:ln cap="flat" cmpd="sng" w="12700">
            <a:solidFill>
              <a:srgbClr val="009E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b484ac71c2_0_503"/>
          <p:cNvSpPr/>
          <p:nvPr/>
        </p:nvSpPr>
        <p:spPr>
          <a:xfrm>
            <a:off x="3022978" y="7454900"/>
            <a:ext cx="1651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50" name="Google Shape;550;g2b484ac71c2_0_503"/>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b484ac71c2_0_503"/>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52" name="Google Shape;552;g2b484ac71c2_0_503"/>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53" name="Google Shape;553;g2b484ac71c2_0_503"/>
          <p:cNvSpPr/>
          <p:nvPr/>
        </p:nvSpPr>
        <p:spPr>
          <a:xfrm>
            <a:off x="8522765" y="7200900"/>
            <a:ext cx="1625700" cy="1625700"/>
          </a:xfrm>
          <a:prstGeom prst="roundRect">
            <a:avLst>
              <a:gd fmla="val 781313" name="adj"/>
            </a:avLst>
          </a:prstGeom>
          <a:noFill/>
          <a:ln cap="flat" cmpd="sng" w="12700">
            <a:solidFill>
              <a:srgbClr val="009E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b484ac71c2_0_503"/>
          <p:cNvSpPr/>
          <p:nvPr/>
        </p:nvSpPr>
        <p:spPr>
          <a:xfrm>
            <a:off x="8497362" y="7454900"/>
            <a:ext cx="16767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555" name="Google Shape;555;g2b484ac71c2_0_503"/>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g2b484ac71c2_0_503"/>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57" name="Google Shape;557;g2b484ac71c2_0_503"/>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58" name="Google Shape;558;g2b484ac71c2_0_503"/>
          <p:cNvSpPr/>
          <p:nvPr/>
        </p:nvSpPr>
        <p:spPr>
          <a:xfrm>
            <a:off x="14009851" y="7200900"/>
            <a:ext cx="1625700" cy="1625700"/>
          </a:xfrm>
          <a:prstGeom prst="roundRect">
            <a:avLst>
              <a:gd fmla="val 781313" name="adj"/>
            </a:avLst>
          </a:prstGeom>
          <a:noFill/>
          <a:ln cap="flat" cmpd="sng" w="12700">
            <a:solidFill>
              <a:srgbClr val="009E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b484ac71c2_0_503"/>
          <p:cNvSpPr/>
          <p:nvPr/>
        </p:nvSpPr>
        <p:spPr>
          <a:xfrm>
            <a:off x="13965395" y="7454900"/>
            <a:ext cx="1714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560" name="Google Shape;560;g2b484ac71c2_0_503"/>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b484ac71c2_0_503"/>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62" name="Google Shape;562;g2b484ac71c2_0_503"/>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63" name="Google Shape;563;g2b484ac71c2_0_503"/>
          <p:cNvSpPr/>
          <p:nvPr/>
        </p:nvSpPr>
        <p:spPr>
          <a:xfrm>
            <a:off x="19496937" y="7200900"/>
            <a:ext cx="1625700" cy="1625700"/>
          </a:xfrm>
          <a:prstGeom prst="roundRect">
            <a:avLst>
              <a:gd fmla="val 781313" name="adj"/>
            </a:avLst>
          </a:prstGeom>
          <a:noFill/>
          <a:ln cap="flat" cmpd="sng" w="12700">
            <a:solidFill>
              <a:srgbClr val="009E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b484ac71c2_0_503"/>
          <p:cNvSpPr/>
          <p:nvPr/>
        </p:nvSpPr>
        <p:spPr>
          <a:xfrm>
            <a:off x="19458832" y="7454900"/>
            <a:ext cx="17019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565" name="Google Shape;565;g2b484ac71c2_0_503"/>
          <p:cNvSpPr/>
          <p:nvPr/>
        </p:nvSpPr>
        <p:spPr>
          <a:xfrm>
            <a:off x="927216"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b484ac71c2_0_503"/>
          <p:cNvSpPr/>
          <p:nvPr/>
        </p:nvSpPr>
        <p:spPr>
          <a:xfrm>
            <a:off x="927216"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484ac71c2_0_503"/>
          <p:cNvSpPr/>
          <p:nvPr/>
        </p:nvSpPr>
        <p:spPr>
          <a:xfrm>
            <a:off x="825603"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568" name="Google Shape;568;g2b484ac71c2_0_503"/>
          <p:cNvSpPr/>
          <p:nvPr/>
        </p:nvSpPr>
        <p:spPr>
          <a:xfrm>
            <a:off x="859474"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9" name="Google Shape;569;g2b484ac71c2_0_503"/>
          <p:cNvSpPr/>
          <p:nvPr/>
        </p:nvSpPr>
        <p:spPr>
          <a:xfrm>
            <a:off x="11926791"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b484ac71c2_0_503"/>
          <p:cNvSpPr/>
          <p:nvPr/>
        </p:nvSpPr>
        <p:spPr>
          <a:xfrm>
            <a:off x="11926791"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b484ac71c2_0_503"/>
          <p:cNvSpPr/>
          <p:nvPr/>
        </p:nvSpPr>
        <p:spPr>
          <a:xfrm>
            <a:off x="11825178"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572" name="Google Shape;572;g2b484ac71c2_0_503"/>
          <p:cNvSpPr/>
          <p:nvPr/>
        </p:nvSpPr>
        <p:spPr>
          <a:xfrm>
            <a:off x="11859049"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73" name="Google Shape;573;g2b484ac71c2_0_503"/>
          <p:cNvSpPr/>
          <p:nvPr/>
        </p:nvSpPr>
        <p:spPr>
          <a:xfrm>
            <a:off x="17363070"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b484ac71c2_0_503"/>
          <p:cNvSpPr/>
          <p:nvPr/>
        </p:nvSpPr>
        <p:spPr>
          <a:xfrm>
            <a:off x="17363070"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b484ac71c2_0_503"/>
          <p:cNvSpPr/>
          <p:nvPr/>
        </p:nvSpPr>
        <p:spPr>
          <a:xfrm>
            <a:off x="17261457"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576" name="Google Shape;576;g2b484ac71c2_0_503"/>
          <p:cNvSpPr/>
          <p:nvPr/>
        </p:nvSpPr>
        <p:spPr>
          <a:xfrm>
            <a:off x="17295328"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77" name="Google Shape;577;g2b484ac71c2_0_503"/>
          <p:cNvSpPr/>
          <p:nvPr/>
        </p:nvSpPr>
        <p:spPr>
          <a:xfrm>
            <a:off x="6490511"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b484ac71c2_0_503"/>
          <p:cNvSpPr/>
          <p:nvPr/>
        </p:nvSpPr>
        <p:spPr>
          <a:xfrm>
            <a:off x="6490511"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b484ac71c2_0_503"/>
          <p:cNvSpPr/>
          <p:nvPr/>
        </p:nvSpPr>
        <p:spPr>
          <a:xfrm>
            <a:off x="6388899"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580" name="Google Shape;580;g2b484ac71c2_0_503"/>
          <p:cNvSpPr/>
          <p:nvPr/>
        </p:nvSpPr>
        <p:spPr>
          <a:xfrm>
            <a:off x="6422769"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585" name="Shape 585"/>
        <p:cNvGrpSpPr/>
        <p:nvPr/>
      </p:nvGrpSpPr>
      <p:grpSpPr>
        <a:xfrm>
          <a:off x="0" y="0"/>
          <a:ext cx="0" cy="0"/>
          <a:chOff x="0" y="0"/>
          <a:chExt cx="0" cy="0"/>
        </a:xfrm>
      </p:grpSpPr>
      <p:pic>
        <p:nvPicPr>
          <p:cNvPr descr=" " id="586" name="Google Shape;586;g2b484ac71c2_0_54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87" name="Google Shape;587;g2b484ac71c2_0_548"/>
          <p:cNvPicPr preferRelativeResize="0"/>
          <p:nvPr/>
        </p:nvPicPr>
        <p:blipFill rotWithShape="1">
          <a:blip r:embed="rId4">
            <a:alphaModFix/>
          </a:blip>
          <a:srcRect b="0" l="0" r="0" t="0"/>
          <a:stretch/>
        </p:blipFill>
        <p:spPr>
          <a:xfrm>
            <a:off x="685886" y="10566400"/>
            <a:ext cx="2403155" cy="2400300"/>
          </a:xfrm>
          <a:prstGeom prst="rect">
            <a:avLst/>
          </a:prstGeom>
          <a:noFill/>
          <a:ln>
            <a:noFill/>
          </a:ln>
        </p:spPr>
      </p:pic>
      <p:sp>
        <p:nvSpPr>
          <p:cNvPr id="588" name="Google Shape;588;g2b484ac71c2_0_5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b484ac71c2_0_5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0" name="Google Shape;590;g2b484ac71c2_0_548"/>
          <p:cNvSpPr/>
          <p:nvPr/>
        </p:nvSpPr>
        <p:spPr>
          <a:xfrm>
            <a:off x="3581848" y="711200"/>
            <a:ext cx="5851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591" name="Google Shape;591;g2b484ac71c2_0_548"/>
          <p:cNvSpPr/>
          <p:nvPr/>
        </p:nvSpPr>
        <p:spPr>
          <a:xfrm>
            <a:off x="35564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b484ac71c2_0_548"/>
          <p:cNvPicPr preferRelativeResize="0"/>
          <p:nvPr/>
        </p:nvPicPr>
        <p:blipFill rotWithShape="1">
          <a:blip r:embed="rId6">
            <a:alphaModFix/>
          </a:blip>
          <a:srcRect b="0" l="0" r="0" t="0"/>
          <a:stretch/>
        </p:blipFill>
        <p:spPr>
          <a:xfrm>
            <a:off x="3556445" y="2755900"/>
            <a:ext cx="4788498" cy="8229600"/>
          </a:xfrm>
          <a:prstGeom prst="rect">
            <a:avLst/>
          </a:prstGeom>
          <a:noFill/>
          <a:ln>
            <a:noFill/>
          </a:ln>
        </p:spPr>
      </p:pic>
      <p:sp>
        <p:nvSpPr>
          <p:cNvPr id="593" name="Google Shape;593;g2b484ac71c2_0_548"/>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b484ac71c2_0_548"/>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b484ac71c2_0_548"/>
          <p:cNvSpPr/>
          <p:nvPr/>
        </p:nvSpPr>
        <p:spPr>
          <a:xfrm>
            <a:off x="34548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596" name="Google Shape;596;g2b484ac71c2_0_548"/>
          <p:cNvSpPr/>
          <p:nvPr/>
        </p:nvSpPr>
        <p:spPr>
          <a:xfrm>
            <a:off x="34887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7" name="Google Shape;597;g2b484ac71c2_0_548"/>
          <p:cNvSpPr/>
          <p:nvPr/>
        </p:nvSpPr>
        <p:spPr>
          <a:xfrm>
            <a:off x="91578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b484ac71c2_0_548"/>
          <p:cNvPicPr preferRelativeResize="0"/>
          <p:nvPr/>
        </p:nvPicPr>
        <p:blipFill rotWithShape="1">
          <a:blip r:embed="rId7">
            <a:alphaModFix/>
          </a:blip>
          <a:srcRect b="0" l="0" r="0" t="0"/>
          <a:stretch/>
        </p:blipFill>
        <p:spPr>
          <a:xfrm>
            <a:off x="9157845" y="2755900"/>
            <a:ext cx="4788498" cy="8229600"/>
          </a:xfrm>
          <a:prstGeom prst="rect">
            <a:avLst/>
          </a:prstGeom>
          <a:noFill/>
          <a:ln>
            <a:noFill/>
          </a:ln>
        </p:spPr>
      </p:pic>
      <p:sp>
        <p:nvSpPr>
          <p:cNvPr id="599" name="Google Shape;599;g2b484ac71c2_0_548"/>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b484ac71c2_0_548"/>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484ac71c2_0_548"/>
          <p:cNvSpPr/>
          <p:nvPr/>
        </p:nvSpPr>
        <p:spPr>
          <a:xfrm>
            <a:off x="90562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02" name="Google Shape;602;g2b484ac71c2_0_548"/>
          <p:cNvSpPr/>
          <p:nvPr/>
        </p:nvSpPr>
        <p:spPr>
          <a:xfrm>
            <a:off x="90901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03" name="Google Shape;603;g2b484ac71c2_0_548"/>
          <p:cNvSpPr/>
          <p:nvPr/>
        </p:nvSpPr>
        <p:spPr>
          <a:xfrm>
            <a:off x="147592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b484ac71c2_0_548"/>
          <p:cNvPicPr preferRelativeResize="0"/>
          <p:nvPr/>
        </p:nvPicPr>
        <p:blipFill rotWithShape="1">
          <a:blip r:embed="rId8">
            <a:alphaModFix/>
          </a:blip>
          <a:srcRect b="0" l="0" r="0" t="0"/>
          <a:stretch/>
        </p:blipFill>
        <p:spPr>
          <a:xfrm>
            <a:off x="14759245" y="2755900"/>
            <a:ext cx="4788498" cy="8229600"/>
          </a:xfrm>
          <a:prstGeom prst="rect">
            <a:avLst/>
          </a:prstGeom>
          <a:noFill/>
          <a:ln>
            <a:noFill/>
          </a:ln>
        </p:spPr>
      </p:pic>
      <p:sp>
        <p:nvSpPr>
          <p:cNvPr id="605" name="Google Shape;605;g2b484ac71c2_0_548"/>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484ac71c2_0_548"/>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b484ac71c2_0_548"/>
          <p:cNvSpPr/>
          <p:nvPr/>
        </p:nvSpPr>
        <p:spPr>
          <a:xfrm>
            <a:off x="146576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08" name="Google Shape;608;g2b484ac71c2_0_548"/>
          <p:cNvSpPr/>
          <p:nvPr/>
        </p:nvSpPr>
        <p:spPr>
          <a:xfrm>
            <a:off x="146915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613" name="Shape 613"/>
        <p:cNvGrpSpPr/>
        <p:nvPr/>
      </p:nvGrpSpPr>
      <p:grpSpPr>
        <a:xfrm>
          <a:off x="0" y="0"/>
          <a:ext cx="0" cy="0"/>
          <a:chOff x="0" y="0"/>
          <a:chExt cx="0" cy="0"/>
        </a:xfrm>
      </p:grpSpPr>
      <p:pic>
        <p:nvPicPr>
          <p:cNvPr descr=" " id="614" name="Google Shape;614;g2b484ac71c2_0_57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5" name="Google Shape;615;g2b484ac71c2_0_575"/>
          <p:cNvPicPr preferRelativeResize="0"/>
          <p:nvPr/>
        </p:nvPicPr>
        <p:blipFill rotWithShape="1">
          <a:blip r:embed="rId4">
            <a:alphaModFix/>
          </a:blip>
          <a:srcRect b="0" l="0" r="0" t="0"/>
          <a:stretch/>
        </p:blipFill>
        <p:spPr>
          <a:xfrm>
            <a:off x="20589273" y="800100"/>
            <a:ext cx="2489511" cy="2489200"/>
          </a:xfrm>
          <a:prstGeom prst="rect">
            <a:avLst/>
          </a:prstGeom>
          <a:noFill/>
          <a:ln>
            <a:noFill/>
          </a:ln>
        </p:spPr>
      </p:pic>
      <p:sp>
        <p:nvSpPr>
          <p:cNvPr id="616" name="Google Shape;616;g2b484ac71c2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b484ac71c2_0_5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18" name="Google Shape;618;g2b484ac71c2_0_575"/>
          <p:cNvPicPr preferRelativeResize="0"/>
          <p:nvPr/>
        </p:nvPicPr>
        <p:blipFill rotWithShape="1">
          <a:blip r:embed="rId6">
            <a:alphaModFix/>
          </a:blip>
          <a:srcRect b="0" l="0" r="0" t="0"/>
          <a:stretch/>
        </p:blipFill>
        <p:spPr>
          <a:xfrm>
            <a:off x="1867133" y="1333500"/>
            <a:ext cx="7125591" cy="11061700"/>
          </a:xfrm>
          <a:prstGeom prst="rect">
            <a:avLst/>
          </a:prstGeom>
          <a:noFill/>
          <a:ln>
            <a:noFill/>
          </a:ln>
        </p:spPr>
      </p:pic>
      <p:sp>
        <p:nvSpPr>
          <p:cNvPr id="619" name="Google Shape;619;g2b484ac71c2_0_575"/>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b484ac71c2_0_575"/>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b484ac71c2_0_575"/>
          <p:cNvPicPr preferRelativeResize="0"/>
          <p:nvPr/>
        </p:nvPicPr>
        <p:blipFill rotWithShape="1">
          <a:blip r:embed="rId7">
            <a:alphaModFix/>
          </a:blip>
          <a:srcRect b="0" l="0" r="0" t="0"/>
          <a:stretch/>
        </p:blipFill>
        <p:spPr>
          <a:xfrm>
            <a:off x="9455135" y="1803400"/>
            <a:ext cx="1640899" cy="1625600"/>
          </a:xfrm>
          <a:prstGeom prst="rect">
            <a:avLst/>
          </a:prstGeom>
          <a:noFill/>
          <a:ln>
            <a:noFill/>
          </a:ln>
        </p:spPr>
      </p:pic>
      <p:pic>
        <p:nvPicPr>
          <p:cNvPr descr=" " id="622" name="Google Shape;622;g2b484ac71c2_0_575"/>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23" name="Google Shape;623;g2b484ac71c2_0_575"/>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b484ac71c2_0_575"/>
          <p:cNvPicPr preferRelativeResize="0"/>
          <p:nvPr/>
        </p:nvPicPr>
        <p:blipFill rotWithShape="1">
          <a:blip r:embed="rId9">
            <a:alphaModFix/>
          </a:blip>
          <a:srcRect b="0" l="0" r="0" t="0"/>
          <a:stretch/>
        </p:blipFill>
        <p:spPr>
          <a:xfrm>
            <a:off x="9508655" y="5054600"/>
            <a:ext cx="1533862" cy="1625600"/>
          </a:xfrm>
          <a:prstGeom prst="rect">
            <a:avLst/>
          </a:prstGeom>
          <a:noFill/>
          <a:ln>
            <a:noFill/>
          </a:ln>
        </p:spPr>
      </p:pic>
      <p:pic>
        <p:nvPicPr>
          <p:cNvPr descr=" " id="625" name="Google Shape;625;g2b484ac71c2_0_575"/>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26" name="Google Shape;626;g2b484ac71c2_0_575"/>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b484ac71c2_0_575"/>
          <p:cNvPicPr preferRelativeResize="0"/>
          <p:nvPr/>
        </p:nvPicPr>
        <p:blipFill rotWithShape="1">
          <a:blip r:embed="rId10">
            <a:alphaModFix/>
          </a:blip>
          <a:srcRect b="0" l="0" r="0" t="0"/>
          <a:stretch/>
        </p:blipFill>
        <p:spPr>
          <a:xfrm>
            <a:off x="9464286" y="8305800"/>
            <a:ext cx="1622600" cy="1625600"/>
          </a:xfrm>
          <a:prstGeom prst="rect">
            <a:avLst/>
          </a:prstGeom>
          <a:noFill/>
          <a:ln>
            <a:noFill/>
          </a:ln>
        </p:spPr>
      </p:pic>
      <p:pic>
        <p:nvPicPr>
          <p:cNvPr descr=" " id="628" name="Google Shape;628;g2b484ac71c2_0_575"/>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29" name="Google Shape;629;g2b484ac71c2_0_575"/>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b484ac71c2_0_575"/>
          <p:cNvPicPr preferRelativeResize="0"/>
          <p:nvPr/>
        </p:nvPicPr>
        <p:blipFill rotWithShape="1">
          <a:blip r:embed="rId11">
            <a:alphaModFix/>
          </a:blip>
          <a:srcRect b="0" l="0" r="0" t="0"/>
          <a:stretch/>
        </p:blipFill>
        <p:spPr>
          <a:xfrm>
            <a:off x="9469266" y="11557000"/>
            <a:ext cx="1612633" cy="1625600"/>
          </a:xfrm>
          <a:prstGeom prst="rect">
            <a:avLst/>
          </a:prstGeom>
          <a:noFill/>
          <a:ln>
            <a:noFill/>
          </a:ln>
        </p:spPr>
      </p:pic>
      <p:sp>
        <p:nvSpPr>
          <p:cNvPr id="631" name="Google Shape;631;g2b484ac71c2_0_575"/>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32" name="Google Shape;632;g2b484ac71c2_0_575"/>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33" name="Google Shape;633;g2b484ac71c2_0_575"/>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34" name="Google Shape;634;g2b484ac71c2_0_575"/>
          <p:cNvSpPr/>
          <p:nvPr/>
        </p:nvSpPr>
        <p:spPr>
          <a:xfrm>
            <a:off x="13810859" y="749300"/>
            <a:ext cx="88107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639" name="Shape 639"/>
        <p:cNvGrpSpPr/>
        <p:nvPr/>
      </p:nvGrpSpPr>
      <p:grpSpPr>
        <a:xfrm>
          <a:off x="0" y="0"/>
          <a:ext cx="0" cy="0"/>
          <a:chOff x="0" y="0"/>
          <a:chExt cx="0" cy="0"/>
        </a:xfrm>
      </p:grpSpPr>
      <p:pic>
        <p:nvPicPr>
          <p:cNvPr descr=" " id="640" name="Google Shape;640;g2b484ac71c2_0_60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41" name="Google Shape;641;g2b484ac71c2_0_600"/>
          <p:cNvPicPr preferRelativeResize="0"/>
          <p:nvPr/>
        </p:nvPicPr>
        <p:blipFill rotWithShape="1">
          <a:blip r:embed="rId4">
            <a:alphaModFix/>
          </a:blip>
          <a:srcRect b="0" l="0" r="0" t="0"/>
          <a:stretch/>
        </p:blipFill>
        <p:spPr>
          <a:xfrm>
            <a:off x="685886" y="10566400"/>
            <a:ext cx="2403155" cy="2400300"/>
          </a:xfrm>
          <a:prstGeom prst="rect">
            <a:avLst/>
          </a:prstGeom>
          <a:noFill/>
          <a:ln>
            <a:noFill/>
          </a:ln>
        </p:spPr>
      </p:pic>
      <p:sp>
        <p:nvSpPr>
          <p:cNvPr id="642" name="Google Shape;642;g2b484ac71c2_0_6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g2b484ac71c2_0_6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44" name="Google Shape;644;g2b484ac71c2_0_600"/>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b484ac71c2_0_600"/>
          <p:cNvSpPr/>
          <p:nvPr/>
        </p:nvSpPr>
        <p:spPr>
          <a:xfrm>
            <a:off x="10173972" y="31242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b484ac71c2_0_600"/>
          <p:cNvPicPr preferRelativeResize="0"/>
          <p:nvPr/>
        </p:nvPicPr>
        <p:blipFill rotWithShape="1">
          <a:blip r:embed="rId6">
            <a:alphaModFix/>
          </a:blip>
          <a:srcRect b="0" l="0" r="0" t="0"/>
          <a:stretch/>
        </p:blipFill>
        <p:spPr>
          <a:xfrm>
            <a:off x="10478810" y="3467100"/>
            <a:ext cx="1117740" cy="1117600"/>
          </a:xfrm>
          <a:prstGeom prst="rect">
            <a:avLst/>
          </a:prstGeom>
          <a:noFill/>
          <a:ln>
            <a:noFill/>
          </a:ln>
        </p:spPr>
      </p:pic>
      <p:sp>
        <p:nvSpPr>
          <p:cNvPr id="647" name="Google Shape;647;g2b484ac71c2_0_600"/>
          <p:cNvSpPr/>
          <p:nvPr/>
        </p:nvSpPr>
        <p:spPr>
          <a:xfrm>
            <a:off x="11799775" y="3327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b484ac71c2_0_600"/>
          <p:cNvSpPr/>
          <p:nvPr/>
        </p:nvSpPr>
        <p:spPr>
          <a:xfrm>
            <a:off x="11799775" y="3327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49" name="Google Shape;649;g2b484ac71c2_0_600"/>
          <p:cNvSpPr/>
          <p:nvPr/>
        </p:nvSpPr>
        <p:spPr>
          <a:xfrm>
            <a:off x="11799775" y="4114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50" name="Google Shape;650;g2b484ac71c2_0_600"/>
          <p:cNvSpPr/>
          <p:nvPr/>
        </p:nvSpPr>
        <p:spPr>
          <a:xfrm>
            <a:off x="787498"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b484ac71c2_0_600"/>
          <p:cNvPicPr preferRelativeResize="0"/>
          <p:nvPr/>
        </p:nvPicPr>
        <p:blipFill rotWithShape="1">
          <a:blip r:embed="rId7">
            <a:alphaModFix/>
          </a:blip>
          <a:srcRect b="0" l="0" r="0" t="0"/>
          <a:stretch/>
        </p:blipFill>
        <p:spPr>
          <a:xfrm>
            <a:off x="1092337" y="5829300"/>
            <a:ext cx="1117740" cy="1117600"/>
          </a:xfrm>
          <a:prstGeom prst="rect">
            <a:avLst/>
          </a:prstGeom>
          <a:noFill/>
          <a:ln>
            <a:noFill/>
          </a:ln>
        </p:spPr>
      </p:pic>
      <p:sp>
        <p:nvSpPr>
          <p:cNvPr id="652" name="Google Shape;652;g2b484ac71c2_0_600"/>
          <p:cNvSpPr/>
          <p:nvPr/>
        </p:nvSpPr>
        <p:spPr>
          <a:xfrm>
            <a:off x="2413302"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b484ac71c2_0_600"/>
          <p:cNvSpPr/>
          <p:nvPr/>
        </p:nvSpPr>
        <p:spPr>
          <a:xfrm>
            <a:off x="2413302"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54" name="Google Shape;654;g2b484ac71c2_0_600"/>
          <p:cNvSpPr/>
          <p:nvPr/>
        </p:nvSpPr>
        <p:spPr>
          <a:xfrm>
            <a:off x="2413302"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55" name="Google Shape;655;g2b484ac71c2_0_600"/>
          <p:cNvSpPr/>
          <p:nvPr/>
        </p:nvSpPr>
        <p:spPr>
          <a:xfrm>
            <a:off x="3835879" y="78232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b484ac71c2_0_600"/>
          <p:cNvPicPr preferRelativeResize="0"/>
          <p:nvPr/>
        </p:nvPicPr>
        <p:blipFill rotWithShape="1">
          <a:blip r:embed="rId8">
            <a:alphaModFix/>
          </a:blip>
          <a:srcRect b="0" l="0" r="0" t="0"/>
          <a:stretch/>
        </p:blipFill>
        <p:spPr>
          <a:xfrm>
            <a:off x="4140718" y="8166100"/>
            <a:ext cx="1117740" cy="1117600"/>
          </a:xfrm>
          <a:prstGeom prst="rect">
            <a:avLst/>
          </a:prstGeom>
          <a:noFill/>
          <a:ln>
            <a:noFill/>
          </a:ln>
        </p:spPr>
      </p:pic>
      <p:sp>
        <p:nvSpPr>
          <p:cNvPr id="657" name="Google Shape;657;g2b484ac71c2_0_600"/>
          <p:cNvSpPr/>
          <p:nvPr/>
        </p:nvSpPr>
        <p:spPr>
          <a:xfrm>
            <a:off x="5461683" y="8026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b484ac71c2_0_600"/>
          <p:cNvSpPr/>
          <p:nvPr/>
        </p:nvSpPr>
        <p:spPr>
          <a:xfrm>
            <a:off x="5461683" y="8026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59" name="Google Shape;659;g2b484ac71c2_0_600"/>
          <p:cNvSpPr/>
          <p:nvPr/>
        </p:nvSpPr>
        <p:spPr>
          <a:xfrm>
            <a:off x="5461683" y="8813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60" name="Google Shape;660;g2b484ac71c2_0_600"/>
          <p:cNvSpPr/>
          <p:nvPr/>
        </p:nvSpPr>
        <p:spPr>
          <a:xfrm>
            <a:off x="3835879" y="102108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b484ac71c2_0_600"/>
          <p:cNvPicPr preferRelativeResize="0"/>
          <p:nvPr/>
        </p:nvPicPr>
        <p:blipFill rotWithShape="1">
          <a:blip r:embed="rId9">
            <a:alphaModFix/>
          </a:blip>
          <a:srcRect b="0" l="0" r="0" t="0"/>
          <a:stretch/>
        </p:blipFill>
        <p:spPr>
          <a:xfrm>
            <a:off x="4140718" y="10553700"/>
            <a:ext cx="1117740" cy="1117600"/>
          </a:xfrm>
          <a:prstGeom prst="rect">
            <a:avLst/>
          </a:prstGeom>
          <a:noFill/>
          <a:ln>
            <a:noFill/>
          </a:ln>
        </p:spPr>
      </p:pic>
      <p:sp>
        <p:nvSpPr>
          <p:cNvPr id="662" name="Google Shape;662;g2b484ac71c2_0_600"/>
          <p:cNvSpPr/>
          <p:nvPr/>
        </p:nvSpPr>
        <p:spPr>
          <a:xfrm>
            <a:off x="5461683"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b484ac71c2_0_600"/>
          <p:cNvSpPr/>
          <p:nvPr/>
        </p:nvSpPr>
        <p:spPr>
          <a:xfrm>
            <a:off x="5461683"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64" name="Google Shape;664;g2b484ac71c2_0_600"/>
          <p:cNvSpPr/>
          <p:nvPr/>
        </p:nvSpPr>
        <p:spPr>
          <a:xfrm>
            <a:off x="5461683"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65" name="Google Shape;665;g2b484ac71c2_0_600"/>
          <p:cNvSpPr/>
          <p:nvPr/>
        </p:nvSpPr>
        <p:spPr>
          <a:xfrm>
            <a:off x="15343518" y="78486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b484ac71c2_0_600"/>
          <p:cNvPicPr preferRelativeResize="0"/>
          <p:nvPr/>
        </p:nvPicPr>
        <p:blipFill rotWithShape="1">
          <a:blip r:embed="rId10">
            <a:alphaModFix/>
          </a:blip>
          <a:srcRect b="0" l="0" r="0" t="0"/>
          <a:stretch/>
        </p:blipFill>
        <p:spPr>
          <a:xfrm>
            <a:off x="15648356" y="8191500"/>
            <a:ext cx="1117740" cy="1117600"/>
          </a:xfrm>
          <a:prstGeom prst="rect">
            <a:avLst/>
          </a:prstGeom>
          <a:noFill/>
          <a:ln>
            <a:noFill/>
          </a:ln>
        </p:spPr>
      </p:pic>
      <p:sp>
        <p:nvSpPr>
          <p:cNvPr id="667" name="Google Shape;667;g2b484ac71c2_0_600"/>
          <p:cNvSpPr/>
          <p:nvPr/>
        </p:nvSpPr>
        <p:spPr>
          <a:xfrm>
            <a:off x="16969321" y="80518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b484ac71c2_0_600"/>
          <p:cNvSpPr/>
          <p:nvPr/>
        </p:nvSpPr>
        <p:spPr>
          <a:xfrm>
            <a:off x="16969321" y="80518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669" name="Google Shape;669;g2b484ac71c2_0_600"/>
          <p:cNvSpPr/>
          <p:nvPr/>
        </p:nvSpPr>
        <p:spPr>
          <a:xfrm>
            <a:off x="16969321" y="883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70" name="Google Shape;670;g2b484ac71c2_0_600"/>
          <p:cNvSpPr/>
          <p:nvPr/>
        </p:nvSpPr>
        <p:spPr>
          <a:xfrm>
            <a:off x="15343518" y="102108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b484ac71c2_0_600"/>
          <p:cNvPicPr preferRelativeResize="0"/>
          <p:nvPr/>
        </p:nvPicPr>
        <p:blipFill rotWithShape="1">
          <a:blip r:embed="rId11">
            <a:alphaModFix/>
          </a:blip>
          <a:srcRect b="0" l="0" r="0" t="0"/>
          <a:stretch/>
        </p:blipFill>
        <p:spPr>
          <a:xfrm>
            <a:off x="15648356" y="10553700"/>
            <a:ext cx="1117740" cy="1117600"/>
          </a:xfrm>
          <a:prstGeom prst="rect">
            <a:avLst/>
          </a:prstGeom>
          <a:noFill/>
          <a:ln>
            <a:noFill/>
          </a:ln>
        </p:spPr>
      </p:pic>
      <p:sp>
        <p:nvSpPr>
          <p:cNvPr id="672" name="Google Shape;672;g2b484ac71c2_0_600"/>
          <p:cNvSpPr/>
          <p:nvPr/>
        </p:nvSpPr>
        <p:spPr>
          <a:xfrm>
            <a:off x="16969321"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b484ac71c2_0_600"/>
          <p:cNvSpPr/>
          <p:nvPr/>
        </p:nvSpPr>
        <p:spPr>
          <a:xfrm>
            <a:off x="16969321"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674" name="Google Shape;674;g2b484ac71c2_0_600"/>
          <p:cNvSpPr/>
          <p:nvPr/>
        </p:nvSpPr>
        <p:spPr>
          <a:xfrm>
            <a:off x="16969321"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75" name="Google Shape;675;g2b484ac71c2_0_600"/>
          <p:cNvSpPr/>
          <p:nvPr/>
        </p:nvSpPr>
        <p:spPr>
          <a:xfrm>
            <a:off x="6681035"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b484ac71c2_0_600"/>
          <p:cNvPicPr preferRelativeResize="0"/>
          <p:nvPr/>
        </p:nvPicPr>
        <p:blipFill rotWithShape="1">
          <a:blip r:embed="rId12">
            <a:alphaModFix/>
          </a:blip>
          <a:srcRect b="0" l="0" r="0" t="0"/>
          <a:stretch/>
        </p:blipFill>
        <p:spPr>
          <a:xfrm>
            <a:off x="6985873" y="5829300"/>
            <a:ext cx="1117740" cy="1117600"/>
          </a:xfrm>
          <a:prstGeom prst="rect">
            <a:avLst/>
          </a:prstGeom>
          <a:noFill/>
          <a:ln>
            <a:noFill/>
          </a:ln>
        </p:spPr>
      </p:pic>
      <p:sp>
        <p:nvSpPr>
          <p:cNvPr id="677" name="Google Shape;677;g2b484ac71c2_0_600"/>
          <p:cNvSpPr/>
          <p:nvPr/>
        </p:nvSpPr>
        <p:spPr>
          <a:xfrm>
            <a:off x="8306838"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b484ac71c2_0_600"/>
          <p:cNvSpPr/>
          <p:nvPr/>
        </p:nvSpPr>
        <p:spPr>
          <a:xfrm>
            <a:off x="8306838"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679" name="Google Shape;679;g2b484ac71c2_0_600"/>
          <p:cNvSpPr/>
          <p:nvPr/>
        </p:nvSpPr>
        <p:spPr>
          <a:xfrm>
            <a:off x="8306838"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80" name="Google Shape;680;g2b484ac71c2_0_600"/>
          <p:cNvSpPr/>
          <p:nvPr/>
        </p:nvSpPr>
        <p:spPr>
          <a:xfrm>
            <a:off x="18468108"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b484ac71c2_0_600"/>
          <p:cNvPicPr preferRelativeResize="0"/>
          <p:nvPr/>
        </p:nvPicPr>
        <p:blipFill rotWithShape="1">
          <a:blip r:embed="rId13">
            <a:alphaModFix/>
          </a:blip>
          <a:srcRect b="0" l="0" r="0" t="0"/>
          <a:stretch/>
        </p:blipFill>
        <p:spPr>
          <a:xfrm>
            <a:off x="18772946" y="5829300"/>
            <a:ext cx="1117740" cy="1117600"/>
          </a:xfrm>
          <a:prstGeom prst="rect">
            <a:avLst/>
          </a:prstGeom>
          <a:noFill/>
          <a:ln>
            <a:noFill/>
          </a:ln>
        </p:spPr>
      </p:pic>
      <p:sp>
        <p:nvSpPr>
          <p:cNvPr id="682" name="Google Shape;682;g2b484ac71c2_0_600"/>
          <p:cNvSpPr/>
          <p:nvPr/>
        </p:nvSpPr>
        <p:spPr>
          <a:xfrm>
            <a:off x="20093911"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b484ac71c2_0_600"/>
          <p:cNvSpPr/>
          <p:nvPr/>
        </p:nvSpPr>
        <p:spPr>
          <a:xfrm>
            <a:off x="20093911"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684" name="Google Shape;684;g2b484ac71c2_0_600"/>
          <p:cNvSpPr/>
          <p:nvPr/>
        </p:nvSpPr>
        <p:spPr>
          <a:xfrm>
            <a:off x="20093911"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85" name="Google Shape;685;g2b484ac71c2_0_600"/>
          <p:cNvSpPr/>
          <p:nvPr/>
        </p:nvSpPr>
        <p:spPr>
          <a:xfrm>
            <a:off x="12574572"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g2b484ac71c2_0_600"/>
          <p:cNvPicPr preferRelativeResize="0"/>
          <p:nvPr/>
        </p:nvPicPr>
        <p:blipFill rotWithShape="1">
          <a:blip r:embed="rId14">
            <a:alphaModFix/>
          </a:blip>
          <a:srcRect b="0" l="0" r="0" t="0"/>
          <a:stretch/>
        </p:blipFill>
        <p:spPr>
          <a:xfrm>
            <a:off x="12879410" y="5829300"/>
            <a:ext cx="1117740" cy="1117600"/>
          </a:xfrm>
          <a:prstGeom prst="rect">
            <a:avLst/>
          </a:prstGeom>
          <a:noFill/>
          <a:ln>
            <a:noFill/>
          </a:ln>
        </p:spPr>
      </p:pic>
      <p:sp>
        <p:nvSpPr>
          <p:cNvPr id="687" name="Google Shape;687;g2b484ac71c2_0_600"/>
          <p:cNvSpPr/>
          <p:nvPr/>
        </p:nvSpPr>
        <p:spPr>
          <a:xfrm>
            <a:off x="14200375"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b484ac71c2_0_600"/>
          <p:cNvSpPr/>
          <p:nvPr/>
        </p:nvSpPr>
        <p:spPr>
          <a:xfrm>
            <a:off x="14200375"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689" name="Google Shape;689;g2b484ac71c2_0_600"/>
          <p:cNvSpPr/>
          <p:nvPr/>
        </p:nvSpPr>
        <p:spPr>
          <a:xfrm>
            <a:off x="14200375"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0" name="Google Shape;690;g2b484ac71c2_0_600"/>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91" name="Google Shape;691;g2b484ac71c2_0_600"/>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92" name="Google Shape;692;g2b484ac71c2_0_600"/>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93" name="Google Shape;693;g2b484ac71c2_0_600"/>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94" name="Google Shape;694;g2b484ac71c2_0_600"/>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95" name="Google Shape;695;g2b484ac71c2_0_600"/>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96" name="Google Shape;696;g2b484ac71c2_0_600"/>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97" name="Google Shape;697;g2b484ac71c2_0_600"/>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98" name="Google Shape;698;g2b484ac71c2_0_600"/>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99" name="Google Shape;699;g2b484ac71c2_0_600"/>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700" name="Google Shape;700;g2b484ac71c2_0_600"/>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701" name="Google Shape;701;g2b484ac71c2_0_600"/>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702" name="Google Shape;702;g2b484ac71c2_0_600"/>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3" name="Google Shape;703;g2b484ac71c2_0_600"/>
          <p:cNvSpPr/>
          <p:nvPr/>
        </p:nvSpPr>
        <p:spPr>
          <a:xfrm>
            <a:off x="6985873" y="571500"/>
            <a:ext cx="107541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708" name="Shape 708"/>
        <p:cNvGrpSpPr/>
        <p:nvPr/>
      </p:nvGrpSpPr>
      <p:grpSpPr>
        <a:xfrm>
          <a:off x="0" y="0"/>
          <a:ext cx="0" cy="0"/>
          <a:chOff x="0" y="0"/>
          <a:chExt cx="0" cy="0"/>
        </a:xfrm>
      </p:grpSpPr>
      <p:pic>
        <p:nvPicPr>
          <p:cNvPr descr=" " id="709" name="Google Shape;709;g2b484ac71c2_0_66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10" name="Google Shape;710;g2b484ac71c2_0_668"/>
          <p:cNvPicPr preferRelativeResize="0"/>
          <p:nvPr/>
        </p:nvPicPr>
        <p:blipFill rotWithShape="1">
          <a:blip r:embed="rId4">
            <a:alphaModFix/>
          </a:blip>
          <a:srcRect b="0" l="0" r="0" t="0"/>
          <a:stretch/>
        </p:blipFill>
        <p:spPr>
          <a:xfrm>
            <a:off x="1270159" y="965200"/>
            <a:ext cx="2514914" cy="2514600"/>
          </a:xfrm>
          <a:prstGeom prst="rect">
            <a:avLst/>
          </a:prstGeom>
          <a:noFill/>
          <a:ln>
            <a:noFill/>
          </a:ln>
        </p:spPr>
      </p:pic>
      <p:pic>
        <p:nvPicPr>
          <p:cNvPr descr=" " id="711" name="Google Shape;711;g2b484ac71c2_0_668"/>
          <p:cNvPicPr preferRelativeResize="0"/>
          <p:nvPr/>
        </p:nvPicPr>
        <p:blipFill rotWithShape="1">
          <a:blip r:embed="rId5">
            <a:alphaModFix/>
          </a:blip>
          <a:srcRect b="0" l="0" r="0" t="0"/>
          <a:stretch/>
        </p:blipFill>
        <p:spPr>
          <a:xfrm>
            <a:off x="22278584" y="12496800"/>
            <a:ext cx="520765" cy="520700"/>
          </a:xfrm>
          <a:prstGeom prst="rect">
            <a:avLst/>
          </a:prstGeom>
          <a:noFill/>
          <a:ln>
            <a:noFill/>
          </a:ln>
        </p:spPr>
      </p:pic>
      <p:pic>
        <p:nvPicPr>
          <p:cNvPr descr=" " id="712" name="Google Shape;712;g2b484ac71c2_0_668"/>
          <p:cNvPicPr preferRelativeResize="0"/>
          <p:nvPr/>
        </p:nvPicPr>
        <p:blipFill rotWithShape="1">
          <a:blip r:embed="rId6">
            <a:alphaModFix/>
          </a:blip>
          <a:srcRect b="0" l="0" r="0" t="0"/>
          <a:stretch/>
        </p:blipFill>
        <p:spPr>
          <a:xfrm>
            <a:off x="21186248" y="11417300"/>
            <a:ext cx="1346368" cy="1346200"/>
          </a:xfrm>
          <a:prstGeom prst="rect">
            <a:avLst/>
          </a:prstGeom>
          <a:noFill/>
          <a:ln>
            <a:noFill/>
          </a:ln>
        </p:spPr>
      </p:pic>
      <p:pic>
        <p:nvPicPr>
          <p:cNvPr descr=" " id="713" name="Google Shape;713;g2b484ac71c2_0_668"/>
          <p:cNvPicPr preferRelativeResize="0"/>
          <p:nvPr/>
        </p:nvPicPr>
        <p:blipFill rotWithShape="1">
          <a:blip r:embed="rId7">
            <a:alphaModFix/>
          </a:blip>
          <a:srcRect b="0" l="0" r="0" t="0"/>
          <a:stretch/>
        </p:blipFill>
        <p:spPr>
          <a:xfrm>
            <a:off x="368346" y="10134600"/>
            <a:ext cx="2883260" cy="2882900"/>
          </a:xfrm>
          <a:prstGeom prst="rect">
            <a:avLst/>
          </a:prstGeom>
          <a:noFill/>
          <a:ln>
            <a:noFill/>
          </a:ln>
        </p:spPr>
      </p:pic>
      <p:sp>
        <p:nvSpPr>
          <p:cNvPr id="714" name="Google Shape;714;g2b484ac71c2_0_6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b484ac71c2_0_66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16" name="Google Shape;716;g2b484ac71c2_0_668"/>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7" name="Google Shape;717;g2b484ac71c2_0_668"/>
          <p:cNvPicPr preferRelativeResize="0"/>
          <p:nvPr/>
        </p:nvPicPr>
        <p:blipFill rotWithShape="1">
          <a:blip r:embed="rId10">
            <a:alphaModFix/>
          </a:blip>
          <a:srcRect b="0" l="0" r="0" t="0"/>
          <a:stretch/>
        </p:blipFill>
        <p:spPr>
          <a:xfrm>
            <a:off x="368346" y="1498600"/>
            <a:ext cx="12130016" cy="11112500"/>
          </a:xfrm>
          <a:prstGeom prst="rect">
            <a:avLst/>
          </a:prstGeom>
          <a:noFill/>
          <a:ln>
            <a:noFill/>
          </a:ln>
        </p:spPr>
      </p:pic>
      <p:sp>
        <p:nvSpPr>
          <p:cNvPr id="718" name="Google Shape;718;g2b484ac71c2_0_668"/>
          <p:cNvSpPr/>
          <p:nvPr/>
        </p:nvSpPr>
        <p:spPr>
          <a:xfrm>
            <a:off x="13044530" y="2641600"/>
            <a:ext cx="100935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19" name="Google Shape;719;g2b484ac71c2_0_668"/>
          <p:cNvSpPr/>
          <p:nvPr/>
        </p:nvSpPr>
        <p:spPr>
          <a:xfrm>
            <a:off x="13044530"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41" name="Shape 41"/>
        <p:cNvGrpSpPr/>
        <p:nvPr/>
      </p:nvGrpSpPr>
      <p:grpSpPr>
        <a:xfrm>
          <a:off x="0" y="0"/>
          <a:ext cx="0" cy="0"/>
          <a:chOff x="0" y="0"/>
          <a:chExt cx="0" cy="0"/>
        </a:xfrm>
      </p:grpSpPr>
      <p:pic>
        <p:nvPicPr>
          <p:cNvPr descr=" " id="42" name="Google Shape;42;g2b484ac71c2_0_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 name="Google Shape;43;g2b484ac71c2_0_24"/>
          <p:cNvPicPr preferRelativeResize="0"/>
          <p:nvPr/>
        </p:nvPicPr>
        <p:blipFill rotWithShape="1">
          <a:blip r:embed="rId4">
            <a:alphaModFix/>
          </a:blip>
          <a:srcRect b="0" l="0" r="0" t="0"/>
          <a:stretch/>
        </p:blipFill>
        <p:spPr>
          <a:xfrm>
            <a:off x="20589273" y="800100"/>
            <a:ext cx="2489511" cy="2489200"/>
          </a:xfrm>
          <a:prstGeom prst="rect">
            <a:avLst/>
          </a:prstGeom>
          <a:noFill/>
          <a:ln>
            <a:noFill/>
          </a:ln>
        </p:spPr>
      </p:pic>
      <p:sp>
        <p:nvSpPr>
          <p:cNvPr id="44" name="Google Shape;44;g2b484ac71c2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2b484ac71c2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 name="Google Shape;46;g2b484ac71c2_0_24"/>
          <p:cNvSpPr/>
          <p:nvPr/>
        </p:nvSpPr>
        <p:spPr>
          <a:xfrm>
            <a:off x="4864708" y="1320800"/>
            <a:ext cx="15199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47" name="Google Shape;47;g2b484ac71c2_0_24"/>
          <p:cNvSpPr/>
          <p:nvPr/>
        </p:nvSpPr>
        <p:spPr>
          <a:xfrm>
            <a:off x="1663908"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b484ac71c2_0_24"/>
          <p:cNvSpPr/>
          <p:nvPr/>
        </p:nvSpPr>
        <p:spPr>
          <a:xfrm>
            <a:off x="1663908" y="4051300"/>
            <a:ext cx="1625700" cy="1625700"/>
          </a:xfrm>
          <a:prstGeom prst="roundRect">
            <a:avLst>
              <a:gd fmla="val 781313" name="adj"/>
            </a:avLst>
          </a:prstGeom>
          <a:solidFill>
            <a:srgbClr val="009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484ac71c2_0_24"/>
          <p:cNvSpPr/>
          <p:nvPr/>
        </p:nvSpPr>
        <p:spPr>
          <a:xfrm>
            <a:off x="2057657" y="4305300"/>
            <a:ext cx="838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0" name="Google Shape;50;g2b484ac71c2_0_24"/>
          <p:cNvSpPr/>
          <p:nvPr/>
        </p:nvSpPr>
        <p:spPr>
          <a:xfrm>
            <a:off x="3492937"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b484ac71c2_0_24"/>
          <p:cNvSpPr/>
          <p:nvPr/>
        </p:nvSpPr>
        <p:spPr>
          <a:xfrm>
            <a:off x="3492937"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2" name="Google Shape;52;g2b484ac71c2_0_24"/>
          <p:cNvSpPr/>
          <p:nvPr/>
        </p:nvSpPr>
        <p:spPr>
          <a:xfrm>
            <a:off x="3492937"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3" name="Google Shape;53;g2b484ac71c2_0_24"/>
          <p:cNvSpPr/>
          <p:nvPr/>
        </p:nvSpPr>
        <p:spPr>
          <a:xfrm>
            <a:off x="15915089"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484ac71c2_0_24"/>
          <p:cNvSpPr/>
          <p:nvPr/>
        </p:nvSpPr>
        <p:spPr>
          <a:xfrm>
            <a:off x="15915089" y="4051300"/>
            <a:ext cx="1625700" cy="1625700"/>
          </a:xfrm>
          <a:prstGeom prst="roundRect">
            <a:avLst>
              <a:gd fmla="val 781313" name="adj"/>
            </a:avLst>
          </a:prstGeom>
          <a:solidFill>
            <a:srgbClr val="009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484ac71c2_0_24"/>
          <p:cNvSpPr/>
          <p:nvPr/>
        </p:nvSpPr>
        <p:spPr>
          <a:xfrm>
            <a:off x="16251681" y="4305300"/>
            <a:ext cx="952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6" name="Google Shape;56;g2b484ac71c2_0_24"/>
          <p:cNvSpPr/>
          <p:nvPr/>
        </p:nvSpPr>
        <p:spPr>
          <a:xfrm>
            <a:off x="17744118"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b484ac71c2_0_24"/>
          <p:cNvSpPr/>
          <p:nvPr/>
        </p:nvSpPr>
        <p:spPr>
          <a:xfrm>
            <a:off x="17744118"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58" name="Google Shape;58;g2b484ac71c2_0_24"/>
          <p:cNvSpPr/>
          <p:nvPr/>
        </p:nvSpPr>
        <p:spPr>
          <a:xfrm>
            <a:off x="17744118"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9" name="Google Shape;59;g2b484ac71c2_0_24"/>
          <p:cNvSpPr/>
          <p:nvPr/>
        </p:nvSpPr>
        <p:spPr>
          <a:xfrm>
            <a:off x="1663908"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484ac71c2_0_24"/>
          <p:cNvSpPr/>
          <p:nvPr/>
        </p:nvSpPr>
        <p:spPr>
          <a:xfrm>
            <a:off x="1663908" y="7035800"/>
            <a:ext cx="1625700" cy="1625700"/>
          </a:xfrm>
          <a:prstGeom prst="roundRect">
            <a:avLst>
              <a:gd fmla="val 781313" name="adj"/>
            </a:avLst>
          </a:prstGeom>
          <a:solidFill>
            <a:srgbClr val="009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484ac71c2_0_24"/>
          <p:cNvSpPr/>
          <p:nvPr/>
        </p:nvSpPr>
        <p:spPr>
          <a:xfrm>
            <a:off x="1987798" y="7289800"/>
            <a:ext cx="978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2" name="Google Shape;62;g2b484ac71c2_0_24"/>
          <p:cNvSpPr/>
          <p:nvPr/>
        </p:nvSpPr>
        <p:spPr>
          <a:xfrm>
            <a:off x="3492937"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484ac71c2_0_24"/>
          <p:cNvSpPr/>
          <p:nvPr/>
        </p:nvSpPr>
        <p:spPr>
          <a:xfrm>
            <a:off x="3492937"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4" name="Google Shape;64;g2b484ac71c2_0_24"/>
          <p:cNvSpPr/>
          <p:nvPr/>
        </p:nvSpPr>
        <p:spPr>
          <a:xfrm>
            <a:off x="3492937"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5" name="Google Shape;65;g2b484ac71c2_0_24"/>
          <p:cNvSpPr/>
          <p:nvPr/>
        </p:nvSpPr>
        <p:spPr>
          <a:xfrm>
            <a:off x="15915089"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484ac71c2_0_24"/>
          <p:cNvSpPr/>
          <p:nvPr/>
        </p:nvSpPr>
        <p:spPr>
          <a:xfrm>
            <a:off x="15915089" y="7035800"/>
            <a:ext cx="1625700" cy="1625700"/>
          </a:xfrm>
          <a:prstGeom prst="roundRect">
            <a:avLst>
              <a:gd fmla="val 781313" name="adj"/>
            </a:avLst>
          </a:prstGeom>
          <a:solidFill>
            <a:srgbClr val="009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484ac71c2_0_24"/>
          <p:cNvSpPr/>
          <p:nvPr/>
        </p:nvSpPr>
        <p:spPr>
          <a:xfrm>
            <a:off x="16219927" y="7289800"/>
            <a:ext cx="10161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68" name="Google Shape;68;g2b484ac71c2_0_24"/>
          <p:cNvSpPr/>
          <p:nvPr/>
        </p:nvSpPr>
        <p:spPr>
          <a:xfrm>
            <a:off x="17744118"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b484ac71c2_0_24"/>
          <p:cNvSpPr/>
          <p:nvPr/>
        </p:nvSpPr>
        <p:spPr>
          <a:xfrm>
            <a:off x="17744118"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0" name="Google Shape;70;g2b484ac71c2_0_24"/>
          <p:cNvSpPr/>
          <p:nvPr/>
        </p:nvSpPr>
        <p:spPr>
          <a:xfrm>
            <a:off x="17744118"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1" name="Google Shape;71;g2b484ac71c2_0_24"/>
          <p:cNvSpPr/>
          <p:nvPr/>
        </p:nvSpPr>
        <p:spPr>
          <a:xfrm>
            <a:off x="1663908"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484ac71c2_0_24"/>
          <p:cNvSpPr/>
          <p:nvPr/>
        </p:nvSpPr>
        <p:spPr>
          <a:xfrm>
            <a:off x="1663908" y="10020300"/>
            <a:ext cx="1625700" cy="1625700"/>
          </a:xfrm>
          <a:prstGeom prst="roundRect">
            <a:avLst>
              <a:gd fmla="val 781313" name="adj"/>
            </a:avLst>
          </a:prstGeom>
          <a:solidFill>
            <a:srgbClr val="009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484ac71c2_0_24"/>
          <p:cNvSpPr/>
          <p:nvPr/>
        </p:nvSpPr>
        <p:spPr>
          <a:xfrm>
            <a:off x="1975097" y="10274300"/>
            <a:ext cx="1003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4" name="Google Shape;74;g2b484ac71c2_0_24"/>
          <p:cNvSpPr/>
          <p:nvPr/>
        </p:nvSpPr>
        <p:spPr>
          <a:xfrm>
            <a:off x="3492937"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b484ac71c2_0_24"/>
          <p:cNvSpPr/>
          <p:nvPr/>
        </p:nvSpPr>
        <p:spPr>
          <a:xfrm>
            <a:off x="3492937"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6" name="Google Shape;76;g2b484ac71c2_0_24"/>
          <p:cNvSpPr/>
          <p:nvPr/>
        </p:nvSpPr>
        <p:spPr>
          <a:xfrm>
            <a:off x="3492937"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7" name="Google Shape;77;g2b484ac71c2_0_24"/>
          <p:cNvSpPr/>
          <p:nvPr/>
        </p:nvSpPr>
        <p:spPr>
          <a:xfrm>
            <a:off x="15915089"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484ac71c2_0_24"/>
          <p:cNvSpPr/>
          <p:nvPr/>
        </p:nvSpPr>
        <p:spPr>
          <a:xfrm>
            <a:off x="15915089" y="10020300"/>
            <a:ext cx="1625700" cy="1625700"/>
          </a:xfrm>
          <a:prstGeom prst="roundRect">
            <a:avLst>
              <a:gd fmla="val 781313" name="adj"/>
            </a:avLst>
          </a:prstGeom>
          <a:solidFill>
            <a:srgbClr val="009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b484ac71c2_0_24"/>
          <p:cNvSpPr/>
          <p:nvPr/>
        </p:nvSpPr>
        <p:spPr>
          <a:xfrm>
            <a:off x="16232629" y="10274300"/>
            <a:ext cx="9906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0" name="Google Shape;80;g2b484ac71c2_0_24"/>
          <p:cNvSpPr/>
          <p:nvPr/>
        </p:nvSpPr>
        <p:spPr>
          <a:xfrm>
            <a:off x="17744118"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b484ac71c2_0_24"/>
          <p:cNvSpPr/>
          <p:nvPr/>
        </p:nvSpPr>
        <p:spPr>
          <a:xfrm>
            <a:off x="17744118"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2" name="Google Shape;82;g2b484ac71c2_0_24"/>
          <p:cNvSpPr/>
          <p:nvPr/>
        </p:nvSpPr>
        <p:spPr>
          <a:xfrm>
            <a:off x="17744118"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2b484ac71c2_0_24"/>
          <p:cNvPicPr preferRelativeResize="0"/>
          <p:nvPr/>
        </p:nvPicPr>
        <p:blipFill rotWithShape="1">
          <a:blip r:embed="rId6">
            <a:alphaModFix/>
          </a:blip>
          <a:srcRect b="0" l="0" r="0" t="0"/>
          <a:stretch/>
        </p:blipFill>
        <p:spPr>
          <a:xfrm>
            <a:off x="8141718" y="4241800"/>
            <a:ext cx="8116314" cy="850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88" name="Shape 88"/>
        <p:cNvGrpSpPr/>
        <p:nvPr/>
      </p:nvGrpSpPr>
      <p:grpSpPr>
        <a:xfrm>
          <a:off x="0" y="0"/>
          <a:ext cx="0" cy="0"/>
          <a:chOff x="0" y="0"/>
          <a:chExt cx="0" cy="0"/>
        </a:xfrm>
      </p:grpSpPr>
      <p:pic>
        <p:nvPicPr>
          <p:cNvPr descr=" " id="89" name="Google Shape;89;g2b484ac71c2_0_7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0" name="Google Shape;90;g2b484ac71c2_0_70"/>
          <p:cNvPicPr preferRelativeResize="0"/>
          <p:nvPr/>
        </p:nvPicPr>
        <p:blipFill rotWithShape="1">
          <a:blip r:embed="rId4">
            <a:alphaModFix/>
          </a:blip>
          <a:srcRect b="0" l="0" r="0" t="0"/>
          <a:stretch/>
        </p:blipFill>
        <p:spPr>
          <a:xfrm>
            <a:off x="21414877" y="10744200"/>
            <a:ext cx="2502213" cy="2501900"/>
          </a:xfrm>
          <a:prstGeom prst="rect">
            <a:avLst/>
          </a:prstGeom>
          <a:noFill/>
          <a:ln>
            <a:noFill/>
          </a:ln>
        </p:spPr>
      </p:pic>
      <p:sp>
        <p:nvSpPr>
          <p:cNvPr id="91" name="Google Shape;91;g2b484ac71c2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b484ac71c2_0_7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3" name="Google Shape;93;g2b484ac71c2_0_70"/>
          <p:cNvSpPr/>
          <p:nvPr/>
        </p:nvSpPr>
        <p:spPr>
          <a:xfrm>
            <a:off x="2959470" y="2743200"/>
            <a:ext cx="164190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g2b484ac71c2_0_70"/>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g2b484ac71c2_0_70"/>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00" name="Shape 100"/>
        <p:cNvGrpSpPr/>
        <p:nvPr/>
      </p:nvGrpSpPr>
      <p:grpSpPr>
        <a:xfrm>
          <a:off x="0" y="0"/>
          <a:ext cx="0" cy="0"/>
          <a:chOff x="0" y="0"/>
          <a:chExt cx="0" cy="0"/>
        </a:xfrm>
      </p:grpSpPr>
      <p:pic>
        <p:nvPicPr>
          <p:cNvPr descr=" " id="101" name="Google Shape;101;g2b484ac71c2_0_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2" name="Google Shape;102;g2b484ac71c2_0_81"/>
          <p:cNvPicPr preferRelativeResize="0"/>
          <p:nvPr/>
        </p:nvPicPr>
        <p:blipFill rotWithShape="1">
          <a:blip r:embed="rId4">
            <a:alphaModFix/>
          </a:blip>
          <a:srcRect b="0" l="0" r="0" t="0"/>
          <a:stretch/>
        </p:blipFill>
        <p:spPr>
          <a:xfrm>
            <a:off x="685886" y="10566400"/>
            <a:ext cx="2403155" cy="2400300"/>
          </a:xfrm>
          <a:prstGeom prst="rect">
            <a:avLst/>
          </a:prstGeom>
          <a:noFill/>
          <a:ln>
            <a:noFill/>
          </a:ln>
        </p:spPr>
      </p:pic>
      <p:sp>
        <p:nvSpPr>
          <p:cNvPr id="103" name="Google Shape;103;g2b484ac71c2_0_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b484ac71c2_0_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5" name="Google Shape;105;g2b484ac71c2_0_81"/>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6" name="Google Shape;106;g2b484ac71c2_0_81"/>
          <p:cNvSpPr/>
          <p:nvPr/>
        </p:nvSpPr>
        <p:spPr>
          <a:xfrm>
            <a:off x="13057232" y="27051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b484ac71c2_0_81"/>
          <p:cNvPicPr preferRelativeResize="0"/>
          <p:nvPr/>
        </p:nvPicPr>
        <p:blipFill rotWithShape="1">
          <a:blip r:embed="rId7">
            <a:alphaModFix/>
          </a:blip>
          <a:srcRect b="0" l="0" r="0" t="0"/>
          <a:stretch/>
        </p:blipFill>
        <p:spPr>
          <a:xfrm>
            <a:off x="13057232" y="3709429"/>
            <a:ext cx="1625803" cy="1547335"/>
          </a:xfrm>
          <a:prstGeom prst="rect">
            <a:avLst/>
          </a:prstGeom>
          <a:noFill/>
          <a:ln>
            <a:noFill/>
          </a:ln>
        </p:spPr>
      </p:pic>
      <p:sp>
        <p:nvSpPr>
          <p:cNvPr id="108" name="Google Shape;108;g2b484ac71c2_0_81"/>
          <p:cNvSpPr/>
          <p:nvPr/>
        </p:nvSpPr>
        <p:spPr>
          <a:xfrm>
            <a:off x="15089486" y="27051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b484ac71c2_0_81"/>
          <p:cNvSpPr/>
          <p:nvPr/>
        </p:nvSpPr>
        <p:spPr>
          <a:xfrm>
            <a:off x="15089486" y="27051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10" name="Google Shape;110;g2b484ac71c2_0_81"/>
          <p:cNvSpPr/>
          <p:nvPr/>
        </p:nvSpPr>
        <p:spPr>
          <a:xfrm>
            <a:off x="15089486" y="3822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1" name="Google Shape;111;g2b484ac71c2_0_81"/>
          <p:cNvSpPr/>
          <p:nvPr/>
        </p:nvSpPr>
        <p:spPr>
          <a:xfrm>
            <a:off x="13057232" y="68580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b484ac71c2_0_81"/>
          <p:cNvPicPr preferRelativeResize="0"/>
          <p:nvPr/>
        </p:nvPicPr>
        <p:blipFill rotWithShape="1">
          <a:blip r:embed="rId8">
            <a:alphaModFix/>
          </a:blip>
          <a:srcRect b="0" l="0" r="0" t="0"/>
          <a:stretch/>
        </p:blipFill>
        <p:spPr>
          <a:xfrm>
            <a:off x="13057232" y="7900516"/>
            <a:ext cx="1625803" cy="1470968"/>
          </a:xfrm>
          <a:prstGeom prst="rect">
            <a:avLst/>
          </a:prstGeom>
          <a:noFill/>
          <a:ln>
            <a:noFill/>
          </a:ln>
        </p:spPr>
      </p:pic>
      <p:sp>
        <p:nvSpPr>
          <p:cNvPr id="113" name="Google Shape;113;g2b484ac71c2_0_81"/>
          <p:cNvSpPr/>
          <p:nvPr/>
        </p:nvSpPr>
        <p:spPr>
          <a:xfrm>
            <a:off x="15089486" y="68580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b484ac71c2_0_81"/>
          <p:cNvSpPr/>
          <p:nvPr/>
        </p:nvSpPr>
        <p:spPr>
          <a:xfrm>
            <a:off x="15089486" y="68580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15" name="Google Shape;115;g2b484ac71c2_0_81"/>
          <p:cNvSpPr/>
          <p:nvPr/>
        </p:nvSpPr>
        <p:spPr>
          <a:xfrm>
            <a:off x="15089486" y="7975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20" name="Shape 120"/>
        <p:cNvGrpSpPr/>
        <p:nvPr/>
      </p:nvGrpSpPr>
      <p:grpSpPr>
        <a:xfrm>
          <a:off x="0" y="0"/>
          <a:ext cx="0" cy="0"/>
          <a:chOff x="0" y="0"/>
          <a:chExt cx="0" cy="0"/>
        </a:xfrm>
      </p:grpSpPr>
      <p:pic>
        <p:nvPicPr>
          <p:cNvPr descr=" " id="121" name="Google Shape;121;g2b484ac71c2_0_10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2" name="Google Shape;122;g2b484ac71c2_0_100"/>
          <p:cNvPicPr preferRelativeResize="0"/>
          <p:nvPr/>
        </p:nvPicPr>
        <p:blipFill rotWithShape="1">
          <a:blip r:embed="rId4">
            <a:alphaModFix/>
          </a:blip>
          <a:srcRect b="0" l="0" r="0" t="0"/>
          <a:stretch/>
        </p:blipFill>
        <p:spPr>
          <a:xfrm>
            <a:off x="20589273" y="800100"/>
            <a:ext cx="2489511" cy="2489200"/>
          </a:xfrm>
          <a:prstGeom prst="rect">
            <a:avLst/>
          </a:prstGeom>
          <a:noFill/>
          <a:ln>
            <a:noFill/>
          </a:ln>
        </p:spPr>
      </p:pic>
      <p:sp>
        <p:nvSpPr>
          <p:cNvPr id="123" name="Google Shape;123;g2b484ac71c2_0_1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b484ac71c2_0_1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5" name="Google Shape;125;g2b484ac71c2_0_100"/>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b484ac71c2_0_100"/>
          <p:cNvPicPr preferRelativeResize="0"/>
          <p:nvPr/>
        </p:nvPicPr>
        <p:blipFill rotWithShape="1">
          <a:blip r:embed="rId6">
            <a:alphaModFix/>
          </a:blip>
          <a:srcRect b="0" l="0" r="0" t="0"/>
          <a:stretch/>
        </p:blipFill>
        <p:spPr>
          <a:xfrm>
            <a:off x="6820824" y="1384300"/>
            <a:ext cx="1574854" cy="1625600"/>
          </a:xfrm>
          <a:prstGeom prst="rect">
            <a:avLst/>
          </a:prstGeom>
          <a:noFill/>
          <a:ln>
            <a:noFill/>
          </a:ln>
        </p:spPr>
      </p:pic>
      <p:sp>
        <p:nvSpPr>
          <p:cNvPr id="127" name="Google Shape;127;g2b484ac71c2_0_100"/>
          <p:cNvSpPr/>
          <p:nvPr/>
        </p:nvSpPr>
        <p:spPr>
          <a:xfrm>
            <a:off x="4832954" y="3619500"/>
            <a:ext cx="55506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b484ac71c2_0_100"/>
          <p:cNvSpPr/>
          <p:nvPr/>
        </p:nvSpPr>
        <p:spPr>
          <a:xfrm>
            <a:off x="4832954" y="3619500"/>
            <a:ext cx="57537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g2b484ac71c2_0_100"/>
          <p:cNvSpPr/>
          <p:nvPr/>
        </p:nvSpPr>
        <p:spPr>
          <a:xfrm>
            <a:off x="354374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b484ac71c2_0_100"/>
          <p:cNvSpPr/>
          <p:nvPr/>
        </p:nvSpPr>
        <p:spPr>
          <a:xfrm>
            <a:off x="3476001" y="5143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1" name="Google Shape;131;g2b484ac71c2_0_100"/>
          <p:cNvPicPr preferRelativeResize="0"/>
          <p:nvPr/>
        </p:nvPicPr>
        <p:blipFill rotWithShape="1">
          <a:blip r:embed="rId7">
            <a:alphaModFix/>
          </a:blip>
          <a:srcRect b="0" l="0" r="0" t="0"/>
          <a:stretch/>
        </p:blipFill>
        <p:spPr>
          <a:xfrm>
            <a:off x="3543743" y="7581900"/>
            <a:ext cx="8129016" cy="5016500"/>
          </a:xfrm>
          <a:prstGeom prst="rect">
            <a:avLst/>
          </a:prstGeom>
          <a:noFill/>
          <a:ln>
            <a:noFill/>
          </a:ln>
        </p:spPr>
      </p:pic>
      <p:sp>
        <p:nvSpPr>
          <p:cNvPr id="132" name="Google Shape;132;g2b484ac71c2_0_100"/>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b484ac71c2_0_100"/>
          <p:cNvPicPr preferRelativeResize="0"/>
          <p:nvPr/>
        </p:nvPicPr>
        <p:blipFill rotWithShape="1">
          <a:blip r:embed="rId8">
            <a:alphaModFix/>
          </a:blip>
          <a:srcRect b="0" l="0" r="0" t="0"/>
          <a:stretch/>
        </p:blipFill>
        <p:spPr>
          <a:xfrm>
            <a:off x="15900118" y="1384300"/>
            <a:ext cx="1655746" cy="1625600"/>
          </a:xfrm>
          <a:prstGeom prst="rect">
            <a:avLst/>
          </a:prstGeom>
          <a:noFill/>
          <a:ln>
            <a:noFill/>
          </a:ln>
        </p:spPr>
      </p:pic>
      <p:sp>
        <p:nvSpPr>
          <p:cNvPr id="134" name="Google Shape;134;g2b484ac71c2_0_100"/>
          <p:cNvSpPr/>
          <p:nvPr/>
        </p:nvSpPr>
        <p:spPr>
          <a:xfrm>
            <a:off x="14282935" y="3619500"/>
            <a:ext cx="4890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484ac71c2_0_100"/>
          <p:cNvSpPr/>
          <p:nvPr/>
        </p:nvSpPr>
        <p:spPr>
          <a:xfrm>
            <a:off x="14282935" y="3619500"/>
            <a:ext cx="5093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6" name="Google Shape;136;g2b484ac71c2_0_100"/>
          <p:cNvSpPr/>
          <p:nvPr/>
        </p:nvSpPr>
        <p:spPr>
          <a:xfrm>
            <a:off x="1266348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b484ac71c2_0_100"/>
          <p:cNvSpPr/>
          <p:nvPr/>
        </p:nvSpPr>
        <p:spPr>
          <a:xfrm>
            <a:off x="12595741" y="5143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8" name="Google Shape;138;g2b484ac71c2_0_100"/>
          <p:cNvPicPr preferRelativeResize="0"/>
          <p:nvPr/>
        </p:nvPicPr>
        <p:blipFill rotWithShape="1">
          <a:blip r:embed="rId9">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43" name="Shape 143"/>
        <p:cNvGrpSpPr/>
        <p:nvPr/>
      </p:nvGrpSpPr>
      <p:grpSpPr>
        <a:xfrm>
          <a:off x="0" y="0"/>
          <a:ext cx="0" cy="0"/>
          <a:chOff x="0" y="0"/>
          <a:chExt cx="0" cy="0"/>
        </a:xfrm>
      </p:grpSpPr>
      <p:pic>
        <p:nvPicPr>
          <p:cNvPr descr=" " id="144" name="Google Shape;144;g2b484ac71c2_0_1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5" name="Google Shape;145;g2b484ac71c2_0_122"/>
          <p:cNvPicPr preferRelativeResize="0"/>
          <p:nvPr/>
        </p:nvPicPr>
        <p:blipFill rotWithShape="1">
          <a:blip r:embed="rId4">
            <a:alphaModFix/>
          </a:blip>
          <a:srcRect b="0" l="0" r="0" t="0"/>
          <a:stretch/>
        </p:blipFill>
        <p:spPr>
          <a:xfrm>
            <a:off x="1270159" y="965200"/>
            <a:ext cx="2514914" cy="2514600"/>
          </a:xfrm>
          <a:prstGeom prst="rect">
            <a:avLst/>
          </a:prstGeom>
          <a:noFill/>
          <a:ln>
            <a:noFill/>
          </a:ln>
        </p:spPr>
      </p:pic>
      <p:pic>
        <p:nvPicPr>
          <p:cNvPr descr=" " id="146" name="Google Shape;146;g2b484ac71c2_0_122"/>
          <p:cNvPicPr preferRelativeResize="0"/>
          <p:nvPr/>
        </p:nvPicPr>
        <p:blipFill rotWithShape="1">
          <a:blip r:embed="rId5">
            <a:alphaModFix/>
          </a:blip>
          <a:srcRect b="0" l="0" r="0" t="0"/>
          <a:stretch/>
        </p:blipFill>
        <p:spPr>
          <a:xfrm>
            <a:off x="22278584" y="12496800"/>
            <a:ext cx="520765" cy="520700"/>
          </a:xfrm>
          <a:prstGeom prst="rect">
            <a:avLst/>
          </a:prstGeom>
          <a:noFill/>
          <a:ln>
            <a:noFill/>
          </a:ln>
        </p:spPr>
      </p:pic>
      <p:pic>
        <p:nvPicPr>
          <p:cNvPr descr=" " id="147" name="Google Shape;147;g2b484ac71c2_0_122"/>
          <p:cNvPicPr preferRelativeResize="0"/>
          <p:nvPr/>
        </p:nvPicPr>
        <p:blipFill rotWithShape="1">
          <a:blip r:embed="rId6">
            <a:alphaModFix/>
          </a:blip>
          <a:srcRect b="0" l="0" r="0" t="0"/>
          <a:stretch/>
        </p:blipFill>
        <p:spPr>
          <a:xfrm>
            <a:off x="21186248" y="11417300"/>
            <a:ext cx="1346368" cy="1346200"/>
          </a:xfrm>
          <a:prstGeom prst="rect">
            <a:avLst/>
          </a:prstGeom>
          <a:noFill/>
          <a:ln>
            <a:noFill/>
          </a:ln>
        </p:spPr>
      </p:pic>
      <p:pic>
        <p:nvPicPr>
          <p:cNvPr descr=" " id="148" name="Google Shape;148;g2b484ac71c2_0_122"/>
          <p:cNvPicPr preferRelativeResize="0"/>
          <p:nvPr/>
        </p:nvPicPr>
        <p:blipFill rotWithShape="1">
          <a:blip r:embed="rId7">
            <a:alphaModFix/>
          </a:blip>
          <a:srcRect b="0" l="0" r="0" t="0"/>
          <a:stretch/>
        </p:blipFill>
        <p:spPr>
          <a:xfrm>
            <a:off x="368346" y="10134600"/>
            <a:ext cx="2883260" cy="2882900"/>
          </a:xfrm>
          <a:prstGeom prst="rect">
            <a:avLst/>
          </a:prstGeom>
          <a:noFill/>
          <a:ln>
            <a:noFill/>
          </a:ln>
        </p:spPr>
      </p:pic>
      <p:sp>
        <p:nvSpPr>
          <p:cNvPr id="149" name="Google Shape;149;g2b484ac71c2_0_1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b484ac71c2_0_1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51" name="Google Shape;151;g2b484ac71c2_0_122"/>
          <p:cNvPicPr preferRelativeResize="0"/>
          <p:nvPr/>
        </p:nvPicPr>
        <p:blipFill rotWithShape="1">
          <a:blip r:embed="rId9">
            <a:alphaModFix/>
          </a:blip>
          <a:srcRect b="0" l="0" r="0" t="0"/>
          <a:stretch/>
        </p:blipFill>
        <p:spPr>
          <a:xfrm>
            <a:off x="0" y="1384300"/>
            <a:ext cx="5458634" cy="4437887"/>
          </a:xfrm>
          <a:prstGeom prst="rect">
            <a:avLst/>
          </a:prstGeom>
          <a:noFill/>
          <a:ln>
            <a:noFill/>
          </a:ln>
        </p:spPr>
      </p:pic>
      <p:sp>
        <p:nvSpPr>
          <p:cNvPr id="152" name="Google Shape;152;g2b484ac71c2_0_122"/>
          <p:cNvSpPr/>
          <p:nvPr/>
        </p:nvSpPr>
        <p:spPr>
          <a:xfrm>
            <a:off x="5842730" y="4229100"/>
            <a:ext cx="136035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b484ac71c2_0_122"/>
          <p:cNvSpPr/>
          <p:nvPr/>
        </p:nvSpPr>
        <p:spPr>
          <a:xfrm>
            <a:off x="5842730" y="4229100"/>
            <a:ext cx="13806600" cy="568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4" name="Google Shape;154;g2b484ac71c2_0_122"/>
          <p:cNvSpPr/>
          <p:nvPr/>
        </p:nvSpPr>
        <p:spPr>
          <a:xfrm>
            <a:off x="14949768" y="10020300"/>
            <a:ext cx="4648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59" name="Shape 159"/>
        <p:cNvGrpSpPr/>
        <p:nvPr/>
      </p:nvGrpSpPr>
      <p:grpSpPr>
        <a:xfrm>
          <a:off x="0" y="0"/>
          <a:ext cx="0" cy="0"/>
          <a:chOff x="0" y="0"/>
          <a:chExt cx="0" cy="0"/>
        </a:xfrm>
      </p:grpSpPr>
      <p:pic>
        <p:nvPicPr>
          <p:cNvPr descr=" " id="160" name="Google Shape;160;g2b484ac71c2_0_13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1" name="Google Shape;161;g2b484ac71c2_0_137"/>
          <p:cNvPicPr preferRelativeResize="0"/>
          <p:nvPr/>
        </p:nvPicPr>
        <p:blipFill rotWithShape="1">
          <a:blip r:embed="rId4">
            <a:alphaModFix/>
          </a:blip>
          <a:srcRect b="0" l="0" r="0" t="0"/>
          <a:stretch/>
        </p:blipFill>
        <p:spPr>
          <a:xfrm>
            <a:off x="21414877" y="10744200"/>
            <a:ext cx="2502213" cy="2501900"/>
          </a:xfrm>
          <a:prstGeom prst="rect">
            <a:avLst/>
          </a:prstGeom>
          <a:noFill/>
          <a:ln>
            <a:noFill/>
          </a:ln>
        </p:spPr>
      </p:pic>
      <p:sp>
        <p:nvSpPr>
          <p:cNvPr id="162" name="Google Shape;162;g2b484ac71c2_0_1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b484ac71c2_0_13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4" name="Google Shape;164;g2b484ac71c2_0_137"/>
          <p:cNvPicPr preferRelativeResize="0"/>
          <p:nvPr/>
        </p:nvPicPr>
        <p:blipFill rotWithShape="1">
          <a:blip r:embed="rId6">
            <a:alphaModFix/>
          </a:blip>
          <a:srcRect b="0" l="0" r="0" t="0"/>
          <a:stretch/>
        </p:blipFill>
        <p:spPr>
          <a:xfrm>
            <a:off x="8395749" y="1866900"/>
            <a:ext cx="7595549" cy="10147300"/>
          </a:xfrm>
          <a:prstGeom prst="rect">
            <a:avLst/>
          </a:prstGeom>
          <a:noFill/>
          <a:ln>
            <a:noFill/>
          </a:ln>
        </p:spPr>
      </p:pic>
      <p:sp>
        <p:nvSpPr>
          <p:cNvPr id="165" name="Google Shape;165;g2b484ac71c2_0_137"/>
          <p:cNvSpPr/>
          <p:nvPr/>
        </p:nvSpPr>
        <p:spPr>
          <a:xfrm>
            <a:off x="3086486" y="18669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b484ac71c2_0_137"/>
          <p:cNvSpPr/>
          <p:nvPr/>
        </p:nvSpPr>
        <p:spPr>
          <a:xfrm>
            <a:off x="3086486" y="1866900"/>
            <a:ext cx="4572600" cy="29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67" name="Google Shape;167;g2b484ac71c2_0_137"/>
          <p:cNvSpPr/>
          <p:nvPr/>
        </p:nvSpPr>
        <p:spPr>
          <a:xfrm>
            <a:off x="3086486" y="49149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8" name="Google Shape;168;g2b484ac71c2_0_137"/>
          <p:cNvSpPr/>
          <p:nvPr/>
        </p:nvSpPr>
        <p:spPr>
          <a:xfrm>
            <a:off x="16931216" y="65278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b484ac71c2_0_137"/>
          <p:cNvSpPr/>
          <p:nvPr/>
        </p:nvSpPr>
        <p:spPr>
          <a:xfrm>
            <a:off x="16931216" y="6527800"/>
            <a:ext cx="4572600" cy="29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70" name="Google Shape;170;g2b484ac71c2_0_137"/>
          <p:cNvSpPr/>
          <p:nvPr/>
        </p:nvSpPr>
        <p:spPr>
          <a:xfrm>
            <a:off x="16931216" y="957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F6"/>
        </a:solidFill>
      </p:bgPr>
    </p:bg>
    <p:spTree>
      <p:nvGrpSpPr>
        <p:cNvPr id="175" name="Shape 175"/>
        <p:cNvGrpSpPr/>
        <p:nvPr/>
      </p:nvGrpSpPr>
      <p:grpSpPr>
        <a:xfrm>
          <a:off x="0" y="0"/>
          <a:ext cx="0" cy="0"/>
          <a:chOff x="0" y="0"/>
          <a:chExt cx="0" cy="0"/>
        </a:xfrm>
      </p:grpSpPr>
      <p:pic>
        <p:nvPicPr>
          <p:cNvPr descr=" " id="176" name="Google Shape;176;g2b484ac71c2_0_15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7" name="Google Shape;177;g2b484ac71c2_0_152"/>
          <p:cNvPicPr preferRelativeResize="0"/>
          <p:nvPr/>
        </p:nvPicPr>
        <p:blipFill rotWithShape="1">
          <a:blip r:embed="rId4">
            <a:alphaModFix/>
          </a:blip>
          <a:srcRect b="0" l="0" r="0" t="0"/>
          <a:stretch/>
        </p:blipFill>
        <p:spPr>
          <a:xfrm>
            <a:off x="685886" y="10566400"/>
            <a:ext cx="2403155" cy="2400300"/>
          </a:xfrm>
          <a:prstGeom prst="rect">
            <a:avLst/>
          </a:prstGeom>
          <a:noFill/>
          <a:ln>
            <a:noFill/>
          </a:ln>
        </p:spPr>
      </p:pic>
      <p:sp>
        <p:nvSpPr>
          <p:cNvPr id="178" name="Google Shape;178;g2b484ac71c2_0_152"/>
          <p:cNvSpPr/>
          <p:nvPr/>
        </p:nvSpPr>
        <p:spPr>
          <a:xfrm>
            <a:off x="2091528" y="749300"/>
            <a:ext cx="20216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179" name="Google Shape;179;g2b484ac71c2_0_152"/>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b484ac71c2_0_152"/>
          <p:cNvSpPr/>
          <p:nvPr/>
        </p:nvSpPr>
        <p:spPr>
          <a:xfrm>
            <a:off x="2146568" y="4025900"/>
            <a:ext cx="8205300" cy="8204100"/>
          </a:xfrm>
          <a:prstGeom prst="ellipse">
            <a:avLst/>
          </a:prstGeom>
          <a:solidFill>
            <a:srgbClr val="009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b484ac71c2_0_152"/>
          <p:cNvSpPr/>
          <p:nvPr/>
        </p:nvSpPr>
        <p:spPr>
          <a:xfrm>
            <a:off x="3175397" y="5918200"/>
            <a:ext cx="6160200" cy="6159600"/>
          </a:xfrm>
          <a:prstGeom prst="ellipse">
            <a:avLst/>
          </a:prstGeom>
          <a:solidFill>
            <a:srgbClr val="2D2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484ac71c2_0_152"/>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b484ac71c2_0_152"/>
          <p:cNvSpPr/>
          <p:nvPr/>
        </p:nvSpPr>
        <p:spPr>
          <a:xfrm>
            <a:off x="5410876" y="4470400"/>
            <a:ext cx="1651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184" name="Google Shape;184;g2b484ac71c2_0_152"/>
          <p:cNvSpPr/>
          <p:nvPr/>
        </p:nvSpPr>
        <p:spPr>
          <a:xfrm>
            <a:off x="5423578" y="9283700"/>
            <a:ext cx="1663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9E49"/>
              </a:buClr>
              <a:buSzPts val="4800"/>
              <a:buFont typeface="Poppins"/>
              <a:buNone/>
            </a:pPr>
            <a:r>
              <a:rPr b="1" i="0" lang="en-US" sz="4800" u="none" cap="none" strike="noStrike">
                <a:solidFill>
                  <a:srgbClr val="009E49"/>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185" name="Google Shape;185;g2b484ac71c2_0_152"/>
          <p:cNvSpPr/>
          <p:nvPr/>
        </p:nvSpPr>
        <p:spPr>
          <a:xfrm>
            <a:off x="5372772" y="6350000"/>
            <a:ext cx="1765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186" name="Google Shape;186;g2b484ac71c2_0_1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b484ac71c2_0_1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8" name="Google Shape;188;g2b484ac71c2_0_152"/>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b484ac71c2_0_152"/>
          <p:cNvPicPr preferRelativeResize="0"/>
          <p:nvPr/>
        </p:nvPicPr>
        <p:blipFill rotWithShape="1">
          <a:blip r:embed="rId6">
            <a:alphaModFix/>
          </a:blip>
          <a:srcRect b="0" l="0" r="0" t="0"/>
          <a:stretch/>
        </p:blipFill>
        <p:spPr>
          <a:xfrm>
            <a:off x="12638080" y="3594100"/>
            <a:ext cx="1106130" cy="1016000"/>
          </a:xfrm>
          <a:prstGeom prst="rect">
            <a:avLst/>
          </a:prstGeom>
          <a:noFill/>
          <a:ln>
            <a:noFill/>
          </a:ln>
        </p:spPr>
      </p:pic>
      <p:sp>
        <p:nvSpPr>
          <p:cNvPr id="190" name="Google Shape;190;g2b484ac71c2_0_152"/>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b484ac71c2_0_152"/>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2" name="Google Shape;192;g2b484ac71c2_0_152"/>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b484ac71c2_0_152"/>
          <p:cNvPicPr preferRelativeResize="0"/>
          <p:nvPr/>
        </p:nvPicPr>
        <p:blipFill rotWithShape="1">
          <a:blip r:embed="rId7">
            <a:alphaModFix/>
          </a:blip>
          <a:srcRect b="0" l="0" r="0" t="0"/>
          <a:stretch/>
        </p:blipFill>
        <p:spPr>
          <a:xfrm>
            <a:off x="12638080" y="6946900"/>
            <a:ext cx="996209" cy="1016000"/>
          </a:xfrm>
          <a:prstGeom prst="rect">
            <a:avLst/>
          </a:prstGeom>
          <a:noFill/>
          <a:ln>
            <a:noFill/>
          </a:ln>
        </p:spPr>
      </p:pic>
      <p:sp>
        <p:nvSpPr>
          <p:cNvPr id="194" name="Google Shape;194;g2b484ac71c2_0_152"/>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b484ac71c2_0_152"/>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6" name="Google Shape;196;g2b484ac71c2_0_152"/>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b484ac71c2_0_152"/>
          <p:cNvPicPr preferRelativeResize="0"/>
          <p:nvPr/>
        </p:nvPicPr>
        <p:blipFill rotWithShape="1">
          <a:blip r:embed="rId8">
            <a:alphaModFix/>
          </a:blip>
          <a:srcRect b="0" l="0" r="0" t="0"/>
          <a:stretch/>
        </p:blipFill>
        <p:spPr>
          <a:xfrm>
            <a:off x="12638080" y="10299700"/>
            <a:ext cx="1034941" cy="1016000"/>
          </a:xfrm>
          <a:prstGeom prst="rect">
            <a:avLst/>
          </a:prstGeom>
          <a:noFill/>
          <a:ln>
            <a:noFill/>
          </a:ln>
        </p:spPr>
      </p:pic>
      <p:sp>
        <p:nvSpPr>
          <p:cNvPr id="198" name="Google Shape;198;g2b484ac71c2_0_152"/>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b484ac71c2_0_152"/>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2024-01-30T02:05:36Z</dcterms:created>
  <dc:creator>PptxGenJS</dc:creator>
</cp:coreProperties>
</file>