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" name="Google Shape;6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0" y="484909"/>
            <a:ext cx="497999" cy="841801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531800" y="4521475"/>
            <a:ext cx="8614500" cy="62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8.png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7" l="0" r="0" t="39"/>
          <a:stretch/>
        </p:blipFill>
        <p:spPr>
          <a:xfrm>
            <a:off x="1" y="0"/>
            <a:ext cx="49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800" y="4743825"/>
            <a:ext cx="1761387" cy="33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73610" y="4743825"/>
            <a:ext cx="801965" cy="33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1">
            <a:alphaModFix/>
          </a:blip>
          <a:srcRect b="29" l="0" r="0" t="19812"/>
          <a:stretch/>
        </p:blipFill>
        <p:spPr>
          <a:xfrm>
            <a:off x="1" y="1017724"/>
            <a:ext cx="497998" cy="412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2521527"/>
            <a:ext cx="497999" cy="2621973"/>
          </a:xfrm>
          <a:prstGeom prst="rect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"/>
          <p:cNvSpPr txBox="1"/>
          <p:nvPr/>
        </p:nvSpPr>
        <p:spPr>
          <a:xfrm rot="-5400000">
            <a:off x="-814380" y="3756335"/>
            <a:ext cx="20851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l-PL" sz="2000" u="none" cap="none" strike="noStrike">
                <a:solidFill>
                  <a:schemeClr val="lt1"/>
                </a:solidFill>
                <a:latin typeface="Dosis ExtraLight"/>
                <a:ea typeface="Dosis ExtraLight"/>
                <a:cs typeface="Dosis ExtraLight"/>
                <a:sym typeface="Dosis ExtraLight"/>
              </a:rPr>
              <a:t>Analiza mediów</a:t>
            </a:r>
            <a:endParaRPr b="0" i="0" sz="1400" u="none" cap="none" strike="noStrike">
              <a:solidFill>
                <a:srgbClr val="000000"/>
              </a:solidFill>
              <a:latin typeface="Dosis ExtraLight"/>
              <a:ea typeface="Dosis ExtraLight"/>
              <a:cs typeface="Dosis ExtraLight"/>
              <a:sym typeface="Dosis ExtraLigh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jp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7.png"/><Relationship Id="rId5" Type="http://schemas.openxmlformats.org/officeDocument/2006/relationships/image" Target="../media/image19.png"/><Relationship Id="rId6" Type="http://schemas.openxmlformats.org/officeDocument/2006/relationships/image" Target="../media/image7.png"/><Relationship Id="rId7" Type="http://schemas.openxmlformats.org/officeDocument/2006/relationships/image" Target="../media/image20.png"/><Relationship Id="rId8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title"/>
          </p:nvPr>
        </p:nvSpPr>
        <p:spPr>
          <a:xfrm>
            <a:off x="899697" y="1944910"/>
            <a:ext cx="4669178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pl-PL" sz="4800"/>
              <a:t>Myślenie nieszablonowe</a:t>
            </a:r>
            <a:endParaRPr b="1" sz="4800"/>
          </a:p>
        </p:txBody>
      </p:sp>
      <p:sp>
        <p:nvSpPr>
          <p:cNvPr id="64" name="Google Shape;64;p13"/>
          <p:cNvSpPr txBox="1"/>
          <p:nvPr/>
        </p:nvSpPr>
        <p:spPr>
          <a:xfrm>
            <a:off x="1065000" y="53850"/>
            <a:ext cx="8010900" cy="35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Jakie uczucia wzbudza we mnie mowa nienawiści? &gt; Analiza mediów &gt; </a:t>
            </a:r>
            <a:r>
              <a:rPr b="1" i="0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Myślenie nieszablonowe</a:t>
            </a:r>
            <a:endParaRPr b="1" i="0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500" y="52850"/>
            <a:ext cx="441001" cy="40792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620550" y="3657650"/>
            <a:ext cx="79029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30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„Jeden obraz wart jest tysiąc słów”</a:t>
            </a:r>
            <a:endParaRPr b="0" i="0" sz="30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771692" y="4177158"/>
            <a:ext cx="79029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pl-PL" sz="1400" u="none" cap="none" strike="noStrike">
                <a:solidFill>
                  <a:srgbClr val="5D7C8A"/>
                </a:solidFill>
                <a:latin typeface="Arial"/>
                <a:ea typeface="Arial"/>
                <a:cs typeface="Arial"/>
                <a:sym typeface="Arial"/>
              </a:rPr>
              <a:t>Frederick R. Barnard</a:t>
            </a:r>
            <a:endParaRPr b="0" i="1" sz="1400" u="none" cap="none" strike="noStrike">
              <a:solidFill>
                <a:srgbClr val="5D7C8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68875" y="1084937"/>
            <a:ext cx="2704725" cy="270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58575" y="628750"/>
            <a:ext cx="1106250" cy="110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/>
          <p:nvPr/>
        </p:nvSpPr>
        <p:spPr>
          <a:xfrm>
            <a:off x="1779599" y="3795624"/>
            <a:ext cx="3681575" cy="599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5555768" y="3795625"/>
            <a:ext cx="3203207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 rotWithShape="1">
          <a:blip r:embed="rId3">
            <a:alphaModFix/>
          </a:blip>
          <a:srcRect b="11268" l="0" r="0" t="0"/>
          <a:stretch/>
        </p:blipFill>
        <p:spPr>
          <a:xfrm>
            <a:off x="1873225" y="310075"/>
            <a:ext cx="5742021" cy="34002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22"/>
          <p:cNvGrpSpPr/>
          <p:nvPr/>
        </p:nvGrpSpPr>
        <p:grpSpPr>
          <a:xfrm>
            <a:off x="1501575" y="95225"/>
            <a:ext cx="610200" cy="610200"/>
            <a:chOff x="1246800" y="87275"/>
            <a:chExt cx="610200" cy="610200"/>
          </a:xfrm>
        </p:grpSpPr>
        <p:sp>
          <p:nvSpPr>
            <p:cNvPr id="151" name="Google Shape;151;p22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2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23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158" name="Google Shape;158;p23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159" name="Google Shape;159;p23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160" name="Google Shape;160;p23"/>
          <p:cNvPicPr preferRelativeResize="0"/>
          <p:nvPr/>
        </p:nvPicPr>
        <p:blipFill rotWithShape="1">
          <a:blip r:embed="rId3">
            <a:alphaModFix/>
          </a:blip>
          <a:srcRect b="27237" l="58764" r="29552" t="58390"/>
          <a:stretch/>
        </p:blipFill>
        <p:spPr>
          <a:xfrm>
            <a:off x="1242375" y="601288"/>
            <a:ext cx="4038926" cy="37241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" name="Google Shape;161;p23"/>
          <p:cNvGrpSpPr/>
          <p:nvPr/>
        </p:nvGrpSpPr>
        <p:grpSpPr>
          <a:xfrm>
            <a:off x="929959" y="352041"/>
            <a:ext cx="564347" cy="604801"/>
            <a:chOff x="3278784" y="65416"/>
            <a:chExt cx="564347" cy="604801"/>
          </a:xfrm>
        </p:grpSpPr>
        <p:sp>
          <p:nvSpPr>
            <p:cNvPr id="162" name="Google Shape;162;p23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4"/>
          <p:cNvGrpSpPr/>
          <p:nvPr/>
        </p:nvGrpSpPr>
        <p:grpSpPr>
          <a:xfrm>
            <a:off x="5805325" y="1227816"/>
            <a:ext cx="2999400" cy="2206050"/>
            <a:chOff x="5821375" y="1781638"/>
            <a:chExt cx="2999400" cy="2941400"/>
          </a:xfrm>
        </p:grpSpPr>
        <p:sp>
          <p:nvSpPr>
            <p:cNvPr id="169" name="Google Shape;169;p24"/>
            <p:cNvSpPr txBox="1"/>
            <p:nvPr/>
          </p:nvSpPr>
          <p:spPr>
            <a:xfrm>
              <a:off x="5821375" y="17816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170" name="Google Shape;170;p24"/>
            <p:cNvSpPr txBox="1"/>
            <p:nvPr/>
          </p:nvSpPr>
          <p:spPr>
            <a:xfrm>
              <a:off x="5821375" y="4200438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171" name="Google Shape;171;p24"/>
          <p:cNvPicPr preferRelativeResize="0"/>
          <p:nvPr/>
        </p:nvPicPr>
        <p:blipFill rotWithShape="1">
          <a:blip r:embed="rId3">
            <a:alphaModFix/>
          </a:blip>
          <a:srcRect b="26548" l="58764" r="16490" t="48964"/>
          <a:stretch/>
        </p:blipFill>
        <p:spPr>
          <a:xfrm>
            <a:off x="1178375" y="991800"/>
            <a:ext cx="4260552" cy="31599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24"/>
          <p:cNvGrpSpPr/>
          <p:nvPr/>
        </p:nvGrpSpPr>
        <p:grpSpPr>
          <a:xfrm>
            <a:off x="870325" y="672028"/>
            <a:ext cx="564947" cy="605446"/>
            <a:chOff x="727000" y="250028"/>
            <a:chExt cx="564947" cy="605446"/>
          </a:xfrm>
        </p:grpSpPr>
        <p:sp>
          <p:nvSpPr>
            <p:cNvPr id="173" name="Google Shape;173;p24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4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/>
        </p:nvSpPr>
        <p:spPr>
          <a:xfrm>
            <a:off x="1779599" y="3795625"/>
            <a:ext cx="3549145" cy="4989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25"/>
          <p:cNvPicPr preferRelativeResize="0"/>
          <p:nvPr/>
        </p:nvPicPr>
        <p:blipFill rotWithShape="1">
          <a:blip r:embed="rId3">
            <a:alphaModFix/>
          </a:blip>
          <a:srcRect b="0" l="0" r="0" t="7535"/>
          <a:stretch/>
        </p:blipFill>
        <p:spPr>
          <a:xfrm>
            <a:off x="2204124" y="178425"/>
            <a:ext cx="5269001" cy="365134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25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183" name="Google Shape;183;p25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5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p2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190" name="Google Shape;190;p2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191" name="Google Shape;191;p2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192" name="Google Shape;192;p26"/>
          <p:cNvPicPr preferRelativeResize="0"/>
          <p:nvPr/>
        </p:nvPicPr>
        <p:blipFill rotWithShape="1">
          <a:blip r:embed="rId3">
            <a:alphaModFix/>
          </a:blip>
          <a:srcRect b="59192" l="24971" r="60044" t="18124"/>
          <a:stretch/>
        </p:blipFill>
        <p:spPr>
          <a:xfrm>
            <a:off x="1590325" y="767675"/>
            <a:ext cx="3429224" cy="3464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p26"/>
          <p:cNvGrpSpPr/>
          <p:nvPr/>
        </p:nvGrpSpPr>
        <p:grpSpPr>
          <a:xfrm>
            <a:off x="1280284" y="479441"/>
            <a:ext cx="564347" cy="604801"/>
            <a:chOff x="3278784" y="65416"/>
            <a:chExt cx="564347" cy="604801"/>
          </a:xfrm>
        </p:grpSpPr>
        <p:sp>
          <p:nvSpPr>
            <p:cNvPr id="194" name="Google Shape;194;p26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6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27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01" name="Google Shape;201;p27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02" name="Google Shape;202;p27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03" name="Google Shape;203;p27"/>
          <p:cNvPicPr preferRelativeResize="0"/>
          <p:nvPr/>
        </p:nvPicPr>
        <p:blipFill rotWithShape="1">
          <a:blip r:embed="rId3">
            <a:alphaModFix/>
          </a:blip>
          <a:srcRect b="13274" l="22612" r="38660" t="18124"/>
          <a:stretch/>
        </p:blipFill>
        <p:spPr>
          <a:xfrm>
            <a:off x="1751950" y="501900"/>
            <a:ext cx="3303976" cy="39058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27"/>
          <p:cNvGrpSpPr/>
          <p:nvPr/>
        </p:nvGrpSpPr>
        <p:grpSpPr>
          <a:xfrm>
            <a:off x="1483400" y="250053"/>
            <a:ext cx="564947" cy="605446"/>
            <a:chOff x="727000" y="250028"/>
            <a:chExt cx="564947" cy="605446"/>
          </a:xfrm>
        </p:grpSpPr>
        <p:sp>
          <p:nvSpPr>
            <p:cNvPr id="205" name="Google Shape;205;p27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7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5350" y="358650"/>
            <a:ext cx="5225171" cy="3487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1779599" y="3795625"/>
            <a:ext cx="3492389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28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15" name="Google Shape;215;p28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8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9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22" name="Google Shape;222;p29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23" name="Google Shape;223;p29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24" name="Google Shape;224;p29"/>
          <p:cNvPicPr preferRelativeResize="0"/>
          <p:nvPr/>
        </p:nvPicPr>
        <p:blipFill rotWithShape="1">
          <a:blip r:embed="rId3">
            <a:alphaModFix/>
          </a:blip>
          <a:srcRect b="0" l="29322" r="39953" t="24126"/>
          <a:stretch/>
        </p:blipFill>
        <p:spPr>
          <a:xfrm>
            <a:off x="1937125" y="511275"/>
            <a:ext cx="2371304" cy="3904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29"/>
          <p:cNvGrpSpPr/>
          <p:nvPr/>
        </p:nvGrpSpPr>
        <p:grpSpPr>
          <a:xfrm>
            <a:off x="1590809" y="280391"/>
            <a:ext cx="564347" cy="604801"/>
            <a:chOff x="3278784" y="65416"/>
            <a:chExt cx="564347" cy="604801"/>
          </a:xfrm>
        </p:grpSpPr>
        <p:sp>
          <p:nvSpPr>
            <p:cNvPr id="226" name="Google Shape;226;p29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9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30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33" name="Google Shape;233;p30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34" name="Google Shape;234;p30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35" name="Google Shape;235;p30"/>
          <p:cNvPicPr preferRelativeResize="0"/>
          <p:nvPr/>
        </p:nvPicPr>
        <p:blipFill rotWithShape="1">
          <a:blip r:embed="rId3">
            <a:alphaModFix/>
          </a:blip>
          <a:srcRect b="0" l="29323" r="0" t="-50"/>
          <a:stretch/>
        </p:blipFill>
        <p:spPr>
          <a:xfrm>
            <a:off x="1280175" y="575400"/>
            <a:ext cx="4000877" cy="3775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30"/>
          <p:cNvGrpSpPr/>
          <p:nvPr/>
        </p:nvGrpSpPr>
        <p:grpSpPr>
          <a:xfrm>
            <a:off x="1013650" y="297828"/>
            <a:ext cx="564947" cy="605446"/>
            <a:chOff x="727000" y="250028"/>
            <a:chExt cx="564947" cy="605446"/>
          </a:xfrm>
        </p:grpSpPr>
        <p:sp>
          <p:nvSpPr>
            <p:cNvPr id="237" name="Google Shape;237;p30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0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1"/>
          <p:cNvSpPr txBox="1"/>
          <p:nvPr/>
        </p:nvSpPr>
        <p:spPr>
          <a:xfrm>
            <a:off x="1507184" y="3757485"/>
            <a:ext cx="3928766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1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375" y="274725"/>
            <a:ext cx="5281352" cy="35209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31"/>
          <p:cNvGrpSpPr/>
          <p:nvPr/>
        </p:nvGrpSpPr>
        <p:grpSpPr>
          <a:xfrm>
            <a:off x="1779600" y="71350"/>
            <a:ext cx="610200" cy="610200"/>
            <a:chOff x="1246800" y="87275"/>
            <a:chExt cx="610200" cy="610200"/>
          </a:xfrm>
        </p:grpSpPr>
        <p:sp>
          <p:nvSpPr>
            <p:cNvPr id="247" name="Google Shape;247;p31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1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1560575" y="3081600"/>
            <a:ext cx="6369600" cy="127481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907175" y="253099"/>
            <a:ext cx="7902900" cy="24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Zamieszczane w internecie zdjęcia są potężnym nośnikiem przesłań, myśli i pomysłów.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Mogą jednak również zostać źle zrozumiane, </a:t>
            </a:r>
            <a:b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źle przedstawione lub celowo wyretuszowane.</a:t>
            </a:r>
            <a:b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co widzimy, ma wpływ na to, jak odbieramy daną sytuację.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783500" y="3122723"/>
            <a:ext cx="6297900" cy="10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Zastanów się nad następującym przykładem </a:t>
            </a:r>
            <a:b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nad twoimi odczuciami w miarę, </a:t>
            </a:r>
            <a:b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jak odkrywasz nowe fragmenty zdjęcia.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32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54" name="Google Shape;254;p32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55" name="Google Shape;255;p32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56" name="Google Shape;256;p32"/>
          <p:cNvPicPr preferRelativeResize="0"/>
          <p:nvPr/>
        </p:nvPicPr>
        <p:blipFill rotWithShape="1">
          <a:blip r:embed="rId3">
            <a:alphaModFix/>
          </a:blip>
          <a:srcRect b="13805" l="27221" r="51485" t="56958"/>
          <a:stretch/>
        </p:blipFill>
        <p:spPr>
          <a:xfrm>
            <a:off x="1180425" y="601450"/>
            <a:ext cx="4064378" cy="3723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7" name="Google Shape;257;p32"/>
          <p:cNvGrpSpPr/>
          <p:nvPr/>
        </p:nvGrpSpPr>
        <p:grpSpPr>
          <a:xfrm>
            <a:off x="914034" y="344091"/>
            <a:ext cx="564347" cy="604801"/>
            <a:chOff x="3278784" y="65416"/>
            <a:chExt cx="564347" cy="604801"/>
          </a:xfrm>
        </p:grpSpPr>
        <p:sp>
          <p:nvSpPr>
            <p:cNvPr id="258" name="Google Shape;258;p32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2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33"/>
          <p:cNvGrpSpPr/>
          <p:nvPr/>
        </p:nvGrpSpPr>
        <p:grpSpPr>
          <a:xfrm>
            <a:off x="1765737" y="3972791"/>
            <a:ext cx="6655188" cy="870376"/>
            <a:chOff x="1781787" y="5441604"/>
            <a:chExt cx="6655188" cy="522617"/>
          </a:xfrm>
        </p:grpSpPr>
        <p:sp>
          <p:nvSpPr>
            <p:cNvPr id="265" name="Google Shape;265;p33"/>
            <p:cNvSpPr txBox="1"/>
            <p:nvPr/>
          </p:nvSpPr>
          <p:spPr>
            <a:xfrm>
              <a:off x="1781787" y="5441604"/>
              <a:ext cx="3581926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na zdjęciu?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3"/>
            <p:cNvSpPr txBox="1"/>
            <p:nvPr/>
          </p:nvSpPr>
          <p:spPr>
            <a:xfrm>
              <a:off x="5437575" y="5441621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67" name="Google Shape;267;p33"/>
          <p:cNvPicPr preferRelativeResize="0"/>
          <p:nvPr/>
        </p:nvPicPr>
        <p:blipFill rotWithShape="1">
          <a:blip r:embed="rId3">
            <a:alphaModFix/>
          </a:blip>
          <a:srcRect b="0" l="27220" r="19142" t="56957"/>
          <a:stretch/>
        </p:blipFill>
        <p:spPr>
          <a:xfrm>
            <a:off x="1578400" y="406725"/>
            <a:ext cx="6436772" cy="34469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8" name="Google Shape;268;p33"/>
          <p:cNvGrpSpPr/>
          <p:nvPr/>
        </p:nvGrpSpPr>
        <p:grpSpPr>
          <a:xfrm>
            <a:off x="1260475" y="170428"/>
            <a:ext cx="564947" cy="605446"/>
            <a:chOff x="727000" y="250028"/>
            <a:chExt cx="564947" cy="605446"/>
          </a:xfrm>
        </p:grpSpPr>
        <p:sp>
          <p:nvSpPr>
            <p:cNvPr id="269" name="Google Shape;269;p33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33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/>
          <p:nvPr/>
        </p:nvSpPr>
        <p:spPr>
          <a:xfrm>
            <a:off x="1779600" y="3795624"/>
            <a:ext cx="4072560" cy="6439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4"/>
          <p:cNvSpPr txBox="1"/>
          <p:nvPr/>
        </p:nvSpPr>
        <p:spPr>
          <a:xfrm>
            <a:off x="5759575" y="379562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 rotWithShape="1">
          <a:blip r:embed="rId3">
            <a:alphaModFix/>
          </a:blip>
          <a:srcRect b="0" l="0" r="0" t="7415"/>
          <a:stretch/>
        </p:blipFill>
        <p:spPr>
          <a:xfrm>
            <a:off x="2129850" y="382200"/>
            <a:ext cx="5524399" cy="34134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8" name="Google Shape;278;p34"/>
          <p:cNvGrpSpPr/>
          <p:nvPr/>
        </p:nvGrpSpPr>
        <p:grpSpPr>
          <a:xfrm>
            <a:off x="1779600" y="150975"/>
            <a:ext cx="610200" cy="610200"/>
            <a:chOff x="1246800" y="87275"/>
            <a:chExt cx="610200" cy="610200"/>
          </a:xfrm>
        </p:grpSpPr>
        <p:sp>
          <p:nvSpPr>
            <p:cNvPr id="279" name="Google Shape;279;p34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34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35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86" name="Google Shape;286;p35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87" name="Google Shape;287;p35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88" name="Google Shape;288;p35"/>
          <p:cNvPicPr preferRelativeResize="0"/>
          <p:nvPr/>
        </p:nvPicPr>
        <p:blipFill rotWithShape="1">
          <a:blip r:embed="rId3">
            <a:alphaModFix/>
          </a:blip>
          <a:srcRect b="37476" l="24343" r="46710" t="27570"/>
          <a:stretch/>
        </p:blipFill>
        <p:spPr>
          <a:xfrm>
            <a:off x="1300125" y="893414"/>
            <a:ext cx="4165676" cy="3356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9" name="Google Shape;289;p35"/>
          <p:cNvGrpSpPr/>
          <p:nvPr/>
        </p:nvGrpSpPr>
        <p:grpSpPr>
          <a:xfrm>
            <a:off x="1033459" y="662566"/>
            <a:ext cx="564347" cy="604801"/>
            <a:chOff x="3278784" y="65416"/>
            <a:chExt cx="564347" cy="604801"/>
          </a:xfrm>
        </p:grpSpPr>
        <p:sp>
          <p:nvSpPr>
            <p:cNvPr id="290" name="Google Shape;290;p35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35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36"/>
          <p:cNvGrpSpPr/>
          <p:nvPr/>
        </p:nvGrpSpPr>
        <p:grpSpPr>
          <a:xfrm>
            <a:off x="5805325" y="1360322"/>
            <a:ext cx="2999400" cy="2206050"/>
            <a:chOff x="5821375" y="1958313"/>
            <a:chExt cx="2999400" cy="2941400"/>
          </a:xfrm>
        </p:grpSpPr>
        <p:sp>
          <p:nvSpPr>
            <p:cNvPr id="297" name="Google Shape;297;p36"/>
            <p:cNvSpPr txBox="1"/>
            <p:nvPr/>
          </p:nvSpPr>
          <p:spPr>
            <a:xfrm>
              <a:off x="5821375" y="19583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 myślisz,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 się dzieje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na zdjęciu?</a:t>
              </a:r>
              <a:endParaRPr/>
            </a:p>
          </p:txBody>
        </p:sp>
        <p:sp>
          <p:nvSpPr>
            <p:cNvPr id="298" name="Google Shape;298;p36"/>
            <p:cNvSpPr txBox="1"/>
            <p:nvPr/>
          </p:nvSpPr>
          <p:spPr>
            <a:xfrm>
              <a:off x="5821375" y="4377113"/>
              <a:ext cx="2999400" cy="5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Jakie uczucia </a:t>
              </a:r>
              <a:b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0" i="0" lang="pl-PL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w tobie wzbudza?</a:t>
              </a:r>
              <a:endParaRPr/>
            </a:p>
          </p:txBody>
        </p:sp>
      </p:grpSp>
      <p:pic>
        <p:nvPicPr>
          <p:cNvPr id="299" name="Google Shape;299;p36"/>
          <p:cNvPicPr preferRelativeResize="0"/>
          <p:nvPr/>
        </p:nvPicPr>
        <p:blipFill rotWithShape="1">
          <a:blip r:embed="rId3">
            <a:alphaModFix/>
          </a:blip>
          <a:srcRect b="13463" l="1592" r="45676" t="15107"/>
          <a:stretch/>
        </p:blipFill>
        <p:spPr>
          <a:xfrm>
            <a:off x="1074225" y="539486"/>
            <a:ext cx="4256302" cy="38477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36"/>
          <p:cNvGrpSpPr/>
          <p:nvPr/>
        </p:nvGrpSpPr>
        <p:grpSpPr>
          <a:xfrm>
            <a:off x="790725" y="281903"/>
            <a:ext cx="564947" cy="605446"/>
            <a:chOff x="727000" y="250028"/>
            <a:chExt cx="564947" cy="605446"/>
          </a:xfrm>
        </p:grpSpPr>
        <p:sp>
          <p:nvSpPr>
            <p:cNvPr id="301" name="Google Shape;301;p36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3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/>
        </p:nvSpPr>
        <p:spPr>
          <a:xfrm>
            <a:off x="1779599" y="3795625"/>
            <a:ext cx="385815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7"/>
          <p:cNvSpPr txBox="1"/>
          <p:nvPr/>
        </p:nvSpPr>
        <p:spPr>
          <a:xfrm>
            <a:off x="5499012" y="3795625"/>
            <a:ext cx="3259963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325" y="321825"/>
            <a:ext cx="5205325" cy="34737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37"/>
          <p:cNvGrpSpPr/>
          <p:nvPr/>
        </p:nvGrpSpPr>
        <p:grpSpPr>
          <a:xfrm>
            <a:off x="1835325" y="79325"/>
            <a:ext cx="610200" cy="610200"/>
            <a:chOff x="1246800" y="87275"/>
            <a:chExt cx="610200" cy="610200"/>
          </a:xfrm>
        </p:grpSpPr>
        <p:sp>
          <p:nvSpPr>
            <p:cNvPr id="311" name="Google Shape;311;p3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42" y="512500"/>
            <a:ext cx="358508" cy="33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13182" y="703750"/>
            <a:ext cx="4517626" cy="18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8"/>
          <p:cNvSpPr txBox="1"/>
          <p:nvPr/>
        </p:nvSpPr>
        <p:spPr>
          <a:xfrm>
            <a:off x="1933950" y="2764750"/>
            <a:ext cx="5276100" cy="73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pl-PL" sz="36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www.hackinghate.eu</a:t>
            </a:r>
            <a:endParaRPr b="1" i="0" sz="36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3498613" y="3742400"/>
            <a:ext cx="2146800" cy="41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pl-PL" sz="2500" u="none" cap="none" strike="noStrike">
                <a:solidFill>
                  <a:srgbClr val="F7931D"/>
                </a:solidFill>
                <a:latin typeface="Arial"/>
                <a:ea typeface="Arial"/>
                <a:cs typeface="Arial"/>
                <a:sym typeface="Arial"/>
              </a:rPr>
              <a:t>#SELMA_eu</a:t>
            </a:r>
            <a:endParaRPr b="1" i="0" sz="2500" u="none" cap="none" strike="noStrike">
              <a:solidFill>
                <a:srgbClr val="F7931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94226" y="3738238"/>
            <a:ext cx="421425" cy="42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200" y="4566900"/>
            <a:ext cx="2193600" cy="41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951950" y="4627776"/>
            <a:ext cx="953694" cy="29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8"/>
          <p:cNvPicPr preferRelativeResize="0"/>
          <p:nvPr/>
        </p:nvPicPr>
        <p:blipFill rotWithShape="1">
          <a:blip r:embed="rId8">
            <a:alphaModFix/>
          </a:blip>
          <a:srcRect b="6253" l="0" r="0" t="6262"/>
          <a:stretch/>
        </p:blipFill>
        <p:spPr>
          <a:xfrm>
            <a:off x="3022725" y="4566900"/>
            <a:ext cx="1169370" cy="41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323031" y="4524394"/>
            <a:ext cx="498000" cy="4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36575" y="4499890"/>
            <a:ext cx="498002" cy="547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5500" y="4617700"/>
            <a:ext cx="953700" cy="31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50125" y="4627775"/>
            <a:ext cx="1142175" cy="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/>
          </a:blip>
          <a:srcRect b="34450" l="83126" r="0" t="28119"/>
          <a:stretch/>
        </p:blipFill>
        <p:spPr>
          <a:xfrm>
            <a:off x="3724638" y="156433"/>
            <a:ext cx="1601987" cy="4738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" name="Google Shape;84;p15"/>
          <p:cNvGrpSpPr/>
          <p:nvPr/>
        </p:nvGrpSpPr>
        <p:grpSpPr>
          <a:xfrm>
            <a:off x="3278784" y="65416"/>
            <a:ext cx="564299" cy="604753"/>
            <a:chOff x="3278784" y="65416"/>
            <a:chExt cx="564299" cy="604753"/>
          </a:xfrm>
        </p:grpSpPr>
        <p:sp>
          <p:nvSpPr>
            <p:cNvPr id="85" name="Google Shape;85;p15"/>
            <p:cNvSpPr/>
            <p:nvPr/>
          </p:nvSpPr>
          <p:spPr>
            <a:xfrm>
              <a:off x="3278784" y="105917"/>
              <a:ext cx="564252" cy="56425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3278831" y="65416"/>
              <a:ext cx="564252" cy="564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/>
        </p:nvSpPr>
        <p:spPr>
          <a:xfrm>
            <a:off x="6092338" y="11433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6092338" y="295747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32245" l="38514" r="0" t="29785"/>
          <a:stretch/>
        </p:blipFill>
        <p:spPr>
          <a:xfrm>
            <a:off x="996029" y="544305"/>
            <a:ext cx="4870245" cy="40099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6"/>
          <p:cNvGrpSpPr/>
          <p:nvPr/>
        </p:nvGrpSpPr>
        <p:grpSpPr>
          <a:xfrm>
            <a:off x="727000" y="250028"/>
            <a:ext cx="564947" cy="605408"/>
            <a:chOff x="727000" y="250028"/>
            <a:chExt cx="564947" cy="605408"/>
          </a:xfrm>
        </p:grpSpPr>
        <p:sp>
          <p:nvSpPr>
            <p:cNvPr id="95" name="Google Shape;95;p16"/>
            <p:cNvSpPr/>
            <p:nvPr/>
          </p:nvSpPr>
          <p:spPr>
            <a:xfrm>
              <a:off x="727000" y="290574"/>
              <a:ext cx="564862" cy="564862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0125" y="87275"/>
            <a:ext cx="3550050" cy="465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 rot="-5400000">
            <a:off x="723525" y="3437850"/>
            <a:ext cx="1889700" cy="2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pl-PL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Zdjęcie: NBA/Twitter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17"/>
          <p:cNvGrpSpPr/>
          <p:nvPr/>
        </p:nvGrpSpPr>
        <p:grpSpPr>
          <a:xfrm>
            <a:off x="1246800" y="87275"/>
            <a:ext cx="610200" cy="610200"/>
            <a:chOff x="1246800" y="87275"/>
            <a:chExt cx="610200" cy="610200"/>
          </a:xfrm>
        </p:grpSpPr>
        <p:sp>
          <p:nvSpPr>
            <p:cNvPr id="106" name="Google Shape;106;p17"/>
            <p:cNvSpPr/>
            <p:nvPr/>
          </p:nvSpPr>
          <p:spPr>
            <a:xfrm>
              <a:off x="1246800" y="87275"/>
              <a:ext cx="610200" cy="6102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 txBox="1"/>
            <p:nvPr/>
          </p:nvSpPr>
          <p:spPr>
            <a:xfrm>
              <a:off x="1295725" y="92350"/>
              <a:ext cx="5124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5853500" y="8594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5853500" y="2673544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9375" y="816550"/>
            <a:ext cx="4517550" cy="304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8"/>
          <p:cNvSpPr/>
          <p:nvPr/>
        </p:nvSpPr>
        <p:spPr>
          <a:xfrm>
            <a:off x="731182" y="579523"/>
            <a:ext cx="548570" cy="548570"/>
          </a:xfrm>
          <a:prstGeom prst="ellipse">
            <a:avLst/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731227" y="540147"/>
            <a:ext cx="548570" cy="54857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l-PL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1" i="0" sz="3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1718150" y="1342200"/>
            <a:ext cx="5846100" cy="1774500"/>
          </a:xfrm>
          <a:prstGeom prst="round2DiagRect">
            <a:avLst>
              <a:gd fmla="val 9227" name="adj1"/>
              <a:gd fmla="val 0" name="adj2"/>
            </a:avLst>
          </a:prstGeom>
          <a:solidFill>
            <a:srgbClr val="5D7C8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1718150" y="1417638"/>
            <a:ext cx="5846100" cy="1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l-PL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w przypadku </a:t>
            </a:r>
            <a:br>
              <a:rPr b="0" i="0" lang="pl-PL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tych zdjęć?</a:t>
            </a:r>
            <a:endParaRPr b="0" i="0" sz="4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5821375" y="120110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5821375" y="3015205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/>
          </a:p>
        </p:txBody>
      </p:sp>
      <p:pic>
        <p:nvPicPr>
          <p:cNvPr id="129" name="Google Shape;129;p20"/>
          <p:cNvPicPr preferRelativeResize="0"/>
          <p:nvPr/>
        </p:nvPicPr>
        <p:blipFill rotWithShape="1">
          <a:blip r:embed="rId3">
            <a:alphaModFix/>
          </a:blip>
          <a:srcRect b="55428" l="31055" r="51555" t="23430"/>
          <a:stretch/>
        </p:blipFill>
        <p:spPr>
          <a:xfrm>
            <a:off x="1122300" y="786950"/>
            <a:ext cx="4412116" cy="35802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0"/>
          <p:cNvGrpSpPr/>
          <p:nvPr/>
        </p:nvGrpSpPr>
        <p:grpSpPr>
          <a:xfrm>
            <a:off x="850334" y="463516"/>
            <a:ext cx="564347" cy="604801"/>
            <a:chOff x="3278784" y="65416"/>
            <a:chExt cx="564347" cy="604801"/>
          </a:xfrm>
        </p:grpSpPr>
        <p:sp>
          <p:nvSpPr>
            <p:cNvPr id="131" name="Google Shape;131;p20"/>
            <p:cNvSpPr/>
            <p:nvPr/>
          </p:nvSpPr>
          <p:spPr>
            <a:xfrm>
              <a:off x="3278784" y="105917"/>
              <a:ext cx="564300" cy="5643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0"/>
            <p:cNvSpPr txBox="1"/>
            <p:nvPr/>
          </p:nvSpPr>
          <p:spPr>
            <a:xfrm>
              <a:off x="3278831" y="65416"/>
              <a:ext cx="564300" cy="56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/>
        </p:nvSpPr>
        <p:spPr>
          <a:xfrm>
            <a:off x="6046225" y="11124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 myślisz,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 się dzieje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zdjęciu?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6046225" y="2926500"/>
            <a:ext cx="2999400" cy="3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Jakie uczucia </a:t>
            </a:r>
            <a:b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w tobie wzbudza?</a:t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 rotWithShape="1">
          <a:blip r:embed="rId3">
            <a:alphaModFix/>
          </a:blip>
          <a:srcRect b="55426" l="31055" r="26308" t="0"/>
          <a:stretch/>
        </p:blipFill>
        <p:spPr>
          <a:xfrm>
            <a:off x="889675" y="649525"/>
            <a:ext cx="4951574" cy="3454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21"/>
          <p:cNvGrpSpPr/>
          <p:nvPr/>
        </p:nvGrpSpPr>
        <p:grpSpPr>
          <a:xfrm>
            <a:off x="623500" y="313728"/>
            <a:ext cx="564947" cy="605446"/>
            <a:chOff x="727000" y="250028"/>
            <a:chExt cx="564947" cy="605446"/>
          </a:xfrm>
        </p:grpSpPr>
        <p:sp>
          <p:nvSpPr>
            <p:cNvPr id="141" name="Google Shape;141;p21"/>
            <p:cNvSpPr/>
            <p:nvPr/>
          </p:nvSpPr>
          <p:spPr>
            <a:xfrm>
              <a:off x="727000" y="290574"/>
              <a:ext cx="564900" cy="564900"/>
            </a:xfrm>
            <a:prstGeom prst="ellipse">
              <a:avLst/>
            </a:prstGeom>
            <a:solidFill>
              <a:srgbClr val="5D7C8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 txBox="1"/>
            <p:nvPr/>
          </p:nvSpPr>
          <p:spPr>
            <a:xfrm>
              <a:off x="727047" y="250028"/>
              <a:ext cx="564900" cy="56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pl-PL" sz="3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3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