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Quantico"/>
      <p:bold r:id="rId28"/>
      <p:boldItalic r:id="rId29"/>
    </p:embeddedFon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h9ytAzULPtxofpBvRozBQAPCT9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6.xml"/><Relationship Id="rId42" Type="http://schemas.openxmlformats.org/officeDocument/2006/relationships/font" Target="fonts/Inter-regular.fntdata"/><Relationship Id="rId41" Type="http://schemas.openxmlformats.org/officeDocument/2006/relationships/font" Target="fonts/Montserrat-boldItalic.fntdata"/><Relationship Id="rId22" Type="http://schemas.openxmlformats.org/officeDocument/2006/relationships/slide" Target="slides/slide18.xml"/><Relationship Id="rId44" Type="http://schemas.openxmlformats.org/officeDocument/2006/relationships/font" Target="fonts/PoppinsSemiBold-regular.fntdata"/><Relationship Id="rId21" Type="http://schemas.openxmlformats.org/officeDocument/2006/relationships/slide" Target="slides/slide17.xml"/><Relationship Id="rId43" Type="http://schemas.openxmlformats.org/officeDocument/2006/relationships/font" Target="fonts/Inter-bold.fntdata"/><Relationship Id="rId24" Type="http://schemas.openxmlformats.org/officeDocument/2006/relationships/slide" Target="slides/slide20.xml"/><Relationship Id="rId46" Type="http://schemas.openxmlformats.org/officeDocument/2006/relationships/font" Target="fonts/PoppinsSemiBold-italic.fntdata"/><Relationship Id="rId23" Type="http://schemas.openxmlformats.org/officeDocument/2006/relationships/slide" Target="slides/slide19.xml"/><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PoppinsSemiBold-boldItalic.fntdata"/><Relationship Id="rId28" Type="http://schemas.openxmlformats.org/officeDocument/2006/relationships/font" Target="fonts/Quantico-bold.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Quantic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Montserrat-bold.fntdata"/><Relationship Id="rId16" Type="http://schemas.openxmlformats.org/officeDocument/2006/relationships/slide" Target="slides/slide12.xml"/><Relationship Id="rId38" Type="http://schemas.openxmlformats.org/officeDocument/2006/relationships/font" Target="fonts/Montserra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70baffbb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70baffbb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70baffbb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670baffbb0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670baffbb0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670baffbb0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670baffbb0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670baffbb0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2670baffbb0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70baffbb0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670baffbb0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670baffbb0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670baffbb0_0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670baffbb0_0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g2670baffbb0_0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70baffbb0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670baffbb0_0_3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2670baffbb0_0_3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670baffbb0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670baffbb0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2670baffbb0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670baffbb0_0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670baffbb0_0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2670baffbb0_0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670baffbb0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670baffbb0_0_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2670baffbb0_0_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670baffbb0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670baffbb0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670baffbb0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670baffbb0_0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670baffbb0_0_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670baffbb0_0_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670baffbb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670baffbb0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670baffbb0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670baffbb0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2670baffbb0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2670baffbb0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670baffbb0_0_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670baffbb0_0_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2670baffbb0_0_5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670baffbb0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2670baffbb0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g2670baffbb0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670baffbb0_0_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2670baffbb0_0_6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2670baffbb0_0_6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670baffbb0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670baffbb0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670baffbb0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670baffbb0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2670baffbb0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g2670baffbb0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670baffbb0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670baffbb0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670baffbb0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670baffbb0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2670baffbb0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2670baffbb0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70baffbb0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670baffbb0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670baffbb0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670baffbb0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670baffbb0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g2670baffbb0_0_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670baffbb0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670baffbb0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2670baffbb0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62.png"/><Relationship Id="rId6"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77.png"/><Relationship Id="rId22" Type="http://schemas.openxmlformats.org/officeDocument/2006/relationships/image" Target="../media/image79.png"/><Relationship Id="rId21" Type="http://schemas.openxmlformats.org/officeDocument/2006/relationships/image" Target="../media/image92.png"/><Relationship Id="rId24" Type="http://schemas.openxmlformats.org/officeDocument/2006/relationships/image" Target="../media/image88.png"/><Relationship Id="rId23"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65.png"/><Relationship Id="rId26" Type="http://schemas.openxmlformats.org/officeDocument/2006/relationships/image" Target="../media/image82.png"/><Relationship Id="rId25" Type="http://schemas.openxmlformats.org/officeDocument/2006/relationships/image" Target="../media/image83.png"/><Relationship Id="rId28" Type="http://schemas.openxmlformats.org/officeDocument/2006/relationships/image" Target="../media/image87.png"/><Relationship Id="rId27" Type="http://schemas.openxmlformats.org/officeDocument/2006/relationships/image" Target="../media/image104.png"/><Relationship Id="rId5" Type="http://schemas.openxmlformats.org/officeDocument/2006/relationships/image" Target="../media/image63.png"/><Relationship Id="rId6" Type="http://schemas.openxmlformats.org/officeDocument/2006/relationships/image" Target="../media/image61.png"/><Relationship Id="rId7" Type="http://schemas.openxmlformats.org/officeDocument/2006/relationships/image" Target="../media/image69.png"/><Relationship Id="rId8" Type="http://schemas.openxmlformats.org/officeDocument/2006/relationships/image" Target="../media/image64.png"/><Relationship Id="rId11" Type="http://schemas.openxmlformats.org/officeDocument/2006/relationships/image" Target="../media/image70.png"/><Relationship Id="rId10" Type="http://schemas.openxmlformats.org/officeDocument/2006/relationships/image" Target="../media/image71.png"/><Relationship Id="rId13" Type="http://schemas.openxmlformats.org/officeDocument/2006/relationships/image" Target="../media/image66.png"/><Relationship Id="rId12" Type="http://schemas.openxmlformats.org/officeDocument/2006/relationships/image" Target="../media/image68.png"/><Relationship Id="rId15" Type="http://schemas.openxmlformats.org/officeDocument/2006/relationships/image" Target="../media/image74.png"/><Relationship Id="rId14" Type="http://schemas.openxmlformats.org/officeDocument/2006/relationships/image" Target="../media/image72.png"/><Relationship Id="rId17" Type="http://schemas.openxmlformats.org/officeDocument/2006/relationships/image" Target="../media/image80.png"/><Relationship Id="rId16" Type="http://schemas.openxmlformats.org/officeDocument/2006/relationships/image" Target="../media/image75.png"/><Relationship Id="rId19" Type="http://schemas.openxmlformats.org/officeDocument/2006/relationships/image" Target="../media/image78.png"/><Relationship Id="rId18"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91.png"/><Relationship Id="rId6" Type="http://schemas.openxmlformats.org/officeDocument/2006/relationships/image" Target="../media/image9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94.png"/><Relationship Id="rId6" Type="http://schemas.openxmlformats.org/officeDocument/2006/relationships/image" Target="../media/image9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100.png"/><Relationship Id="rId6" Type="http://schemas.openxmlformats.org/officeDocument/2006/relationships/image" Target="../media/image1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1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109.png"/><Relationship Id="rId5" Type="http://schemas.openxmlformats.org/officeDocument/2006/relationships/image" Target="../media/image98.png"/><Relationship Id="rId6" Type="http://schemas.openxmlformats.org/officeDocument/2006/relationships/image" Target="../media/image108.png"/><Relationship Id="rId7" Type="http://schemas.openxmlformats.org/officeDocument/2006/relationships/image" Target="../media/image4.png"/><Relationship Id="rId8" Type="http://schemas.openxmlformats.org/officeDocument/2006/relationships/image" Target="../media/image96.png"/><Relationship Id="rId11" Type="http://schemas.openxmlformats.org/officeDocument/2006/relationships/image" Target="../media/image105.png"/><Relationship Id="rId10" Type="http://schemas.openxmlformats.org/officeDocument/2006/relationships/image" Target="../media/image103.png"/><Relationship Id="rId13" Type="http://schemas.openxmlformats.org/officeDocument/2006/relationships/image" Target="../media/image113.png"/><Relationship Id="rId12" Type="http://schemas.openxmlformats.org/officeDocument/2006/relationships/image" Target="../media/image112.png"/><Relationship Id="rId15" Type="http://schemas.openxmlformats.org/officeDocument/2006/relationships/image" Target="../media/image127.png"/><Relationship Id="rId14" Type="http://schemas.openxmlformats.org/officeDocument/2006/relationships/image" Target="../media/image1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118.png"/><Relationship Id="rId6" Type="http://schemas.openxmlformats.org/officeDocument/2006/relationships/image" Target="../media/image124.png"/><Relationship Id="rId7" Type="http://schemas.openxmlformats.org/officeDocument/2006/relationships/image" Target="../media/image130.png"/><Relationship Id="rId8" Type="http://schemas.openxmlformats.org/officeDocument/2006/relationships/image" Target="../media/image1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137.png"/><Relationship Id="rId5" Type="http://schemas.openxmlformats.org/officeDocument/2006/relationships/image" Target="../media/image162.png"/><Relationship Id="rId6" Type="http://schemas.openxmlformats.org/officeDocument/2006/relationships/image" Target="../media/image24.png"/><Relationship Id="rId7" Type="http://schemas.openxmlformats.org/officeDocument/2006/relationships/image" Target="../media/image138.png"/><Relationship Id="rId8" Type="http://schemas.openxmlformats.org/officeDocument/2006/relationships/image" Target="../media/image132.png"/><Relationship Id="rId11" Type="http://schemas.openxmlformats.org/officeDocument/2006/relationships/image" Target="../media/image142.png"/><Relationship Id="rId10" Type="http://schemas.openxmlformats.org/officeDocument/2006/relationships/image" Target="../media/image136.png"/><Relationship Id="rId12" Type="http://schemas.openxmlformats.org/officeDocument/2006/relationships/image" Target="../media/image145.png"/></Relationships>
</file>

<file path=ppt/slides/_rels/slide22.xml.rels><?xml version="1.0" encoding="UTF-8" standalone="yes"?><Relationships xmlns="http://schemas.openxmlformats.org/package/2006/relationships"><Relationship Id="rId20" Type="http://schemas.openxmlformats.org/officeDocument/2006/relationships/image" Target="../media/image176.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160.png"/><Relationship Id="rId5" Type="http://schemas.openxmlformats.org/officeDocument/2006/relationships/image" Target="../media/image144.png"/><Relationship Id="rId6" Type="http://schemas.openxmlformats.org/officeDocument/2006/relationships/image" Target="../media/image139.png"/><Relationship Id="rId7" Type="http://schemas.openxmlformats.org/officeDocument/2006/relationships/image" Target="../media/image141.png"/><Relationship Id="rId8" Type="http://schemas.openxmlformats.org/officeDocument/2006/relationships/image" Target="../media/image158.png"/><Relationship Id="rId11" Type="http://schemas.openxmlformats.org/officeDocument/2006/relationships/image" Target="../media/image152.png"/><Relationship Id="rId10" Type="http://schemas.openxmlformats.org/officeDocument/2006/relationships/image" Target="../media/image154.png"/><Relationship Id="rId13" Type="http://schemas.openxmlformats.org/officeDocument/2006/relationships/image" Target="../media/image156.png"/><Relationship Id="rId12" Type="http://schemas.openxmlformats.org/officeDocument/2006/relationships/image" Target="../media/image182.png"/><Relationship Id="rId15" Type="http://schemas.openxmlformats.org/officeDocument/2006/relationships/image" Target="../media/image164.png"/><Relationship Id="rId14" Type="http://schemas.openxmlformats.org/officeDocument/2006/relationships/image" Target="../media/image167.png"/><Relationship Id="rId17" Type="http://schemas.openxmlformats.org/officeDocument/2006/relationships/image" Target="../media/image163.png"/><Relationship Id="rId16" Type="http://schemas.openxmlformats.org/officeDocument/2006/relationships/image" Target="../media/image177.png"/><Relationship Id="rId19" Type="http://schemas.openxmlformats.org/officeDocument/2006/relationships/image" Target="../media/image180.png"/><Relationship Id="rId18" Type="http://schemas.openxmlformats.org/officeDocument/2006/relationships/image" Target="../media/image1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1.png"/><Relationship Id="rId4" Type="http://schemas.openxmlformats.org/officeDocument/2006/relationships/image" Target="../media/image1.png"/><Relationship Id="rId5"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17.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40A"/>
        </a:solidFill>
      </p:bgPr>
    </p:bg>
    <p:spTree>
      <p:nvGrpSpPr>
        <p:cNvPr id="15" name="Shape 15"/>
        <p:cNvGrpSpPr/>
        <p:nvPr/>
      </p:nvGrpSpPr>
      <p:grpSpPr>
        <a:xfrm>
          <a:off x="0" y="0"/>
          <a:ext cx="0" cy="0"/>
          <a:chOff x="0" y="0"/>
          <a:chExt cx="0" cy="0"/>
        </a:xfrm>
      </p:grpSpPr>
      <p:pic>
        <p:nvPicPr>
          <p:cNvPr descr=" " id="16" name="Google Shape;16;g2670baffbb0_0_0"/>
          <p:cNvPicPr preferRelativeResize="0"/>
          <p:nvPr/>
        </p:nvPicPr>
        <p:blipFill rotWithShape="1">
          <a:blip r:embed="rId3">
            <a:alphaModFix/>
          </a:blip>
          <a:srcRect b="0" l="0" r="0" t="0"/>
          <a:stretch/>
        </p:blipFill>
        <p:spPr>
          <a:xfrm>
            <a:off x="0" y="0"/>
            <a:ext cx="6363495" cy="13474700"/>
          </a:xfrm>
          <a:prstGeom prst="rect">
            <a:avLst/>
          </a:prstGeom>
          <a:noFill/>
          <a:ln>
            <a:noFill/>
          </a:ln>
        </p:spPr>
      </p:pic>
      <p:pic>
        <p:nvPicPr>
          <p:cNvPr descr=" " id="17" name="Google Shape;17;g2670baffbb0_0_0"/>
          <p:cNvPicPr preferRelativeResize="0"/>
          <p:nvPr/>
        </p:nvPicPr>
        <p:blipFill rotWithShape="1">
          <a:blip r:embed="rId4">
            <a:alphaModFix/>
          </a:blip>
          <a:srcRect b="0" l="0" r="0" t="0"/>
          <a:stretch/>
        </p:blipFill>
        <p:spPr>
          <a:xfrm>
            <a:off x="2057657" y="0"/>
            <a:ext cx="5652206" cy="13677900"/>
          </a:xfrm>
          <a:prstGeom prst="rect">
            <a:avLst/>
          </a:prstGeom>
          <a:noFill/>
          <a:ln>
            <a:noFill/>
          </a:ln>
        </p:spPr>
      </p:pic>
      <p:pic>
        <p:nvPicPr>
          <p:cNvPr descr=" " id="18" name="Google Shape;18;g2670baffbb0_0_0"/>
          <p:cNvPicPr preferRelativeResize="0"/>
          <p:nvPr/>
        </p:nvPicPr>
        <p:blipFill rotWithShape="1">
          <a:blip r:embed="rId5">
            <a:alphaModFix/>
          </a:blip>
          <a:srcRect b="0" l="0" r="0" t="0"/>
          <a:stretch/>
        </p:blipFill>
        <p:spPr>
          <a:xfrm>
            <a:off x="18023553" y="0"/>
            <a:ext cx="6363495" cy="13474700"/>
          </a:xfrm>
          <a:prstGeom prst="rect">
            <a:avLst/>
          </a:prstGeom>
          <a:noFill/>
          <a:ln>
            <a:noFill/>
          </a:ln>
        </p:spPr>
      </p:pic>
      <p:pic>
        <p:nvPicPr>
          <p:cNvPr descr=" " id="19" name="Google Shape;19;g2670baffbb0_0_0"/>
          <p:cNvPicPr preferRelativeResize="0"/>
          <p:nvPr/>
        </p:nvPicPr>
        <p:blipFill rotWithShape="1">
          <a:blip r:embed="rId6">
            <a:alphaModFix/>
          </a:blip>
          <a:srcRect b="0" l="0" r="0" t="0"/>
          <a:stretch/>
        </p:blipFill>
        <p:spPr>
          <a:xfrm>
            <a:off x="16677184" y="0"/>
            <a:ext cx="5652206" cy="13677900"/>
          </a:xfrm>
          <a:prstGeom prst="rect">
            <a:avLst/>
          </a:prstGeom>
          <a:noFill/>
          <a:ln>
            <a:noFill/>
          </a:ln>
        </p:spPr>
      </p:pic>
      <p:sp>
        <p:nvSpPr>
          <p:cNvPr id="20" name="Google Shape;20;g2670baffbb0_0_0"/>
          <p:cNvSpPr/>
          <p:nvPr/>
        </p:nvSpPr>
        <p:spPr>
          <a:xfrm>
            <a:off x="4483660" y="2527300"/>
            <a:ext cx="15432300" cy="71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6D9FF"/>
              </a:buClr>
              <a:buSzPts val="24000"/>
              <a:buFont typeface="Quantico"/>
              <a:buNone/>
            </a:pPr>
            <a:r>
              <a:rPr b="1" i="0" lang="en-US" sz="24000" u="none" cap="none" strike="noStrike">
                <a:solidFill>
                  <a:srgbClr val="56D9FF"/>
                </a:solidFill>
                <a:latin typeface="Quantico"/>
                <a:ea typeface="Quantico"/>
                <a:cs typeface="Quantico"/>
                <a:sym typeface="Quantico"/>
              </a:rPr>
              <a:t>Computer</a:t>
            </a:r>
            <a:endParaRPr b="0" i="0" sz="24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56D9FF"/>
              </a:buClr>
              <a:buSzPts val="24000"/>
              <a:buFont typeface="Quantico"/>
              <a:buNone/>
            </a:pPr>
            <a:r>
              <a:rPr b="1" i="0" lang="en-US" sz="24000" u="none" cap="none" strike="noStrike">
                <a:solidFill>
                  <a:srgbClr val="56D9FF"/>
                </a:solidFill>
                <a:latin typeface="Quantico"/>
                <a:ea typeface="Quantico"/>
                <a:cs typeface="Quantico"/>
                <a:sym typeface="Quantico"/>
              </a:rPr>
              <a:t>Vision </a:t>
            </a:r>
            <a:endParaRPr b="0" i="0" sz="24000" u="none" cap="none" strike="noStrike">
              <a:solidFill>
                <a:schemeClr val="dk1"/>
              </a:solidFill>
              <a:latin typeface="Calibri"/>
              <a:ea typeface="Calibri"/>
              <a:cs typeface="Calibri"/>
              <a:sym typeface="Calibri"/>
            </a:endParaRPr>
          </a:p>
        </p:txBody>
      </p:sp>
      <p:sp>
        <p:nvSpPr>
          <p:cNvPr id="21" name="Google Shape;21;g2670baffbb0_0_0"/>
          <p:cNvSpPr/>
          <p:nvPr/>
        </p:nvSpPr>
        <p:spPr>
          <a:xfrm>
            <a:off x="5715714" y="115062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2" name="Google Shape;22;g2670baffbb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670baffbb0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225" name="Shape 225"/>
        <p:cNvGrpSpPr/>
        <p:nvPr/>
      </p:nvGrpSpPr>
      <p:grpSpPr>
        <a:xfrm>
          <a:off x="0" y="0"/>
          <a:ext cx="0" cy="0"/>
          <a:chOff x="0" y="0"/>
          <a:chExt cx="0" cy="0"/>
        </a:xfrm>
      </p:grpSpPr>
      <p:pic>
        <p:nvPicPr>
          <p:cNvPr descr=" " id="226" name="Google Shape;226;g2670baffbb0_0_20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27" name="Google Shape;227;g2670baffbb0_0_2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670baffbb0_0_20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9" name="Google Shape;229;g2670baffbb0_0_201"/>
          <p:cNvPicPr preferRelativeResize="0"/>
          <p:nvPr/>
        </p:nvPicPr>
        <p:blipFill rotWithShape="1">
          <a:blip r:embed="rId5">
            <a:alphaModFix/>
          </a:blip>
          <a:srcRect b="0" l="0" r="0" t="0"/>
          <a:stretch/>
        </p:blipFill>
        <p:spPr>
          <a:xfrm>
            <a:off x="1752819" y="1346200"/>
            <a:ext cx="20881410" cy="11010900"/>
          </a:xfrm>
          <a:prstGeom prst="rect">
            <a:avLst/>
          </a:prstGeom>
          <a:noFill/>
          <a:ln>
            <a:noFill/>
          </a:ln>
        </p:spPr>
      </p:pic>
      <p:pic>
        <p:nvPicPr>
          <p:cNvPr descr=" " id="230" name="Google Shape;230;g2670baffbb0_0_201"/>
          <p:cNvPicPr preferRelativeResize="0"/>
          <p:nvPr/>
        </p:nvPicPr>
        <p:blipFill rotWithShape="1">
          <a:blip r:embed="rId6">
            <a:alphaModFix/>
          </a:blip>
          <a:srcRect b="0" l="0" r="0" t="0"/>
          <a:stretch/>
        </p:blipFill>
        <p:spPr>
          <a:xfrm>
            <a:off x="1752819" y="1346200"/>
            <a:ext cx="5639505" cy="11010900"/>
          </a:xfrm>
          <a:prstGeom prst="rect">
            <a:avLst/>
          </a:prstGeom>
          <a:noFill/>
          <a:ln>
            <a:noFill/>
          </a:ln>
        </p:spPr>
      </p:pic>
      <p:sp>
        <p:nvSpPr>
          <p:cNvPr id="231" name="Google Shape;231;g2670baffbb0_0_201"/>
          <p:cNvSpPr/>
          <p:nvPr/>
        </p:nvSpPr>
        <p:spPr>
          <a:xfrm>
            <a:off x="1752819" y="1346200"/>
            <a:ext cx="5639400" cy="5638800"/>
          </a:xfrm>
          <a:prstGeom prst="roundRect">
            <a:avLst>
              <a:gd fmla="val 75081" name="adj"/>
            </a:avLst>
          </a:prstGeom>
          <a:solidFill>
            <a:srgbClr val="007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670baffbb0_0_201"/>
          <p:cNvSpPr/>
          <p:nvPr/>
        </p:nvSpPr>
        <p:spPr>
          <a:xfrm>
            <a:off x="3569146" y="2641600"/>
            <a:ext cx="3023100" cy="406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0"/>
              <a:buFont typeface="Quantico"/>
              <a:buNone/>
            </a:pPr>
            <a:r>
              <a:rPr b="1" i="0" lang="en-US" sz="24000" u="none" cap="none" strike="noStrike">
                <a:solidFill>
                  <a:srgbClr val="FFFFFF"/>
                </a:solidFill>
                <a:latin typeface="Quantico"/>
                <a:ea typeface="Quantico"/>
                <a:cs typeface="Quantico"/>
                <a:sym typeface="Quantico"/>
              </a:rPr>
              <a:t>S</a:t>
            </a:r>
            <a:endParaRPr b="0" i="0" sz="24000" u="none" cap="none" strike="noStrike">
              <a:solidFill>
                <a:schemeClr val="dk1"/>
              </a:solidFill>
              <a:latin typeface="Calibri"/>
              <a:ea typeface="Calibri"/>
              <a:cs typeface="Calibri"/>
              <a:sym typeface="Calibri"/>
            </a:endParaRPr>
          </a:p>
        </p:txBody>
      </p:sp>
      <p:sp>
        <p:nvSpPr>
          <p:cNvPr id="233" name="Google Shape;233;g2670baffbb0_0_201"/>
          <p:cNvSpPr/>
          <p:nvPr/>
        </p:nvSpPr>
        <p:spPr>
          <a:xfrm>
            <a:off x="2286286" y="7772400"/>
            <a:ext cx="45726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670baffbb0_0_201"/>
          <p:cNvSpPr/>
          <p:nvPr/>
        </p:nvSpPr>
        <p:spPr>
          <a:xfrm>
            <a:off x="2286286"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670baffbb0_0_201"/>
          <p:cNvSpPr/>
          <p:nvPr/>
        </p:nvSpPr>
        <p:spPr>
          <a:xfrm>
            <a:off x="2286286"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670baffbb0_0_201"/>
          <p:cNvSpPr/>
          <p:nvPr/>
        </p:nvSpPr>
        <p:spPr>
          <a:xfrm>
            <a:off x="2286286" y="77724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237" name="Google Shape;237;g2670baffbb0_0_201"/>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38" name="Google Shape;238;g2670baffbb0_0_201"/>
          <p:cNvSpPr/>
          <p:nvPr/>
        </p:nvSpPr>
        <p:spPr>
          <a:xfrm>
            <a:off x="2286286"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670baffbb0_0_201"/>
          <p:cNvSpPr/>
          <p:nvPr/>
        </p:nvSpPr>
        <p:spPr>
          <a:xfrm>
            <a:off x="2286286"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70baffbb0_0_201"/>
          <p:cNvSpPr/>
          <p:nvPr/>
        </p:nvSpPr>
        <p:spPr>
          <a:xfrm>
            <a:off x="2286286" y="102489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Quest</a:t>
            </a:r>
            <a:endParaRPr b="0" i="0" sz="3600" u="none" cap="none" strike="noStrike">
              <a:solidFill>
                <a:schemeClr val="dk1"/>
              </a:solidFill>
              <a:latin typeface="Calibri"/>
              <a:ea typeface="Calibri"/>
              <a:cs typeface="Calibri"/>
              <a:sym typeface="Calibri"/>
            </a:endParaRPr>
          </a:p>
        </p:txBody>
      </p:sp>
      <p:sp>
        <p:nvSpPr>
          <p:cNvPr id="241" name="Google Shape;241;g2670baffbb0_0_201"/>
          <p:cNvSpPr/>
          <p:nvPr/>
        </p:nvSpPr>
        <p:spPr>
          <a:xfrm>
            <a:off x="2286286" y="11099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42" name="Google Shape;242;g2670baffbb0_0_201"/>
          <p:cNvPicPr preferRelativeResize="0"/>
          <p:nvPr/>
        </p:nvPicPr>
        <p:blipFill rotWithShape="1">
          <a:blip r:embed="rId6">
            <a:alphaModFix/>
          </a:blip>
          <a:srcRect b="0" l="0" r="0" t="0"/>
          <a:stretch/>
        </p:blipFill>
        <p:spPr>
          <a:xfrm>
            <a:off x="6833454" y="1346200"/>
            <a:ext cx="5639505" cy="11010900"/>
          </a:xfrm>
          <a:prstGeom prst="rect">
            <a:avLst/>
          </a:prstGeom>
          <a:noFill/>
          <a:ln>
            <a:noFill/>
          </a:ln>
        </p:spPr>
      </p:pic>
      <p:sp>
        <p:nvSpPr>
          <p:cNvPr id="243" name="Google Shape;243;g2670baffbb0_0_201"/>
          <p:cNvSpPr/>
          <p:nvPr/>
        </p:nvSpPr>
        <p:spPr>
          <a:xfrm>
            <a:off x="6833454" y="1346200"/>
            <a:ext cx="5639400" cy="5638800"/>
          </a:xfrm>
          <a:prstGeom prst="roundRect">
            <a:avLst>
              <a:gd fmla="val 75081" name="adj"/>
            </a:avLst>
          </a:prstGeom>
          <a:solidFill>
            <a:srgbClr val="12C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670baffbb0_0_201"/>
          <p:cNvSpPr/>
          <p:nvPr/>
        </p:nvSpPr>
        <p:spPr>
          <a:xfrm>
            <a:off x="8186173" y="2641600"/>
            <a:ext cx="3950100" cy="406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0"/>
              <a:buFont typeface="Quantico"/>
              <a:buNone/>
            </a:pPr>
            <a:r>
              <a:rPr b="1" i="0" lang="en-US" sz="24000" u="none" cap="none" strike="noStrike">
                <a:solidFill>
                  <a:srgbClr val="FFFFFF"/>
                </a:solidFill>
                <a:latin typeface="Quantico"/>
                <a:ea typeface="Quantico"/>
                <a:cs typeface="Quantico"/>
                <a:sym typeface="Quantico"/>
              </a:rPr>
              <a:t>W</a:t>
            </a:r>
            <a:endParaRPr b="0" i="0" sz="24000" u="none" cap="none" strike="noStrike">
              <a:solidFill>
                <a:schemeClr val="dk1"/>
              </a:solidFill>
              <a:latin typeface="Calibri"/>
              <a:ea typeface="Calibri"/>
              <a:cs typeface="Calibri"/>
              <a:sym typeface="Calibri"/>
            </a:endParaRPr>
          </a:p>
        </p:txBody>
      </p:sp>
      <p:sp>
        <p:nvSpPr>
          <p:cNvPr id="245" name="Google Shape;245;g2670baffbb0_0_201"/>
          <p:cNvSpPr/>
          <p:nvPr/>
        </p:nvSpPr>
        <p:spPr>
          <a:xfrm>
            <a:off x="7366921" y="7772400"/>
            <a:ext cx="45726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70baffbb0_0_201"/>
          <p:cNvSpPr/>
          <p:nvPr/>
        </p:nvSpPr>
        <p:spPr>
          <a:xfrm>
            <a:off x="7366921"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70baffbb0_0_201"/>
          <p:cNvSpPr/>
          <p:nvPr/>
        </p:nvSpPr>
        <p:spPr>
          <a:xfrm>
            <a:off x="7366921"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670baffbb0_0_201"/>
          <p:cNvSpPr/>
          <p:nvPr/>
        </p:nvSpPr>
        <p:spPr>
          <a:xfrm>
            <a:off x="7366921" y="77724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Obtain</a:t>
            </a:r>
            <a:endParaRPr b="0" i="0" sz="3600" u="none" cap="none" strike="noStrike">
              <a:solidFill>
                <a:schemeClr val="dk1"/>
              </a:solidFill>
              <a:latin typeface="Calibri"/>
              <a:ea typeface="Calibri"/>
              <a:cs typeface="Calibri"/>
              <a:sym typeface="Calibri"/>
            </a:endParaRPr>
          </a:p>
        </p:txBody>
      </p:sp>
      <p:sp>
        <p:nvSpPr>
          <p:cNvPr id="249" name="Google Shape;249;g2670baffbb0_0_201"/>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50" name="Google Shape;250;g2670baffbb0_0_201"/>
          <p:cNvSpPr/>
          <p:nvPr/>
        </p:nvSpPr>
        <p:spPr>
          <a:xfrm>
            <a:off x="7366921"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70baffbb0_0_201"/>
          <p:cNvSpPr/>
          <p:nvPr/>
        </p:nvSpPr>
        <p:spPr>
          <a:xfrm>
            <a:off x="7366921"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70baffbb0_0_201"/>
          <p:cNvSpPr/>
          <p:nvPr/>
        </p:nvSpPr>
        <p:spPr>
          <a:xfrm>
            <a:off x="7366921" y="102489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Foundation</a:t>
            </a:r>
            <a:endParaRPr b="0" i="0" sz="3600" u="none" cap="none" strike="noStrike">
              <a:solidFill>
                <a:schemeClr val="dk1"/>
              </a:solidFill>
              <a:latin typeface="Calibri"/>
              <a:ea typeface="Calibri"/>
              <a:cs typeface="Calibri"/>
              <a:sym typeface="Calibri"/>
            </a:endParaRPr>
          </a:p>
        </p:txBody>
      </p:sp>
      <p:sp>
        <p:nvSpPr>
          <p:cNvPr id="253" name="Google Shape;253;g2670baffbb0_0_201"/>
          <p:cNvSpPr/>
          <p:nvPr/>
        </p:nvSpPr>
        <p:spPr>
          <a:xfrm>
            <a:off x="7366921" y="11099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54" name="Google Shape;254;g2670baffbb0_0_201"/>
          <p:cNvPicPr preferRelativeResize="0"/>
          <p:nvPr/>
        </p:nvPicPr>
        <p:blipFill rotWithShape="1">
          <a:blip r:embed="rId6">
            <a:alphaModFix/>
          </a:blip>
          <a:srcRect b="0" l="0" r="0" t="0"/>
          <a:stretch/>
        </p:blipFill>
        <p:spPr>
          <a:xfrm>
            <a:off x="11914089" y="1346200"/>
            <a:ext cx="5639505" cy="11010900"/>
          </a:xfrm>
          <a:prstGeom prst="rect">
            <a:avLst/>
          </a:prstGeom>
          <a:noFill/>
          <a:ln>
            <a:noFill/>
          </a:ln>
        </p:spPr>
      </p:pic>
      <p:sp>
        <p:nvSpPr>
          <p:cNvPr id="255" name="Google Shape;255;g2670baffbb0_0_201"/>
          <p:cNvSpPr/>
          <p:nvPr/>
        </p:nvSpPr>
        <p:spPr>
          <a:xfrm>
            <a:off x="11914089" y="1346200"/>
            <a:ext cx="5639400" cy="5638800"/>
          </a:xfrm>
          <a:prstGeom prst="roundRect">
            <a:avLst>
              <a:gd fmla="val 75081" name="adj"/>
            </a:avLst>
          </a:prstGeom>
          <a:solidFill>
            <a:srgbClr val="007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70baffbb0_0_201"/>
          <p:cNvSpPr/>
          <p:nvPr/>
        </p:nvSpPr>
        <p:spPr>
          <a:xfrm>
            <a:off x="13641505" y="2641600"/>
            <a:ext cx="3200700" cy="406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0"/>
              <a:buFont typeface="Quantico"/>
              <a:buNone/>
            </a:pPr>
            <a:r>
              <a:rPr b="1" i="0" lang="en-US" sz="24000" u="none" cap="none" strike="noStrike">
                <a:solidFill>
                  <a:srgbClr val="FFFFFF"/>
                </a:solidFill>
                <a:latin typeface="Quantico"/>
                <a:ea typeface="Quantico"/>
                <a:cs typeface="Quantico"/>
                <a:sym typeface="Quantico"/>
              </a:rPr>
              <a:t>O</a:t>
            </a:r>
            <a:endParaRPr b="0" i="0" sz="24000" u="none" cap="none" strike="noStrike">
              <a:solidFill>
                <a:schemeClr val="dk1"/>
              </a:solidFill>
              <a:latin typeface="Calibri"/>
              <a:ea typeface="Calibri"/>
              <a:cs typeface="Calibri"/>
              <a:sym typeface="Calibri"/>
            </a:endParaRPr>
          </a:p>
        </p:txBody>
      </p:sp>
      <p:sp>
        <p:nvSpPr>
          <p:cNvPr id="257" name="Google Shape;257;g2670baffbb0_0_201"/>
          <p:cNvSpPr/>
          <p:nvPr/>
        </p:nvSpPr>
        <p:spPr>
          <a:xfrm>
            <a:off x="12447556" y="7772400"/>
            <a:ext cx="45726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70baffbb0_0_201"/>
          <p:cNvSpPr/>
          <p:nvPr/>
        </p:nvSpPr>
        <p:spPr>
          <a:xfrm>
            <a:off x="12447556"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670baffbb0_0_201"/>
          <p:cNvSpPr/>
          <p:nvPr/>
        </p:nvSpPr>
        <p:spPr>
          <a:xfrm>
            <a:off x="12447556"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70baffbb0_0_201"/>
          <p:cNvSpPr/>
          <p:nvPr/>
        </p:nvSpPr>
        <p:spPr>
          <a:xfrm>
            <a:off x="12447556" y="77724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War</a:t>
            </a:r>
            <a:endParaRPr b="0" i="0" sz="3600" u="none" cap="none" strike="noStrike">
              <a:solidFill>
                <a:schemeClr val="dk1"/>
              </a:solidFill>
              <a:latin typeface="Calibri"/>
              <a:ea typeface="Calibri"/>
              <a:cs typeface="Calibri"/>
              <a:sym typeface="Calibri"/>
            </a:endParaRPr>
          </a:p>
        </p:txBody>
      </p:sp>
      <p:sp>
        <p:nvSpPr>
          <p:cNvPr id="261" name="Google Shape;261;g2670baffbb0_0_201"/>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62" name="Google Shape;262;g2670baffbb0_0_201"/>
          <p:cNvSpPr/>
          <p:nvPr/>
        </p:nvSpPr>
        <p:spPr>
          <a:xfrm>
            <a:off x="12447556"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70baffbb0_0_201"/>
          <p:cNvSpPr/>
          <p:nvPr/>
        </p:nvSpPr>
        <p:spPr>
          <a:xfrm>
            <a:off x="12447556"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670baffbb0_0_201"/>
          <p:cNvSpPr/>
          <p:nvPr/>
        </p:nvSpPr>
        <p:spPr>
          <a:xfrm>
            <a:off x="12447556" y="102489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Transformation</a:t>
            </a:r>
            <a:endParaRPr b="0" i="0" sz="3600" u="none" cap="none" strike="noStrike">
              <a:solidFill>
                <a:schemeClr val="dk1"/>
              </a:solidFill>
              <a:latin typeface="Calibri"/>
              <a:ea typeface="Calibri"/>
              <a:cs typeface="Calibri"/>
              <a:sym typeface="Calibri"/>
            </a:endParaRPr>
          </a:p>
        </p:txBody>
      </p:sp>
      <p:sp>
        <p:nvSpPr>
          <p:cNvPr id="265" name="Google Shape;265;g2670baffbb0_0_201"/>
          <p:cNvSpPr/>
          <p:nvPr/>
        </p:nvSpPr>
        <p:spPr>
          <a:xfrm>
            <a:off x="12447556" y="11099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6" name="Google Shape;266;g2670baffbb0_0_201"/>
          <p:cNvPicPr preferRelativeResize="0"/>
          <p:nvPr/>
        </p:nvPicPr>
        <p:blipFill rotWithShape="1">
          <a:blip r:embed="rId6">
            <a:alphaModFix/>
          </a:blip>
          <a:srcRect b="0" l="0" r="0" t="0"/>
          <a:stretch/>
        </p:blipFill>
        <p:spPr>
          <a:xfrm>
            <a:off x="16994724" y="1346200"/>
            <a:ext cx="5639505" cy="11010900"/>
          </a:xfrm>
          <a:prstGeom prst="rect">
            <a:avLst/>
          </a:prstGeom>
          <a:noFill/>
          <a:ln>
            <a:noFill/>
          </a:ln>
        </p:spPr>
      </p:pic>
      <p:sp>
        <p:nvSpPr>
          <p:cNvPr id="267" name="Google Shape;267;g2670baffbb0_0_201"/>
          <p:cNvSpPr/>
          <p:nvPr/>
        </p:nvSpPr>
        <p:spPr>
          <a:xfrm>
            <a:off x="16994724" y="1346200"/>
            <a:ext cx="5639400" cy="5638800"/>
          </a:xfrm>
          <a:prstGeom prst="roundRect">
            <a:avLst>
              <a:gd fmla="val 75081" name="adj"/>
            </a:avLst>
          </a:prstGeom>
          <a:solidFill>
            <a:srgbClr val="12C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670baffbb0_0_201"/>
          <p:cNvSpPr/>
          <p:nvPr/>
        </p:nvSpPr>
        <p:spPr>
          <a:xfrm>
            <a:off x="18944418" y="2641600"/>
            <a:ext cx="2756100" cy="406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0"/>
              <a:buFont typeface="Quantico"/>
              <a:buNone/>
            </a:pPr>
            <a:r>
              <a:rPr b="1" i="0" lang="en-US" sz="24000" u="none" cap="none" strike="noStrike">
                <a:solidFill>
                  <a:srgbClr val="FFFFFF"/>
                </a:solidFill>
                <a:latin typeface="Quantico"/>
                <a:ea typeface="Quantico"/>
                <a:cs typeface="Quantico"/>
                <a:sym typeface="Quantico"/>
              </a:rPr>
              <a:t>T</a:t>
            </a:r>
            <a:endParaRPr b="0" i="0" sz="24000" u="none" cap="none" strike="noStrike">
              <a:solidFill>
                <a:schemeClr val="dk1"/>
              </a:solidFill>
              <a:latin typeface="Calibri"/>
              <a:ea typeface="Calibri"/>
              <a:cs typeface="Calibri"/>
              <a:sym typeface="Calibri"/>
            </a:endParaRPr>
          </a:p>
        </p:txBody>
      </p:sp>
      <p:sp>
        <p:nvSpPr>
          <p:cNvPr id="269" name="Google Shape;269;g2670baffbb0_0_201"/>
          <p:cNvSpPr/>
          <p:nvPr/>
        </p:nvSpPr>
        <p:spPr>
          <a:xfrm>
            <a:off x="17528191" y="7772400"/>
            <a:ext cx="45726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70baffbb0_0_201"/>
          <p:cNvSpPr/>
          <p:nvPr/>
        </p:nvSpPr>
        <p:spPr>
          <a:xfrm>
            <a:off x="17528191"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70baffbb0_0_201"/>
          <p:cNvSpPr/>
          <p:nvPr/>
        </p:nvSpPr>
        <p:spPr>
          <a:xfrm>
            <a:off x="17528191" y="77724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70baffbb0_0_201"/>
          <p:cNvSpPr/>
          <p:nvPr/>
        </p:nvSpPr>
        <p:spPr>
          <a:xfrm>
            <a:off x="17528191" y="77724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Invasion</a:t>
            </a:r>
            <a:endParaRPr b="0" i="0" sz="3600" u="none" cap="none" strike="noStrike">
              <a:solidFill>
                <a:schemeClr val="dk1"/>
              </a:solidFill>
              <a:latin typeface="Calibri"/>
              <a:ea typeface="Calibri"/>
              <a:cs typeface="Calibri"/>
              <a:sym typeface="Calibri"/>
            </a:endParaRPr>
          </a:p>
        </p:txBody>
      </p:sp>
      <p:sp>
        <p:nvSpPr>
          <p:cNvPr id="273" name="Google Shape;273;g2670baffbb0_0_201"/>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74" name="Google Shape;274;g2670baffbb0_0_201"/>
          <p:cNvSpPr/>
          <p:nvPr/>
        </p:nvSpPr>
        <p:spPr>
          <a:xfrm>
            <a:off x="17528191"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670baffbb0_0_201"/>
          <p:cNvSpPr/>
          <p:nvPr/>
        </p:nvSpPr>
        <p:spPr>
          <a:xfrm>
            <a:off x="17528191" y="1024890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670baffbb0_0_201"/>
          <p:cNvSpPr/>
          <p:nvPr/>
        </p:nvSpPr>
        <p:spPr>
          <a:xfrm>
            <a:off x="17528191" y="1024890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Betrayal</a:t>
            </a:r>
            <a:endParaRPr b="0" i="0" sz="3600" u="none" cap="none" strike="noStrike">
              <a:solidFill>
                <a:schemeClr val="dk1"/>
              </a:solidFill>
              <a:latin typeface="Calibri"/>
              <a:ea typeface="Calibri"/>
              <a:cs typeface="Calibri"/>
              <a:sym typeface="Calibri"/>
            </a:endParaRPr>
          </a:p>
        </p:txBody>
      </p:sp>
      <p:sp>
        <p:nvSpPr>
          <p:cNvPr id="277" name="Google Shape;277;g2670baffbb0_0_201"/>
          <p:cNvSpPr/>
          <p:nvPr/>
        </p:nvSpPr>
        <p:spPr>
          <a:xfrm>
            <a:off x="17528191" y="11099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282" name="Shape 282"/>
        <p:cNvGrpSpPr/>
        <p:nvPr/>
      </p:nvGrpSpPr>
      <p:grpSpPr>
        <a:xfrm>
          <a:off x="0" y="0"/>
          <a:ext cx="0" cy="0"/>
          <a:chOff x="0" y="0"/>
          <a:chExt cx="0" cy="0"/>
        </a:xfrm>
      </p:grpSpPr>
      <p:pic>
        <p:nvPicPr>
          <p:cNvPr descr=" " id="283" name="Google Shape;283;g2670baffbb0_0_25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4" name="Google Shape;284;g2670baffbb0_0_2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5" name="Google Shape;285;g2670baffbb0_0_25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86" name="Google Shape;286;g2670baffbb0_0_257"/>
          <p:cNvPicPr preferRelativeResize="0"/>
          <p:nvPr/>
        </p:nvPicPr>
        <p:blipFill rotWithShape="1">
          <a:blip r:embed="rId5">
            <a:alphaModFix/>
          </a:blip>
          <a:srcRect b="0" l="0" r="0" t="0"/>
          <a:stretch/>
        </p:blipFill>
        <p:spPr>
          <a:xfrm>
            <a:off x="0" y="1257300"/>
            <a:ext cx="13006426" cy="12458700"/>
          </a:xfrm>
          <a:prstGeom prst="rect">
            <a:avLst/>
          </a:prstGeom>
          <a:noFill/>
          <a:ln>
            <a:noFill/>
          </a:ln>
        </p:spPr>
      </p:pic>
      <p:sp>
        <p:nvSpPr>
          <p:cNvPr id="287" name="Google Shape;287;g2670baffbb0_0_257"/>
          <p:cNvSpPr/>
          <p:nvPr/>
        </p:nvSpPr>
        <p:spPr>
          <a:xfrm>
            <a:off x="13882835" y="3238500"/>
            <a:ext cx="10690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Quantico"/>
              <a:buNone/>
            </a:pPr>
            <a:r>
              <a:rPr b="1" i="0" lang="en-US" sz="8000" u="none" cap="none" strike="noStrike">
                <a:solidFill>
                  <a:srgbClr val="FFFFFF"/>
                </a:solidFill>
                <a:latin typeface="Quantico"/>
                <a:ea typeface="Quantico"/>
                <a:cs typeface="Quantico"/>
                <a:sym typeface="Quantico"/>
              </a:rPr>
              <a:t>Some Data</a:t>
            </a:r>
            <a:endParaRPr b="0" i="0" sz="8000" u="none" cap="none" strike="noStrike">
              <a:solidFill>
                <a:schemeClr val="dk1"/>
              </a:solidFill>
              <a:latin typeface="Calibri"/>
              <a:ea typeface="Calibri"/>
              <a:cs typeface="Calibri"/>
              <a:sym typeface="Calibri"/>
            </a:endParaRPr>
          </a:p>
        </p:txBody>
      </p:sp>
      <p:sp>
        <p:nvSpPr>
          <p:cNvPr id="288" name="Google Shape;288;g2670baffbb0_0_257"/>
          <p:cNvSpPr/>
          <p:nvPr/>
        </p:nvSpPr>
        <p:spPr>
          <a:xfrm>
            <a:off x="13730416" y="6121400"/>
            <a:ext cx="8573700" cy="660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70baffbb0_0_257"/>
          <p:cNvSpPr/>
          <p:nvPr/>
        </p:nvSpPr>
        <p:spPr>
          <a:xfrm>
            <a:off x="13730416" y="6121400"/>
            <a:ext cx="8573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70baffbb0_0_257"/>
          <p:cNvSpPr/>
          <p:nvPr/>
        </p:nvSpPr>
        <p:spPr>
          <a:xfrm>
            <a:off x="13730416" y="6381750"/>
            <a:ext cx="23244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70baffbb0_0_257"/>
          <p:cNvSpPr/>
          <p:nvPr/>
        </p:nvSpPr>
        <p:spPr>
          <a:xfrm>
            <a:off x="13730416" y="6381750"/>
            <a:ext cx="26631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75%</a:t>
            </a:r>
            <a:endParaRPr b="0" i="0" sz="8000" u="none" cap="none" strike="noStrike">
              <a:solidFill>
                <a:schemeClr val="dk1"/>
              </a:solidFill>
              <a:latin typeface="Calibri"/>
              <a:ea typeface="Calibri"/>
              <a:cs typeface="Calibri"/>
              <a:sym typeface="Calibri"/>
            </a:endParaRPr>
          </a:p>
        </p:txBody>
      </p:sp>
      <p:sp>
        <p:nvSpPr>
          <p:cNvPr id="292" name="Google Shape;292;g2670baffbb0_0_257"/>
          <p:cNvSpPr/>
          <p:nvPr/>
        </p:nvSpPr>
        <p:spPr>
          <a:xfrm>
            <a:off x="16258032" y="6121400"/>
            <a:ext cx="60459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70baffbb0_0_257"/>
          <p:cNvSpPr/>
          <p:nvPr/>
        </p:nvSpPr>
        <p:spPr>
          <a:xfrm>
            <a:off x="16258032" y="6121400"/>
            <a:ext cx="61983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Enchanted Creatures</a:t>
            </a:r>
            <a:endParaRPr b="0" i="0" sz="3600" u="none" cap="none" strike="noStrike">
              <a:solidFill>
                <a:schemeClr val="dk1"/>
              </a:solidFill>
              <a:latin typeface="Calibri"/>
              <a:ea typeface="Calibri"/>
              <a:cs typeface="Calibri"/>
              <a:sym typeface="Calibri"/>
            </a:endParaRPr>
          </a:p>
        </p:txBody>
      </p:sp>
      <p:sp>
        <p:nvSpPr>
          <p:cNvPr id="294" name="Google Shape;294;g2670baffbb0_0_257"/>
          <p:cNvSpPr/>
          <p:nvPr/>
        </p:nvSpPr>
        <p:spPr>
          <a:xfrm>
            <a:off x="16258032" y="6870700"/>
            <a:ext cx="6181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5" name="Google Shape;295;g2670baffbb0_0_257"/>
          <p:cNvSpPr/>
          <p:nvPr/>
        </p:nvSpPr>
        <p:spPr>
          <a:xfrm>
            <a:off x="13730416" y="8699500"/>
            <a:ext cx="85737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70baffbb0_0_257"/>
          <p:cNvSpPr/>
          <p:nvPr/>
        </p:nvSpPr>
        <p:spPr>
          <a:xfrm>
            <a:off x="13730416" y="8699500"/>
            <a:ext cx="23625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70baffbb0_0_257"/>
          <p:cNvSpPr/>
          <p:nvPr/>
        </p:nvSpPr>
        <p:spPr>
          <a:xfrm>
            <a:off x="13730416" y="8699500"/>
            <a:ext cx="2701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60%</a:t>
            </a:r>
            <a:endParaRPr b="0" i="0" sz="8000" u="none" cap="none" strike="noStrike">
              <a:solidFill>
                <a:schemeClr val="dk1"/>
              </a:solidFill>
              <a:latin typeface="Calibri"/>
              <a:ea typeface="Calibri"/>
              <a:cs typeface="Calibri"/>
              <a:sym typeface="Calibri"/>
            </a:endParaRPr>
          </a:p>
        </p:txBody>
      </p:sp>
      <p:sp>
        <p:nvSpPr>
          <p:cNvPr id="298" name="Google Shape;298;g2670baffbb0_0_257"/>
          <p:cNvSpPr/>
          <p:nvPr/>
        </p:nvSpPr>
        <p:spPr>
          <a:xfrm>
            <a:off x="16296137" y="8743950"/>
            <a:ext cx="60078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70baffbb0_0_257"/>
          <p:cNvSpPr/>
          <p:nvPr/>
        </p:nvSpPr>
        <p:spPr>
          <a:xfrm>
            <a:off x="16296137" y="8743950"/>
            <a:ext cx="61602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Magic-Wielding Individuals</a:t>
            </a:r>
            <a:endParaRPr b="0" i="0" sz="3600" u="none" cap="none" strike="noStrike">
              <a:solidFill>
                <a:schemeClr val="dk1"/>
              </a:solidFill>
              <a:latin typeface="Calibri"/>
              <a:ea typeface="Calibri"/>
              <a:cs typeface="Calibri"/>
              <a:sym typeface="Calibri"/>
            </a:endParaRPr>
          </a:p>
        </p:txBody>
      </p:sp>
      <p:sp>
        <p:nvSpPr>
          <p:cNvPr id="300" name="Google Shape;300;g2670baffbb0_0_257"/>
          <p:cNvSpPr/>
          <p:nvPr/>
        </p:nvSpPr>
        <p:spPr>
          <a:xfrm>
            <a:off x="16296137" y="9493250"/>
            <a:ext cx="6143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1" name="Google Shape;301;g2670baffbb0_0_257"/>
          <p:cNvSpPr/>
          <p:nvPr/>
        </p:nvSpPr>
        <p:spPr>
          <a:xfrm>
            <a:off x="13730416" y="10756900"/>
            <a:ext cx="8573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70baffbb0_0_257"/>
          <p:cNvSpPr/>
          <p:nvPr/>
        </p:nvSpPr>
        <p:spPr>
          <a:xfrm>
            <a:off x="13730416" y="11017250"/>
            <a:ext cx="23625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70baffbb0_0_257"/>
          <p:cNvSpPr/>
          <p:nvPr/>
        </p:nvSpPr>
        <p:spPr>
          <a:xfrm>
            <a:off x="13730416" y="11017250"/>
            <a:ext cx="2701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90%</a:t>
            </a:r>
            <a:endParaRPr b="0" i="0" sz="8000" u="none" cap="none" strike="noStrike">
              <a:solidFill>
                <a:schemeClr val="dk1"/>
              </a:solidFill>
              <a:latin typeface="Calibri"/>
              <a:ea typeface="Calibri"/>
              <a:cs typeface="Calibri"/>
              <a:sym typeface="Calibri"/>
            </a:endParaRPr>
          </a:p>
        </p:txBody>
      </p:sp>
      <p:sp>
        <p:nvSpPr>
          <p:cNvPr id="304" name="Google Shape;304;g2670baffbb0_0_257"/>
          <p:cNvSpPr/>
          <p:nvPr/>
        </p:nvSpPr>
        <p:spPr>
          <a:xfrm>
            <a:off x="16296137" y="10756900"/>
            <a:ext cx="60078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70baffbb0_0_257"/>
          <p:cNvSpPr/>
          <p:nvPr/>
        </p:nvSpPr>
        <p:spPr>
          <a:xfrm>
            <a:off x="16296137" y="10756900"/>
            <a:ext cx="61602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Spells Cast</a:t>
            </a:r>
            <a:endParaRPr b="0" i="0" sz="3600" u="none" cap="none" strike="noStrike">
              <a:solidFill>
                <a:schemeClr val="dk1"/>
              </a:solidFill>
              <a:latin typeface="Calibri"/>
              <a:ea typeface="Calibri"/>
              <a:cs typeface="Calibri"/>
              <a:sym typeface="Calibri"/>
            </a:endParaRPr>
          </a:p>
        </p:txBody>
      </p:sp>
      <p:sp>
        <p:nvSpPr>
          <p:cNvPr id="306" name="Google Shape;306;g2670baffbb0_0_257"/>
          <p:cNvSpPr/>
          <p:nvPr/>
        </p:nvSpPr>
        <p:spPr>
          <a:xfrm>
            <a:off x="16296137" y="11506200"/>
            <a:ext cx="6143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311" name="Shape 311"/>
        <p:cNvGrpSpPr/>
        <p:nvPr/>
      </p:nvGrpSpPr>
      <p:grpSpPr>
        <a:xfrm>
          <a:off x="0" y="0"/>
          <a:ext cx="0" cy="0"/>
          <a:chOff x="0" y="0"/>
          <a:chExt cx="0" cy="0"/>
        </a:xfrm>
      </p:grpSpPr>
      <p:pic>
        <p:nvPicPr>
          <p:cNvPr descr=" " id="312" name="Google Shape;312;g2670baffbb0_0_28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3" name="Google Shape;313;g2670baffbb0_0_2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4" name="Google Shape;314;g2670baffbb0_0_28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5" name="Google Shape;315;g2670baffbb0_0_285"/>
          <p:cNvSpPr/>
          <p:nvPr/>
        </p:nvSpPr>
        <p:spPr>
          <a:xfrm>
            <a:off x="4318540" y="3810000"/>
            <a:ext cx="15762600" cy="60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70baffbb0_0_285"/>
          <p:cNvSpPr/>
          <p:nvPr/>
        </p:nvSpPr>
        <p:spPr>
          <a:xfrm>
            <a:off x="4318540" y="3810000"/>
            <a:ext cx="1576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70baffbb0_0_285"/>
          <p:cNvSpPr/>
          <p:nvPr/>
        </p:nvSpPr>
        <p:spPr>
          <a:xfrm>
            <a:off x="5226703" y="3810000"/>
            <a:ext cx="13946400" cy="4064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6D9FF"/>
              </a:buClr>
              <a:buSzPts val="24000"/>
              <a:buFont typeface="Quantico"/>
              <a:buNone/>
            </a:pPr>
            <a:r>
              <a:rPr b="1" i="0" lang="en-US" sz="24000" u="none" cap="none" strike="noStrike">
                <a:solidFill>
                  <a:srgbClr val="56D9FF"/>
                </a:solidFill>
                <a:latin typeface="Quantico"/>
                <a:ea typeface="Quantico"/>
                <a:cs typeface="Quantico"/>
                <a:sym typeface="Quantico"/>
              </a:rPr>
              <a:t>234,567</a:t>
            </a:r>
            <a:endParaRPr b="0" i="0" sz="24000" u="none" cap="none" strike="noStrike">
              <a:solidFill>
                <a:schemeClr val="dk1"/>
              </a:solidFill>
              <a:latin typeface="Calibri"/>
              <a:ea typeface="Calibri"/>
              <a:cs typeface="Calibri"/>
              <a:sym typeface="Calibri"/>
            </a:endParaRPr>
          </a:p>
        </p:txBody>
      </p:sp>
      <p:sp>
        <p:nvSpPr>
          <p:cNvPr id="318" name="Google Shape;318;g2670baffbb0_0_285"/>
          <p:cNvSpPr/>
          <p:nvPr/>
        </p:nvSpPr>
        <p:spPr>
          <a:xfrm>
            <a:off x="4183056" y="70612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9" name="Google Shape;319;g2670baffbb0_0_285"/>
          <p:cNvSpPr/>
          <p:nvPr/>
        </p:nvSpPr>
        <p:spPr>
          <a:xfrm>
            <a:off x="7496054" y="86868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324" name="Shape 324"/>
        <p:cNvGrpSpPr/>
        <p:nvPr/>
      </p:nvGrpSpPr>
      <p:grpSpPr>
        <a:xfrm>
          <a:off x="0" y="0"/>
          <a:ext cx="0" cy="0"/>
          <a:chOff x="0" y="0"/>
          <a:chExt cx="0" cy="0"/>
        </a:xfrm>
      </p:grpSpPr>
      <p:pic>
        <p:nvPicPr>
          <p:cNvPr descr=" " id="325" name="Google Shape;325;g2670baffbb0_0_29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6" name="Google Shape;326;g2670baffbb0_0_2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g2670baffbb0_0_29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8" name="Google Shape;328;g2670baffbb0_0_297"/>
          <p:cNvSpPr/>
          <p:nvPr/>
        </p:nvSpPr>
        <p:spPr>
          <a:xfrm>
            <a:off x="4318540" y="3721100"/>
            <a:ext cx="78750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70baffbb0_0_297"/>
          <p:cNvSpPr/>
          <p:nvPr/>
        </p:nvSpPr>
        <p:spPr>
          <a:xfrm>
            <a:off x="4255032" y="3721100"/>
            <a:ext cx="80019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70baffbb0_0_297"/>
          <p:cNvSpPr/>
          <p:nvPr/>
        </p:nvSpPr>
        <p:spPr>
          <a:xfrm>
            <a:off x="4255032" y="3721100"/>
            <a:ext cx="8544000" cy="286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12800"/>
              <a:buFont typeface="Quantico"/>
              <a:buNone/>
            </a:pPr>
            <a:r>
              <a:rPr b="1" i="0" lang="en-US" sz="12800" u="none" cap="none" strike="noStrike">
                <a:solidFill>
                  <a:srgbClr val="56D9FF"/>
                </a:solidFill>
                <a:latin typeface="Quantico"/>
                <a:ea typeface="Quantico"/>
                <a:cs typeface="Quantico"/>
                <a:sym typeface="Quantico"/>
              </a:rPr>
              <a:t>233 Coins</a:t>
            </a:r>
            <a:endParaRPr b="0" i="0" sz="12800" u="none" cap="none" strike="noStrike">
              <a:solidFill>
                <a:schemeClr val="dk1"/>
              </a:solidFill>
              <a:latin typeface="Calibri"/>
              <a:ea typeface="Calibri"/>
              <a:cs typeface="Calibri"/>
              <a:sym typeface="Calibri"/>
            </a:endParaRPr>
          </a:p>
        </p:txBody>
      </p:sp>
      <p:sp>
        <p:nvSpPr>
          <p:cNvPr id="331" name="Google Shape;331;g2670baffbb0_0_297"/>
          <p:cNvSpPr/>
          <p:nvPr/>
        </p:nvSpPr>
        <p:spPr>
          <a:xfrm>
            <a:off x="4318540" y="6045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70baffbb0_0_297"/>
          <p:cNvSpPr/>
          <p:nvPr/>
        </p:nvSpPr>
        <p:spPr>
          <a:xfrm>
            <a:off x="4250798" y="6045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3" name="Google Shape;333;g2670baffbb0_0_297"/>
          <p:cNvSpPr/>
          <p:nvPr/>
        </p:nvSpPr>
        <p:spPr>
          <a:xfrm>
            <a:off x="4318540" y="7442200"/>
            <a:ext cx="78750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70baffbb0_0_297"/>
          <p:cNvSpPr/>
          <p:nvPr/>
        </p:nvSpPr>
        <p:spPr>
          <a:xfrm>
            <a:off x="4134367" y="7442200"/>
            <a:ext cx="82434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70baffbb0_0_297"/>
          <p:cNvSpPr/>
          <p:nvPr/>
        </p:nvSpPr>
        <p:spPr>
          <a:xfrm>
            <a:off x="4134367" y="7442200"/>
            <a:ext cx="8785200" cy="286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12800"/>
              <a:buFont typeface="Quantico"/>
              <a:buNone/>
            </a:pPr>
            <a:r>
              <a:rPr b="1" i="0" lang="en-US" sz="12800" u="none" cap="none" strike="noStrike">
                <a:solidFill>
                  <a:srgbClr val="56D9FF"/>
                </a:solidFill>
                <a:latin typeface="Quantico"/>
                <a:ea typeface="Quantico"/>
                <a:cs typeface="Quantico"/>
                <a:sym typeface="Quantico"/>
              </a:rPr>
              <a:t>456 Hours</a:t>
            </a:r>
            <a:endParaRPr b="0" i="0" sz="12800" u="none" cap="none" strike="noStrike">
              <a:solidFill>
                <a:schemeClr val="dk1"/>
              </a:solidFill>
              <a:latin typeface="Calibri"/>
              <a:ea typeface="Calibri"/>
              <a:cs typeface="Calibri"/>
              <a:sym typeface="Calibri"/>
            </a:endParaRPr>
          </a:p>
        </p:txBody>
      </p:sp>
      <p:sp>
        <p:nvSpPr>
          <p:cNvPr id="336" name="Google Shape;336;g2670baffbb0_0_297"/>
          <p:cNvSpPr/>
          <p:nvPr/>
        </p:nvSpPr>
        <p:spPr>
          <a:xfrm>
            <a:off x="4318540" y="9766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70baffbb0_0_297"/>
          <p:cNvSpPr/>
          <p:nvPr/>
        </p:nvSpPr>
        <p:spPr>
          <a:xfrm>
            <a:off x="4250798" y="9766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8" name="Google Shape;338;g2670baffbb0_0_297"/>
          <p:cNvSpPr/>
          <p:nvPr/>
        </p:nvSpPr>
        <p:spPr>
          <a:xfrm>
            <a:off x="12193524" y="3721100"/>
            <a:ext cx="78750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70baffbb0_0_297"/>
          <p:cNvSpPr/>
          <p:nvPr/>
        </p:nvSpPr>
        <p:spPr>
          <a:xfrm>
            <a:off x="14251181" y="3721100"/>
            <a:ext cx="37596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70baffbb0_0_297"/>
          <p:cNvSpPr/>
          <p:nvPr/>
        </p:nvSpPr>
        <p:spPr>
          <a:xfrm>
            <a:off x="14251181" y="3721100"/>
            <a:ext cx="4301700" cy="286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12800"/>
              <a:buFont typeface="Quantico"/>
              <a:buNone/>
            </a:pPr>
            <a:r>
              <a:rPr b="1" i="0" lang="en-US" sz="12800" u="none" cap="none" strike="noStrike">
                <a:solidFill>
                  <a:srgbClr val="56D9FF"/>
                </a:solidFill>
                <a:latin typeface="Quantico"/>
                <a:ea typeface="Quantico"/>
                <a:cs typeface="Quantico"/>
                <a:sym typeface="Quantico"/>
              </a:rPr>
              <a:t>85%</a:t>
            </a:r>
            <a:endParaRPr b="0" i="0" sz="12800" u="none" cap="none" strike="noStrike">
              <a:solidFill>
                <a:schemeClr val="dk1"/>
              </a:solidFill>
              <a:latin typeface="Calibri"/>
              <a:ea typeface="Calibri"/>
              <a:cs typeface="Calibri"/>
              <a:sym typeface="Calibri"/>
            </a:endParaRPr>
          </a:p>
        </p:txBody>
      </p:sp>
      <p:sp>
        <p:nvSpPr>
          <p:cNvPr id="341" name="Google Shape;341;g2670baffbb0_0_297"/>
          <p:cNvSpPr/>
          <p:nvPr/>
        </p:nvSpPr>
        <p:spPr>
          <a:xfrm>
            <a:off x="12193524" y="6045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70baffbb0_0_297"/>
          <p:cNvSpPr/>
          <p:nvPr/>
        </p:nvSpPr>
        <p:spPr>
          <a:xfrm>
            <a:off x="12125782" y="6045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3" name="Google Shape;343;g2670baffbb0_0_297"/>
          <p:cNvSpPr/>
          <p:nvPr/>
        </p:nvSpPr>
        <p:spPr>
          <a:xfrm>
            <a:off x="12193524" y="7442200"/>
            <a:ext cx="78750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670baffbb0_0_297"/>
          <p:cNvSpPr/>
          <p:nvPr/>
        </p:nvSpPr>
        <p:spPr>
          <a:xfrm>
            <a:off x="13095337" y="7442200"/>
            <a:ext cx="60714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70baffbb0_0_297"/>
          <p:cNvSpPr/>
          <p:nvPr/>
        </p:nvSpPr>
        <p:spPr>
          <a:xfrm>
            <a:off x="13095337" y="7442200"/>
            <a:ext cx="6613200" cy="286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12800"/>
              <a:buFont typeface="Quantico"/>
              <a:buNone/>
            </a:pPr>
            <a:r>
              <a:rPr b="1" i="0" lang="en-US" sz="12800" u="none" cap="none" strike="noStrike">
                <a:solidFill>
                  <a:srgbClr val="56D9FF"/>
                </a:solidFill>
                <a:latin typeface="Quantico"/>
                <a:ea typeface="Quantico"/>
                <a:cs typeface="Quantico"/>
                <a:sym typeface="Quantico"/>
              </a:rPr>
              <a:t>544 Km</a:t>
            </a:r>
            <a:endParaRPr b="0" i="0" sz="12800" u="none" cap="none" strike="noStrike">
              <a:solidFill>
                <a:schemeClr val="dk1"/>
              </a:solidFill>
              <a:latin typeface="Calibri"/>
              <a:ea typeface="Calibri"/>
              <a:cs typeface="Calibri"/>
              <a:sym typeface="Calibri"/>
            </a:endParaRPr>
          </a:p>
        </p:txBody>
      </p:sp>
      <p:sp>
        <p:nvSpPr>
          <p:cNvPr id="346" name="Google Shape;346;g2670baffbb0_0_297"/>
          <p:cNvSpPr/>
          <p:nvPr/>
        </p:nvSpPr>
        <p:spPr>
          <a:xfrm>
            <a:off x="12193524" y="9766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670baffbb0_0_297"/>
          <p:cNvSpPr/>
          <p:nvPr/>
        </p:nvSpPr>
        <p:spPr>
          <a:xfrm>
            <a:off x="12125782" y="9766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352" name="Shape 352"/>
        <p:cNvGrpSpPr/>
        <p:nvPr/>
      </p:nvGrpSpPr>
      <p:grpSpPr>
        <a:xfrm>
          <a:off x="0" y="0"/>
          <a:ext cx="0" cy="0"/>
          <a:chOff x="0" y="0"/>
          <a:chExt cx="0" cy="0"/>
        </a:xfrm>
      </p:grpSpPr>
      <p:pic>
        <p:nvPicPr>
          <p:cNvPr descr=" " id="353" name="Google Shape;353;g2670baffbb0_0_32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54" name="Google Shape;354;g2670baffbb0_0_3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g2670baffbb0_0_3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6" name="Google Shape;356;g2670baffbb0_0_324"/>
          <p:cNvSpPr/>
          <p:nvPr/>
        </p:nvSpPr>
        <p:spPr>
          <a:xfrm>
            <a:off x="6841922" y="1701800"/>
            <a:ext cx="106905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Some Graph</a:t>
            </a:r>
            <a:endParaRPr b="0" i="0" sz="8000" u="none" cap="none" strike="noStrike">
              <a:solidFill>
                <a:schemeClr val="dk1"/>
              </a:solidFill>
              <a:latin typeface="Calibri"/>
              <a:ea typeface="Calibri"/>
              <a:cs typeface="Calibri"/>
              <a:sym typeface="Calibri"/>
            </a:endParaRPr>
          </a:p>
        </p:txBody>
      </p:sp>
      <p:sp>
        <p:nvSpPr>
          <p:cNvPr id="357" name="Google Shape;357;g2670baffbb0_0_32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670baffbb0_0_32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9" name="Google Shape;359;g2670baffbb0_0_32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2185"/>
              <a:buFont typeface="Lato"/>
              <a:buNone/>
            </a:pPr>
            <a:r>
              <a:rPr b="0" i="0" lang="en-US" sz="2185" u="none" cap="none" strike="noStrike">
                <a:solidFill>
                  <a:srgbClr val="12C4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0" name="Google Shape;360;g2670baffbb0_0_32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2185"/>
              <a:buFont typeface="Lato"/>
              <a:buNone/>
            </a:pPr>
            <a:r>
              <a:rPr b="0" i="0" lang="en-US" sz="2185" u="none" cap="none" strike="noStrike">
                <a:solidFill>
                  <a:srgbClr val="12C4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1" name="Google Shape;361;g2670baffbb0_0_32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2185"/>
              <a:buFont typeface="Lato"/>
              <a:buNone/>
            </a:pPr>
            <a:r>
              <a:rPr b="0" i="0" lang="en-US" sz="2185" u="none" cap="none" strike="noStrike">
                <a:solidFill>
                  <a:srgbClr val="12C4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2" name="Google Shape;362;g2670baffbb0_0_32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2185"/>
              <a:buFont typeface="Lato"/>
              <a:buNone/>
            </a:pPr>
            <a:r>
              <a:rPr b="0" i="0" lang="en-US" sz="2185" u="none" cap="none" strike="noStrike">
                <a:solidFill>
                  <a:srgbClr val="12C4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3" name="Google Shape;363;g2670baffbb0_0_32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2185"/>
              <a:buFont typeface="Lato"/>
              <a:buNone/>
            </a:pPr>
            <a:r>
              <a:rPr b="0" i="0" lang="en-US" sz="2185" u="none" cap="none" strike="noStrike">
                <a:solidFill>
                  <a:srgbClr val="12C4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4" name="Google Shape;364;g2670baffbb0_0_32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2185"/>
              <a:buFont typeface="Lato"/>
              <a:buNone/>
            </a:pPr>
            <a:r>
              <a:rPr b="0" i="0" lang="en-US" sz="2185" u="none" cap="none" strike="noStrike">
                <a:solidFill>
                  <a:srgbClr val="12C4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5" name="Google Shape;365;g2670baffbb0_0_32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2185"/>
              <a:buFont typeface="Lato"/>
              <a:buNone/>
            </a:pPr>
            <a:r>
              <a:rPr b="0" i="0" lang="en-US" sz="2185" u="none" cap="none" strike="noStrike">
                <a:solidFill>
                  <a:srgbClr val="12C4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6" name="Google Shape;366;g2670baffbb0_0_32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2185"/>
              <a:buFont typeface="Lato"/>
              <a:buNone/>
            </a:pPr>
            <a:r>
              <a:rPr b="0" i="0" lang="en-US" sz="2185" u="none" cap="none" strike="noStrike">
                <a:solidFill>
                  <a:srgbClr val="12C4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7" name="Google Shape;367;g2670baffbb0_0_32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8" name="Google Shape;368;g2670baffbb0_0_32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9" name="Google Shape;369;g2670baffbb0_0_32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0" name="Google Shape;370;g2670baffbb0_0_32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1" name="Google Shape;371;g2670baffbb0_0_32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2" name="Google Shape;372;g2670baffbb0_0_32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3" name="Google Shape;373;g2670baffbb0_0_32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4" name="Google Shape;374;g2670baffbb0_0_32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5" name="Google Shape;375;g2670baffbb0_0_32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6" name="Google Shape;376;g2670baffbb0_0_32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1820"/>
              <a:buFont typeface="Lato"/>
              <a:buNone/>
            </a:pPr>
            <a:r>
              <a:rPr b="0" i="0" lang="en-US" sz="1820" u="none" cap="none" strike="noStrike">
                <a:solidFill>
                  <a:srgbClr val="12C4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7" name="Google Shape;377;g2670baffbb0_0_324"/>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78" name="Google Shape;378;g2670baffbb0_0_324"/>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79" name="Google Shape;379;g2670baffbb0_0_324"/>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80" name="Google Shape;380;g2670baffbb0_0_324"/>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81" name="Google Shape;381;g2670baffbb0_0_324"/>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82" name="Google Shape;382;g2670baffbb0_0_324"/>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83" name="Google Shape;383;g2670baffbb0_0_324"/>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84" name="Google Shape;384;g2670baffbb0_0_324"/>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85" name="Google Shape;385;g2670baffbb0_0_324"/>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86" name="Google Shape;386;g2670baffbb0_0_324"/>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87" name="Google Shape;387;g2670baffbb0_0_324"/>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88" name="Google Shape;388;g2670baffbb0_0_324"/>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89" name="Google Shape;389;g2670baffbb0_0_324"/>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90" name="Google Shape;390;g2670baffbb0_0_324"/>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91" name="Google Shape;391;g2670baffbb0_0_324"/>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92" name="Google Shape;392;g2670baffbb0_0_324"/>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93" name="Google Shape;393;g2670baffbb0_0_324"/>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94" name="Google Shape;394;g2670baffbb0_0_324"/>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95" name="Google Shape;395;g2670baffbb0_0_324"/>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96" name="Google Shape;396;g2670baffbb0_0_324"/>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97" name="Google Shape;397;g2670baffbb0_0_324"/>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98" name="Google Shape;398;g2670baffbb0_0_324"/>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99" name="Google Shape;399;g2670baffbb0_0_32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670baffbb0_0_32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1" name="Google Shape;401;g2670baffbb0_0_324"/>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02" name="Google Shape;402;g2670baffbb0_0_32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03" name="Google Shape;403;g2670baffbb0_0_324"/>
          <p:cNvSpPr/>
          <p:nvPr/>
        </p:nvSpPr>
        <p:spPr>
          <a:xfrm>
            <a:off x="16099262" y="6365379"/>
            <a:ext cx="2197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670baffbb0_0_324"/>
          <p:cNvSpPr/>
          <p:nvPr/>
        </p:nvSpPr>
        <p:spPr>
          <a:xfrm>
            <a:off x="16099262" y="6235700"/>
            <a:ext cx="24006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34.574</a:t>
            </a:r>
            <a:endParaRPr b="0" i="0" sz="4800" u="none" cap="none" strike="noStrike">
              <a:solidFill>
                <a:schemeClr val="dk1"/>
              </a:solidFill>
              <a:latin typeface="Calibri"/>
              <a:ea typeface="Calibri"/>
              <a:cs typeface="Calibri"/>
              <a:sym typeface="Calibri"/>
            </a:endParaRPr>
          </a:p>
        </p:txBody>
      </p:sp>
      <p:sp>
        <p:nvSpPr>
          <p:cNvPr id="405" name="Google Shape;405;g2670baffbb0_0_324"/>
          <p:cNvSpPr/>
          <p:nvPr/>
        </p:nvSpPr>
        <p:spPr>
          <a:xfrm>
            <a:off x="16696237" y="71120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6" name="Google Shape;406;g2670baffbb0_0_324"/>
          <p:cNvSpPr/>
          <p:nvPr/>
        </p:nvSpPr>
        <p:spPr>
          <a:xfrm>
            <a:off x="13260457" y="10515600"/>
            <a:ext cx="78750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670baffbb0_0_324"/>
          <p:cNvSpPr/>
          <p:nvPr/>
        </p:nvSpPr>
        <p:spPr>
          <a:xfrm>
            <a:off x="13260457" y="10515600"/>
            <a:ext cx="78750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670baffbb0_0_324"/>
          <p:cNvSpPr/>
          <p:nvPr/>
        </p:nvSpPr>
        <p:spPr>
          <a:xfrm>
            <a:off x="13158845" y="10515600"/>
            <a:ext cx="80781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Treasure Found</a:t>
            </a:r>
            <a:endParaRPr b="0" i="0" sz="4800" u="none" cap="none" strike="noStrike">
              <a:solidFill>
                <a:schemeClr val="dk1"/>
              </a:solidFill>
              <a:latin typeface="Calibri"/>
              <a:ea typeface="Calibri"/>
              <a:cs typeface="Calibri"/>
              <a:sym typeface="Calibri"/>
            </a:endParaRPr>
          </a:p>
        </p:txBody>
      </p:sp>
      <p:sp>
        <p:nvSpPr>
          <p:cNvPr id="409" name="Google Shape;409;g2670baffbb0_0_324"/>
          <p:cNvSpPr/>
          <p:nvPr/>
        </p:nvSpPr>
        <p:spPr>
          <a:xfrm>
            <a:off x="13192716" y="11493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0" name="Google Shape;410;g2670baffbb0_0_324"/>
          <p:cNvSpPr/>
          <p:nvPr/>
        </p:nvSpPr>
        <p:spPr>
          <a:xfrm>
            <a:off x="3251606" y="10515600"/>
            <a:ext cx="78750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670baffbb0_0_324"/>
          <p:cNvSpPr/>
          <p:nvPr/>
        </p:nvSpPr>
        <p:spPr>
          <a:xfrm>
            <a:off x="3251606" y="10515600"/>
            <a:ext cx="78750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670baffbb0_0_324"/>
          <p:cNvSpPr/>
          <p:nvPr/>
        </p:nvSpPr>
        <p:spPr>
          <a:xfrm>
            <a:off x="3149994" y="10515600"/>
            <a:ext cx="80781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Spellcasting Progress</a:t>
            </a:r>
            <a:endParaRPr b="0" i="0" sz="4800" u="none" cap="none" strike="noStrike">
              <a:solidFill>
                <a:schemeClr val="dk1"/>
              </a:solidFill>
              <a:latin typeface="Calibri"/>
              <a:ea typeface="Calibri"/>
              <a:cs typeface="Calibri"/>
              <a:sym typeface="Calibri"/>
            </a:endParaRPr>
          </a:p>
        </p:txBody>
      </p:sp>
      <p:sp>
        <p:nvSpPr>
          <p:cNvPr id="413" name="Google Shape;413;g2670baffbb0_0_324"/>
          <p:cNvSpPr/>
          <p:nvPr/>
        </p:nvSpPr>
        <p:spPr>
          <a:xfrm>
            <a:off x="3183865" y="11493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418" name="Shape 418"/>
        <p:cNvGrpSpPr/>
        <p:nvPr/>
      </p:nvGrpSpPr>
      <p:grpSpPr>
        <a:xfrm>
          <a:off x="0" y="0"/>
          <a:ext cx="0" cy="0"/>
          <a:chOff x="0" y="0"/>
          <a:chExt cx="0" cy="0"/>
        </a:xfrm>
      </p:grpSpPr>
      <p:pic>
        <p:nvPicPr>
          <p:cNvPr descr=" " id="419" name="Google Shape;419;g2670baffbb0_0_38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0" name="Google Shape;420;g2670baffbb0_0_3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g2670baffbb0_0_38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2" name="Google Shape;422;g2670baffbb0_0_389"/>
          <p:cNvSpPr/>
          <p:nvPr/>
        </p:nvSpPr>
        <p:spPr>
          <a:xfrm>
            <a:off x="15470534" y="6007100"/>
            <a:ext cx="47124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670baffbb0_0_389"/>
          <p:cNvSpPr/>
          <p:nvPr/>
        </p:nvSpPr>
        <p:spPr>
          <a:xfrm>
            <a:off x="15470534" y="6007100"/>
            <a:ext cx="47124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670baffbb0_0_389"/>
          <p:cNvSpPr/>
          <p:nvPr/>
        </p:nvSpPr>
        <p:spPr>
          <a:xfrm>
            <a:off x="15470534" y="6007100"/>
            <a:ext cx="4915500" cy="19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A web application</a:t>
            </a:r>
            <a:endParaRPr b="0" i="0" sz="4800" u="none" cap="none" strike="noStrike">
              <a:solidFill>
                <a:schemeClr val="dk1"/>
              </a:solidFill>
              <a:latin typeface="Calibri"/>
              <a:ea typeface="Calibri"/>
              <a:cs typeface="Calibri"/>
              <a:sym typeface="Calibri"/>
            </a:endParaRPr>
          </a:p>
        </p:txBody>
      </p:sp>
      <p:sp>
        <p:nvSpPr>
          <p:cNvPr id="425" name="Google Shape;425;g2670baffbb0_0_389"/>
          <p:cNvSpPr/>
          <p:nvPr/>
        </p:nvSpPr>
        <p:spPr>
          <a:xfrm>
            <a:off x="15470534" y="79629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6" name="Google Shape;426;g2670baffbb0_0_389"/>
          <p:cNvPicPr preferRelativeResize="0"/>
          <p:nvPr/>
        </p:nvPicPr>
        <p:blipFill rotWithShape="1">
          <a:blip r:embed="rId5">
            <a:alphaModFix/>
          </a:blip>
          <a:srcRect b="0" l="0" r="0" t="0"/>
          <a:stretch/>
        </p:blipFill>
        <p:spPr>
          <a:xfrm>
            <a:off x="1270159" y="4114800"/>
            <a:ext cx="13768521" cy="8166100"/>
          </a:xfrm>
          <a:prstGeom prst="rect">
            <a:avLst/>
          </a:prstGeom>
          <a:noFill/>
          <a:ln>
            <a:noFill/>
          </a:ln>
        </p:spPr>
      </p:pic>
      <p:pic>
        <p:nvPicPr>
          <p:cNvPr descr=" " id="427" name="Google Shape;427;g2670baffbb0_0_389"/>
          <p:cNvPicPr preferRelativeResize="0"/>
          <p:nvPr/>
        </p:nvPicPr>
        <p:blipFill rotWithShape="1">
          <a:blip r:embed="rId6">
            <a:alphaModFix/>
          </a:blip>
          <a:srcRect b="0" l="0" r="0" t="0"/>
          <a:stretch/>
        </p:blipFill>
        <p:spPr>
          <a:xfrm>
            <a:off x="3200800" y="4457700"/>
            <a:ext cx="9894537" cy="6489700"/>
          </a:xfrm>
          <a:prstGeom prst="rect">
            <a:avLst/>
          </a:prstGeom>
          <a:noFill/>
          <a:ln>
            <a:noFill/>
          </a:ln>
        </p:spPr>
      </p:pic>
      <p:sp>
        <p:nvSpPr>
          <p:cNvPr id="428" name="Google Shape;428;g2670baffbb0_0_389"/>
          <p:cNvSpPr/>
          <p:nvPr/>
        </p:nvSpPr>
        <p:spPr>
          <a:xfrm>
            <a:off x="3200800" y="1752600"/>
            <a:ext cx="10690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433" name="Shape 433"/>
        <p:cNvGrpSpPr/>
        <p:nvPr/>
      </p:nvGrpSpPr>
      <p:grpSpPr>
        <a:xfrm>
          <a:off x="0" y="0"/>
          <a:ext cx="0" cy="0"/>
          <a:chOff x="0" y="0"/>
          <a:chExt cx="0" cy="0"/>
        </a:xfrm>
      </p:grpSpPr>
      <p:pic>
        <p:nvPicPr>
          <p:cNvPr descr=" " id="434" name="Google Shape;434;g2670baffbb0_0_40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5" name="Google Shape;435;g2670baffbb0_0_4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6" name="Google Shape;436;g2670baffbb0_0_40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7" name="Google Shape;437;g2670baffbb0_0_403"/>
          <p:cNvSpPr/>
          <p:nvPr/>
        </p:nvSpPr>
        <p:spPr>
          <a:xfrm>
            <a:off x="11825178" y="3314700"/>
            <a:ext cx="87387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670baffbb0_0_403"/>
          <p:cNvSpPr/>
          <p:nvPr/>
        </p:nvSpPr>
        <p:spPr>
          <a:xfrm>
            <a:off x="11825178" y="3314700"/>
            <a:ext cx="87387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670baffbb0_0_403"/>
          <p:cNvSpPr/>
          <p:nvPr/>
        </p:nvSpPr>
        <p:spPr>
          <a:xfrm>
            <a:off x="11825178" y="3314700"/>
            <a:ext cx="89418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An mobile app</a:t>
            </a:r>
            <a:endParaRPr b="0" i="0" sz="4800" u="none" cap="none" strike="noStrike">
              <a:solidFill>
                <a:schemeClr val="dk1"/>
              </a:solidFill>
              <a:latin typeface="Calibri"/>
              <a:ea typeface="Calibri"/>
              <a:cs typeface="Calibri"/>
              <a:sym typeface="Calibri"/>
            </a:endParaRPr>
          </a:p>
        </p:txBody>
      </p:sp>
      <p:sp>
        <p:nvSpPr>
          <p:cNvPr id="440" name="Google Shape;440;g2670baffbb0_0_403"/>
          <p:cNvSpPr/>
          <p:nvPr/>
        </p:nvSpPr>
        <p:spPr>
          <a:xfrm>
            <a:off x="11825178" y="43942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1" name="Google Shape;441;g2670baffbb0_0_403"/>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2" name="Google Shape;442;g2670baffbb0_0_403"/>
          <p:cNvSpPr/>
          <p:nvPr/>
        </p:nvSpPr>
        <p:spPr>
          <a:xfrm>
            <a:off x="11825178" y="1511300"/>
            <a:ext cx="129006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The Future of Fantasy</a:t>
            </a:r>
            <a:endParaRPr b="0" i="0" sz="8000" u="none" cap="none" strike="noStrike">
              <a:solidFill>
                <a:schemeClr val="dk1"/>
              </a:solidFill>
              <a:latin typeface="Calibri"/>
              <a:ea typeface="Calibri"/>
              <a:cs typeface="Calibri"/>
              <a:sym typeface="Calibri"/>
            </a:endParaRPr>
          </a:p>
        </p:txBody>
      </p:sp>
      <p:pic>
        <p:nvPicPr>
          <p:cNvPr descr=" " id="443" name="Google Shape;443;g2670baffbb0_0_403"/>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444" name="Google Shape;444;g2670baffbb0_0_403"/>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449" name="Shape 449"/>
        <p:cNvGrpSpPr/>
        <p:nvPr/>
      </p:nvGrpSpPr>
      <p:grpSpPr>
        <a:xfrm>
          <a:off x="0" y="0"/>
          <a:ext cx="0" cy="0"/>
          <a:chOff x="0" y="0"/>
          <a:chExt cx="0" cy="0"/>
        </a:xfrm>
      </p:grpSpPr>
      <p:pic>
        <p:nvPicPr>
          <p:cNvPr descr=" " id="450" name="Google Shape;450;g2670baffbb0_0_4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1" name="Google Shape;451;g2670baffbb0_0_418"/>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g2670baffbb0_0_418"/>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453" name="Google Shape;453;g2670baffbb0_0_418"/>
          <p:cNvSpPr/>
          <p:nvPr/>
        </p:nvSpPr>
        <p:spPr>
          <a:xfrm>
            <a:off x="2184673" y="8102600"/>
            <a:ext cx="57156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670baffbb0_0_418"/>
          <p:cNvSpPr/>
          <p:nvPr/>
        </p:nvSpPr>
        <p:spPr>
          <a:xfrm>
            <a:off x="2184673" y="8102600"/>
            <a:ext cx="57156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70baffbb0_0_418"/>
          <p:cNvSpPr/>
          <p:nvPr/>
        </p:nvSpPr>
        <p:spPr>
          <a:xfrm>
            <a:off x="2184673" y="8102600"/>
            <a:ext cx="59190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A web application</a:t>
            </a:r>
            <a:endParaRPr b="0" i="0" sz="4800" u="none" cap="none" strike="noStrike">
              <a:solidFill>
                <a:schemeClr val="dk1"/>
              </a:solidFill>
              <a:latin typeface="Calibri"/>
              <a:ea typeface="Calibri"/>
              <a:cs typeface="Calibri"/>
              <a:sym typeface="Calibri"/>
            </a:endParaRPr>
          </a:p>
        </p:txBody>
      </p:sp>
      <p:sp>
        <p:nvSpPr>
          <p:cNvPr id="456" name="Google Shape;456;g2670baffbb0_0_418"/>
          <p:cNvSpPr/>
          <p:nvPr/>
        </p:nvSpPr>
        <p:spPr>
          <a:xfrm>
            <a:off x="2184673" y="91821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7" name="Google Shape;457;g2670baffbb0_0_418"/>
          <p:cNvSpPr/>
          <p:nvPr/>
        </p:nvSpPr>
        <p:spPr>
          <a:xfrm>
            <a:off x="2349794" y="1816100"/>
            <a:ext cx="7007100" cy="612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8" name="Google Shape;458;g2670baffbb0_0_418"/>
          <p:cNvSpPr/>
          <p:nvPr/>
        </p:nvSpPr>
        <p:spPr>
          <a:xfrm>
            <a:off x="16664483" y="69215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9" name="Google Shape;459;g2670baffbb0_0_418"/>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60" name="Google Shape;460;g2670baffbb0_0_418"/>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465" name="Shape 465"/>
        <p:cNvGrpSpPr/>
        <p:nvPr/>
      </p:nvGrpSpPr>
      <p:grpSpPr>
        <a:xfrm>
          <a:off x="0" y="0"/>
          <a:ext cx="0" cy="0"/>
          <a:chOff x="0" y="0"/>
          <a:chExt cx="0" cy="0"/>
        </a:xfrm>
      </p:grpSpPr>
      <p:pic>
        <p:nvPicPr>
          <p:cNvPr descr=" " id="466" name="Google Shape;466;g2670baffbb0_0_43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7" name="Google Shape;467;g2670baffbb0_0_433"/>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468" name="Google Shape;468;g2670baffbb0_0_433"/>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469" name="Google Shape;469;g2670baffbb0_0_433"/>
          <p:cNvSpPr/>
          <p:nvPr/>
        </p:nvSpPr>
        <p:spPr>
          <a:xfrm>
            <a:off x="8560870" y="1193800"/>
            <a:ext cx="143487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Fantasy Realm at a Glance</a:t>
            </a:r>
            <a:endParaRPr b="0" i="0" sz="8000" u="none" cap="none" strike="noStrike">
              <a:solidFill>
                <a:schemeClr val="dk1"/>
              </a:solidFill>
              <a:latin typeface="Calibri"/>
              <a:ea typeface="Calibri"/>
              <a:cs typeface="Calibri"/>
              <a:sym typeface="Calibri"/>
            </a:endParaRPr>
          </a:p>
        </p:txBody>
      </p:sp>
      <p:sp>
        <p:nvSpPr>
          <p:cNvPr id="470" name="Google Shape;470;g2670baffbb0_0_433"/>
          <p:cNvSpPr/>
          <p:nvPr/>
        </p:nvSpPr>
        <p:spPr>
          <a:xfrm>
            <a:off x="1130441" y="1301750"/>
            <a:ext cx="57792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670baffbb0_0_433"/>
          <p:cNvSpPr/>
          <p:nvPr/>
        </p:nvSpPr>
        <p:spPr>
          <a:xfrm>
            <a:off x="1130441" y="1301750"/>
            <a:ext cx="57792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670baffbb0_0_433"/>
          <p:cNvSpPr/>
          <p:nvPr/>
        </p:nvSpPr>
        <p:spPr>
          <a:xfrm>
            <a:off x="1130441" y="1301750"/>
            <a:ext cx="59823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The Forest</a:t>
            </a:r>
            <a:endParaRPr b="0" i="0" sz="4800" u="none" cap="none" strike="noStrike">
              <a:solidFill>
                <a:schemeClr val="dk1"/>
              </a:solidFill>
              <a:latin typeface="Calibri"/>
              <a:ea typeface="Calibri"/>
              <a:cs typeface="Calibri"/>
              <a:sym typeface="Calibri"/>
            </a:endParaRPr>
          </a:p>
        </p:txBody>
      </p:sp>
      <p:sp>
        <p:nvSpPr>
          <p:cNvPr id="473" name="Google Shape;473;g2670baffbb0_0_433"/>
          <p:cNvSpPr/>
          <p:nvPr/>
        </p:nvSpPr>
        <p:spPr>
          <a:xfrm>
            <a:off x="1130441" y="227965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74" name="Google Shape;474;g2670baffbb0_0_433"/>
          <p:cNvSpPr/>
          <p:nvPr/>
        </p:nvSpPr>
        <p:spPr>
          <a:xfrm>
            <a:off x="1130441" y="4908550"/>
            <a:ext cx="57792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670baffbb0_0_433"/>
          <p:cNvSpPr/>
          <p:nvPr/>
        </p:nvSpPr>
        <p:spPr>
          <a:xfrm>
            <a:off x="1130441" y="4908550"/>
            <a:ext cx="57792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670baffbb0_0_433"/>
          <p:cNvSpPr/>
          <p:nvPr/>
        </p:nvSpPr>
        <p:spPr>
          <a:xfrm>
            <a:off x="1130441" y="4908550"/>
            <a:ext cx="59823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The Crystal Caves</a:t>
            </a:r>
            <a:endParaRPr b="0" i="0" sz="4800" u="none" cap="none" strike="noStrike">
              <a:solidFill>
                <a:schemeClr val="dk1"/>
              </a:solidFill>
              <a:latin typeface="Calibri"/>
              <a:ea typeface="Calibri"/>
              <a:cs typeface="Calibri"/>
              <a:sym typeface="Calibri"/>
            </a:endParaRPr>
          </a:p>
        </p:txBody>
      </p:sp>
      <p:sp>
        <p:nvSpPr>
          <p:cNvPr id="477" name="Google Shape;477;g2670baffbb0_0_433"/>
          <p:cNvSpPr/>
          <p:nvPr/>
        </p:nvSpPr>
        <p:spPr>
          <a:xfrm>
            <a:off x="1130441" y="588645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78" name="Google Shape;478;g2670baffbb0_0_433"/>
          <p:cNvSpPr/>
          <p:nvPr/>
        </p:nvSpPr>
        <p:spPr>
          <a:xfrm>
            <a:off x="1130441" y="8515350"/>
            <a:ext cx="57792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670baffbb0_0_433"/>
          <p:cNvSpPr/>
          <p:nvPr/>
        </p:nvSpPr>
        <p:spPr>
          <a:xfrm>
            <a:off x="1130441" y="8515350"/>
            <a:ext cx="57792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670baffbb0_0_433"/>
          <p:cNvSpPr/>
          <p:nvPr/>
        </p:nvSpPr>
        <p:spPr>
          <a:xfrm>
            <a:off x="1130441" y="8515350"/>
            <a:ext cx="59823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The Dragon's Lair</a:t>
            </a:r>
            <a:endParaRPr b="0" i="0" sz="4800" u="none" cap="none" strike="noStrike">
              <a:solidFill>
                <a:schemeClr val="dk1"/>
              </a:solidFill>
              <a:latin typeface="Calibri"/>
              <a:ea typeface="Calibri"/>
              <a:cs typeface="Calibri"/>
              <a:sym typeface="Calibri"/>
            </a:endParaRPr>
          </a:p>
        </p:txBody>
      </p:sp>
      <p:sp>
        <p:nvSpPr>
          <p:cNvPr id="481" name="Google Shape;481;g2670baffbb0_0_433"/>
          <p:cNvSpPr/>
          <p:nvPr/>
        </p:nvSpPr>
        <p:spPr>
          <a:xfrm>
            <a:off x="1130441" y="949325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486" name="Shape 486"/>
        <p:cNvGrpSpPr/>
        <p:nvPr/>
      </p:nvGrpSpPr>
      <p:grpSpPr>
        <a:xfrm>
          <a:off x="0" y="0"/>
          <a:ext cx="0" cy="0"/>
          <a:chOff x="0" y="0"/>
          <a:chExt cx="0" cy="0"/>
        </a:xfrm>
      </p:grpSpPr>
      <p:pic>
        <p:nvPicPr>
          <p:cNvPr descr=" " id="487" name="Google Shape;487;g2670baffbb0_0_45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8" name="Google Shape;488;g2670baffbb0_0_4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g2670baffbb0_0_45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90" name="Google Shape;490;g2670baffbb0_0_453"/>
          <p:cNvPicPr preferRelativeResize="0"/>
          <p:nvPr/>
        </p:nvPicPr>
        <p:blipFill rotWithShape="1">
          <a:blip r:embed="rId5">
            <a:alphaModFix/>
          </a:blip>
          <a:srcRect b="0" l="0" r="0" t="0"/>
          <a:stretch/>
        </p:blipFill>
        <p:spPr>
          <a:xfrm>
            <a:off x="0" y="3327400"/>
            <a:ext cx="24387048" cy="7061200"/>
          </a:xfrm>
          <a:prstGeom prst="rect">
            <a:avLst/>
          </a:prstGeom>
          <a:noFill/>
          <a:ln>
            <a:noFill/>
          </a:ln>
        </p:spPr>
      </p:pic>
      <p:sp>
        <p:nvSpPr>
          <p:cNvPr id="491" name="Google Shape;491;g2670baffbb0_0_453"/>
          <p:cNvSpPr/>
          <p:nvPr/>
        </p:nvSpPr>
        <p:spPr>
          <a:xfrm>
            <a:off x="0" y="62992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670baffbb0_0_453"/>
          <p:cNvPicPr preferRelativeResize="0"/>
          <p:nvPr/>
        </p:nvPicPr>
        <p:blipFill rotWithShape="1">
          <a:blip r:embed="rId6">
            <a:alphaModFix/>
          </a:blip>
          <a:srcRect b="0" l="0" r="0" t="0"/>
          <a:stretch/>
        </p:blipFill>
        <p:spPr>
          <a:xfrm>
            <a:off x="0" y="6286500"/>
            <a:ext cx="24387048" cy="12700"/>
          </a:xfrm>
          <a:prstGeom prst="rect">
            <a:avLst/>
          </a:prstGeom>
          <a:noFill/>
          <a:ln>
            <a:noFill/>
          </a:ln>
        </p:spPr>
      </p:pic>
      <p:sp>
        <p:nvSpPr>
          <p:cNvPr id="493" name="Google Shape;493;g2670baffbb0_0_453"/>
          <p:cNvSpPr/>
          <p:nvPr/>
        </p:nvSpPr>
        <p:spPr>
          <a:xfrm>
            <a:off x="2248181" y="3327400"/>
            <a:ext cx="19890600" cy="706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670baffbb0_0_453"/>
          <p:cNvSpPr/>
          <p:nvPr/>
        </p:nvSpPr>
        <p:spPr>
          <a:xfrm>
            <a:off x="3721565" y="3327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g2670baffbb0_0_453"/>
          <p:cNvPicPr preferRelativeResize="0"/>
          <p:nvPr/>
        </p:nvPicPr>
        <p:blipFill rotWithShape="1">
          <a:blip r:embed="rId7">
            <a:alphaModFix/>
          </a:blip>
          <a:srcRect b="0" l="0" r="0" t="0"/>
          <a:stretch/>
        </p:blipFill>
        <p:spPr>
          <a:xfrm>
            <a:off x="3721565" y="3327400"/>
            <a:ext cx="1625803" cy="1625600"/>
          </a:xfrm>
          <a:prstGeom prst="rect">
            <a:avLst/>
          </a:prstGeom>
          <a:noFill/>
          <a:ln>
            <a:noFill/>
          </a:ln>
        </p:spPr>
      </p:pic>
      <p:pic>
        <p:nvPicPr>
          <p:cNvPr descr=" " id="496" name="Google Shape;496;g2670baffbb0_0_453"/>
          <p:cNvPicPr preferRelativeResize="0"/>
          <p:nvPr/>
        </p:nvPicPr>
        <p:blipFill rotWithShape="1">
          <a:blip r:embed="rId8">
            <a:alphaModFix/>
          </a:blip>
          <a:srcRect b="0" l="0" r="0" t="0"/>
          <a:stretch/>
        </p:blipFill>
        <p:spPr>
          <a:xfrm>
            <a:off x="3823178" y="3429000"/>
            <a:ext cx="1422578" cy="1422400"/>
          </a:xfrm>
          <a:prstGeom prst="rect">
            <a:avLst/>
          </a:prstGeom>
          <a:noFill/>
          <a:ln>
            <a:noFill/>
          </a:ln>
        </p:spPr>
      </p:pic>
      <p:pic>
        <p:nvPicPr>
          <p:cNvPr descr=" " id="497" name="Google Shape;497;g2670baffbb0_0_453"/>
          <p:cNvPicPr preferRelativeResize="0"/>
          <p:nvPr/>
        </p:nvPicPr>
        <p:blipFill rotWithShape="1">
          <a:blip r:embed="rId9">
            <a:alphaModFix/>
          </a:blip>
          <a:srcRect b="0" l="0" r="0" t="0"/>
          <a:stretch/>
        </p:blipFill>
        <p:spPr>
          <a:xfrm>
            <a:off x="4483660" y="3771900"/>
            <a:ext cx="333460" cy="654100"/>
          </a:xfrm>
          <a:prstGeom prst="rect">
            <a:avLst/>
          </a:prstGeom>
          <a:noFill/>
          <a:ln>
            <a:noFill/>
          </a:ln>
        </p:spPr>
      </p:pic>
      <p:sp>
        <p:nvSpPr>
          <p:cNvPr id="498" name="Google Shape;498;g2670baffbb0_0_453"/>
          <p:cNvSpPr/>
          <p:nvPr/>
        </p:nvSpPr>
        <p:spPr>
          <a:xfrm>
            <a:off x="8827603" y="3327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g2670baffbb0_0_453"/>
          <p:cNvPicPr preferRelativeResize="0"/>
          <p:nvPr/>
        </p:nvPicPr>
        <p:blipFill rotWithShape="1">
          <a:blip r:embed="rId7">
            <a:alphaModFix/>
          </a:blip>
          <a:srcRect b="0" l="0" r="0" t="0"/>
          <a:stretch/>
        </p:blipFill>
        <p:spPr>
          <a:xfrm>
            <a:off x="8827603" y="3327400"/>
            <a:ext cx="1625803" cy="1625600"/>
          </a:xfrm>
          <a:prstGeom prst="rect">
            <a:avLst/>
          </a:prstGeom>
          <a:noFill/>
          <a:ln>
            <a:noFill/>
          </a:ln>
        </p:spPr>
      </p:pic>
      <p:pic>
        <p:nvPicPr>
          <p:cNvPr descr=" " id="500" name="Google Shape;500;g2670baffbb0_0_453"/>
          <p:cNvPicPr preferRelativeResize="0"/>
          <p:nvPr/>
        </p:nvPicPr>
        <p:blipFill rotWithShape="1">
          <a:blip r:embed="rId10">
            <a:alphaModFix/>
          </a:blip>
          <a:srcRect b="0" l="0" r="0" t="0"/>
          <a:stretch/>
        </p:blipFill>
        <p:spPr>
          <a:xfrm>
            <a:off x="9365197" y="3877940"/>
            <a:ext cx="550615" cy="534045"/>
          </a:xfrm>
          <a:prstGeom prst="rect">
            <a:avLst/>
          </a:prstGeom>
          <a:noFill/>
          <a:ln>
            <a:noFill/>
          </a:ln>
        </p:spPr>
      </p:pic>
      <p:pic>
        <p:nvPicPr>
          <p:cNvPr descr=" " id="501" name="Google Shape;501;g2670baffbb0_0_453"/>
          <p:cNvPicPr preferRelativeResize="0"/>
          <p:nvPr/>
        </p:nvPicPr>
        <p:blipFill rotWithShape="1">
          <a:blip r:embed="rId11">
            <a:alphaModFix/>
          </a:blip>
          <a:srcRect b="0" l="0" r="0" t="0"/>
          <a:stretch/>
        </p:blipFill>
        <p:spPr>
          <a:xfrm>
            <a:off x="8929216" y="3430587"/>
            <a:ext cx="1422578" cy="1422400"/>
          </a:xfrm>
          <a:prstGeom prst="rect">
            <a:avLst/>
          </a:prstGeom>
          <a:noFill/>
          <a:ln>
            <a:noFill/>
          </a:ln>
        </p:spPr>
      </p:pic>
      <p:sp>
        <p:nvSpPr>
          <p:cNvPr id="502" name="Google Shape;502;g2670baffbb0_0_453"/>
          <p:cNvSpPr/>
          <p:nvPr/>
        </p:nvSpPr>
        <p:spPr>
          <a:xfrm>
            <a:off x="13933641" y="3327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g2670baffbb0_0_453"/>
          <p:cNvPicPr preferRelativeResize="0"/>
          <p:nvPr/>
        </p:nvPicPr>
        <p:blipFill rotWithShape="1">
          <a:blip r:embed="rId7">
            <a:alphaModFix/>
          </a:blip>
          <a:srcRect b="0" l="0" r="0" t="0"/>
          <a:stretch/>
        </p:blipFill>
        <p:spPr>
          <a:xfrm>
            <a:off x="13933641" y="3327400"/>
            <a:ext cx="1625803" cy="1625600"/>
          </a:xfrm>
          <a:prstGeom prst="rect">
            <a:avLst/>
          </a:prstGeom>
          <a:noFill/>
          <a:ln>
            <a:noFill/>
          </a:ln>
        </p:spPr>
      </p:pic>
      <p:pic>
        <p:nvPicPr>
          <p:cNvPr descr=" " id="504" name="Google Shape;504;g2670baffbb0_0_453"/>
          <p:cNvPicPr preferRelativeResize="0"/>
          <p:nvPr/>
        </p:nvPicPr>
        <p:blipFill rotWithShape="1">
          <a:blip r:embed="rId12">
            <a:alphaModFix/>
          </a:blip>
          <a:srcRect b="0" l="0" r="0" t="0"/>
          <a:stretch/>
        </p:blipFill>
        <p:spPr>
          <a:xfrm>
            <a:off x="14555994" y="4051300"/>
            <a:ext cx="381100" cy="647650"/>
          </a:xfrm>
          <a:prstGeom prst="rect">
            <a:avLst/>
          </a:prstGeom>
          <a:noFill/>
          <a:ln>
            <a:noFill/>
          </a:ln>
        </p:spPr>
      </p:pic>
      <p:pic>
        <p:nvPicPr>
          <p:cNvPr descr=" " id="505" name="Google Shape;505;g2670baffbb0_0_453"/>
          <p:cNvPicPr preferRelativeResize="0"/>
          <p:nvPr/>
        </p:nvPicPr>
        <p:blipFill rotWithShape="1">
          <a:blip r:embed="rId13">
            <a:alphaModFix/>
          </a:blip>
          <a:srcRect b="0" l="0" r="0" t="0"/>
          <a:stretch/>
        </p:blipFill>
        <p:spPr>
          <a:xfrm>
            <a:off x="14035254" y="3581400"/>
            <a:ext cx="1422578" cy="952500"/>
          </a:xfrm>
          <a:prstGeom prst="rect">
            <a:avLst/>
          </a:prstGeom>
          <a:noFill/>
          <a:ln>
            <a:noFill/>
          </a:ln>
        </p:spPr>
      </p:pic>
      <p:sp>
        <p:nvSpPr>
          <p:cNvPr id="506" name="Google Shape;506;g2670baffbb0_0_453"/>
          <p:cNvSpPr/>
          <p:nvPr/>
        </p:nvSpPr>
        <p:spPr>
          <a:xfrm>
            <a:off x="19039680" y="3327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g2670baffbb0_0_453"/>
          <p:cNvPicPr preferRelativeResize="0"/>
          <p:nvPr/>
        </p:nvPicPr>
        <p:blipFill rotWithShape="1">
          <a:blip r:embed="rId7">
            <a:alphaModFix/>
          </a:blip>
          <a:srcRect b="0" l="0" r="0" t="0"/>
          <a:stretch/>
        </p:blipFill>
        <p:spPr>
          <a:xfrm>
            <a:off x="19039680" y="3327400"/>
            <a:ext cx="1625803" cy="1625600"/>
          </a:xfrm>
          <a:prstGeom prst="rect">
            <a:avLst/>
          </a:prstGeom>
          <a:noFill/>
          <a:ln>
            <a:noFill/>
          </a:ln>
        </p:spPr>
      </p:pic>
      <p:pic>
        <p:nvPicPr>
          <p:cNvPr descr=" " id="508" name="Google Shape;508;g2670baffbb0_0_453"/>
          <p:cNvPicPr preferRelativeResize="0"/>
          <p:nvPr/>
        </p:nvPicPr>
        <p:blipFill rotWithShape="1">
          <a:blip r:embed="rId14">
            <a:alphaModFix/>
          </a:blip>
          <a:srcRect b="0" l="0" r="0" t="0"/>
          <a:stretch/>
        </p:blipFill>
        <p:spPr>
          <a:xfrm>
            <a:off x="19217502" y="3505200"/>
            <a:ext cx="1270159" cy="1270000"/>
          </a:xfrm>
          <a:prstGeom prst="rect">
            <a:avLst/>
          </a:prstGeom>
          <a:noFill/>
          <a:ln>
            <a:noFill/>
          </a:ln>
        </p:spPr>
      </p:pic>
      <p:pic>
        <p:nvPicPr>
          <p:cNvPr descr=" " id="509" name="Google Shape;509;g2670baffbb0_0_453"/>
          <p:cNvPicPr preferRelativeResize="0"/>
          <p:nvPr/>
        </p:nvPicPr>
        <p:blipFill rotWithShape="1">
          <a:blip r:embed="rId15">
            <a:alphaModFix/>
          </a:blip>
          <a:srcRect b="0" l="0" r="0" t="0"/>
          <a:stretch/>
        </p:blipFill>
        <p:spPr>
          <a:xfrm>
            <a:off x="4439205" y="5257800"/>
            <a:ext cx="190524" cy="2095500"/>
          </a:xfrm>
          <a:prstGeom prst="rect">
            <a:avLst/>
          </a:prstGeom>
          <a:noFill/>
          <a:ln>
            <a:noFill/>
          </a:ln>
        </p:spPr>
      </p:pic>
      <p:pic>
        <p:nvPicPr>
          <p:cNvPr descr=" " id="510" name="Google Shape;510;g2670baffbb0_0_453"/>
          <p:cNvPicPr preferRelativeResize="0"/>
          <p:nvPr/>
        </p:nvPicPr>
        <p:blipFill rotWithShape="1">
          <a:blip r:embed="rId15">
            <a:alphaModFix/>
          </a:blip>
          <a:srcRect b="0" l="0" r="0" t="0"/>
          <a:stretch/>
        </p:blipFill>
        <p:spPr>
          <a:xfrm>
            <a:off x="9545243" y="5257800"/>
            <a:ext cx="190524" cy="2095500"/>
          </a:xfrm>
          <a:prstGeom prst="rect">
            <a:avLst/>
          </a:prstGeom>
          <a:noFill/>
          <a:ln>
            <a:noFill/>
          </a:ln>
        </p:spPr>
      </p:pic>
      <p:pic>
        <p:nvPicPr>
          <p:cNvPr descr=" " id="511" name="Google Shape;511;g2670baffbb0_0_453"/>
          <p:cNvPicPr preferRelativeResize="0"/>
          <p:nvPr/>
        </p:nvPicPr>
        <p:blipFill rotWithShape="1">
          <a:blip r:embed="rId15">
            <a:alphaModFix/>
          </a:blip>
          <a:srcRect b="0" l="0" r="0" t="0"/>
          <a:stretch/>
        </p:blipFill>
        <p:spPr>
          <a:xfrm>
            <a:off x="14651281" y="5257800"/>
            <a:ext cx="190524" cy="2095500"/>
          </a:xfrm>
          <a:prstGeom prst="rect">
            <a:avLst/>
          </a:prstGeom>
          <a:noFill/>
          <a:ln>
            <a:noFill/>
          </a:ln>
        </p:spPr>
      </p:pic>
      <p:pic>
        <p:nvPicPr>
          <p:cNvPr descr=" " id="512" name="Google Shape;512;g2670baffbb0_0_453"/>
          <p:cNvPicPr preferRelativeResize="0"/>
          <p:nvPr/>
        </p:nvPicPr>
        <p:blipFill rotWithShape="1">
          <a:blip r:embed="rId15">
            <a:alphaModFix/>
          </a:blip>
          <a:srcRect b="0" l="0" r="0" t="0"/>
          <a:stretch/>
        </p:blipFill>
        <p:spPr>
          <a:xfrm>
            <a:off x="19757319" y="5257800"/>
            <a:ext cx="190524" cy="2095500"/>
          </a:xfrm>
          <a:prstGeom prst="rect">
            <a:avLst/>
          </a:prstGeom>
          <a:noFill/>
          <a:ln>
            <a:noFill/>
          </a:ln>
        </p:spPr>
      </p:pic>
      <p:sp>
        <p:nvSpPr>
          <p:cNvPr id="513" name="Google Shape;513;g2670baffbb0_0_453"/>
          <p:cNvSpPr/>
          <p:nvPr/>
        </p:nvSpPr>
        <p:spPr>
          <a:xfrm>
            <a:off x="2248181" y="7658100"/>
            <a:ext cx="45726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70baffbb0_0_453"/>
          <p:cNvSpPr/>
          <p:nvPr/>
        </p:nvSpPr>
        <p:spPr>
          <a:xfrm>
            <a:off x="2248181" y="7658100"/>
            <a:ext cx="45726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670baffbb0_0_453"/>
          <p:cNvSpPr/>
          <p:nvPr/>
        </p:nvSpPr>
        <p:spPr>
          <a:xfrm>
            <a:off x="2171971" y="76581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2020</a:t>
            </a:r>
            <a:endParaRPr b="0" i="0" sz="3600" u="none" cap="none" strike="noStrike">
              <a:solidFill>
                <a:schemeClr val="dk1"/>
              </a:solidFill>
              <a:latin typeface="Calibri"/>
              <a:ea typeface="Calibri"/>
              <a:cs typeface="Calibri"/>
              <a:sym typeface="Calibri"/>
            </a:endParaRPr>
          </a:p>
        </p:txBody>
      </p:sp>
      <p:sp>
        <p:nvSpPr>
          <p:cNvPr id="516" name="Google Shape;516;g2670baffbb0_0_453"/>
          <p:cNvSpPr/>
          <p:nvPr/>
        </p:nvSpPr>
        <p:spPr>
          <a:xfrm>
            <a:off x="2180439" y="85090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517" name="Google Shape;517;g2670baffbb0_0_453"/>
          <p:cNvSpPr/>
          <p:nvPr/>
        </p:nvSpPr>
        <p:spPr>
          <a:xfrm>
            <a:off x="7354219" y="7658100"/>
            <a:ext cx="45726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670baffbb0_0_453"/>
          <p:cNvSpPr/>
          <p:nvPr/>
        </p:nvSpPr>
        <p:spPr>
          <a:xfrm>
            <a:off x="7354219" y="7658100"/>
            <a:ext cx="45726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670baffbb0_0_453"/>
          <p:cNvSpPr/>
          <p:nvPr/>
        </p:nvSpPr>
        <p:spPr>
          <a:xfrm>
            <a:off x="7278010" y="76581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2021</a:t>
            </a:r>
            <a:endParaRPr b="0" i="0" sz="3600" u="none" cap="none" strike="noStrike">
              <a:solidFill>
                <a:schemeClr val="dk1"/>
              </a:solidFill>
              <a:latin typeface="Calibri"/>
              <a:ea typeface="Calibri"/>
              <a:cs typeface="Calibri"/>
              <a:sym typeface="Calibri"/>
            </a:endParaRPr>
          </a:p>
        </p:txBody>
      </p:sp>
      <p:sp>
        <p:nvSpPr>
          <p:cNvPr id="520" name="Google Shape;520;g2670baffbb0_0_453"/>
          <p:cNvSpPr/>
          <p:nvPr/>
        </p:nvSpPr>
        <p:spPr>
          <a:xfrm>
            <a:off x="7286477" y="85090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21" name="Google Shape;521;g2670baffbb0_0_453"/>
          <p:cNvSpPr/>
          <p:nvPr/>
        </p:nvSpPr>
        <p:spPr>
          <a:xfrm>
            <a:off x="12460257" y="7658100"/>
            <a:ext cx="45726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670baffbb0_0_453"/>
          <p:cNvSpPr/>
          <p:nvPr/>
        </p:nvSpPr>
        <p:spPr>
          <a:xfrm>
            <a:off x="12460257" y="7658100"/>
            <a:ext cx="45726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670baffbb0_0_453"/>
          <p:cNvSpPr/>
          <p:nvPr/>
        </p:nvSpPr>
        <p:spPr>
          <a:xfrm>
            <a:off x="12384048" y="76581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2022</a:t>
            </a:r>
            <a:endParaRPr b="0" i="0" sz="3600" u="none" cap="none" strike="noStrike">
              <a:solidFill>
                <a:schemeClr val="dk1"/>
              </a:solidFill>
              <a:latin typeface="Calibri"/>
              <a:ea typeface="Calibri"/>
              <a:cs typeface="Calibri"/>
              <a:sym typeface="Calibri"/>
            </a:endParaRPr>
          </a:p>
        </p:txBody>
      </p:sp>
      <p:sp>
        <p:nvSpPr>
          <p:cNvPr id="524" name="Google Shape;524;g2670baffbb0_0_453"/>
          <p:cNvSpPr/>
          <p:nvPr/>
        </p:nvSpPr>
        <p:spPr>
          <a:xfrm>
            <a:off x="12392516" y="85090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25" name="Google Shape;525;g2670baffbb0_0_453"/>
          <p:cNvSpPr/>
          <p:nvPr/>
        </p:nvSpPr>
        <p:spPr>
          <a:xfrm>
            <a:off x="17566296" y="7658100"/>
            <a:ext cx="45726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70baffbb0_0_453"/>
          <p:cNvSpPr/>
          <p:nvPr/>
        </p:nvSpPr>
        <p:spPr>
          <a:xfrm>
            <a:off x="17566296" y="7658100"/>
            <a:ext cx="45726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670baffbb0_0_453"/>
          <p:cNvSpPr/>
          <p:nvPr/>
        </p:nvSpPr>
        <p:spPr>
          <a:xfrm>
            <a:off x="17490086" y="76581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2023</a:t>
            </a:r>
            <a:endParaRPr b="0" i="0" sz="3600" u="none" cap="none" strike="noStrike">
              <a:solidFill>
                <a:schemeClr val="dk1"/>
              </a:solidFill>
              <a:latin typeface="Calibri"/>
              <a:ea typeface="Calibri"/>
              <a:cs typeface="Calibri"/>
              <a:sym typeface="Calibri"/>
            </a:endParaRPr>
          </a:p>
        </p:txBody>
      </p:sp>
      <p:sp>
        <p:nvSpPr>
          <p:cNvPr id="528" name="Google Shape;528;g2670baffbb0_0_453"/>
          <p:cNvSpPr/>
          <p:nvPr/>
        </p:nvSpPr>
        <p:spPr>
          <a:xfrm>
            <a:off x="17498554" y="85090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powerful sorcerer and a cunning thief cross paths, leading to a partnership.</a:t>
            </a:r>
            <a:endParaRPr b="0" i="0" sz="3200" u="none" cap="none" strike="noStrike">
              <a:solidFill>
                <a:schemeClr val="dk1"/>
              </a:solidFill>
              <a:latin typeface="Calibri"/>
              <a:ea typeface="Calibri"/>
              <a:cs typeface="Calibri"/>
              <a:sym typeface="Calibri"/>
            </a:endParaRPr>
          </a:p>
        </p:txBody>
      </p:sp>
      <p:sp>
        <p:nvSpPr>
          <p:cNvPr id="529" name="Google Shape;529;g2670baffbb0_0_453"/>
          <p:cNvSpPr/>
          <p:nvPr/>
        </p:nvSpPr>
        <p:spPr>
          <a:xfrm>
            <a:off x="6054423" y="660400"/>
            <a:ext cx="122781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28" name="Shape 28"/>
        <p:cNvGrpSpPr/>
        <p:nvPr/>
      </p:nvGrpSpPr>
      <p:grpSpPr>
        <a:xfrm>
          <a:off x="0" y="0"/>
          <a:ext cx="0" cy="0"/>
          <a:chOff x="0" y="0"/>
          <a:chExt cx="0" cy="0"/>
        </a:xfrm>
      </p:grpSpPr>
      <p:pic>
        <p:nvPicPr>
          <p:cNvPr descr=" " id="29" name="Google Shape;29;g2670baffbb0_0_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0" name="Google Shape;30;g2670baffbb0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670baffbb0_0_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 name="Google Shape;32;g2670baffbb0_0_12"/>
          <p:cNvSpPr/>
          <p:nvPr/>
        </p:nvSpPr>
        <p:spPr>
          <a:xfrm>
            <a:off x="8366112" y="3530600"/>
            <a:ext cx="7667400" cy="286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6D9FF"/>
              </a:buClr>
              <a:buSzPts val="12800"/>
              <a:buFont typeface="Quantico"/>
              <a:buNone/>
            </a:pPr>
            <a:r>
              <a:rPr b="1" i="0" lang="en-US" sz="12800" u="none" cap="none" strike="noStrike">
                <a:solidFill>
                  <a:srgbClr val="56D9FF"/>
                </a:solidFill>
                <a:latin typeface="Quantico"/>
                <a:ea typeface="Quantico"/>
                <a:cs typeface="Quantico"/>
                <a:sym typeface="Quantico"/>
              </a:rPr>
              <a:t>Welcome</a:t>
            </a:r>
            <a:endParaRPr b="0" i="0" sz="12800" u="none" cap="none" strike="noStrike">
              <a:solidFill>
                <a:schemeClr val="dk1"/>
              </a:solidFill>
              <a:latin typeface="Calibri"/>
              <a:ea typeface="Calibri"/>
              <a:cs typeface="Calibri"/>
              <a:sym typeface="Calibri"/>
            </a:endParaRPr>
          </a:p>
        </p:txBody>
      </p:sp>
      <p:sp>
        <p:nvSpPr>
          <p:cNvPr id="33" name="Google Shape;33;g2670baffbb0_0_12"/>
          <p:cNvSpPr/>
          <p:nvPr/>
        </p:nvSpPr>
        <p:spPr>
          <a:xfrm>
            <a:off x="7108655" y="64135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534" name="Shape 534"/>
        <p:cNvGrpSpPr/>
        <p:nvPr/>
      </p:nvGrpSpPr>
      <p:grpSpPr>
        <a:xfrm>
          <a:off x="0" y="0"/>
          <a:ext cx="0" cy="0"/>
          <a:chOff x="0" y="0"/>
          <a:chExt cx="0" cy="0"/>
        </a:xfrm>
      </p:grpSpPr>
      <p:pic>
        <p:nvPicPr>
          <p:cNvPr descr=" " id="535" name="Google Shape;535;g2670baffbb0_0_50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6" name="Google Shape;536;g2670baffbb0_0_5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2670baffbb0_0_50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8" name="Google Shape;538;g2670baffbb0_0_500"/>
          <p:cNvSpPr/>
          <p:nvPr/>
        </p:nvSpPr>
        <p:spPr>
          <a:xfrm>
            <a:off x="7883452" y="1955800"/>
            <a:ext cx="58512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Our Team</a:t>
            </a:r>
            <a:endParaRPr b="0" i="0" sz="8000" u="none" cap="none" strike="noStrike">
              <a:solidFill>
                <a:schemeClr val="dk1"/>
              </a:solidFill>
              <a:latin typeface="Calibri"/>
              <a:ea typeface="Calibri"/>
              <a:cs typeface="Calibri"/>
              <a:sym typeface="Calibri"/>
            </a:endParaRPr>
          </a:p>
        </p:txBody>
      </p:sp>
      <p:sp>
        <p:nvSpPr>
          <p:cNvPr id="539" name="Google Shape;539;g2670baffbb0_0_500"/>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670baffbb0_0_500"/>
          <p:cNvPicPr preferRelativeResize="0"/>
          <p:nvPr/>
        </p:nvPicPr>
        <p:blipFill rotWithShape="1">
          <a:blip r:embed="rId5">
            <a:alphaModFix/>
          </a:blip>
          <a:srcRect b="0" l="0" r="0" t="0"/>
          <a:stretch/>
        </p:blipFill>
        <p:spPr>
          <a:xfrm>
            <a:off x="2718140" y="3771900"/>
            <a:ext cx="5474384" cy="3073400"/>
          </a:xfrm>
          <a:prstGeom prst="rect">
            <a:avLst/>
          </a:prstGeom>
          <a:noFill/>
          <a:ln>
            <a:noFill/>
          </a:ln>
        </p:spPr>
      </p:pic>
      <p:sp>
        <p:nvSpPr>
          <p:cNvPr id="541" name="Google Shape;541;g2670baffbb0_0_500"/>
          <p:cNvSpPr/>
          <p:nvPr/>
        </p:nvSpPr>
        <p:spPr>
          <a:xfrm>
            <a:off x="8497362" y="44894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670baffbb0_0_500"/>
          <p:cNvSpPr/>
          <p:nvPr/>
        </p:nvSpPr>
        <p:spPr>
          <a:xfrm>
            <a:off x="8497362" y="44894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670baffbb0_0_500"/>
          <p:cNvSpPr/>
          <p:nvPr/>
        </p:nvSpPr>
        <p:spPr>
          <a:xfrm>
            <a:off x="8497362" y="44894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670baffbb0_0_500"/>
          <p:cNvSpPr/>
          <p:nvPr/>
        </p:nvSpPr>
        <p:spPr>
          <a:xfrm>
            <a:off x="8497362" y="4489450"/>
            <a:ext cx="22608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Eldruin</a:t>
            </a:r>
            <a:endParaRPr b="0" i="0" sz="4800" u="none" cap="none" strike="noStrike">
              <a:solidFill>
                <a:schemeClr val="dk1"/>
              </a:solidFill>
              <a:latin typeface="Calibri"/>
              <a:ea typeface="Calibri"/>
              <a:cs typeface="Calibri"/>
              <a:sym typeface="Calibri"/>
            </a:endParaRPr>
          </a:p>
        </p:txBody>
      </p:sp>
      <p:sp>
        <p:nvSpPr>
          <p:cNvPr id="545" name="Google Shape;545;g2670baffbb0_0_500"/>
          <p:cNvSpPr/>
          <p:nvPr/>
        </p:nvSpPr>
        <p:spPr>
          <a:xfrm>
            <a:off x="8497362" y="55181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46" name="Google Shape;546;g2670baffbb0_0_500"/>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670baffbb0_0_500"/>
          <p:cNvPicPr preferRelativeResize="0"/>
          <p:nvPr/>
        </p:nvPicPr>
        <p:blipFill rotWithShape="1">
          <a:blip r:embed="rId6">
            <a:alphaModFix/>
          </a:blip>
          <a:srcRect b="0" l="0" r="0" t="0"/>
          <a:stretch/>
        </p:blipFill>
        <p:spPr>
          <a:xfrm>
            <a:off x="12041105" y="8648700"/>
            <a:ext cx="5474384" cy="3073400"/>
          </a:xfrm>
          <a:prstGeom prst="rect">
            <a:avLst/>
          </a:prstGeom>
          <a:noFill/>
          <a:ln>
            <a:noFill/>
          </a:ln>
        </p:spPr>
      </p:pic>
      <p:sp>
        <p:nvSpPr>
          <p:cNvPr id="548" name="Google Shape;548;g2670baffbb0_0_500"/>
          <p:cNvSpPr/>
          <p:nvPr/>
        </p:nvSpPr>
        <p:spPr>
          <a:xfrm>
            <a:off x="17820327" y="93662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670baffbb0_0_500"/>
          <p:cNvSpPr/>
          <p:nvPr/>
        </p:nvSpPr>
        <p:spPr>
          <a:xfrm>
            <a:off x="17820327" y="93662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670baffbb0_0_500"/>
          <p:cNvSpPr/>
          <p:nvPr/>
        </p:nvSpPr>
        <p:spPr>
          <a:xfrm>
            <a:off x="17820327" y="93662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670baffbb0_0_500"/>
          <p:cNvSpPr/>
          <p:nvPr/>
        </p:nvSpPr>
        <p:spPr>
          <a:xfrm>
            <a:off x="17820327" y="9366250"/>
            <a:ext cx="22608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Eldruin</a:t>
            </a:r>
            <a:endParaRPr b="0" i="0" sz="4800" u="none" cap="none" strike="noStrike">
              <a:solidFill>
                <a:schemeClr val="dk1"/>
              </a:solidFill>
              <a:latin typeface="Calibri"/>
              <a:ea typeface="Calibri"/>
              <a:cs typeface="Calibri"/>
              <a:sym typeface="Calibri"/>
            </a:endParaRPr>
          </a:p>
        </p:txBody>
      </p:sp>
      <p:sp>
        <p:nvSpPr>
          <p:cNvPr id="552" name="Google Shape;552;g2670baffbb0_0_500"/>
          <p:cNvSpPr/>
          <p:nvPr/>
        </p:nvSpPr>
        <p:spPr>
          <a:xfrm>
            <a:off x="17820327" y="103949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53" name="Google Shape;553;g2670baffbb0_0_500"/>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670baffbb0_0_500"/>
          <p:cNvPicPr preferRelativeResize="0"/>
          <p:nvPr/>
        </p:nvPicPr>
        <p:blipFill rotWithShape="1">
          <a:blip r:embed="rId7">
            <a:alphaModFix/>
          </a:blip>
          <a:srcRect b="0" l="0" r="0" t="0"/>
          <a:stretch/>
        </p:blipFill>
        <p:spPr>
          <a:xfrm>
            <a:off x="2718140" y="8648700"/>
            <a:ext cx="5474384" cy="3073400"/>
          </a:xfrm>
          <a:prstGeom prst="rect">
            <a:avLst/>
          </a:prstGeom>
          <a:noFill/>
          <a:ln>
            <a:noFill/>
          </a:ln>
        </p:spPr>
      </p:pic>
      <p:sp>
        <p:nvSpPr>
          <p:cNvPr id="555" name="Google Shape;555;g2670baffbb0_0_500"/>
          <p:cNvSpPr/>
          <p:nvPr/>
        </p:nvSpPr>
        <p:spPr>
          <a:xfrm>
            <a:off x="8497362" y="93662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670baffbb0_0_500"/>
          <p:cNvSpPr/>
          <p:nvPr/>
        </p:nvSpPr>
        <p:spPr>
          <a:xfrm>
            <a:off x="8497362" y="93662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670baffbb0_0_500"/>
          <p:cNvSpPr/>
          <p:nvPr/>
        </p:nvSpPr>
        <p:spPr>
          <a:xfrm>
            <a:off x="8497362" y="93662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670baffbb0_0_500"/>
          <p:cNvSpPr/>
          <p:nvPr/>
        </p:nvSpPr>
        <p:spPr>
          <a:xfrm>
            <a:off x="8497362" y="9366250"/>
            <a:ext cx="38106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Elementalen</a:t>
            </a:r>
            <a:endParaRPr b="0" i="0" sz="4800" u="none" cap="none" strike="noStrike">
              <a:solidFill>
                <a:schemeClr val="dk1"/>
              </a:solidFill>
              <a:latin typeface="Calibri"/>
              <a:ea typeface="Calibri"/>
              <a:cs typeface="Calibri"/>
              <a:sym typeface="Calibri"/>
            </a:endParaRPr>
          </a:p>
        </p:txBody>
      </p:sp>
      <p:sp>
        <p:nvSpPr>
          <p:cNvPr id="559" name="Google Shape;559;g2670baffbb0_0_500"/>
          <p:cNvSpPr/>
          <p:nvPr/>
        </p:nvSpPr>
        <p:spPr>
          <a:xfrm>
            <a:off x="8497362" y="103949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60" name="Google Shape;560;g2670baffbb0_0_500"/>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670baffbb0_0_500"/>
          <p:cNvPicPr preferRelativeResize="0"/>
          <p:nvPr/>
        </p:nvPicPr>
        <p:blipFill rotWithShape="1">
          <a:blip r:embed="rId8">
            <a:alphaModFix/>
          </a:blip>
          <a:srcRect b="0" l="0" r="0" t="0"/>
          <a:stretch/>
        </p:blipFill>
        <p:spPr>
          <a:xfrm>
            <a:off x="12041105" y="3771900"/>
            <a:ext cx="5474384" cy="3073400"/>
          </a:xfrm>
          <a:prstGeom prst="rect">
            <a:avLst/>
          </a:prstGeom>
          <a:noFill/>
          <a:ln>
            <a:noFill/>
          </a:ln>
        </p:spPr>
      </p:pic>
      <p:sp>
        <p:nvSpPr>
          <p:cNvPr id="562" name="Google Shape;562;g2670baffbb0_0_500"/>
          <p:cNvSpPr/>
          <p:nvPr/>
        </p:nvSpPr>
        <p:spPr>
          <a:xfrm>
            <a:off x="17820327" y="44894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670baffbb0_0_500"/>
          <p:cNvSpPr/>
          <p:nvPr/>
        </p:nvSpPr>
        <p:spPr>
          <a:xfrm>
            <a:off x="17820327" y="44894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670baffbb0_0_500"/>
          <p:cNvSpPr/>
          <p:nvPr/>
        </p:nvSpPr>
        <p:spPr>
          <a:xfrm>
            <a:off x="17820327" y="4489450"/>
            <a:ext cx="1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670baffbb0_0_500"/>
          <p:cNvSpPr/>
          <p:nvPr/>
        </p:nvSpPr>
        <p:spPr>
          <a:xfrm>
            <a:off x="17820327" y="4489450"/>
            <a:ext cx="23244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Lunaria</a:t>
            </a:r>
            <a:endParaRPr b="0" i="0" sz="4800" u="none" cap="none" strike="noStrike">
              <a:solidFill>
                <a:schemeClr val="dk1"/>
              </a:solidFill>
              <a:latin typeface="Calibri"/>
              <a:ea typeface="Calibri"/>
              <a:cs typeface="Calibri"/>
              <a:sym typeface="Calibri"/>
            </a:endParaRPr>
          </a:p>
        </p:txBody>
      </p:sp>
      <p:sp>
        <p:nvSpPr>
          <p:cNvPr id="566" name="Google Shape;566;g2670baffbb0_0_500"/>
          <p:cNvSpPr/>
          <p:nvPr/>
        </p:nvSpPr>
        <p:spPr>
          <a:xfrm>
            <a:off x="17820327" y="55181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571" name="Shape 571"/>
        <p:cNvGrpSpPr/>
        <p:nvPr/>
      </p:nvGrpSpPr>
      <p:grpSpPr>
        <a:xfrm>
          <a:off x="0" y="0"/>
          <a:ext cx="0" cy="0"/>
          <a:chOff x="0" y="0"/>
          <a:chExt cx="0" cy="0"/>
        </a:xfrm>
      </p:grpSpPr>
      <p:pic>
        <p:nvPicPr>
          <p:cNvPr descr=" " id="572" name="Google Shape;572;g2670baffbb0_0_53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3" name="Google Shape;573;g2670baffbb0_0_5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670baffbb0_0_53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75" name="Google Shape;575;g2670baffbb0_0_536"/>
          <p:cNvPicPr preferRelativeResize="0"/>
          <p:nvPr/>
        </p:nvPicPr>
        <p:blipFill rotWithShape="1">
          <a:blip r:embed="rId5">
            <a:alphaModFix/>
          </a:blip>
          <a:srcRect b="0" l="0" r="0" t="0"/>
          <a:stretch/>
        </p:blipFill>
        <p:spPr>
          <a:xfrm>
            <a:off x="0" y="0"/>
            <a:ext cx="7697162" cy="12369800"/>
          </a:xfrm>
          <a:prstGeom prst="rect">
            <a:avLst/>
          </a:prstGeom>
          <a:noFill/>
          <a:ln>
            <a:noFill/>
          </a:ln>
        </p:spPr>
      </p:pic>
      <p:sp>
        <p:nvSpPr>
          <p:cNvPr id="576" name="Google Shape;576;g2670baffbb0_0_536"/>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670baffbb0_0_536"/>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670baffbb0_0_536"/>
          <p:cNvPicPr preferRelativeResize="0"/>
          <p:nvPr/>
        </p:nvPicPr>
        <p:blipFill rotWithShape="1">
          <a:blip r:embed="rId6">
            <a:alphaModFix/>
          </a:blip>
          <a:srcRect b="0" l="0" r="0" t="0"/>
          <a:stretch/>
        </p:blipFill>
        <p:spPr>
          <a:xfrm>
            <a:off x="8814902" y="1054100"/>
            <a:ext cx="1016127" cy="1016000"/>
          </a:xfrm>
          <a:prstGeom prst="rect">
            <a:avLst/>
          </a:prstGeom>
          <a:noFill/>
          <a:ln>
            <a:noFill/>
          </a:ln>
        </p:spPr>
      </p:pic>
      <p:pic>
        <p:nvPicPr>
          <p:cNvPr descr=" " id="579" name="Google Shape;579;g2670baffbb0_0_536"/>
          <p:cNvPicPr preferRelativeResize="0"/>
          <p:nvPr/>
        </p:nvPicPr>
        <p:blipFill rotWithShape="1">
          <a:blip r:embed="rId7">
            <a:alphaModFix/>
          </a:blip>
          <a:srcRect b="0" l="0" r="0" t="0"/>
          <a:stretch/>
        </p:blipFill>
        <p:spPr>
          <a:xfrm>
            <a:off x="8931002" y="1231702"/>
            <a:ext cx="793849" cy="660797"/>
          </a:xfrm>
          <a:prstGeom prst="rect">
            <a:avLst/>
          </a:prstGeom>
          <a:noFill/>
          <a:ln>
            <a:noFill/>
          </a:ln>
        </p:spPr>
      </p:pic>
      <p:pic>
        <p:nvPicPr>
          <p:cNvPr descr=" " id="580" name="Google Shape;580;g2670baffbb0_0_536"/>
          <p:cNvPicPr preferRelativeResize="0"/>
          <p:nvPr/>
        </p:nvPicPr>
        <p:blipFill rotWithShape="1">
          <a:blip r:embed="rId8">
            <a:alphaModFix/>
          </a:blip>
          <a:srcRect b="0" l="0" r="0" t="0"/>
          <a:stretch/>
        </p:blipFill>
        <p:spPr>
          <a:xfrm>
            <a:off x="9284860" y="2374900"/>
            <a:ext cx="38105" cy="1625600"/>
          </a:xfrm>
          <a:prstGeom prst="rect">
            <a:avLst/>
          </a:prstGeom>
          <a:noFill/>
          <a:ln>
            <a:noFill/>
          </a:ln>
        </p:spPr>
      </p:pic>
      <p:sp>
        <p:nvSpPr>
          <p:cNvPr id="581" name="Google Shape;581;g2670baffbb0_0_536"/>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670baffbb0_0_536"/>
          <p:cNvPicPr preferRelativeResize="0"/>
          <p:nvPr/>
        </p:nvPicPr>
        <p:blipFill rotWithShape="1">
          <a:blip r:embed="rId6">
            <a:alphaModFix/>
          </a:blip>
          <a:srcRect b="0" l="0" r="0" t="0"/>
          <a:stretch/>
        </p:blipFill>
        <p:spPr>
          <a:xfrm>
            <a:off x="8814902" y="4305300"/>
            <a:ext cx="1016127" cy="1016000"/>
          </a:xfrm>
          <a:prstGeom prst="rect">
            <a:avLst/>
          </a:prstGeom>
          <a:noFill/>
          <a:ln>
            <a:noFill/>
          </a:ln>
        </p:spPr>
      </p:pic>
      <p:pic>
        <p:nvPicPr>
          <p:cNvPr descr=" " id="583" name="Google Shape;583;g2670baffbb0_0_536"/>
          <p:cNvPicPr preferRelativeResize="0"/>
          <p:nvPr/>
        </p:nvPicPr>
        <p:blipFill rotWithShape="1">
          <a:blip r:embed="rId9">
            <a:alphaModFix/>
          </a:blip>
          <a:srcRect b="0" l="0" r="0" t="0"/>
          <a:stretch/>
        </p:blipFill>
        <p:spPr>
          <a:xfrm>
            <a:off x="8878410" y="4527550"/>
            <a:ext cx="889111" cy="571500"/>
          </a:xfrm>
          <a:prstGeom prst="rect">
            <a:avLst/>
          </a:prstGeom>
          <a:noFill/>
          <a:ln>
            <a:noFill/>
          </a:ln>
        </p:spPr>
      </p:pic>
      <p:pic>
        <p:nvPicPr>
          <p:cNvPr descr=" " id="584" name="Google Shape;584;g2670baffbb0_0_536"/>
          <p:cNvPicPr preferRelativeResize="0"/>
          <p:nvPr/>
        </p:nvPicPr>
        <p:blipFill rotWithShape="1">
          <a:blip r:embed="rId8">
            <a:alphaModFix/>
          </a:blip>
          <a:srcRect b="0" l="0" r="0" t="0"/>
          <a:stretch/>
        </p:blipFill>
        <p:spPr>
          <a:xfrm>
            <a:off x="9284860" y="5626100"/>
            <a:ext cx="38105" cy="1625600"/>
          </a:xfrm>
          <a:prstGeom prst="rect">
            <a:avLst/>
          </a:prstGeom>
          <a:noFill/>
          <a:ln>
            <a:noFill/>
          </a:ln>
        </p:spPr>
      </p:pic>
      <p:sp>
        <p:nvSpPr>
          <p:cNvPr id="585" name="Google Shape;585;g2670baffbb0_0_536"/>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670baffbb0_0_536"/>
          <p:cNvPicPr preferRelativeResize="0"/>
          <p:nvPr/>
        </p:nvPicPr>
        <p:blipFill rotWithShape="1">
          <a:blip r:embed="rId6">
            <a:alphaModFix/>
          </a:blip>
          <a:srcRect b="0" l="0" r="0" t="0"/>
          <a:stretch/>
        </p:blipFill>
        <p:spPr>
          <a:xfrm>
            <a:off x="8814902" y="7556500"/>
            <a:ext cx="1016127" cy="1016000"/>
          </a:xfrm>
          <a:prstGeom prst="rect">
            <a:avLst/>
          </a:prstGeom>
          <a:noFill/>
          <a:ln>
            <a:noFill/>
          </a:ln>
        </p:spPr>
      </p:pic>
      <p:pic>
        <p:nvPicPr>
          <p:cNvPr descr=" " id="587" name="Google Shape;587;g2670baffbb0_0_536"/>
          <p:cNvPicPr preferRelativeResize="0"/>
          <p:nvPr/>
        </p:nvPicPr>
        <p:blipFill rotWithShape="1">
          <a:blip r:embed="rId10">
            <a:alphaModFix/>
          </a:blip>
          <a:srcRect b="0" l="0" r="0" t="0"/>
          <a:stretch/>
        </p:blipFill>
        <p:spPr>
          <a:xfrm>
            <a:off x="8985579" y="7655719"/>
            <a:ext cx="674772" cy="817662"/>
          </a:xfrm>
          <a:prstGeom prst="rect">
            <a:avLst/>
          </a:prstGeom>
          <a:noFill/>
          <a:ln>
            <a:noFill/>
          </a:ln>
        </p:spPr>
      </p:pic>
      <p:pic>
        <p:nvPicPr>
          <p:cNvPr descr=" " id="588" name="Google Shape;588;g2670baffbb0_0_536"/>
          <p:cNvPicPr preferRelativeResize="0"/>
          <p:nvPr/>
        </p:nvPicPr>
        <p:blipFill rotWithShape="1">
          <a:blip r:embed="rId8">
            <a:alphaModFix/>
          </a:blip>
          <a:srcRect b="0" l="0" r="0" t="0"/>
          <a:stretch/>
        </p:blipFill>
        <p:spPr>
          <a:xfrm>
            <a:off x="9284860" y="8877300"/>
            <a:ext cx="38105" cy="1625600"/>
          </a:xfrm>
          <a:prstGeom prst="rect">
            <a:avLst/>
          </a:prstGeom>
          <a:noFill/>
          <a:ln>
            <a:noFill/>
          </a:ln>
        </p:spPr>
      </p:pic>
      <p:sp>
        <p:nvSpPr>
          <p:cNvPr id="589" name="Google Shape;589;g2670baffbb0_0_536"/>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670baffbb0_0_536"/>
          <p:cNvPicPr preferRelativeResize="0"/>
          <p:nvPr/>
        </p:nvPicPr>
        <p:blipFill rotWithShape="1">
          <a:blip r:embed="rId6">
            <a:alphaModFix/>
          </a:blip>
          <a:srcRect b="0" l="0" r="0" t="0"/>
          <a:stretch/>
        </p:blipFill>
        <p:spPr>
          <a:xfrm>
            <a:off x="8814902" y="10807700"/>
            <a:ext cx="1016127" cy="1016000"/>
          </a:xfrm>
          <a:prstGeom prst="rect">
            <a:avLst/>
          </a:prstGeom>
          <a:noFill/>
          <a:ln>
            <a:noFill/>
          </a:ln>
        </p:spPr>
      </p:pic>
      <p:pic>
        <p:nvPicPr>
          <p:cNvPr descr=" " id="591" name="Google Shape;591;g2670baffbb0_0_536"/>
          <p:cNvPicPr preferRelativeResize="0"/>
          <p:nvPr/>
        </p:nvPicPr>
        <p:blipFill rotWithShape="1">
          <a:blip r:embed="rId11">
            <a:alphaModFix/>
          </a:blip>
          <a:srcRect b="0" l="0" r="0" t="0"/>
          <a:stretch/>
        </p:blipFill>
        <p:spPr>
          <a:xfrm>
            <a:off x="9108626" y="10871200"/>
            <a:ext cx="428679" cy="214313"/>
          </a:xfrm>
          <a:prstGeom prst="rect">
            <a:avLst/>
          </a:prstGeom>
          <a:noFill/>
          <a:ln>
            <a:noFill/>
          </a:ln>
        </p:spPr>
      </p:pic>
      <p:pic>
        <p:nvPicPr>
          <p:cNvPr descr=" " id="592" name="Google Shape;592;g2670baffbb0_0_536"/>
          <p:cNvPicPr preferRelativeResize="0"/>
          <p:nvPr/>
        </p:nvPicPr>
        <p:blipFill rotWithShape="1">
          <a:blip r:embed="rId12">
            <a:alphaModFix/>
          </a:blip>
          <a:srcRect b="0" l="0" r="0" t="0"/>
          <a:stretch/>
        </p:blipFill>
        <p:spPr>
          <a:xfrm>
            <a:off x="8890317" y="11070630"/>
            <a:ext cx="865296" cy="689570"/>
          </a:xfrm>
          <a:prstGeom prst="rect">
            <a:avLst/>
          </a:prstGeom>
          <a:noFill/>
          <a:ln>
            <a:noFill/>
          </a:ln>
        </p:spPr>
      </p:pic>
      <p:sp>
        <p:nvSpPr>
          <p:cNvPr id="593" name="Google Shape;593;g2670baffbb0_0_536"/>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94" name="Google Shape;594;g2670baffbb0_0_536"/>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95" name="Google Shape;595;g2670baffbb0_0_536"/>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96" name="Google Shape;596;g2670baffbb0_0_536"/>
          <p:cNvSpPr/>
          <p:nvPr/>
        </p:nvSpPr>
        <p:spPr>
          <a:xfrm>
            <a:off x="8878410" y="12446000"/>
            <a:ext cx="88107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601" name="Shape 601"/>
        <p:cNvGrpSpPr/>
        <p:nvPr/>
      </p:nvGrpSpPr>
      <p:grpSpPr>
        <a:xfrm>
          <a:off x="0" y="0"/>
          <a:ext cx="0" cy="0"/>
          <a:chOff x="0" y="0"/>
          <a:chExt cx="0" cy="0"/>
        </a:xfrm>
      </p:grpSpPr>
      <p:pic>
        <p:nvPicPr>
          <p:cNvPr descr=" " id="602" name="Google Shape;602;g2670baffbb0_0_56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03" name="Google Shape;603;g2670baffbb0_0_5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670baffbb0_0_56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05" name="Google Shape;605;g2670baffbb0_0_565"/>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670baffbb0_0_565"/>
          <p:cNvPicPr preferRelativeResize="0"/>
          <p:nvPr/>
        </p:nvPicPr>
        <p:blipFill rotWithShape="1">
          <a:blip r:embed="rId5">
            <a:alphaModFix/>
          </a:blip>
          <a:srcRect b="0" l="0" r="0" t="0"/>
          <a:stretch/>
        </p:blipFill>
        <p:spPr>
          <a:xfrm>
            <a:off x="10173972" y="3759200"/>
            <a:ext cx="5131441" cy="1549400"/>
          </a:xfrm>
          <a:prstGeom prst="rect">
            <a:avLst/>
          </a:prstGeom>
          <a:noFill/>
          <a:ln>
            <a:noFill/>
          </a:ln>
        </p:spPr>
      </p:pic>
      <p:sp>
        <p:nvSpPr>
          <p:cNvPr id="607" name="Google Shape;607;g2670baffbb0_0_565"/>
          <p:cNvSpPr/>
          <p:nvPr/>
        </p:nvSpPr>
        <p:spPr>
          <a:xfrm>
            <a:off x="10732841" y="36512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670baffbb0_0_565"/>
          <p:cNvSpPr/>
          <p:nvPr/>
        </p:nvSpPr>
        <p:spPr>
          <a:xfrm>
            <a:off x="11444130" y="38036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Chloe Ng</a:t>
            </a:r>
            <a:endParaRPr b="0" i="0" sz="3600" u="none" cap="none" strike="noStrike">
              <a:solidFill>
                <a:schemeClr val="dk1"/>
              </a:solidFill>
              <a:latin typeface="Calibri"/>
              <a:ea typeface="Calibri"/>
              <a:cs typeface="Calibri"/>
              <a:sym typeface="Calibri"/>
            </a:endParaRPr>
          </a:p>
        </p:txBody>
      </p:sp>
      <p:sp>
        <p:nvSpPr>
          <p:cNvPr id="609" name="Google Shape;609;g2670baffbb0_0_565"/>
          <p:cNvSpPr/>
          <p:nvPr/>
        </p:nvSpPr>
        <p:spPr>
          <a:xfrm>
            <a:off x="11444130" y="4654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10" name="Google Shape;610;g2670baffbb0_0_565"/>
          <p:cNvPicPr preferRelativeResize="0"/>
          <p:nvPr/>
        </p:nvPicPr>
        <p:blipFill rotWithShape="1">
          <a:blip r:embed="rId6">
            <a:alphaModFix/>
          </a:blip>
          <a:srcRect b="0" l="0" r="0" t="0"/>
          <a:stretch/>
        </p:blipFill>
        <p:spPr>
          <a:xfrm>
            <a:off x="10173972" y="3975100"/>
            <a:ext cx="1117740" cy="1117600"/>
          </a:xfrm>
          <a:prstGeom prst="rect">
            <a:avLst/>
          </a:prstGeom>
          <a:noFill/>
          <a:ln>
            <a:noFill/>
          </a:ln>
        </p:spPr>
      </p:pic>
      <p:pic>
        <p:nvPicPr>
          <p:cNvPr descr=" " id="611" name="Google Shape;611;g2670baffbb0_0_565"/>
          <p:cNvPicPr preferRelativeResize="0"/>
          <p:nvPr/>
        </p:nvPicPr>
        <p:blipFill rotWithShape="1">
          <a:blip r:embed="rId5">
            <a:alphaModFix/>
          </a:blip>
          <a:srcRect b="0" l="0" r="0" t="0"/>
          <a:stretch/>
        </p:blipFill>
        <p:spPr>
          <a:xfrm>
            <a:off x="787498" y="6121400"/>
            <a:ext cx="5131441" cy="1549400"/>
          </a:xfrm>
          <a:prstGeom prst="rect">
            <a:avLst/>
          </a:prstGeom>
          <a:noFill/>
          <a:ln>
            <a:noFill/>
          </a:ln>
        </p:spPr>
      </p:pic>
      <p:sp>
        <p:nvSpPr>
          <p:cNvPr id="612" name="Google Shape;612;g2670baffbb0_0_565"/>
          <p:cNvSpPr/>
          <p:nvPr/>
        </p:nvSpPr>
        <p:spPr>
          <a:xfrm>
            <a:off x="1346368" y="60134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670baffbb0_0_565"/>
          <p:cNvSpPr/>
          <p:nvPr/>
        </p:nvSpPr>
        <p:spPr>
          <a:xfrm>
            <a:off x="2057657" y="61658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Valtorin</a:t>
            </a:r>
            <a:endParaRPr b="0" i="0" sz="3600" u="none" cap="none" strike="noStrike">
              <a:solidFill>
                <a:schemeClr val="dk1"/>
              </a:solidFill>
              <a:latin typeface="Calibri"/>
              <a:ea typeface="Calibri"/>
              <a:cs typeface="Calibri"/>
              <a:sym typeface="Calibri"/>
            </a:endParaRPr>
          </a:p>
        </p:txBody>
      </p:sp>
      <p:sp>
        <p:nvSpPr>
          <p:cNvPr id="614" name="Google Shape;614;g2670baffbb0_0_565"/>
          <p:cNvSpPr/>
          <p:nvPr/>
        </p:nvSpPr>
        <p:spPr>
          <a:xfrm>
            <a:off x="2057657" y="7016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15" name="Google Shape;615;g2670baffbb0_0_565"/>
          <p:cNvPicPr preferRelativeResize="0"/>
          <p:nvPr/>
        </p:nvPicPr>
        <p:blipFill rotWithShape="1">
          <a:blip r:embed="rId7">
            <a:alphaModFix/>
          </a:blip>
          <a:srcRect b="0" l="0" r="0" t="0"/>
          <a:stretch/>
        </p:blipFill>
        <p:spPr>
          <a:xfrm>
            <a:off x="787498" y="6337300"/>
            <a:ext cx="1117740" cy="1117600"/>
          </a:xfrm>
          <a:prstGeom prst="rect">
            <a:avLst/>
          </a:prstGeom>
          <a:noFill/>
          <a:ln>
            <a:noFill/>
          </a:ln>
        </p:spPr>
      </p:pic>
      <p:pic>
        <p:nvPicPr>
          <p:cNvPr descr=" " id="616" name="Google Shape;616;g2670baffbb0_0_565"/>
          <p:cNvPicPr preferRelativeResize="0"/>
          <p:nvPr/>
        </p:nvPicPr>
        <p:blipFill rotWithShape="1">
          <a:blip r:embed="rId5">
            <a:alphaModFix/>
          </a:blip>
          <a:srcRect b="0" l="0" r="0" t="0"/>
          <a:stretch/>
        </p:blipFill>
        <p:spPr>
          <a:xfrm>
            <a:off x="787498" y="8483600"/>
            <a:ext cx="5131441" cy="1549400"/>
          </a:xfrm>
          <a:prstGeom prst="rect">
            <a:avLst/>
          </a:prstGeom>
          <a:noFill/>
          <a:ln>
            <a:noFill/>
          </a:ln>
        </p:spPr>
      </p:pic>
      <p:sp>
        <p:nvSpPr>
          <p:cNvPr id="617" name="Google Shape;617;g2670baffbb0_0_565"/>
          <p:cNvSpPr/>
          <p:nvPr/>
        </p:nvSpPr>
        <p:spPr>
          <a:xfrm>
            <a:off x="1346368" y="83756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670baffbb0_0_565"/>
          <p:cNvSpPr/>
          <p:nvPr/>
        </p:nvSpPr>
        <p:spPr>
          <a:xfrm>
            <a:off x="2057657" y="85280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Lyrisa</a:t>
            </a:r>
            <a:endParaRPr b="0" i="0" sz="3600" u="none" cap="none" strike="noStrike">
              <a:solidFill>
                <a:schemeClr val="dk1"/>
              </a:solidFill>
              <a:latin typeface="Calibri"/>
              <a:ea typeface="Calibri"/>
              <a:cs typeface="Calibri"/>
              <a:sym typeface="Calibri"/>
            </a:endParaRPr>
          </a:p>
        </p:txBody>
      </p:sp>
      <p:sp>
        <p:nvSpPr>
          <p:cNvPr id="619" name="Google Shape;619;g2670baffbb0_0_565"/>
          <p:cNvSpPr/>
          <p:nvPr/>
        </p:nvSpPr>
        <p:spPr>
          <a:xfrm>
            <a:off x="2057657" y="9378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20" name="Google Shape;620;g2670baffbb0_0_565"/>
          <p:cNvPicPr preferRelativeResize="0"/>
          <p:nvPr/>
        </p:nvPicPr>
        <p:blipFill rotWithShape="1">
          <a:blip r:embed="rId8">
            <a:alphaModFix/>
          </a:blip>
          <a:srcRect b="0" l="0" r="0" t="0"/>
          <a:stretch/>
        </p:blipFill>
        <p:spPr>
          <a:xfrm>
            <a:off x="787498" y="8699500"/>
            <a:ext cx="1117740" cy="1117600"/>
          </a:xfrm>
          <a:prstGeom prst="rect">
            <a:avLst/>
          </a:prstGeom>
          <a:noFill/>
          <a:ln>
            <a:noFill/>
          </a:ln>
        </p:spPr>
      </p:pic>
      <p:pic>
        <p:nvPicPr>
          <p:cNvPr descr=" " id="621" name="Google Shape;621;g2670baffbb0_0_565"/>
          <p:cNvPicPr preferRelativeResize="0"/>
          <p:nvPr/>
        </p:nvPicPr>
        <p:blipFill rotWithShape="1">
          <a:blip r:embed="rId5">
            <a:alphaModFix/>
          </a:blip>
          <a:srcRect b="0" l="0" r="0" t="0"/>
          <a:stretch/>
        </p:blipFill>
        <p:spPr>
          <a:xfrm>
            <a:off x="6681035" y="8483600"/>
            <a:ext cx="5131441" cy="1549400"/>
          </a:xfrm>
          <a:prstGeom prst="rect">
            <a:avLst/>
          </a:prstGeom>
          <a:noFill/>
          <a:ln>
            <a:noFill/>
          </a:ln>
        </p:spPr>
      </p:pic>
      <p:sp>
        <p:nvSpPr>
          <p:cNvPr id="622" name="Google Shape;622;g2670baffbb0_0_565"/>
          <p:cNvSpPr/>
          <p:nvPr/>
        </p:nvSpPr>
        <p:spPr>
          <a:xfrm>
            <a:off x="7239905" y="83756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670baffbb0_0_565"/>
          <p:cNvSpPr/>
          <p:nvPr/>
        </p:nvSpPr>
        <p:spPr>
          <a:xfrm>
            <a:off x="7951194" y="85280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Lucian</a:t>
            </a:r>
            <a:endParaRPr b="0" i="0" sz="3600" u="none" cap="none" strike="noStrike">
              <a:solidFill>
                <a:schemeClr val="dk1"/>
              </a:solidFill>
              <a:latin typeface="Calibri"/>
              <a:ea typeface="Calibri"/>
              <a:cs typeface="Calibri"/>
              <a:sym typeface="Calibri"/>
            </a:endParaRPr>
          </a:p>
        </p:txBody>
      </p:sp>
      <p:sp>
        <p:nvSpPr>
          <p:cNvPr id="624" name="Google Shape;624;g2670baffbb0_0_565"/>
          <p:cNvSpPr/>
          <p:nvPr/>
        </p:nvSpPr>
        <p:spPr>
          <a:xfrm>
            <a:off x="7951194" y="9378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25" name="Google Shape;625;g2670baffbb0_0_565"/>
          <p:cNvPicPr preferRelativeResize="0"/>
          <p:nvPr/>
        </p:nvPicPr>
        <p:blipFill rotWithShape="1">
          <a:blip r:embed="rId9">
            <a:alphaModFix/>
          </a:blip>
          <a:srcRect b="0" l="0" r="0" t="0"/>
          <a:stretch/>
        </p:blipFill>
        <p:spPr>
          <a:xfrm>
            <a:off x="6681035" y="8699500"/>
            <a:ext cx="1117740" cy="1117600"/>
          </a:xfrm>
          <a:prstGeom prst="rect">
            <a:avLst/>
          </a:prstGeom>
          <a:noFill/>
          <a:ln>
            <a:noFill/>
          </a:ln>
        </p:spPr>
      </p:pic>
      <p:pic>
        <p:nvPicPr>
          <p:cNvPr descr=" " id="626" name="Google Shape;626;g2670baffbb0_0_565"/>
          <p:cNvPicPr preferRelativeResize="0"/>
          <p:nvPr/>
        </p:nvPicPr>
        <p:blipFill rotWithShape="1">
          <a:blip r:embed="rId5">
            <a:alphaModFix/>
          </a:blip>
          <a:srcRect b="0" l="0" r="0" t="0"/>
          <a:stretch/>
        </p:blipFill>
        <p:spPr>
          <a:xfrm>
            <a:off x="6681035" y="10845800"/>
            <a:ext cx="5131441" cy="1549400"/>
          </a:xfrm>
          <a:prstGeom prst="rect">
            <a:avLst/>
          </a:prstGeom>
          <a:noFill/>
          <a:ln>
            <a:noFill/>
          </a:ln>
        </p:spPr>
      </p:pic>
      <p:sp>
        <p:nvSpPr>
          <p:cNvPr id="627" name="Google Shape;627;g2670baffbb0_0_565"/>
          <p:cNvSpPr/>
          <p:nvPr/>
        </p:nvSpPr>
        <p:spPr>
          <a:xfrm>
            <a:off x="7239905" y="107378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670baffbb0_0_565"/>
          <p:cNvSpPr/>
          <p:nvPr/>
        </p:nvSpPr>
        <p:spPr>
          <a:xfrm>
            <a:off x="7951194" y="108902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Cedric</a:t>
            </a:r>
            <a:endParaRPr b="0" i="0" sz="3600" u="none" cap="none" strike="noStrike">
              <a:solidFill>
                <a:schemeClr val="dk1"/>
              </a:solidFill>
              <a:latin typeface="Calibri"/>
              <a:ea typeface="Calibri"/>
              <a:cs typeface="Calibri"/>
              <a:sym typeface="Calibri"/>
            </a:endParaRPr>
          </a:p>
        </p:txBody>
      </p:sp>
      <p:sp>
        <p:nvSpPr>
          <p:cNvPr id="629" name="Google Shape;629;g2670baffbb0_0_565"/>
          <p:cNvSpPr/>
          <p:nvPr/>
        </p:nvSpPr>
        <p:spPr>
          <a:xfrm>
            <a:off x="7951194" y="11741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30" name="Google Shape;630;g2670baffbb0_0_565"/>
          <p:cNvPicPr preferRelativeResize="0"/>
          <p:nvPr/>
        </p:nvPicPr>
        <p:blipFill rotWithShape="1">
          <a:blip r:embed="rId10">
            <a:alphaModFix/>
          </a:blip>
          <a:srcRect b="0" l="0" r="0" t="0"/>
          <a:stretch/>
        </p:blipFill>
        <p:spPr>
          <a:xfrm>
            <a:off x="6681035" y="11061700"/>
            <a:ext cx="1117740" cy="1117600"/>
          </a:xfrm>
          <a:prstGeom prst="rect">
            <a:avLst/>
          </a:prstGeom>
          <a:noFill/>
          <a:ln>
            <a:noFill/>
          </a:ln>
        </p:spPr>
      </p:pic>
      <p:pic>
        <p:nvPicPr>
          <p:cNvPr descr=" " id="631" name="Google Shape;631;g2670baffbb0_0_565"/>
          <p:cNvPicPr preferRelativeResize="0"/>
          <p:nvPr/>
        </p:nvPicPr>
        <p:blipFill rotWithShape="1">
          <a:blip r:embed="rId5">
            <a:alphaModFix/>
          </a:blip>
          <a:srcRect b="0" l="0" r="0" t="0"/>
          <a:stretch/>
        </p:blipFill>
        <p:spPr>
          <a:xfrm>
            <a:off x="12574572" y="8483600"/>
            <a:ext cx="5131441" cy="1549400"/>
          </a:xfrm>
          <a:prstGeom prst="rect">
            <a:avLst/>
          </a:prstGeom>
          <a:noFill/>
          <a:ln>
            <a:noFill/>
          </a:ln>
        </p:spPr>
      </p:pic>
      <p:sp>
        <p:nvSpPr>
          <p:cNvPr id="632" name="Google Shape;632;g2670baffbb0_0_565"/>
          <p:cNvSpPr/>
          <p:nvPr/>
        </p:nvSpPr>
        <p:spPr>
          <a:xfrm>
            <a:off x="13133441" y="83756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670baffbb0_0_565"/>
          <p:cNvSpPr/>
          <p:nvPr/>
        </p:nvSpPr>
        <p:spPr>
          <a:xfrm>
            <a:off x="13844730" y="85280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Elvina</a:t>
            </a:r>
            <a:endParaRPr b="0" i="0" sz="3600" u="none" cap="none" strike="noStrike">
              <a:solidFill>
                <a:schemeClr val="dk1"/>
              </a:solidFill>
              <a:latin typeface="Calibri"/>
              <a:ea typeface="Calibri"/>
              <a:cs typeface="Calibri"/>
              <a:sym typeface="Calibri"/>
            </a:endParaRPr>
          </a:p>
        </p:txBody>
      </p:sp>
      <p:sp>
        <p:nvSpPr>
          <p:cNvPr id="634" name="Google Shape;634;g2670baffbb0_0_565"/>
          <p:cNvSpPr/>
          <p:nvPr/>
        </p:nvSpPr>
        <p:spPr>
          <a:xfrm>
            <a:off x="13844730" y="9378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35" name="Google Shape;635;g2670baffbb0_0_565"/>
          <p:cNvPicPr preferRelativeResize="0"/>
          <p:nvPr/>
        </p:nvPicPr>
        <p:blipFill rotWithShape="1">
          <a:blip r:embed="rId11">
            <a:alphaModFix/>
          </a:blip>
          <a:srcRect b="0" l="0" r="0" t="0"/>
          <a:stretch/>
        </p:blipFill>
        <p:spPr>
          <a:xfrm>
            <a:off x="12574572" y="8699500"/>
            <a:ext cx="1117740" cy="1117600"/>
          </a:xfrm>
          <a:prstGeom prst="rect">
            <a:avLst/>
          </a:prstGeom>
          <a:noFill/>
          <a:ln>
            <a:noFill/>
          </a:ln>
        </p:spPr>
      </p:pic>
      <p:pic>
        <p:nvPicPr>
          <p:cNvPr descr=" " id="636" name="Google Shape;636;g2670baffbb0_0_565"/>
          <p:cNvPicPr preferRelativeResize="0"/>
          <p:nvPr/>
        </p:nvPicPr>
        <p:blipFill rotWithShape="1">
          <a:blip r:embed="rId5">
            <a:alphaModFix/>
          </a:blip>
          <a:srcRect b="0" l="0" r="0" t="0"/>
          <a:stretch/>
        </p:blipFill>
        <p:spPr>
          <a:xfrm>
            <a:off x="12574572" y="10845800"/>
            <a:ext cx="5131441" cy="1549400"/>
          </a:xfrm>
          <a:prstGeom prst="rect">
            <a:avLst/>
          </a:prstGeom>
          <a:noFill/>
          <a:ln>
            <a:noFill/>
          </a:ln>
        </p:spPr>
      </p:pic>
      <p:sp>
        <p:nvSpPr>
          <p:cNvPr id="637" name="Google Shape;637;g2670baffbb0_0_565"/>
          <p:cNvSpPr/>
          <p:nvPr/>
        </p:nvSpPr>
        <p:spPr>
          <a:xfrm>
            <a:off x="13133441" y="107378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670baffbb0_0_565"/>
          <p:cNvSpPr/>
          <p:nvPr/>
        </p:nvSpPr>
        <p:spPr>
          <a:xfrm>
            <a:off x="13844730" y="108902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Seraphina</a:t>
            </a:r>
            <a:endParaRPr b="0" i="0" sz="3600" u="none" cap="none" strike="noStrike">
              <a:solidFill>
                <a:schemeClr val="dk1"/>
              </a:solidFill>
              <a:latin typeface="Calibri"/>
              <a:ea typeface="Calibri"/>
              <a:cs typeface="Calibri"/>
              <a:sym typeface="Calibri"/>
            </a:endParaRPr>
          </a:p>
        </p:txBody>
      </p:sp>
      <p:sp>
        <p:nvSpPr>
          <p:cNvPr id="639" name="Google Shape;639;g2670baffbb0_0_565"/>
          <p:cNvSpPr/>
          <p:nvPr/>
        </p:nvSpPr>
        <p:spPr>
          <a:xfrm>
            <a:off x="13844730" y="11741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40" name="Google Shape;640;g2670baffbb0_0_565"/>
          <p:cNvPicPr preferRelativeResize="0"/>
          <p:nvPr/>
        </p:nvPicPr>
        <p:blipFill rotWithShape="1">
          <a:blip r:embed="rId12">
            <a:alphaModFix/>
          </a:blip>
          <a:srcRect b="0" l="0" r="0" t="0"/>
          <a:stretch/>
        </p:blipFill>
        <p:spPr>
          <a:xfrm>
            <a:off x="12574572" y="11061700"/>
            <a:ext cx="1117740" cy="1117600"/>
          </a:xfrm>
          <a:prstGeom prst="rect">
            <a:avLst/>
          </a:prstGeom>
          <a:noFill/>
          <a:ln>
            <a:noFill/>
          </a:ln>
        </p:spPr>
      </p:pic>
      <p:pic>
        <p:nvPicPr>
          <p:cNvPr descr=" " id="641" name="Google Shape;641;g2670baffbb0_0_565"/>
          <p:cNvPicPr preferRelativeResize="0"/>
          <p:nvPr/>
        </p:nvPicPr>
        <p:blipFill rotWithShape="1">
          <a:blip r:embed="rId5">
            <a:alphaModFix/>
          </a:blip>
          <a:srcRect b="0" l="0" r="0" t="0"/>
          <a:stretch/>
        </p:blipFill>
        <p:spPr>
          <a:xfrm>
            <a:off x="18468108" y="8483600"/>
            <a:ext cx="5131441" cy="1549400"/>
          </a:xfrm>
          <a:prstGeom prst="rect">
            <a:avLst/>
          </a:prstGeom>
          <a:noFill/>
          <a:ln>
            <a:noFill/>
          </a:ln>
        </p:spPr>
      </p:pic>
      <p:sp>
        <p:nvSpPr>
          <p:cNvPr id="642" name="Google Shape;642;g2670baffbb0_0_565"/>
          <p:cNvSpPr/>
          <p:nvPr/>
        </p:nvSpPr>
        <p:spPr>
          <a:xfrm>
            <a:off x="19026978" y="83756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670baffbb0_0_565"/>
          <p:cNvSpPr/>
          <p:nvPr/>
        </p:nvSpPr>
        <p:spPr>
          <a:xfrm>
            <a:off x="19738267" y="85280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Kaelen</a:t>
            </a:r>
            <a:endParaRPr b="0" i="0" sz="3600" u="none" cap="none" strike="noStrike">
              <a:solidFill>
                <a:schemeClr val="dk1"/>
              </a:solidFill>
              <a:latin typeface="Calibri"/>
              <a:ea typeface="Calibri"/>
              <a:cs typeface="Calibri"/>
              <a:sym typeface="Calibri"/>
            </a:endParaRPr>
          </a:p>
        </p:txBody>
      </p:sp>
      <p:sp>
        <p:nvSpPr>
          <p:cNvPr id="644" name="Google Shape;644;g2670baffbb0_0_565"/>
          <p:cNvSpPr/>
          <p:nvPr/>
        </p:nvSpPr>
        <p:spPr>
          <a:xfrm>
            <a:off x="19738267" y="9378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45" name="Google Shape;645;g2670baffbb0_0_565"/>
          <p:cNvPicPr preferRelativeResize="0"/>
          <p:nvPr/>
        </p:nvPicPr>
        <p:blipFill rotWithShape="1">
          <a:blip r:embed="rId13">
            <a:alphaModFix/>
          </a:blip>
          <a:srcRect b="0" l="0" r="0" t="0"/>
          <a:stretch/>
        </p:blipFill>
        <p:spPr>
          <a:xfrm>
            <a:off x="18468108" y="8699500"/>
            <a:ext cx="1117740" cy="1117600"/>
          </a:xfrm>
          <a:prstGeom prst="rect">
            <a:avLst/>
          </a:prstGeom>
          <a:noFill/>
          <a:ln>
            <a:noFill/>
          </a:ln>
        </p:spPr>
      </p:pic>
      <p:pic>
        <p:nvPicPr>
          <p:cNvPr descr=" " id="646" name="Google Shape;646;g2670baffbb0_0_565"/>
          <p:cNvPicPr preferRelativeResize="0"/>
          <p:nvPr/>
        </p:nvPicPr>
        <p:blipFill rotWithShape="1">
          <a:blip r:embed="rId5">
            <a:alphaModFix/>
          </a:blip>
          <a:srcRect b="0" l="0" r="0" t="0"/>
          <a:stretch/>
        </p:blipFill>
        <p:spPr>
          <a:xfrm>
            <a:off x="6681035" y="6121400"/>
            <a:ext cx="5131441" cy="1549400"/>
          </a:xfrm>
          <a:prstGeom prst="rect">
            <a:avLst/>
          </a:prstGeom>
          <a:noFill/>
          <a:ln>
            <a:noFill/>
          </a:ln>
        </p:spPr>
      </p:pic>
      <p:sp>
        <p:nvSpPr>
          <p:cNvPr id="647" name="Google Shape;647;g2670baffbb0_0_565"/>
          <p:cNvSpPr/>
          <p:nvPr/>
        </p:nvSpPr>
        <p:spPr>
          <a:xfrm>
            <a:off x="7239905" y="60134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670baffbb0_0_565"/>
          <p:cNvSpPr/>
          <p:nvPr/>
        </p:nvSpPr>
        <p:spPr>
          <a:xfrm>
            <a:off x="7951194" y="61658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Aurielle</a:t>
            </a:r>
            <a:endParaRPr b="0" i="0" sz="3600" u="none" cap="none" strike="noStrike">
              <a:solidFill>
                <a:schemeClr val="dk1"/>
              </a:solidFill>
              <a:latin typeface="Calibri"/>
              <a:ea typeface="Calibri"/>
              <a:cs typeface="Calibri"/>
              <a:sym typeface="Calibri"/>
            </a:endParaRPr>
          </a:p>
        </p:txBody>
      </p:sp>
      <p:sp>
        <p:nvSpPr>
          <p:cNvPr id="649" name="Google Shape;649;g2670baffbb0_0_565"/>
          <p:cNvSpPr/>
          <p:nvPr/>
        </p:nvSpPr>
        <p:spPr>
          <a:xfrm>
            <a:off x="7951194" y="7016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50" name="Google Shape;650;g2670baffbb0_0_565"/>
          <p:cNvPicPr preferRelativeResize="0"/>
          <p:nvPr/>
        </p:nvPicPr>
        <p:blipFill rotWithShape="1">
          <a:blip r:embed="rId14">
            <a:alphaModFix/>
          </a:blip>
          <a:srcRect b="0" l="0" r="0" t="0"/>
          <a:stretch/>
        </p:blipFill>
        <p:spPr>
          <a:xfrm>
            <a:off x="6681035" y="6337300"/>
            <a:ext cx="1117740" cy="1117600"/>
          </a:xfrm>
          <a:prstGeom prst="rect">
            <a:avLst/>
          </a:prstGeom>
          <a:noFill/>
          <a:ln>
            <a:noFill/>
          </a:ln>
        </p:spPr>
      </p:pic>
      <p:pic>
        <p:nvPicPr>
          <p:cNvPr descr=" " id="651" name="Google Shape;651;g2670baffbb0_0_565"/>
          <p:cNvPicPr preferRelativeResize="0"/>
          <p:nvPr/>
        </p:nvPicPr>
        <p:blipFill rotWithShape="1">
          <a:blip r:embed="rId5">
            <a:alphaModFix/>
          </a:blip>
          <a:srcRect b="0" l="0" r="0" t="0"/>
          <a:stretch/>
        </p:blipFill>
        <p:spPr>
          <a:xfrm>
            <a:off x="18468108" y="6121400"/>
            <a:ext cx="5131441" cy="1549400"/>
          </a:xfrm>
          <a:prstGeom prst="rect">
            <a:avLst/>
          </a:prstGeom>
          <a:noFill/>
          <a:ln>
            <a:noFill/>
          </a:ln>
        </p:spPr>
      </p:pic>
      <p:sp>
        <p:nvSpPr>
          <p:cNvPr id="652" name="Google Shape;652;g2670baffbb0_0_565"/>
          <p:cNvSpPr/>
          <p:nvPr/>
        </p:nvSpPr>
        <p:spPr>
          <a:xfrm>
            <a:off x="19026978" y="60134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670baffbb0_0_565"/>
          <p:cNvSpPr/>
          <p:nvPr/>
        </p:nvSpPr>
        <p:spPr>
          <a:xfrm>
            <a:off x="19738267" y="61658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Dariana</a:t>
            </a:r>
            <a:endParaRPr b="0" i="0" sz="3600" u="none" cap="none" strike="noStrike">
              <a:solidFill>
                <a:schemeClr val="dk1"/>
              </a:solidFill>
              <a:latin typeface="Calibri"/>
              <a:ea typeface="Calibri"/>
              <a:cs typeface="Calibri"/>
              <a:sym typeface="Calibri"/>
            </a:endParaRPr>
          </a:p>
        </p:txBody>
      </p:sp>
      <p:sp>
        <p:nvSpPr>
          <p:cNvPr id="654" name="Google Shape;654;g2670baffbb0_0_565"/>
          <p:cNvSpPr/>
          <p:nvPr/>
        </p:nvSpPr>
        <p:spPr>
          <a:xfrm>
            <a:off x="19738267" y="7016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55" name="Google Shape;655;g2670baffbb0_0_565"/>
          <p:cNvPicPr preferRelativeResize="0"/>
          <p:nvPr/>
        </p:nvPicPr>
        <p:blipFill rotWithShape="1">
          <a:blip r:embed="rId15">
            <a:alphaModFix/>
          </a:blip>
          <a:srcRect b="0" l="0" r="0" t="0"/>
          <a:stretch/>
        </p:blipFill>
        <p:spPr>
          <a:xfrm>
            <a:off x="18468108" y="6337300"/>
            <a:ext cx="1117740" cy="1117600"/>
          </a:xfrm>
          <a:prstGeom prst="rect">
            <a:avLst/>
          </a:prstGeom>
          <a:noFill/>
          <a:ln>
            <a:noFill/>
          </a:ln>
        </p:spPr>
      </p:pic>
      <p:pic>
        <p:nvPicPr>
          <p:cNvPr descr=" " id="656" name="Google Shape;656;g2670baffbb0_0_565"/>
          <p:cNvPicPr preferRelativeResize="0"/>
          <p:nvPr/>
        </p:nvPicPr>
        <p:blipFill rotWithShape="1">
          <a:blip r:embed="rId5">
            <a:alphaModFix/>
          </a:blip>
          <a:srcRect b="0" l="0" r="0" t="0"/>
          <a:stretch/>
        </p:blipFill>
        <p:spPr>
          <a:xfrm>
            <a:off x="12574572" y="6121400"/>
            <a:ext cx="5131441" cy="1549400"/>
          </a:xfrm>
          <a:prstGeom prst="rect">
            <a:avLst/>
          </a:prstGeom>
          <a:noFill/>
          <a:ln>
            <a:noFill/>
          </a:ln>
        </p:spPr>
      </p:pic>
      <p:sp>
        <p:nvSpPr>
          <p:cNvPr id="657" name="Google Shape;657;g2670baffbb0_0_565"/>
          <p:cNvSpPr/>
          <p:nvPr/>
        </p:nvSpPr>
        <p:spPr>
          <a:xfrm>
            <a:off x="13133441" y="6013450"/>
            <a:ext cx="4572600" cy="1765200"/>
          </a:xfrm>
          <a:prstGeom prst="roundRect">
            <a:avLst>
              <a:gd fmla="val 310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670baffbb0_0_565"/>
          <p:cNvSpPr/>
          <p:nvPr/>
        </p:nvSpPr>
        <p:spPr>
          <a:xfrm>
            <a:off x="13844730" y="6165850"/>
            <a:ext cx="3810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Theronis</a:t>
            </a:r>
            <a:endParaRPr b="0" i="0" sz="3600" u="none" cap="none" strike="noStrike">
              <a:solidFill>
                <a:schemeClr val="dk1"/>
              </a:solidFill>
              <a:latin typeface="Calibri"/>
              <a:ea typeface="Calibri"/>
              <a:cs typeface="Calibri"/>
              <a:sym typeface="Calibri"/>
            </a:endParaRPr>
          </a:p>
        </p:txBody>
      </p:sp>
      <p:sp>
        <p:nvSpPr>
          <p:cNvPr id="659" name="Google Shape;659;g2670baffbb0_0_565"/>
          <p:cNvSpPr/>
          <p:nvPr/>
        </p:nvSpPr>
        <p:spPr>
          <a:xfrm>
            <a:off x="13844730" y="7016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60" name="Google Shape;660;g2670baffbb0_0_565"/>
          <p:cNvPicPr preferRelativeResize="0"/>
          <p:nvPr/>
        </p:nvPicPr>
        <p:blipFill rotWithShape="1">
          <a:blip r:embed="rId16">
            <a:alphaModFix/>
          </a:blip>
          <a:srcRect b="0" l="0" r="0" t="0"/>
          <a:stretch/>
        </p:blipFill>
        <p:spPr>
          <a:xfrm>
            <a:off x="12574572" y="6337300"/>
            <a:ext cx="1117740" cy="1117600"/>
          </a:xfrm>
          <a:prstGeom prst="rect">
            <a:avLst/>
          </a:prstGeom>
          <a:noFill/>
          <a:ln>
            <a:noFill/>
          </a:ln>
        </p:spPr>
      </p:pic>
      <p:pic>
        <p:nvPicPr>
          <p:cNvPr descr=" " id="661" name="Google Shape;661;g2670baffbb0_0_565"/>
          <p:cNvPicPr preferRelativeResize="0"/>
          <p:nvPr/>
        </p:nvPicPr>
        <p:blipFill rotWithShape="1">
          <a:blip r:embed="rId17">
            <a:alphaModFix/>
          </a:blip>
          <a:srcRect b="0" l="0" r="0" t="0"/>
          <a:stretch/>
        </p:blipFill>
        <p:spPr>
          <a:xfrm>
            <a:off x="3353219" y="5702300"/>
            <a:ext cx="17680610" cy="12700"/>
          </a:xfrm>
          <a:prstGeom prst="rect">
            <a:avLst/>
          </a:prstGeom>
          <a:noFill/>
          <a:ln>
            <a:noFill/>
          </a:ln>
        </p:spPr>
      </p:pic>
      <p:pic>
        <p:nvPicPr>
          <p:cNvPr descr=" " id="662" name="Google Shape;662;g2670baffbb0_0_565"/>
          <p:cNvPicPr preferRelativeResize="0"/>
          <p:nvPr/>
        </p:nvPicPr>
        <p:blipFill rotWithShape="1">
          <a:blip r:embed="rId18">
            <a:alphaModFix/>
          </a:blip>
          <a:srcRect b="0" l="0" r="0" t="0"/>
          <a:stretch/>
        </p:blipFill>
        <p:spPr>
          <a:xfrm>
            <a:off x="13006426" y="5308600"/>
            <a:ext cx="12702" cy="406400"/>
          </a:xfrm>
          <a:prstGeom prst="rect">
            <a:avLst/>
          </a:prstGeom>
          <a:noFill/>
          <a:ln>
            <a:noFill/>
          </a:ln>
        </p:spPr>
      </p:pic>
      <p:pic>
        <p:nvPicPr>
          <p:cNvPr descr=" " id="663" name="Google Shape;663;g2670baffbb0_0_565"/>
          <p:cNvPicPr preferRelativeResize="0"/>
          <p:nvPr/>
        </p:nvPicPr>
        <p:blipFill rotWithShape="1">
          <a:blip r:embed="rId19">
            <a:alphaModFix/>
          </a:blip>
          <a:srcRect b="0" l="0" r="0" t="0"/>
          <a:stretch/>
        </p:blipFill>
        <p:spPr>
          <a:xfrm>
            <a:off x="3353219" y="5715000"/>
            <a:ext cx="12702" cy="419100"/>
          </a:xfrm>
          <a:prstGeom prst="rect">
            <a:avLst/>
          </a:prstGeom>
          <a:noFill/>
          <a:ln>
            <a:noFill/>
          </a:ln>
        </p:spPr>
      </p:pic>
      <p:pic>
        <p:nvPicPr>
          <p:cNvPr descr=" " id="664" name="Google Shape;664;g2670baffbb0_0_565"/>
          <p:cNvPicPr preferRelativeResize="0"/>
          <p:nvPr/>
        </p:nvPicPr>
        <p:blipFill rotWithShape="1">
          <a:blip r:embed="rId19">
            <a:alphaModFix/>
          </a:blip>
          <a:srcRect b="0" l="0" r="0" t="0"/>
          <a:stretch/>
        </p:blipFill>
        <p:spPr>
          <a:xfrm>
            <a:off x="9513489" y="5715000"/>
            <a:ext cx="12702" cy="419100"/>
          </a:xfrm>
          <a:prstGeom prst="rect">
            <a:avLst/>
          </a:prstGeom>
          <a:noFill/>
          <a:ln>
            <a:noFill/>
          </a:ln>
        </p:spPr>
      </p:pic>
      <p:pic>
        <p:nvPicPr>
          <p:cNvPr descr=" " id="665" name="Google Shape;665;g2670baffbb0_0_565"/>
          <p:cNvPicPr preferRelativeResize="0"/>
          <p:nvPr/>
        </p:nvPicPr>
        <p:blipFill rotWithShape="1">
          <a:blip r:embed="rId19">
            <a:alphaModFix/>
          </a:blip>
          <a:srcRect b="0" l="0" r="0" t="0"/>
          <a:stretch/>
        </p:blipFill>
        <p:spPr>
          <a:xfrm>
            <a:off x="15407026" y="5715000"/>
            <a:ext cx="12702" cy="419100"/>
          </a:xfrm>
          <a:prstGeom prst="rect">
            <a:avLst/>
          </a:prstGeom>
          <a:noFill/>
          <a:ln>
            <a:noFill/>
          </a:ln>
        </p:spPr>
      </p:pic>
      <p:pic>
        <p:nvPicPr>
          <p:cNvPr descr=" " id="666" name="Google Shape;666;g2670baffbb0_0_565"/>
          <p:cNvPicPr preferRelativeResize="0"/>
          <p:nvPr/>
        </p:nvPicPr>
        <p:blipFill rotWithShape="1">
          <a:blip r:embed="rId19">
            <a:alphaModFix/>
          </a:blip>
          <a:srcRect b="0" l="0" r="0" t="0"/>
          <a:stretch/>
        </p:blipFill>
        <p:spPr>
          <a:xfrm>
            <a:off x="21021127" y="5715000"/>
            <a:ext cx="12702" cy="419100"/>
          </a:xfrm>
          <a:prstGeom prst="rect">
            <a:avLst/>
          </a:prstGeom>
          <a:noFill/>
          <a:ln>
            <a:noFill/>
          </a:ln>
        </p:spPr>
      </p:pic>
      <p:pic>
        <p:nvPicPr>
          <p:cNvPr descr=" " id="667" name="Google Shape;667;g2670baffbb0_0_565"/>
          <p:cNvPicPr preferRelativeResize="0"/>
          <p:nvPr/>
        </p:nvPicPr>
        <p:blipFill rotWithShape="1">
          <a:blip r:embed="rId20">
            <a:alphaModFix/>
          </a:blip>
          <a:srcRect b="0" l="0" r="0" t="0"/>
          <a:stretch/>
        </p:blipFill>
        <p:spPr>
          <a:xfrm>
            <a:off x="3353219" y="7670800"/>
            <a:ext cx="12702" cy="812800"/>
          </a:xfrm>
          <a:prstGeom prst="rect">
            <a:avLst/>
          </a:prstGeom>
          <a:noFill/>
          <a:ln>
            <a:noFill/>
          </a:ln>
        </p:spPr>
      </p:pic>
      <p:pic>
        <p:nvPicPr>
          <p:cNvPr descr=" " id="668" name="Google Shape;668;g2670baffbb0_0_565"/>
          <p:cNvPicPr preferRelativeResize="0"/>
          <p:nvPr/>
        </p:nvPicPr>
        <p:blipFill rotWithShape="1">
          <a:blip r:embed="rId20">
            <a:alphaModFix/>
          </a:blip>
          <a:srcRect b="0" l="0" r="0" t="0"/>
          <a:stretch/>
        </p:blipFill>
        <p:spPr>
          <a:xfrm>
            <a:off x="9513489" y="7670800"/>
            <a:ext cx="12702" cy="812800"/>
          </a:xfrm>
          <a:prstGeom prst="rect">
            <a:avLst/>
          </a:prstGeom>
          <a:noFill/>
          <a:ln>
            <a:noFill/>
          </a:ln>
        </p:spPr>
      </p:pic>
      <p:pic>
        <p:nvPicPr>
          <p:cNvPr descr=" " id="669" name="Google Shape;669;g2670baffbb0_0_565"/>
          <p:cNvPicPr preferRelativeResize="0"/>
          <p:nvPr/>
        </p:nvPicPr>
        <p:blipFill rotWithShape="1">
          <a:blip r:embed="rId20">
            <a:alphaModFix/>
          </a:blip>
          <a:srcRect b="0" l="0" r="0" t="0"/>
          <a:stretch/>
        </p:blipFill>
        <p:spPr>
          <a:xfrm>
            <a:off x="15407026" y="7670800"/>
            <a:ext cx="12702" cy="812800"/>
          </a:xfrm>
          <a:prstGeom prst="rect">
            <a:avLst/>
          </a:prstGeom>
          <a:noFill/>
          <a:ln>
            <a:noFill/>
          </a:ln>
        </p:spPr>
      </p:pic>
      <p:pic>
        <p:nvPicPr>
          <p:cNvPr descr=" " id="670" name="Google Shape;670;g2670baffbb0_0_565"/>
          <p:cNvPicPr preferRelativeResize="0"/>
          <p:nvPr/>
        </p:nvPicPr>
        <p:blipFill rotWithShape="1">
          <a:blip r:embed="rId20">
            <a:alphaModFix/>
          </a:blip>
          <a:srcRect b="0" l="0" r="0" t="0"/>
          <a:stretch/>
        </p:blipFill>
        <p:spPr>
          <a:xfrm>
            <a:off x="21021127" y="7670800"/>
            <a:ext cx="12702" cy="812800"/>
          </a:xfrm>
          <a:prstGeom prst="rect">
            <a:avLst/>
          </a:prstGeom>
          <a:noFill/>
          <a:ln>
            <a:noFill/>
          </a:ln>
        </p:spPr>
      </p:pic>
      <p:pic>
        <p:nvPicPr>
          <p:cNvPr descr=" " id="671" name="Google Shape;671;g2670baffbb0_0_565"/>
          <p:cNvPicPr preferRelativeResize="0"/>
          <p:nvPr/>
        </p:nvPicPr>
        <p:blipFill rotWithShape="1">
          <a:blip r:embed="rId20">
            <a:alphaModFix/>
          </a:blip>
          <a:srcRect b="0" l="0" r="0" t="0"/>
          <a:stretch/>
        </p:blipFill>
        <p:spPr>
          <a:xfrm>
            <a:off x="9513489" y="10033000"/>
            <a:ext cx="12702" cy="812800"/>
          </a:xfrm>
          <a:prstGeom prst="rect">
            <a:avLst/>
          </a:prstGeom>
          <a:noFill/>
          <a:ln>
            <a:noFill/>
          </a:ln>
        </p:spPr>
      </p:pic>
      <p:pic>
        <p:nvPicPr>
          <p:cNvPr descr=" " id="672" name="Google Shape;672;g2670baffbb0_0_565"/>
          <p:cNvPicPr preferRelativeResize="0"/>
          <p:nvPr/>
        </p:nvPicPr>
        <p:blipFill rotWithShape="1">
          <a:blip r:embed="rId20">
            <a:alphaModFix/>
          </a:blip>
          <a:srcRect b="0" l="0" r="0" t="0"/>
          <a:stretch/>
        </p:blipFill>
        <p:spPr>
          <a:xfrm>
            <a:off x="15407026" y="10033000"/>
            <a:ext cx="12702" cy="812800"/>
          </a:xfrm>
          <a:prstGeom prst="rect">
            <a:avLst/>
          </a:prstGeom>
          <a:noFill/>
          <a:ln>
            <a:noFill/>
          </a:ln>
        </p:spPr>
      </p:pic>
      <p:sp>
        <p:nvSpPr>
          <p:cNvPr id="673" name="Google Shape;673;g2670baffbb0_0_56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4" name="Google Shape;674;g2670baffbb0_0_565"/>
          <p:cNvSpPr/>
          <p:nvPr/>
        </p:nvSpPr>
        <p:spPr>
          <a:xfrm>
            <a:off x="6816519" y="1676400"/>
            <a:ext cx="107541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679" name="Shape 679"/>
        <p:cNvGrpSpPr/>
        <p:nvPr/>
      </p:nvGrpSpPr>
      <p:grpSpPr>
        <a:xfrm>
          <a:off x="0" y="0"/>
          <a:ext cx="0" cy="0"/>
          <a:chOff x="0" y="0"/>
          <a:chExt cx="0" cy="0"/>
        </a:xfrm>
      </p:grpSpPr>
      <p:pic>
        <p:nvPicPr>
          <p:cNvPr descr=" " id="680" name="Google Shape;680;g2670baffbb0_0_64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81" name="Google Shape;681;g2670baffbb0_0_642"/>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2670baffbb0_0_642"/>
          <p:cNvPicPr preferRelativeResize="0"/>
          <p:nvPr/>
        </p:nvPicPr>
        <p:blipFill rotWithShape="1">
          <a:blip r:embed="rId4">
            <a:alphaModFix/>
          </a:blip>
          <a:srcRect b="0" l="0" r="0" t="0"/>
          <a:stretch/>
        </p:blipFill>
        <p:spPr>
          <a:xfrm>
            <a:off x="23523340" y="8788400"/>
            <a:ext cx="711289" cy="2590800"/>
          </a:xfrm>
          <a:prstGeom prst="rect">
            <a:avLst/>
          </a:prstGeom>
          <a:noFill/>
          <a:ln>
            <a:noFill/>
          </a:ln>
        </p:spPr>
      </p:pic>
      <p:sp>
        <p:nvSpPr>
          <p:cNvPr id="683" name="Google Shape;683;g2670baffbb0_0_642"/>
          <p:cNvSpPr/>
          <p:nvPr/>
        </p:nvSpPr>
        <p:spPr>
          <a:xfrm>
            <a:off x="8548168" y="7086600"/>
            <a:ext cx="119988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84" name="Google Shape;684;g2670baffbb0_0_642"/>
          <p:cNvSpPr/>
          <p:nvPr/>
        </p:nvSpPr>
        <p:spPr>
          <a:xfrm>
            <a:off x="3658057" y="2463800"/>
            <a:ext cx="10119000" cy="323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Thank you for choosing EaTemp</a:t>
            </a:r>
            <a:endParaRPr b="0" i="0" sz="8000" u="none" cap="none" strike="noStrike">
              <a:solidFill>
                <a:schemeClr val="dk1"/>
              </a:solidFill>
              <a:latin typeface="Calibri"/>
              <a:ea typeface="Calibri"/>
              <a:cs typeface="Calibri"/>
              <a:sym typeface="Calibri"/>
            </a:endParaRPr>
          </a:p>
        </p:txBody>
      </p:sp>
      <p:sp>
        <p:nvSpPr>
          <p:cNvPr id="685" name="Google Shape;685;g2670baffbb0_0_642"/>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38" name="Shape 38"/>
        <p:cNvGrpSpPr/>
        <p:nvPr/>
      </p:nvGrpSpPr>
      <p:grpSpPr>
        <a:xfrm>
          <a:off x="0" y="0"/>
          <a:ext cx="0" cy="0"/>
          <a:chOff x="0" y="0"/>
          <a:chExt cx="0" cy="0"/>
        </a:xfrm>
      </p:grpSpPr>
      <p:pic>
        <p:nvPicPr>
          <p:cNvPr descr=" " id="39" name="Google Shape;39;g2670baffbb0_0_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0" name="Google Shape;40;g2670baffbb0_0_21"/>
          <p:cNvPicPr preferRelativeResize="0"/>
          <p:nvPr/>
        </p:nvPicPr>
        <p:blipFill rotWithShape="1">
          <a:blip r:embed="rId4">
            <a:alphaModFix/>
          </a:blip>
          <a:srcRect b="0" l="0" r="0" t="0"/>
          <a:stretch/>
        </p:blipFill>
        <p:spPr>
          <a:xfrm>
            <a:off x="21186248" y="12674600"/>
            <a:ext cx="3200800" cy="1016000"/>
          </a:xfrm>
          <a:prstGeom prst="rect">
            <a:avLst/>
          </a:prstGeom>
          <a:noFill/>
          <a:ln>
            <a:noFill/>
          </a:ln>
        </p:spPr>
      </p:pic>
      <p:sp>
        <p:nvSpPr>
          <p:cNvPr id="41" name="Google Shape;41;g2670baffbb0_0_21"/>
          <p:cNvSpPr/>
          <p:nvPr/>
        </p:nvSpPr>
        <p:spPr>
          <a:xfrm rot="-5400000">
            <a:off x="1686289" y="4525699"/>
            <a:ext cx="10271400" cy="519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6D9FF"/>
              </a:buClr>
              <a:buSzPts val="12800"/>
              <a:buFont typeface="Quantico"/>
              <a:buNone/>
            </a:pPr>
            <a:r>
              <a:rPr b="1" i="0" lang="en-US" sz="12800" u="none" cap="none" strike="noStrike">
                <a:solidFill>
                  <a:srgbClr val="56D9FF"/>
                </a:solidFill>
                <a:latin typeface="Quantico"/>
                <a:ea typeface="Quantico"/>
                <a:cs typeface="Quantico"/>
                <a:sym typeface="Quantico"/>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670baffbb0_0_21"/>
          <p:cNvSpPr/>
          <p:nvPr/>
        </p:nvSpPr>
        <p:spPr>
          <a:xfrm>
            <a:off x="1019937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670baffbb0_0_21"/>
          <p:cNvPicPr preferRelativeResize="0"/>
          <p:nvPr/>
        </p:nvPicPr>
        <p:blipFill rotWithShape="1">
          <a:blip r:embed="rId5">
            <a:alphaModFix/>
          </a:blip>
          <a:srcRect b="0" l="0" r="0" t="0"/>
          <a:stretch/>
        </p:blipFill>
        <p:spPr>
          <a:xfrm>
            <a:off x="10199375" y="1638300"/>
            <a:ext cx="1625803" cy="1625600"/>
          </a:xfrm>
          <a:prstGeom prst="rect">
            <a:avLst/>
          </a:prstGeom>
          <a:noFill/>
          <a:ln>
            <a:noFill/>
          </a:ln>
        </p:spPr>
      </p:pic>
      <p:sp>
        <p:nvSpPr>
          <p:cNvPr id="44" name="Google Shape;44;g2670baffbb0_0_21"/>
          <p:cNvSpPr/>
          <p:nvPr/>
        </p:nvSpPr>
        <p:spPr>
          <a:xfrm>
            <a:off x="10199375" y="1638300"/>
            <a:ext cx="1625700" cy="1625700"/>
          </a:xfrm>
          <a:prstGeom prst="roundRect">
            <a:avLst>
              <a:gd fmla="val 781313" name="adj"/>
            </a:avLst>
          </a:prstGeom>
          <a:noFill/>
          <a:ln cap="flat" cmpd="sng" w="12700">
            <a:solidFill>
              <a:srgbClr val="12C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670baffbb0_0_21"/>
          <p:cNvSpPr/>
          <p:nvPr/>
        </p:nvSpPr>
        <p:spPr>
          <a:xfrm>
            <a:off x="10523265" y="1911350"/>
            <a:ext cx="9780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01</a:t>
            </a:r>
            <a:endParaRPr b="0" i="0" sz="4800" u="none" cap="none" strike="noStrike">
              <a:solidFill>
                <a:schemeClr val="dk1"/>
              </a:solidFill>
              <a:latin typeface="Calibri"/>
              <a:ea typeface="Calibri"/>
              <a:cs typeface="Calibri"/>
              <a:sym typeface="Calibri"/>
            </a:endParaRPr>
          </a:p>
        </p:txBody>
      </p:sp>
      <p:sp>
        <p:nvSpPr>
          <p:cNvPr id="46" name="Google Shape;46;g2670baffbb0_0_21"/>
          <p:cNvSpPr/>
          <p:nvPr/>
        </p:nvSpPr>
        <p:spPr>
          <a:xfrm>
            <a:off x="12028403" y="16573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670baffbb0_0_21"/>
          <p:cNvSpPr/>
          <p:nvPr/>
        </p:nvSpPr>
        <p:spPr>
          <a:xfrm>
            <a:off x="12028403" y="1657350"/>
            <a:ext cx="61350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Introduction</a:t>
            </a:r>
            <a:endParaRPr b="0" i="0" sz="4800" u="none" cap="none" strike="noStrike">
              <a:solidFill>
                <a:schemeClr val="dk1"/>
              </a:solidFill>
              <a:latin typeface="Calibri"/>
              <a:ea typeface="Calibri"/>
              <a:cs typeface="Calibri"/>
              <a:sym typeface="Calibri"/>
            </a:endParaRPr>
          </a:p>
        </p:txBody>
      </p:sp>
      <p:sp>
        <p:nvSpPr>
          <p:cNvPr id="48" name="Google Shape;48;g2670baffbb0_0_21"/>
          <p:cNvSpPr/>
          <p:nvPr/>
        </p:nvSpPr>
        <p:spPr>
          <a:xfrm>
            <a:off x="12028403" y="26352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9" name="Google Shape;49;g2670baffbb0_0_21"/>
          <p:cNvSpPr/>
          <p:nvPr/>
        </p:nvSpPr>
        <p:spPr>
          <a:xfrm>
            <a:off x="10199375"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670baffbb0_0_21"/>
          <p:cNvPicPr preferRelativeResize="0"/>
          <p:nvPr/>
        </p:nvPicPr>
        <p:blipFill rotWithShape="1">
          <a:blip r:embed="rId5">
            <a:alphaModFix/>
          </a:blip>
          <a:srcRect b="0" l="0" r="0" t="0"/>
          <a:stretch/>
        </p:blipFill>
        <p:spPr>
          <a:xfrm>
            <a:off x="10199375" y="4356100"/>
            <a:ext cx="1625803" cy="1625600"/>
          </a:xfrm>
          <a:prstGeom prst="rect">
            <a:avLst/>
          </a:prstGeom>
          <a:noFill/>
          <a:ln>
            <a:noFill/>
          </a:ln>
        </p:spPr>
      </p:pic>
      <p:sp>
        <p:nvSpPr>
          <p:cNvPr id="51" name="Google Shape;51;g2670baffbb0_0_21"/>
          <p:cNvSpPr/>
          <p:nvPr/>
        </p:nvSpPr>
        <p:spPr>
          <a:xfrm>
            <a:off x="10199375" y="4356100"/>
            <a:ext cx="1625700" cy="1625700"/>
          </a:xfrm>
          <a:prstGeom prst="roundRect">
            <a:avLst>
              <a:gd fmla="val 781313" name="adj"/>
            </a:avLst>
          </a:prstGeom>
          <a:noFill/>
          <a:ln cap="flat" cmpd="sng" w="12700">
            <a:solidFill>
              <a:srgbClr val="12C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70baffbb0_0_21"/>
          <p:cNvSpPr/>
          <p:nvPr/>
        </p:nvSpPr>
        <p:spPr>
          <a:xfrm>
            <a:off x="10504213" y="4629150"/>
            <a:ext cx="10161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02</a:t>
            </a:r>
            <a:endParaRPr b="0" i="0" sz="4800" u="none" cap="none" strike="noStrike">
              <a:solidFill>
                <a:schemeClr val="dk1"/>
              </a:solidFill>
              <a:latin typeface="Calibri"/>
              <a:ea typeface="Calibri"/>
              <a:cs typeface="Calibri"/>
              <a:sym typeface="Calibri"/>
            </a:endParaRPr>
          </a:p>
        </p:txBody>
      </p:sp>
      <p:sp>
        <p:nvSpPr>
          <p:cNvPr id="53" name="Google Shape;53;g2670baffbb0_0_21"/>
          <p:cNvSpPr/>
          <p:nvPr/>
        </p:nvSpPr>
        <p:spPr>
          <a:xfrm>
            <a:off x="12028403" y="43751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70baffbb0_0_21"/>
          <p:cNvSpPr/>
          <p:nvPr/>
        </p:nvSpPr>
        <p:spPr>
          <a:xfrm>
            <a:off x="12028403" y="4375150"/>
            <a:ext cx="61350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Encounters</a:t>
            </a:r>
            <a:endParaRPr b="0" i="0" sz="4800" u="none" cap="none" strike="noStrike">
              <a:solidFill>
                <a:schemeClr val="dk1"/>
              </a:solidFill>
              <a:latin typeface="Calibri"/>
              <a:ea typeface="Calibri"/>
              <a:cs typeface="Calibri"/>
              <a:sym typeface="Calibri"/>
            </a:endParaRPr>
          </a:p>
        </p:txBody>
      </p:sp>
      <p:sp>
        <p:nvSpPr>
          <p:cNvPr id="55" name="Google Shape;55;g2670baffbb0_0_21"/>
          <p:cNvSpPr/>
          <p:nvPr/>
        </p:nvSpPr>
        <p:spPr>
          <a:xfrm>
            <a:off x="12028403" y="53530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670baffbb0_0_21"/>
          <p:cNvSpPr/>
          <p:nvPr/>
        </p:nvSpPr>
        <p:spPr>
          <a:xfrm>
            <a:off x="10199375"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2670baffbb0_0_21"/>
          <p:cNvPicPr preferRelativeResize="0"/>
          <p:nvPr/>
        </p:nvPicPr>
        <p:blipFill rotWithShape="1">
          <a:blip r:embed="rId5">
            <a:alphaModFix/>
          </a:blip>
          <a:srcRect b="0" l="0" r="0" t="0"/>
          <a:stretch/>
        </p:blipFill>
        <p:spPr>
          <a:xfrm>
            <a:off x="10199375" y="7073900"/>
            <a:ext cx="1625803" cy="1625600"/>
          </a:xfrm>
          <a:prstGeom prst="rect">
            <a:avLst/>
          </a:prstGeom>
          <a:noFill/>
          <a:ln>
            <a:noFill/>
          </a:ln>
        </p:spPr>
      </p:pic>
      <p:sp>
        <p:nvSpPr>
          <p:cNvPr id="58" name="Google Shape;58;g2670baffbb0_0_21"/>
          <p:cNvSpPr/>
          <p:nvPr/>
        </p:nvSpPr>
        <p:spPr>
          <a:xfrm>
            <a:off x="10199375" y="7073900"/>
            <a:ext cx="1625700" cy="1625700"/>
          </a:xfrm>
          <a:prstGeom prst="roundRect">
            <a:avLst>
              <a:gd fmla="val 781313" name="adj"/>
            </a:avLst>
          </a:prstGeom>
          <a:noFill/>
          <a:ln cap="flat" cmpd="sng" w="12700">
            <a:solidFill>
              <a:srgbClr val="12C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70baffbb0_0_21"/>
          <p:cNvSpPr/>
          <p:nvPr/>
        </p:nvSpPr>
        <p:spPr>
          <a:xfrm>
            <a:off x="10497862" y="7346950"/>
            <a:ext cx="10287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03</a:t>
            </a:r>
            <a:endParaRPr b="0" i="0" sz="4800" u="none" cap="none" strike="noStrike">
              <a:solidFill>
                <a:schemeClr val="dk1"/>
              </a:solidFill>
              <a:latin typeface="Calibri"/>
              <a:ea typeface="Calibri"/>
              <a:cs typeface="Calibri"/>
              <a:sym typeface="Calibri"/>
            </a:endParaRPr>
          </a:p>
        </p:txBody>
      </p:sp>
      <p:sp>
        <p:nvSpPr>
          <p:cNvPr id="60" name="Google Shape;60;g2670baffbb0_0_21"/>
          <p:cNvSpPr/>
          <p:nvPr/>
        </p:nvSpPr>
        <p:spPr>
          <a:xfrm>
            <a:off x="12028403" y="70929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70baffbb0_0_21"/>
          <p:cNvSpPr/>
          <p:nvPr/>
        </p:nvSpPr>
        <p:spPr>
          <a:xfrm>
            <a:off x="12028403" y="7092950"/>
            <a:ext cx="61350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Wonders</a:t>
            </a:r>
            <a:endParaRPr b="0" i="0" sz="4800" u="none" cap="none" strike="noStrike">
              <a:solidFill>
                <a:schemeClr val="dk1"/>
              </a:solidFill>
              <a:latin typeface="Calibri"/>
              <a:ea typeface="Calibri"/>
              <a:cs typeface="Calibri"/>
              <a:sym typeface="Calibri"/>
            </a:endParaRPr>
          </a:p>
        </p:txBody>
      </p:sp>
      <p:sp>
        <p:nvSpPr>
          <p:cNvPr id="62" name="Google Shape;62;g2670baffbb0_0_21"/>
          <p:cNvSpPr/>
          <p:nvPr/>
        </p:nvSpPr>
        <p:spPr>
          <a:xfrm>
            <a:off x="12028403" y="80708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3" name="Google Shape;63;g2670baffbb0_0_21"/>
          <p:cNvSpPr/>
          <p:nvPr/>
        </p:nvSpPr>
        <p:spPr>
          <a:xfrm>
            <a:off x="10199375"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670baffbb0_0_21"/>
          <p:cNvPicPr preferRelativeResize="0"/>
          <p:nvPr/>
        </p:nvPicPr>
        <p:blipFill rotWithShape="1">
          <a:blip r:embed="rId5">
            <a:alphaModFix/>
          </a:blip>
          <a:srcRect b="0" l="0" r="0" t="0"/>
          <a:stretch/>
        </p:blipFill>
        <p:spPr>
          <a:xfrm>
            <a:off x="10199375" y="9791700"/>
            <a:ext cx="1625803" cy="1625600"/>
          </a:xfrm>
          <a:prstGeom prst="rect">
            <a:avLst/>
          </a:prstGeom>
          <a:noFill/>
          <a:ln>
            <a:noFill/>
          </a:ln>
        </p:spPr>
      </p:pic>
      <p:sp>
        <p:nvSpPr>
          <p:cNvPr id="65" name="Google Shape;65;g2670baffbb0_0_21"/>
          <p:cNvSpPr/>
          <p:nvPr/>
        </p:nvSpPr>
        <p:spPr>
          <a:xfrm>
            <a:off x="10199375" y="9791700"/>
            <a:ext cx="1625700" cy="1625700"/>
          </a:xfrm>
          <a:prstGeom prst="roundRect">
            <a:avLst>
              <a:gd fmla="val 781313" name="adj"/>
            </a:avLst>
          </a:prstGeom>
          <a:noFill/>
          <a:ln cap="flat" cmpd="sng" w="12700">
            <a:solidFill>
              <a:srgbClr val="12C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70baffbb0_0_21"/>
          <p:cNvSpPr/>
          <p:nvPr/>
        </p:nvSpPr>
        <p:spPr>
          <a:xfrm>
            <a:off x="10510564" y="10064750"/>
            <a:ext cx="10035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04</a:t>
            </a:r>
            <a:endParaRPr b="0" i="0" sz="4800" u="none" cap="none" strike="noStrike">
              <a:solidFill>
                <a:schemeClr val="dk1"/>
              </a:solidFill>
              <a:latin typeface="Calibri"/>
              <a:ea typeface="Calibri"/>
              <a:cs typeface="Calibri"/>
              <a:sym typeface="Calibri"/>
            </a:endParaRPr>
          </a:p>
        </p:txBody>
      </p:sp>
      <p:sp>
        <p:nvSpPr>
          <p:cNvPr id="67" name="Google Shape;67;g2670baffbb0_0_21"/>
          <p:cNvSpPr/>
          <p:nvPr/>
        </p:nvSpPr>
        <p:spPr>
          <a:xfrm>
            <a:off x="12028403" y="98107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70baffbb0_0_21"/>
          <p:cNvSpPr/>
          <p:nvPr/>
        </p:nvSpPr>
        <p:spPr>
          <a:xfrm>
            <a:off x="12028403" y="9810750"/>
            <a:ext cx="61350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Magic</a:t>
            </a:r>
            <a:endParaRPr b="0" i="0" sz="4800" u="none" cap="none" strike="noStrike">
              <a:solidFill>
                <a:schemeClr val="dk1"/>
              </a:solidFill>
              <a:latin typeface="Calibri"/>
              <a:ea typeface="Calibri"/>
              <a:cs typeface="Calibri"/>
              <a:sym typeface="Calibri"/>
            </a:endParaRPr>
          </a:p>
        </p:txBody>
      </p:sp>
      <p:sp>
        <p:nvSpPr>
          <p:cNvPr id="69" name="Google Shape;69;g2670baffbb0_0_21"/>
          <p:cNvSpPr/>
          <p:nvPr/>
        </p:nvSpPr>
        <p:spPr>
          <a:xfrm>
            <a:off x="12028403" y="107886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0" name="Google Shape;70;g2670baffbb0_0_21"/>
          <p:cNvSpPr/>
          <p:nvPr/>
        </p:nvSpPr>
        <p:spPr>
          <a:xfrm>
            <a:off x="10199375"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670baffbb0_0_21"/>
          <p:cNvPicPr preferRelativeResize="0"/>
          <p:nvPr/>
        </p:nvPicPr>
        <p:blipFill rotWithShape="1">
          <a:blip r:embed="rId6">
            <a:alphaModFix/>
          </a:blip>
          <a:srcRect b="0" l="0" r="0" t="0"/>
          <a:stretch/>
        </p:blipFill>
        <p:spPr>
          <a:xfrm>
            <a:off x="10199375" y="3771900"/>
            <a:ext cx="9322965" cy="38100"/>
          </a:xfrm>
          <a:prstGeom prst="rect">
            <a:avLst/>
          </a:prstGeom>
          <a:noFill/>
          <a:ln>
            <a:noFill/>
          </a:ln>
        </p:spPr>
      </p:pic>
      <p:sp>
        <p:nvSpPr>
          <p:cNvPr id="72" name="Google Shape;72;g2670baffbb0_0_21"/>
          <p:cNvSpPr/>
          <p:nvPr/>
        </p:nvSpPr>
        <p:spPr>
          <a:xfrm>
            <a:off x="10199375"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670baffbb0_0_21"/>
          <p:cNvPicPr preferRelativeResize="0"/>
          <p:nvPr/>
        </p:nvPicPr>
        <p:blipFill rotWithShape="1">
          <a:blip r:embed="rId6">
            <a:alphaModFix/>
          </a:blip>
          <a:srcRect b="0" l="0" r="0" t="0"/>
          <a:stretch/>
        </p:blipFill>
        <p:spPr>
          <a:xfrm>
            <a:off x="10199375" y="6489700"/>
            <a:ext cx="9322965" cy="38100"/>
          </a:xfrm>
          <a:prstGeom prst="rect">
            <a:avLst/>
          </a:prstGeom>
          <a:noFill/>
          <a:ln>
            <a:noFill/>
          </a:ln>
        </p:spPr>
      </p:pic>
      <p:sp>
        <p:nvSpPr>
          <p:cNvPr id="74" name="Google Shape;74;g2670baffbb0_0_21"/>
          <p:cNvSpPr/>
          <p:nvPr/>
        </p:nvSpPr>
        <p:spPr>
          <a:xfrm>
            <a:off x="10199375"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670baffbb0_0_21"/>
          <p:cNvPicPr preferRelativeResize="0"/>
          <p:nvPr/>
        </p:nvPicPr>
        <p:blipFill rotWithShape="1">
          <a:blip r:embed="rId6">
            <a:alphaModFix/>
          </a:blip>
          <a:srcRect b="0" l="0" r="0" t="0"/>
          <a:stretch/>
        </p:blipFill>
        <p:spPr>
          <a:xfrm>
            <a:off x="10199375"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80" name="Shape 80"/>
        <p:cNvGrpSpPr/>
        <p:nvPr/>
      </p:nvGrpSpPr>
      <p:grpSpPr>
        <a:xfrm>
          <a:off x="0" y="0"/>
          <a:ext cx="0" cy="0"/>
          <a:chOff x="0" y="0"/>
          <a:chExt cx="0" cy="0"/>
        </a:xfrm>
      </p:grpSpPr>
      <p:pic>
        <p:nvPicPr>
          <p:cNvPr descr=" " id="81" name="Google Shape;81;g2670baffbb0_0_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2" name="Google Shape;82;g2670baffbb0_0_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670baffbb0_0_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4" name="Google Shape;84;g2670baffbb0_0_62"/>
          <p:cNvSpPr/>
          <p:nvPr/>
        </p:nvSpPr>
        <p:spPr>
          <a:xfrm>
            <a:off x="2959470" y="2603500"/>
            <a:ext cx="153774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The Realm of the Extraordinary</a:t>
            </a:r>
            <a:endParaRPr b="0" i="0" sz="8000" u="none" cap="none" strike="noStrike">
              <a:solidFill>
                <a:schemeClr val="dk1"/>
              </a:solidFill>
              <a:latin typeface="Calibri"/>
              <a:ea typeface="Calibri"/>
              <a:cs typeface="Calibri"/>
              <a:sym typeface="Calibri"/>
            </a:endParaRPr>
          </a:p>
        </p:txBody>
      </p:sp>
      <p:sp>
        <p:nvSpPr>
          <p:cNvPr id="85" name="Google Shape;85;g2670baffbb0_0_62"/>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6" name="Google Shape;86;g2670baffbb0_0_62"/>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91" name="Shape 91"/>
        <p:cNvGrpSpPr/>
        <p:nvPr/>
      </p:nvGrpSpPr>
      <p:grpSpPr>
        <a:xfrm>
          <a:off x="0" y="0"/>
          <a:ext cx="0" cy="0"/>
          <a:chOff x="0" y="0"/>
          <a:chExt cx="0" cy="0"/>
        </a:xfrm>
      </p:grpSpPr>
      <p:pic>
        <p:nvPicPr>
          <p:cNvPr descr=" " id="92" name="Google Shape;92;g2670baffbb0_0_7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3" name="Google Shape;93;g2670baffbb0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670baffbb0_0_7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5" name="Google Shape;95;g2670baffbb0_0_72"/>
          <p:cNvPicPr preferRelativeResize="0"/>
          <p:nvPr/>
        </p:nvPicPr>
        <p:blipFill rotWithShape="1">
          <a:blip r:embed="rId5">
            <a:alphaModFix/>
          </a:blip>
          <a:srcRect b="0" l="0" r="0" t="0"/>
          <a:stretch/>
        </p:blipFill>
        <p:spPr>
          <a:xfrm>
            <a:off x="13260457" y="1270000"/>
            <a:ext cx="9818327" cy="12446000"/>
          </a:xfrm>
          <a:prstGeom prst="rect">
            <a:avLst/>
          </a:prstGeom>
          <a:noFill/>
          <a:ln>
            <a:noFill/>
          </a:ln>
        </p:spPr>
      </p:pic>
      <p:sp>
        <p:nvSpPr>
          <p:cNvPr id="96" name="Google Shape;96;g2670baffbb0_0_72"/>
          <p:cNvSpPr/>
          <p:nvPr/>
        </p:nvSpPr>
        <p:spPr>
          <a:xfrm>
            <a:off x="3772371" y="1765300"/>
            <a:ext cx="7875000"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670baffbb0_0_72"/>
          <p:cNvSpPr/>
          <p:nvPr/>
        </p:nvSpPr>
        <p:spPr>
          <a:xfrm>
            <a:off x="3772371" y="17653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670baffbb0_0_72"/>
          <p:cNvPicPr preferRelativeResize="0"/>
          <p:nvPr/>
        </p:nvPicPr>
        <p:blipFill rotWithShape="1">
          <a:blip r:embed="rId6">
            <a:alphaModFix/>
          </a:blip>
          <a:srcRect b="0" l="0" r="0" t="0"/>
          <a:stretch/>
        </p:blipFill>
        <p:spPr>
          <a:xfrm>
            <a:off x="3772371" y="1765300"/>
            <a:ext cx="1016127" cy="1016000"/>
          </a:xfrm>
          <a:prstGeom prst="rect">
            <a:avLst/>
          </a:prstGeom>
          <a:noFill/>
          <a:ln>
            <a:noFill/>
          </a:ln>
        </p:spPr>
      </p:pic>
      <p:pic>
        <p:nvPicPr>
          <p:cNvPr descr=" " id="99" name="Google Shape;99;g2670baffbb0_0_72"/>
          <p:cNvPicPr preferRelativeResize="0"/>
          <p:nvPr/>
        </p:nvPicPr>
        <p:blipFill rotWithShape="1">
          <a:blip r:embed="rId7">
            <a:alphaModFix/>
          </a:blip>
          <a:srcRect b="0" l="0" r="0" t="0"/>
          <a:stretch/>
        </p:blipFill>
        <p:spPr>
          <a:xfrm>
            <a:off x="3906706" y="1832769"/>
            <a:ext cx="747657" cy="881062"/>
          </a:xfrm>
          <a:prstGeom prst="rect">
            <a:avLst/>
          </a:prstGeom>
          <a:noFill/>
          <a:ln>
            <a:noFill/>
          </a:ln>
        </p:spPr>
      </p:pic>
      <p:sp>
        <p:nvSpPr>
          <p:cNvPr id="100" name="Google Shape;100;g2670baffbb0_0_72"/>
          <p:cNvSpPr/>
          <p:nvPr/>
        </p:nvSpPr>
        <p:spPr>
          <a:xfrm>
            <a:off x="3772371" y="3086100"/>
            <a:ext cx="7875000" cy="35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670baffbb0_0_72"/>
          <p:cNvSpPr/>
          <p:nvPr/>
        </p:nvSpPr>
        <p:spPr>
          <a:xfrm>
            <a:off x="3772371" y="3086100"/>
            <a:ext cx="80781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Unicorn Sightings</a:t>
            </a:r>
            <a:endParaRPr b="0" i="0" sz="4800" u="none" cap="none" strike="noStrike">
              <a:solidFill>
                <a:schemeClr val="dk1"/>
              </a:solidFill>
              <a:latin typeface="Calibri"/>
              <a:ea typeface="Calibri"/>
              <a:cs typeface="Calibri"/>
              <a:sym typeface="Calibri"/>
            </a:endParaRPr>
          </a:p>
        </p:txBody>
      </p:sp>
      <p:sp>
        <p:nvSpPr>
          <p:cNvPr id="102" name="Google Shape;102;g2670baffbb0_0_72"/>
          <p:cNvSpPr/>
          <p:nvPr/>
        </p:nvSpPr>
        <p:spPr>
          <a:xfrm>
            <a:off x="3772371" y="4165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3" name="Google Shape;103;g2670baffbb0_0_72"/>
          <p:cNvSpPr/>
          <p:nvPr/>
        </p:nvSpPr>
        <p:spPr>
          <a:xfrm>
            <a:off x="3772371" y="7277100"/>
            <a:ext cx="7875000"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670baffbb0_0_72"/>
          <p:cNvSpPr/>
          <p:nvPr/>
        </p:nvSpPr>
        <p:spPr>
          <a:xfrm>
            <a:off x="3772371" y="72771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670baffbb0_0_72"/>
          <p:cNvPicPr preferRelativeResize="0"/>
          <p:nvPr/>
        </p:nvPicPr>
        <p:blipFill rotWithShape="1">
          <a:blip r:embed="rId6">
            <a:alphaModFix/>
          </a:blip>
          <a:srcRect b="0" l="0" r="0" t="0"/>
          <a:stretch/>
        </p:blipFill>
        <p:spPr>
          <a:xfrm>
            <a:off x="3772371" y="7277100"/>
            <a:ext cx="1016127" cy="1016000"/>
          </a:xfrm>
          <a:prstGeom prst="rect">
            <a:avLst/>
          </a:prstGeom>
          <a:noFill/>
          <a:ln>
            <a:noFill/>
          </a:ln>
        </p:spPr>
      </p:pic>
      <p:pic>
        <p:nvPicPr>
          <p:cNvPr descr=" " id="106" name="Google Shape;106;g2670baffbb0_0_72"/>
          <p:cNvPicPr preferRelativeResize="0"/>
          <p:nvPr/>
        </p:nvPicPr>
        <p:blipFill rotWithShape="1">
          <a:blip r:embed="rId8">
            <a:alphaModFix/>
          </a:blip>
          <a:srcRect b="0" l="0" r="0" t="0"/>
          <a:stretch/>
        </p:blipFill>
        <p:spPr>
          <a:xfrm>
            <a:off x="3931737" y="7340600"/>
            <a:ext cx="697595" cy="889099"/>
          </a:xfrm>
          <a:prstGeom prst="rect">
            <a:avLst/>
          </a:prstGeom>
          <a:noFill/>
          <a:ln>
            <a:noFill/>
          </a:ln>
        </p:spPr>
      </p:pic>
      <p:sp>
        <p:nvSpPr>
          <p:cNvPr id="107" name="Google Shape;107;g2670baffbb0_0_72"/>
          <p:cNvSpPr/>
          <p:nvPr/>
        </p:nvSpPr>
        <p:spPr>
          <a:xfrm>
            <a:off x="3772371" y="8597900"/>
            <a:ext cx="7875000" cy="35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670baffbb0_0_72"/>
          <p:cNvSpPr/>
          <p:nvPr/>
        </p:nvSpPr>
        <p:spPr>
          <a:xfrm>
            <a:off x="3772371" y="8597900"/>
            <a:ext cx="80781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Dragon Taming</a:t>
            </a:r>
            <a:endParaRPr b="0" i="0" sz="4800" u="none" cap="none" strike="noStrike">
              <a:solidFill>
                <a:schemeClr val="dk1"/>
              </a:solidFill>
              <a:latin typeface="Calibri"/>
              <a:ea typeface="Calibri"/>
              <a:cs typeface="Calibri"/>
              <a:sym typeface="Calibri"/>
            </a:endParaRPr>
          </a:p>
        </p:txBody>
      </p:sp>
      <p:sp>
        <p:nvSpPr>
          <p:cNvPr id="109" name="Google Shape;109;g2670baffbb0_0_72"/>
          <p:cNvSpPr/>
          <p:nvPr/>
        </p:nvSpPr>
        <p:spPr>
          <a:xfrm>
            <a:off x="3772371" y="9677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114" name="Shape 114"/>
        <p:cNvGrpSpPr/>
        <p:nvPr/>
      </p:nvGrpSpPr>
      <p:grpSpPr>
        <a:xfrm>
          <a:off x="0" y="0"/>
          <a:ext cx="0" cy="0"/>
          <a:chOff x="0" y="0"/>
          <a:chExt cx="0" cy="0"/>
        </a:xfrm>
      </p:grpSpPr>
      <p:pic>
        <p:nvPicPr>
          <p:cNvPr descr=" " id="115" name="Google Shape;115;g2670baffbb0_0_9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6" name="Google Shape;116;g2670baffbb0_0_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670baffbb0_0_9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8" name="Google Shape;118;g2670baffbb0_0_94"/>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2670baffbb0_0_94"/>
          <p:cNvPicPr preferRelativeResize="0"/>
          <p:nvPr/>
        </p:nvPicPr>
        <p:blipFill rotWithShape="1">
          <a:blip r:embed="rId5">
            <a:alphaModFix/>
          </a:blip>
          <a:srcRect b="0" l="0" r="0" t="0"/>
          <a:stretch/>
        </p:blipFill>
        <p:spPr>
          <a:xfrm>
            <a:off x="800200" y="1181100"/>
            <a:ext cx="7049381" cy="5194300"/>
          </a:xfrm>
          <a:prstGeom prst="rect">
            <a:avLst/>
          </a:prstGeom>
          <a:noFill/>
          <a:ln>
            <a:noFill/>
          </a:ln>
        </p:spPr>
      </p:pic>
      <p:sp>
        <p:nvSpPr>
          <p:cNvPr id="120" name="Google Shape;120;g2670baffbb0_0_94"/>
          <p:cNvSpPr/>
          <p:nvPr/>
        </p:nvSpPr>
        <p:spPr>
          <a:xfrm>
            <a:off x="1714714" y="6985000"/>
            <a:ext cx="52203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670baffbb0_0_94"/>
          <p:cNvSpPr/>
          <p:nvPr/>
        </p:nvSpPr>
        <p:spPr>
          <a:xfrm>
            <a:off x="1714714" y="6985000"/>
            <a:ext cx="54237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Unicorn Sightings</a:t>
            </a:r>
            <a:endParaRPr b="0" i="0" sz="4800" u="none" cap="none" strike="noStrike">
              <a:solidFill>
                <a:schemeClr val="dk1"/>
              </a:solidFill>
              <a:latin typeface="Calibri"/>
              <a:ea typeface="Calibri"/>
              <a:cs typeface="Calibri"/>
              <a:sym typeface="Calibri"/>
            </a:endParaRPr>
          </a:p>
        </p:txBody>
      </p:sp>
      <p:sp>
        <p:nvSpPr>
          <p:cNvPr id="122" name="Google Shape;122;g2670baffbb0_0_94"/>
          <p:cNvSpPr/>
          <p:nvPr/>
        </p:nvSpPr>
        <p:spPr>
          <a:xfrm>
            <a:off x="800200" y="84709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670baffbb0_0_94"/>
          <p:cNvSpPr/>
          <p:nvPr/>
        </p:nvSpPr>
        <p:spPr>
          <a:xfrm>
            <a:off x="732458" y="84709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4" name="Google Shape;124;g2670baffbb0_0_94"/>
          <p:cNvSpPr/>
          <p:nvPr/>
        </p:nvSpPr>
        <p:spPr>
          <a:xfrm>
            <a:off x="3619952" y="11518900"/>
            <a:ext cx="14100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670baffbb0_0_94"/>
          <p:cNvSpPr/>
          <p:nvPr/>
        </p:nvSpPr>
        <p:spPr>
          <a:xfrm>
            <a:off x="3619952" y="11518900"/>
            <a:ext cx="16131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45%</a:t>
            </a:r>
            <a:endParaRPr b="0" i="0" sz="4800" u="none" cap="none" strike="noStrike">
              <a:solidFill>
                <a:schemeClr val="dk1"/>
              </a:solidFill>
              <a:latin typeface="Calibri"/>
              <a:ea typeface="Calibri"/>
              <a:cs typeface="Calibri"/>
              <a:sym typeface="Calibri"/>
            </a:endParaRPr>
          </a:p>
        </p:txBody>
      </p:sp>
      <p:sp>
        <p:nvSpPr>
          <p:cNvPr id="126" name="Google Shape;126;g2670baffbb0_0_94"/>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670baffbb0_0_94"/>
          <p:cNvPicPr preferRelativeResize="0"/>
          <p:nvPr/>
        </p:nvPicPr>
        <p:blipFill rotWithShape="1">
          <a:blip r:embed="rId6">
            <a:alphaModFix/>
          </a:blip>
          <a:srcRect b="0" l="0" r="0" t="0"/>
          <a:stretch/>
        </p:blipFill>
        <p:spPr>
          <a:xfrm>
            <a:off x="16016702" y="1181100"/>
            <a:ext cx="7049381" cy="5194300"/>
          </a:xfrm>
          <a:prstGeom prst="rect">
            <a:avLst/>
          </a:prstGeom>
          <a:noFill/>
          <a:ln>
            <a:noFill/>
          </a:ln>
        </p:spPr>
      </p:pic>
      <p:sp>
        <p:nvSpPr>
          <p:cNvPr id="128" name="Google Shape;128;g2670baffbb0_0_94"/>
          <p:cNvSpPr/>
          <p:nvPr/>
        </p:nvSpPr>
        <p:spPr>
          <a:xfrm>
            <a:off x="16931216" y="6985000"/>
            <a:ext cx="52203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670baffbb0_0_94"/>
          <p:cNvSpPr/>
          <p:nvPr/>
        </p:nvSpPr>
        <p:spPr>
          <a:xfrm>
            <a:off x="16931216" y="6985000"/>
            <a:ext cx="54237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Unicorn Sightings</a:t>
            </a:r>
            <a:endParaRPr b="0" i="0" sz="4800" u="none" cap="none" strike="noStrike">
              <a:solidFill>
                <a:schemeClr val="dk1"/>
              </a:solidFill>
              <a:latin typeface="Calibri"/>
              <a:ea typeface="Calibri"/>
              <a:cs typeface="Calibri"/>
              <a:sym typeface="Calibri"/>
            </a:endParaRPr>
          </a:p>
        </p:txBody>
      </p:sp>
      <p:sp>
        <p:nvSpPr>
          <p:cNvPr id="130" name="Google Shape;130;g2670baffbb0_0_94"/>
          <p:cNvSpPr/>
          <p:nvPr/>
        </p:nvSpPr>
        <p:spPr>
          <a:xfrm>
            <a:off x="16016702" y="84709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670baffbb0_0_94"/>
          <p:cNvSpPr/>
          <p:nvPr/>
        </p:nvSpPr>
        <p:spPr>
          <a:xfrm>
            <a:off x="15948960" y="84709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2" name="Google Shape;132;g2670baffbb0_0_94"/>
          <p:cNvSpPr/>
          <p:nvPr/>
        </p:nvSpPr>
        <p:spPr>
          <a:xfrm>
            <a:off x="18836454" y="11518900"/>
            <a:ext cx="14100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670baffbb0_0_94"/>
          <p:cNvSpPr/>
          <p:nvPr/>
        </p:nvSpPr>
        <p:spPr>
          <a:xfrm>
            <a:off x="18836454" y="11518900"/>
            <a:ext cx="16131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45%</a:t>
            </a:r>
            <a:endParaRPr b="0" i="0" sz="4800" u="none" cap="none" strike="noStrike">
              <a:solidFill>
                <a:schemeClr val="dk1"/>
              </a:solidFill>
              <a:latin typeface="Calibri"/>
              <a:ea typeface="Calibri"/>
              <a:cs typeface="Calibri"/>
              <a:sym typeface="Calibri"/>
            </a:endParaRPr>
          </a:p>
        </p:txBody>
      </p:sp>
      <p:sp>
        <p:nvSpPr>
          <p:cNvPr id="134" name="Google Shape;134;g2670baffbb0_0_94"/>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670baffbb0_0_94"/>
          <p:cNvSpPr/>
          <p:nvPr/>
        </p:nvSpPr>
        <p:spPr>
          <a:xfrm>
            <a:off x="9754819" y="1181100"/>
            <a:ext cx="43566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670baffbb0_0_94"/>
          <p:cNvSpPr/>
          <p:nvPr/>
        </p:nvSpPr>
        <p:spPr>
          <a:xfrm>
            <a:off x="9754819" y="1181100"/>
            <a:ext cx="45600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Dragon Taming</a:t>
            </a:r>
            <a:endParaRPr b="0" i="0" sz="4800" u="none" cap="none" strike="noStrike">
              <a:solidFill>
                <a:schemeClr val="dk1"/>
              </a:solidFill>
              <a:latin typeface="Calibri"/>
              <a:ea typeface="Calibri"/>
              <a:cs typeface="Calibri"/>
              <a:sym typeface="Calibri"/>
            </a:endParaRPr>
          </a:p>
        </p:txBody>
      </p:sp>
      <p:sp>
        <p:nvSpPr>
          <p:cNvPr id="137" name="Google Shape;137;g2670baffbb0_0_94"/>
          <p:cNvSpPr/>
          <p:nvPr/>
        </p:nvSpPr>
        <p:spPr>
          <a:xfrm>
            <a:off x="8408451" y="26670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670baffbb0_0_94"/>
          <p:cNvSpPr/>
          <p:nvPr/>
        </p:nvSpPr>
        <p:spPr>
          <a:xfrm>
            <a:off x="8340709" y="26670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9" name="Google Shape;139;g2670baffbb0_0_94"/>
          <p:cNvPicPr preferRelativeResize="0"/>
          <p:nvPr/>
        </p:nvPicPr>
        <p:blipFill rotWithShape="1">
          <a:blip r:embed="rId7">
            <a:alphaModFix/>
          </a:blip>
          <a:srcRect b="0" l="0" r="0" t="0"/>
          <a:stretch/>
        </p:blipFill>
        <p:spPr>
          <a:xfrm>
            <a:off x="8408451" y="5715000"/>
            <a:ext cx="7049381" cy="5194300"/>
          </a:xfrm>
          <a:prstGeom prst="rect">
            <a:avLst/>
          </a:prstGeom>
          <a:noFill/>
          <a:ln>
            <a:noFill/>
          </a:ln>
        </p:spPr>
      </p:pic>
      <p:sp>
        <p:nvSpPr>
          <p:cNvPr id="140" name="Google Shape;140;g2670baffbb0_0_94"/>
          <p:cNvSpPr/>
          <p:nvPr/>
        </p:nvSpPr>
        <p:spPr>
          <a:xfrm>
            <a:off x="11240905" y="11518900"/>
            <a:ext cx="13845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670baffbb0_0_94"/>
          <p:cNvSpPr/>
          <p:nvPr/>
        </p:nvSpPr>
        <p:spPr>
          <a:xfrm>
            <a:off x="11240905" y="11518900"/>
            <a:ext cx="15876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146" name="Shape 146"/>
        <p:cNvGrpSpPr/>
        <p:nvPr/>
      </p:nvGrpSpPr>
      <p:grpSpPr>
        <a:xfrm>
          <a:off x="0" y="0"/>
          <a:ext cx="0" cy="0"/>
          <a:chOff x="0" y="0"/>
          <a:chExt cx="0" cy="0"/>
        </a:xfrm>
      </p:grpSpPr>
      <p:pic>
        <p:nvPicPr>
          <p:cNvPr descr=" " id="147" name="Google Shape;147;g2670baffbb0_0_12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8" name="Google Shape;148;g2670baffbb0_0_1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g2670baffbb0_0_1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0" name="Google Shape;150;g2670baffbb0_0_125"/>
          <p:cNvPicPr preferRelativeResize="0"/>
          <p:nvPr/>
        </p:nvPicPr>
        <p:blipFill rotWithShape="1">
          <a:blip r:embed="rId5">
            <a:alphaModFix/>
          </a:blip>
          <a:srcRect b="0" l="0" r="0" t="0"/>
          <a:stretch/>
        </p:blipFill>
        <p:spPr>
          <a:xfrm>
            <a:off x="2133867" y="0"/>
            <a:ext cx="5966698" cy="4437887"/>
          </a:xfrm>
          <a:prstGeom prst="rect">
            <a:avLst/>
          </a:prstGeom>
          <a:noFill/>
          <a:ln>
            <a:noFill/>
          </a:ln>
        </p:spPr>
      </p:pic>
      <p:sp>
        <p:nvSpPr>
          <p:cNvPr id="151" name="Google Shape;151;g2670baffbb0_0_125"/>
          <p:cNvSpPr/>
          <p:nvPr/>
        </p:nvSpPr>
        <p:spPr>
          <a:xfrm>
            <a:off x="7278010" y="2882900"/>
            <a:ext cx="9831000" cy="79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670baffbb0_0_125"/>
          <p:cNvSpPr/>
          <p:nvPr/>
        </p:nvSpPr>
        <p:spPr>
          <a:xfrm>
            <a:off x="7278010" y="2882900"/>
            <a:ext cx="10034400" cy="721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3" name="Google Shape;153;g2670baffbb0_0_125"/>
          <p:cNvSpPr/>
          <p:nvPr/>
        </p:nvSpPr>
        <p:spPr>
          <a:xfrm>
            <a:off x="13019127" y="10198100"/>
            <a:ext cx="42423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Quantico"/>
              <a:buNone/>
            </a:pPr>
            <a:r>
              <a:rPr b="1" i="0" lang="en-US" sz="3600" u="none" cap="none" strike="noStrike">
                <a:solidFill>
                  <a:srgbClr val="FFFFFF"/>
                </a:solidFill>
                <a:latin typeface="Quantico"/>
                <a:ea typeface="Quantico"/>
                <a:cs typeface="Quantico"/>
                <a:sym typeface="Quantic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158" name="Shape 158"/>
        <p:cNvGrpSpPr/>
        <p:nvPr/>
      </p:nvGrpSpPr>
      <p:grpSpPr>
        <a:xfrm>
          <a:off x="0" y="0"/>
          <a:ext cx="0" cy="0"/>
          <a:chOff x="0" y="0"/>
          <a:chExt cx="0" cy="0"/>
        </a:xfrm>
      </p:grpSpPr>
      <p:pic>
        <p:nvPicPr>
          <p:cNvPr descr=" " id="159" name="Google Shape;159;g2670baffbb0_0_13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0" name="Google Shape;160;g2670baffbb0_0_136"/>
          <p:cNvSpPr/>
          <p:nvPr/>
        </p:nvSpPr>
        <p:spPr>
          <a:xfrm>
            <a:off x="1621569" y="1422400"/>
            <a:ext cx="202167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The Magic of Dragons: A Research</a:t>
            </a:r>
            <a:endParaRPr b="0" i="0" sz="8000" u="none" cap="none" strike="noStrike">
              <a:solidFill>
                <a:schemeClr val="dk1"/>
              </a:solidFill>
              <a:latin typeface="Calibri"/>
              <a:ea typeface="Calibri"/>
              <a:cs typeface="Calibri"/>
              <a:sym typeface="Calibri"/>
            </a:endParaRPr>
          </a:p>
        </p:txBody>
      </p:sp>
      <p:sp>
        <p:nvSpPr>
          <p:cNvPr id="161" name="Google Shape;161;g2670baffbb0_0_1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2670baffbb0_0_13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63" name="Google Shape;163;g2670baffbb0_0_136"/>
          <p:cNvSpPr/>
          <p:nvPr/>
        </p:nvSpPr>
        <p:spPr>
          <a:xfrm>
            <a:off x="2121165" y="3695700"/>
            <a:ext cx="6096900" cy="6096000"/>
          </a:xfrm>
          <a:prstGeom prst="roundRect">
            <a:avLst>
              <a:gd fmla="val 2083350" name="adj"/>
            </a:avLst>
          </a:prstGeom>
          <a:noFill/>
          <a:ln cap="flat" cmpd="sng" w="38100">
            <a:solidFill>
              <a:srgbClr val="12C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670baffbb0_0_136"/>
          <p:cNvSpPr/>
          <p:nvPr/>
        </p:nvSpPr>
        <p:spPr>
          <a:xfrm>
            <a:off x="4356645" y="534035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670baffbb0_0_136"/>
          <p:cNvPicPr preferRelativeResize="0"/>
          <p:nvPr/>
        </p:nvPicPr>
        <p:blipFill rotWithShape="1">
          <a:blip r:embed="rId5">
            <a:alphaModFix/>
          </a:blip>
          <a:srcRect b="0" l="0" r="0" t="0"/>
          <a:stretch/>
        </p:blipFill>
        <p:spPr>
          <a:xfrm>
            <a:off x="4356645" y="5340350"/>
            <a:ext cx="1625803" cy="1625600"/>
          </a:xfrm>
          <a:prstGeom prst="rect">
            <a:avLst/>
          </a:prstGeom>
          <a:noFill/>
          <a:ln>
            <a:noFill/>
          </a:ln>
        </p:spPr>
      </p:pic>
      <p:pic>
        <p:nvPicPr>
          <p:cNvPr descr=" " id="166" name="Google Shape;166;g2670baffbb0_0_136"/>
          <p:cNvPicPr preferRelativeResize="0"/>
          <p:nvPr/>
        </p:nvPicPr>
        <p:blipFill rotWithShape="1">
          <a:blip r:embed="rId6">
            <a:alphaModFix/>
          </a:blip>
          <a:srcRect b="0" l="0" r="0" t="0"/>
          <a:stretch/>
        </p:blipFill>
        <p:spPr>
          <a:xfrm>
            <a:off x="4521886" y="5505611"/>
            <a:ext cx="1295481" cy="1294929"/>
          </a:xfrm>
          <a:prstGeom prst="rect">
            <a:avLst/>
          </a:prstGeom>
          <a:noFill/>
          <a:ln>
            <a:noFill/>
          </a:ln>
        </p:spPr>
      </p:pic>
      <p:sp>
        <p:nvSpPr>
          <p:cNvPr id="167" name="Google Shape;167;g2670baffbb0_0_136"/>
          <p:cNvSpPr/>
          <p:nvPr/>
        </p:nvSpPr>
        <p:spPr>
          <a:xfrm>
            <a:off x="2273584" y="7270750"/>
            <a:ext cx="57918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670baffbb0_0_136"/>
          <p:cNvSpPr/>
          <p:nvPr/>
        </p:nvSpPr>
        <p:spPr>
          <a:xfrm>
            <a:off x="2171971" y="7270750"/>
            <a:ext cx="59952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Unicorn Sighting</a:t>
            </a:r>
            <a:endParaRPr b="0" i="0" sz="4800" u="none" cap="none" strike="noStrike">
              <a:solidFill>
                <a:schemeClr val="dk1"/>
              </a:solidFill>
              <a:latin typeface="Calibri"/>
              <a:ea typeface="Calibri"/>
              <a:cs typeface="Calibri"/>
              <a:sym typeface="Calibri"/>
            </a:endParaRPr>
          </a:p>
        </p:txBody>
      </p:sp>
      <p:sp>
        <p:nvSpPr>
          <p:cNvPr id="169" name="Google Shape;169;g2670baffbb0_0_136"/>
          <p:cNvSpPr/>
          <p:nvPr/>
        </p:nvSpPr>
        <p:spPr>
          <a:xfrm>
            <a:off x="9145143" y="3695700"/>
            <a:ext cx="6096900" cy="6096000"/>
          </a:xfrm>
          <a:prstGeom prst="roundRect">
            <a:avLst>
              <a:gd fmla="val 2083350" name="adj"/>
            </a:avLst>
          </a:prstGeom>
          <a:noFill/>
          <a:ln cap="flat" cmpd="sng" w="38100">
            <a:solidFill>
              <a:srgbClr val="12C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670baffbb0_0_136"/>
          <p:cNvSpPr/>
          <p:nvPr/>
        </p:nvSpPr>
        <p:spPr>
          <a:xfrm>
            <a:off x="11380622" y="534035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670baffbb0_0_136"/>
          <p:cNvPicPr preferRelativeResize="0"/>
          <p:nvPr/>
        </p:nvPicPr>
        <p:blipFill rotWithShape="1">
          <a:blip r:embed="rId5">
            <a:alphaModFix/>
          </a:blip>
          <a:srcRect b="0" l="0" r="0" t="0"/>
          <a:stretch/>
        </p:blipFill>
        <p:spPr>
          <a:xfrm>
            <a:off x="11380622" y="5340350"/>
            <a:ext cx="1625803" cy="1625600"/>
          </a:xfrm>
          <a:prstGeom prst="rect">
            <a:avLst/>
          </a:prstGeom>
          <a:noFill/>
          <a:ln>
            <a:noFill/>
          </a:ln>
        </p:spPr>
      </p:pic>
      <p:pic>
        <p:nvPicPr>
          <p:cNvPr descr=" " id="172" name="Google Shape;172;g2670baffbb0_0_136"/>
          <p:cNvPicPr preferRelativeResize="0"/>
          <p:nvPr/>
        </p:nvPicPr>
        <p:blipFill rotWithShape="1">
          <a:blip r:embed="rId7">
            <a:alphaModFix/>
          </a:blip>
          <a:srcRect b="0" l="0" r="0" t="0"/>
          <a:stretch/>
        </p:blipFill>
        <p:spPr>
          <a:xfrm>
            <a:off x="11533041" y="5568950"/>
            <a:ext cx="1244756" cy="1219200"/>
          </a:xfrm>
          <a:prstGeom prst="rect">
            <a:avLst/>
          </a:prstGeom>
          <a:noFill/>
          <a:ln>
            <a:noFill/>
          </a:ln>
        </p:spPr>
      </p:pic>
      <p:sp>
        <p:nvSpPr>
          <p:cNvPr id="173" name="Google Shape;173;g2670baffbb0_0_136"/>
          <p:cNvSpPr/>
          <p:nvPr/>
        </p:nvSpPr>
        <p:spPr>
          <a:xfrm>
            <a:off x="9297562" y="7270750"/>
            <a:ext cx="57918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70baffbb0_0_136"/>
          <p:cNvSpPr/>
          <p:nvPr/>
        </p:nvSpPr>
        <p:spPr>
          <a:xfrm>
            <a:off x="9195949" y="7270750"/>
            <a:ext cx="59952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Dragon Taming</a:t>
            </a:r>
            <a:endParaRPr b="0" i="0" sz="4800" u="none" cap="none" strike="noStrike">
              <a:solidFill>
                <a:schemeClr val="dk1"/>
              </a:solidFill>
              <a:latin typeface="Calibri"/>
              <a:ea typeface="Calibri"/>
              <a:cs typeface="Calibri"/>
              <a:sym typeface="Calibri"/>
            </a:endParaRPr>
          </a:p>
        </p:txBody>
      </p:sp>
      <p:sp>
        <p:nvSpPr>
          <p:cNvPr id="175" name="Google Shape;175;g2670baffbb0_0_136"/>
          <p:cNvSpPr/>
          <p:nvPr/>
        </p:nvSpPr>
        <p:spPr>
          <a:xfrm>
            <a:off x="16169121" y="3695700"/>
            <a:ext cx="6096900" cy="6096000"/>
          </a:xfrm>
          <a:prstGeom prst="roundRect">
            <a:avLst>
              <a:gd fmla="val 2083350" name="adj"/>
            </a:avLst>
          </a:prstGeom>
          <a:noFill/>
          <a:ln cap="flat" cmpd="sng" w="38100">
            <a:solidFill>
              <a:srgbClr val="12C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70baffbb0_0_136"/>
          <p:cNvSpPr/>
          <p:nvPr/>
        </p:nvSpPr>
        <p:spPr>
          <a:xfrm>
            <a:off x="18404600" y="534035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670baffbb0_0_136"/>
          <p:cNvPicPr preferRelativeResize="0"/>
          <p:nvPr/>
        </p:nvPicPr>
        <p:blipFill rotWithShape="1">
          <a:blip r:embed="rId5">
            <a:alphaModFix/>
          </a:blip>
          <a:srcRect b="0" l="0" r="0" t="0"/>
          <a:stretch/>
        </p:blipFill>
        <p:spPr>
          <a:xfrm>
            <a:off x="18404600" y="5340350"/>
            <a:ext cx="1625803" cy="1625600"/>
          </a:xfrm>
          <a:prstGeom prst="rect">
            <a:avLst/>
          </a:prstGeom>
          <a:noFill/>
          <a:ln>
            <a:noFill/>
          </a:ln>
        </p:spPr>
      </p:pic>
      <p:pic>
        <p:nvPicPr>
          <p:cNvPr descr=" " id="178" name="Google Shape;178;g2670baffbb0_0_136"/>
          <p:cNvPicPr preferRelativeResize="0"/>
          <p:nvPr/>
        </p:nvPicPr>
        <p:blipFill rotWithShape="1">
          <a:blip r:embed="rId8">
            <a:alphaModFix/>
          </a:blip>
          <a:srcRect b="0" l="0" r="0" t="0"/>
          <a:stretch/>
        </p:blipFill>
        <p:spPr>
          <a:xfrm>
            <a:off x="18569721" y="5613400"/>
            <a:ext cx="1295562" cy="1079500"/>
          </a:xfrm>
          <a:prstGeom prst="rect">
            <a:avLst/>
          </a:prstGeom>
          <a:noFill/>
          <a:ln>
            <a:noFill/>
          </a:ln>
        </p:spPr>
      </p:pic>
      <p:sp>
        <p:nvSpPr>
          <p:cNvPr id="179" name="Google Shape;179;g2670baffbb0_0_136"/>
          <p:cNvSpPr/>
          <p:nvPr/>
        </p:nvSpPr>
        <p:spPr>
          <a:xfrm>
            <a:off x="16321540" y="7270750"/>
            <a:ext cx="57918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70baffbb0_0_136"/>
          <p:cNvSpPr/>
          <p:nvPr/>
        </p:nvSpPr>
        <p:spPr>
          <a:xfrm>
            <a:off x="16219927" y="7270750"/>
            <a:ext cx="59952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Rainbow Seeing</a:t>
            </a:r>
            <a:endParaRPr b="0" i="0" sz="4800" u="none" cap="none" strike="noStrike">
              <a:solidFill>
                <a:schemeClr val="dk1"/>
              </a:solidFill>
              <a:latin typeface="Calibri"/>
              <a:ea typeface="Calibri"/>
              <a:cs typeface="Calibri"/>
              <a:sym typeface="Calibri"/>
            </a:endParaRPr>
          </a:p>
        </p:txBody>
      </p:sp>
      <p:sp>
        <p:nvSpPr>
          <p:cNvPr id="181" name="Google Shape;181;g2670baffbb0_0_136"/>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670baffbb0_0_136"/>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670baffbb0_0_136"/>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4" name="Google Shape;184;g2670baffbb0_0_136"/>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670baffbb0_0_136"/>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670baffbb0_0_136"/>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87" name="Google Shape;187;g2670baffbb0_0_136"/>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670baffbb0_0_136"/>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70baffbb0_0_136"/>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E1E"/>
        </a:solidFill>
      </p:bgPr>
    </p:bg>
    <p:spTree>
      <p:nvGrpSpPr>
        <p:cNvPr id="194" name="Shape 194"/>
        <p:cNvGrpSpPr/>
        <p:nvPr/>
      </p:nvGrpSpPr>
      <p:grpSpPr>
        <a:xfrm>
          <a:off x="0" y="0"/>
          <a:ext cx="0" cy="0"/>
          <a:chOff x="0" y="0"/>
          <a:chExt cx="0" cy="0"/>
        </a:xfrm>
      </p:grpSpPr>
      <p:pic>
        <p:nvPicPr>
          <p:cNvPr descr=" " id="195" name="Google Shape;195;g2670baffbb0_0_17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6" name="Google Shape;196;g2670baffbb0_0_1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670baffbb0_0_1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8" name="Google Shape;198;g2670baffbb0_0_171"/>
          <p:cNvSpPr/>
          <p:nvPr/>
        </p:nvSpPr>
        <p:spPr>
          <a:xfrm>
            <a:off x="1778222" y="469900"/>
            <a:ext cx="60924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D9FF"/>
              </a:buClr>
              <a:buSzPts val="8000"/>
              <a:buFont typeface="Quantico"/>
              <a:buNone/>
            </a:pPr>
            <a:r>
              <a:rPr b="1" i="0" lang="en-US" sz="8000" u="none" cap="none" strike="noStrike">
                <a:solidFill>
                  <a:srgbClr val="56D9FF"/>
                </a:solidFill>
                <a:latin typeface="Quantico"/>
                <a:ea typeface="Quantico"/>
                <a:cs typeface="Quantico"/>
                <a:sym typeface="Quantico"/>
              </a:rPr>
              <a:t>Pricing Plan</a:t>
            </a:r>
            <a:endParaRPr b="0" i="0" sz="8000" u="none" cap="none" strike="noStrike">
              <a:solidFill>
                <a:schemeClr val="dk1"/>
              </a:solidFill>
              <a:latin typeface="Calibri"/>
              <a:ea typeface="Calibri"/>
              <a:cs typeface="Calibri"/>
              <a:sym typeface="Calibri"/>
            </a:endParaRPr>
          </a:p>
        </p:txBody>
      </p:sp>
      <p:sp>
        <p:nvSpPr>
          <p:cNvPr id="199" name="Google Shape;199;g2670baffbb0_0_171"/>
          <p:cNvSpPr/>
          <p:nvPr/>
        </p:nvSpPr>
        <p:spPr>
          <a:xfrm>
            <a:off x="1778222" y="2286000"/>
            <a:ext cx="20843400" cy="1049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670baffbb0_0_171"/>
          <p:cNvSpPr/>
          <p:nvPr/>
        </p:nvSpPr>
        <p:spPr>
          <a:xfrm>
            <a:off x="1778222" y="2286000"/>
            <a:ext cx="6439800" cy="10490100"/>
          </a:xfrm>
          <a:prstGeom prst="roundRect">
            <a:avLst>
              <a:gd fmla="val 3124" name="adj"/>
            </a:avLst>
          </a:prstGeom>
          <a:noFill/>
          <a:ln cap="flat" cmpd="sng" w="50800">
            <a:solidFill>
              <a:srgbClr val="56D9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670baffbb0_0_171"/>
          <p:cNvSpPr/>
          <p:nvPr/>
        </p:nvSpPr>
        <p:spPr>
          <a:xfrm>
            <a:off x="4185173" y="2743200"/>
            <a:ext cx="1625700" cy="1625700"/>
          </a:xfrm>
          <a:prstGeom prst="roundRect">
            <a:avLst>
              <a:gd fmla="val 78188" name="adj"/>
            </a:avLst>
          </a:prstGeom>
          <a:solidFill>
            <a:srgbClr val="12C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670baffbb0_0_171"/>
          <p:cNvPicPr preferRelativeResize="0"/>
          <p:nvPr/>
        </p:nvPicPr>
        <p:blipFill rotWithShape="1">
          <a:blip r:embed="rId5">
            <a:alphaModFix/>
          </a:blip>
          <a:srcRect b="0" l="0" r="0" t="0"/>
          <a:stretch/>
        </p:blipFill>
        <p:spPr>
          <a:xfrm>
            <a:off x="4490011" y="3048000"/>
            <a:ext cx="1016127" cy="1016000"/>
          </a:xfrm>
          <a:prstGeom prst="rect">
            <a:avLst/>
          </a:prstGeom>
          <a:noFill/>
          <a:ln>
            <a:noFill/>
          </a:ln>
        </p:spPr>
      </p:pic>
      <p:pic>
        <p:nvPicPr>
          <p:cNvPr descr=" " id="203" name="Google Shape;203;g2670baffbb0_0_171"/>
          <p:cNvPicPr preferRelativeResize="0"/>
          <p:nvPr/>
        </p:nvPicPr>
        <p:blipFill rotWithShape="1">
          <a:blip r:embed="rId6">
            <a:alphaModFix/>
          </a:blip>
          <a:srcRect b="0" l="0" r="0" t="0"/>
          <a:stretch/>
        </p:blipFill>
        <p:spPr>
          <a:xfrm>
            <a:off x="4670612" y="3111500"/>
            <a:ext cx="654926" cy="889000"/>
          </a:xfrm>
          <a:prstGeom prst="rect">
            <a:avLst/>
          </a:prstGeom>
          <a:noFill/>
          <a:ln>
            <a:noFill/>
          </a:ln>
        </p:spPr>
      </p:pic>
      <p:sp>
        <p:nvSpPr>
          <p:cNvPr id="204" name="Google Shape;204;g2670baffbb0_0_171"/>
          <p:cNvSpPr/>
          <p:nvPr/>
        </p:nvSpPr>
        <p:spPr>
          <a:xfrm>
            <a:off x="4115314" y="4673600"/>
            <a:ext cx="17655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Basic</a:t>
            </a:r>
            <a:endParaRPr b="0" i="0" sz="4800" u="none" cap="none" strike="noStrike">
              <a:solidFill>
                <a:schemeClr val="dk1"/>
              </a:solidFill>
              <a:latin typeface="Calibri"/>
              <a:ea typeface="Calibri"/>
              <a:cs typeface="Calibri"/>
              <a:sym typeface="Calibri"/>
            </a:endParaRPr>
          </a:p>
        </p:txBody>
      </p:sp>
      <p:sp>
        <p:nvSpPr>
          <p:cNvPr id="205" name="Google Shape;205;g2670baffbb0_0_171"/>
          <p:cNvSpPr/>
          <p:nvPr/>
        </p:nvSpPr>
        <p:spPr>
          <a:xfrm>
            <a:off x="2235479" y="5854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6" name="Google Shape;206;g2670baffbb0_0_171"/>
          <p:cNvSpPr/>
          <p:nvPr/>
        </p:nvSpPr>
        <p:spPr>
          <a:xfrm>
            <a:off x="3245256" y="11442700"/>
            <a:ext cx="35055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$10/month</a:t>
            </a:r>
            <a:endParaRPr b="0" i="0" sz="4800" u="none" cap="none" strike="noStrike">
              <a:solidFill>
                <a:schemeClr val="dk1"/>
              </a:solidFill>
              <a:latin typeface="Calibri"/>
              <a:ea typeface="Calibri"/>
              <a:cs typeface="Calibri"/>
              <a:sym typeface="Calibri"/>
            </a:endParaRPr>
          </a:p>
        </p:txBody>
      </p:sp>
      <p:sp>
        <p:nvSpPr>
          <p:cNvPr id="207" name="Google Shape;207;g2670baffbb0_0_171"/>
          <p:cNvSpPr/>
          <p:nvPr/>
        </p:nvSpPr>
        <p:spPr>
          <a:xfrm>
            <a:off x="8980022" y="2286000"/>
            <a:ext cx="6439800" cy="10490100"/>
          </a:xfrm>
          <a:prstGeom prst="roundRect">
            <a:avLst>
              <a:gd fmla="val 3124" name="adj"/>
            </a:avLst>
          </a:prstGeom>
          <a:noFill/>
          <a:ln cap="flat" cmpd="sng" w="50800">
            <a:solidFill>
              <a:srgbClr val="56D9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670baffbb0_0_171"/>
          <p:cNvSpPr/>
          <p:nvPr/>
        </p:nvSpPr>
        <p:spPr>
          <a:xfrm>
            <a:off x="11386973" y="2743200"/>
            <a:ext cx="1625700" cy="1625700"/>
          </a:xfrm>
          <a:prstGeom prst="roundRect">
            <a:avLst>
              <a:gd fmla="val 78188" name="adj"/>
            </a:avLst>
          </a:prstGeom>
          <a:solidFill>
            <a:srgbClr val="12C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670baffbb0_0_171"/>
          <p:cNvPicPr preferRelativeResize="0"/>
          <p:nvPr/>
        </p:nvPicPr>
        <p:blipFill rotWithShape="1">
          <a:blip r:embed="rId5">
            <a:alphaModFix/>
          </a:blip>
          <a:srcRect b="0" l="0" r="0" t="0"/>
          <a:stretch/>
        </p:blipFill>
        <p:spPr>
          <a:xfrm>
            <a:off x="11691811" y="3048000"/>
            <a:ext cx="1016127" cy="1016000"/>
          </a:xfrm>
          <a:prstGeom prst="rect">
            <a:avLst/>
          </a:prstGeom>
          <a:noFill/>
          <a:ln>
            <a:noFill/>
          </a:ln>
        </p:spPr>
      </p:pic>
      <p:pic>
        <p:nvPicPr>
          <p:cNvPr descr=" " id="210" name="Google Shape;210;g2670baffbb0_0_171"/>
          <p:cNvPicPr preferRelativeResize="0"/>
          <p:nvPr/>
        </p:nvPicPr>
        <p:blipFill rotWithShape="1">
          <a:blip r:embed="rId7">
            <a:alphaModFix/>
          </a:blip>
          <a:srcRect b="0" l="0" r="0" t="0"/>
          <a:stretch/>
        </p:blipFill>
        <p:spPr>
          <a:xfrm>
            <a:off x="11789092" y="3167112"/>
            <a:ext cx="821569" cy="777825"/>
          </a:xfrm>
          <a:prstGeom prst="rect">
            <a:avLst/>
          </a:prstGeom>
          <a:noFill/>
          <a:ln>
            <a:noFill/>
          </a:ln>
        </p:spPr>
      </p:pic>
      <p:sp>
        <p:nvSpPr>
          <p:cNvPr id="211" name="Google Shape;211;g2670baffbb0_0_171"/>
          <p:cNvSpPr/>
          <p:nvPr/>
        </p:nvSpPr>
        <p:spPr>
          <a:xfrm>
            <a:off x="11437780" y="4673600"/>
            <a:ext cx="15243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Elite</a:t>
            </a:r>
            <a:endParaRPr b="0" i="0" sz="4800" u="none" cap="none" strike="noStrike">
              <a:solidFill>
                <a:schemeClr val="dk1"/>
              </a:solidFill>
              <a:latin typeface="Calibri"/>
              <a:ea typeface="Calibri"/>
              <a:cs typeface="Calibri"/>
              <a:sym typeface="Calibri"/>
            </a:endParaRPr>
          </a:p>
        </p:txBody>
      </p:sp>
      <p:sp>
        <p:nvSpPr>
          <p:cNvPr id="212" name="Google Shape;212;g2670baffbb0_0_171"/>
          <p:cNvSpPr/>
          <p:nvPr/>
        </p:nvSpPr>
        <p:spPr>
          <a:xfrm>
            <a:off x="9437280" y="5854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3" name="Google Shape;213;g2670baffbb0_0_171"/>
          <p:cNvSpPr/>
          <p:nvPr/>
        </p:nvSpPr>
        <p:spPr>
          <a:xfrm>
            <a:off x="10428003" y="11442700"/>
            <a:ext cx="35436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$50/month</a:t>
            </a:r>
            <a:endParaRPr b="0" i="0" sz="4800" u="none" cap="none" strike="noStrike">
              <a:solidFill>
                <a:schemeClr val="dk1"/>
              </a:solidFill>
              <a:latin typeface="Calibri"/>
              <a:ea typeface="Calibri"/>
              <a:cs typeface="Calibri"/>
              <a:sym typeface="Calibri"/>
            </a:endParaRPr>
          </a:p>
        </p:txBody>
      </p:sp>
      <p:sp>
        <p:nvSpPr>
          <p:cNvPr id="214" name="Google Shape;214;g2670baffbb0_0_171"/>
          <p:cNvSpPr/>
          <p:nvPr/>
        </p:nvSpPr>
        <p:spPr>
          <a:xfrm>
            <a:off x="16181822" y="2286000"/>
            <a:ext cx="6439800" cy="10490100"/>
          </a:xfrm>
          <a:prstGeom prst="roundRect">
            <a:avLst>
              <a:gd fmla="val 3124" name="adj"/>
            </a:avLst>
          </a:prstGeom>
          <a:noFill/>
          <a:ln cap="flat" cmpd="sng" w="50800">
            <a:solidFill>
              <a:srgbClr val="56D9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670baffbb0_0_171"/>
          <p:cNvSpPr/>
          <p:nvPr/>
        </p:nvSpPr>
        <p:spPr>
          <a:xfrm>
            <a:off x="18588773" y="2743200"/>
            <a:ext cx="1625700" cy="1625700"/>
          </a:xfrm>
          <a:prstGeom prst="roundRect">
            <a:avLst>
              <a:gd fmla="val 78188" name="adj"/>
            </a:avLst>
          </a:prstGeom>
          <a:solidFill>
            <a:srgbClr val="12C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670baffbb0_0_171"/>
          <p:cNvPicPr preferRelativeResize="0"/>
          <p:nvPr/>
        </p:nvPicPr>
        <p:blipFill rotWithShape="1">
          <a:blip r:embed="rId5">
            <a:alphaModFix/>
          </a:blip>
          <a:srcRect b="0" l="0" r="0" t="0"/>
          <a:stretch/>
        </p:blipFill>
        <p:spPr>
          <a:xfrm>
            <a:off x="18893611" y="3048000"/>
            <a:ext cx="1016127" cy="1016000"/>
          </a:xfrm>
          <a:prstGeom prst="rect">
            <a:avLst/>
          </a:prstGeom>
          <a:noFill/>
          <a:ln>
            <a:noFill/>
          </a:ln>
        </p:spPr>
      </p:pic>
      <p:pic>
        <p:nvPicPr>
          <p:cNvPr descr=" " id="217" name="Google Shape;217;g2670baffbb0_0_171"/>
          <p:cNvPicPr preferRelativeResize="0"/>
          <p:nvPr/>
        </p:nvPicPr>
        <p:blipFill rotWithShape="1">
          <a:blip r:embed="rId8">
            <a:alphaModFix/>
          </a:blip>
          <a:srcRect b="0" l="0" r="0" t="0"/>
          <a:stretch/>
        </p:blipFill>
        <p:spPr>
          <a:xfrm>
            <a:off x="19020627" y="3206750"/>
            <a:ext cx="762095" cy="698500"/>
          </a:xfrm>
          <a:prstGeom prst="rect">
            <a:avLst/>
          </a:prstGeom>
          <a:noFill/>
          <a:ln>
            <a:noFill/>
          </a:ln>
        </p:spPr>
      </p:pic>
      <p:sp>
        <p:nvSpPr>
          <p:cNvPr id="218" name="Google Shape;218;g2670baffbb0_0_171"/>
          <p:cNvSpPr/>
          <p:nvPr/>
        </p:nvSpPr>
        <p:spPr>
          <a:xfrm>
            <a:off x="17801275" y="4673600"/>
            <a:ext cx="32007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2C4FF"/>
              </a:buClr>
              <a:buSzPts val="4800"/>
              <a:buFont typeface="Quantico"/>
              <a:buNone/>
            </a:pPr>
            <a:r>
              <a:rPr b="1" i="0" lang="en-US" sz="4800" u="none" cap="none" strike="noStrike">
                <a:solidFill>
                  <a:srgbClr val="12C4FF"/>
                </a:solidFill>
                <a:latin typeface="Quantico"/>
                <a:ea typeface="Quantico"/>
                <a:cs typeface="Quantico"/>
                <a:sym typeface="Quantico"/>
              </a:rPr>
              <a:t>Legendary</a:t>
            </a:r>
            <a:endParaRPr b="0" i="0" sz="4800" u="none" cap="none" strike="noStrike">
              <a:solidFill>
                <a:schemeClr val="dk1"/>
              </a:solidFill>
              <a:latin typeface="Calibri"/>
              <a:ea typeface="Calibri"/>
              <a:cs typeface="Calibri"/>
              <a:sym typeface="Calibri"/>
            </a:endParaRPr>
          </a:p>
        </p:txBody>
      </p:sp>
      <p:sp>
        <p:nvSpPr>
          <p:cNvPr id="219" name="Google Shape;219;g2670baffbb0_0_171"/>
          <p:cNvSpPr/>
          <p:nvPr/>
        </p:nvSpPr>
        <p:spPr>
          <a:xfrm>
            <a:off x="16639080" y="5854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670baffbb0_0_171"/>
          <p:cNvSpPr/>
          <p:nvPr/>
        </p:nvSpPr>
        <p:spPr>
          <a:xfrm>
            <a:off x="17445630" y="11442700"/>
            <a:ext cx="39120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2024-01-30T00:53:32Z</dcterms:created>
  <dc:creator>PptxGenJS</dc:creator>
</cp:coreProperties>
</file>