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2" r:id="rId4"/>
    <p:sldId id="273" r:id="rId5"/>
    <p:sldId id="278" r:id="rId6"/>
    <p:sldId id="281" r:id="rId7"/>
    <p:sldId id="275" r:id="rId8"/>
    <p:sldId id="279" r:id="rId9"/>
    <p:sldId id="282" r:id="rId10"/>
    <p:sldId id="277" r:id="rId11"/>
    <p:sldId id="280"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LỆNH TRUYỀN GIÁO</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494085"/>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Nguyện Chúa ghé mắt đến Giáo Hội dấu ái, nguyện Chúa giáng phúc xuống cho vị Cha chung. Nguyện Chúa thánh hóa các linh mục khắp chốn, dẫn dắt đám chiên lạc muôn phương về một đàn chiên duy nhất.</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3761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09397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ra đi rao giảng Tin Mừng, bước hiên ngang trên đường truyền giáo . Kìa dồng lúa chín ngát trởi, triệu nhành đong đưa vẫy mời, sóng lúa vàng dạt dào mơ ước.</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66976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xin Cha sai nhiều Tông Đồ, biết hăng say đi mở nước Chúa. Ngày toàn thắng Chúa Ki-Tô hiển trị khắp cõi năm châu. Khúc suy tôn âm vang ngàn thu.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1718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09397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ra đi rao giảng Tin Mừng, bước hiên ngang trên đường truyền giáo . Kìa dồng lúa chín ngát trởi, triệu nhành đong đưa vẫy mời, sóng lúa vàng dạt dào mơ ước.</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xin Cha sai nhiều Tông Đồ, biết hăng say đi mở nước Chúa. Ngày toàn thắng Chúa Ki-Tô hiển trị khắp cõi năm châu. Khúc suy tôn âm vang ngàn thu.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3327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Đẹp quá lớp lớp bước chân người chứng tá, hùng dũng tiến bước rắc gieo nguồn Tin Vui. Đường đi dẫu có núi cao và dốc đá, dẫu có hố sâu hoặc phong ba, một lòng vì yêu đâu sá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9520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09397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ra đi rao giảng Tin Mừng, bước hiên ngang trên đường truyền giáo . Kìa dồng lúa chín ngát trởi, triệu nhành đong đưa vẫy mời, sóng lúa vàng dạt dào mơ ước.</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373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xin Cha sai nhiều Tông Đồ, biết hăng say đi mở nước Chúa. Ngày toàn thắng Chúa Ki-Tô hiển trị khắp cõi năm châu. Khúc suy tôn âm vang ngàn thu.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5419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399245"/>
            <a:ext cx="11359142"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Lời Chúa bó đuốc sáng soi cả thế giới.Lời Chúa chiếu sáng phá tan cả đêm đen. Người ơi! Hãy tiến bước gieo nguồn sống mới, hãy thắp sáng lên cả dương gian, bằng Lời toàn năng tuyệt đối.</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405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09397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ra đi rao giảng Tin Mừng, bước hiên ngang trên đường truyền giáo . Kìa dồng lúa chín ngát trởi, triệu nhành đong đưa vẫy mời, sóng lúa vàng dạt dào mơ ước.</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236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Hãy xin Cha sai nhiều Tông Đồ, biết hăng say đi mở nước Chúa. Ngày toàn thắng Chúa Ki-Tô hiển trị khắp cõi năm châu. Khúc suy tôn âm vang ngàn thu.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26456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87</TotalTime>
  <Words>409</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LỆNH TRUYỀN GIÁO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32</cp:revision>
  <dcterms:created xsi:type="dcterms:W3CDTF">2024-12-09T14:38:56Z</dcterms:created>
  <dcterms:modified xsi:type="dcterms:W3CDTF">2025-05-21T02:57:59Z</dcterms:modified>
</cp:coreProperties>
</file>