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74" r:id="rId5"/>
    <p:sldId id="296" r:id="rId6"/>
    <p:sldId id="299" r:id="rId7"/>
    <p:sldId id="30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XIN LÀM CHỨNG TÁ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1.</a:t>
            </a:r>
            <a:r>
              <a:rPr lang="vi-VN" sz="6600" b="1" dirty="0"/>
              <a:t> </a:t>
            </a:r>
            <a:r>
              <a:rPr lang="vi-VN" dirty="0"/>
              <a:t> </a:t>
            </a:r>
            <a:r>
              <a:rPr lang="vi-VN" sz="6000" b="1" dirty="0"/>
              <a:t>Hãy đi , đi khắp thế gian để loan Tin Mừng cứu rỗi. Cho muôn dân biết ân tình Cha, cho muôn nơi cất chung lời ca, mến yêu chan hoà.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1.</a:t>
            </a:r>
            <a:r>
              <a:rPr lang="vi-VN" sz="6600" b="1" dirty="0"/>
              <a:t> </a:t>
            </a:r>
            <a:r>
              <a:rPr lang="vi-VN" sz="5400" b="1" dirty="0"/>
              <a:t>Hãy nên nhân chứng tình yêu, hãy nên men muối niềm tin. Cho muôn phương thoát tay quỷ ma, cho muôn dân sống trong tình Cha, sống chung một nhà.</a:t>
            </a:r>
            <a:r>
              <a:rPr lang="vi-VN" sz="5400" b="1" dirty="0"/>
              <a:t/>
            </a:r>
            <a:br>
              <a:rPr lang="vi-VN" sz="5400" b="1" dirty="0"/>
            </a:b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8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73487"/>
            <a:ext cx="110631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/>
              <a:t>Con </a:t>
            </a:r>
            <a:r>
              <a:rPr lang="en-US" sz="7200" b="1" dirty="0" err="1"/>
              <a:t>xin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chứng</a:t>
            </a:r>
            <a:r>
              <a:rPr lang="en-US" sz="7200" b="1" dirty="0"/>
              <a:t> </a:t>
            </a:r>
            <a:r>
              <a:rPr lang="en-US" sz="7200" b="1" dirty="0" err="1"/>
              <a:t>tá</a:t>
            </a:r>
            <a:r>
              <a:rPr lang="en-US" sz="7200" b="1" dirty="0"/>
              <a:t>, loan Tin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mọi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. Con </a:t>
            </a:r>
            <a:r>
              <a:rPr lang="en-US" sz="7200" b="1" dirty="0" err="1"/>
              <a:t>xin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ánh</a:t>
            </a:r>
            <a:r>
              <a:rPr lang="en-US" sz="7200" b="1" dirty="0"/>
              <a:t> </a:t>
            </a:r>
            <a:r>
              <a:rPr lang="en-US" sz="7200" b="1" dirty="0" err="1"/>
              <a:t>sáng</a:t>
            </a:r>
            <a:r>
              <a:rPr lang="en-US" sz="7200" b="1" dirty="0"/>
              <a:t> </a:t>
            </a:r>
            <a:r>
              <a:rPr lang="en-US" sz="7200" b="1" dirty="0" err="1"/>
              <a:t>soi</a:t>
            </a:r>
            <a:r>
              <a:rPr lang="en-US" sz="7200" b="1" dirty="0"/>
              <a:t> </a:t>
            </a:r>
            <a:r>
              <a:rPr lang="en-US" sz="7200" b="1" dirty="0" err="1"/>
              <a:t>chiếu</a:t>
            </a:r>
            <a:r>
              <a:rPr lang="en-US" sz="7200" b="1" dirty="0"/>
              <a:t> </a:t>
            </a:r>
            <a:r>
              <a:rPr lang="en-US" sz="7200" b="1" dirty="0" err="1"/>
              <a:t>đởi</a:t>
            </a:r>
            <a:r>
              <a:rPr lang="en-US" sz="7200" b="1" dirty="0"/>
              <a:t> </a:t>
            </a:r>
            <a:r>
              <a:rPr lang="en-US" sz="7200" b="1" dirty="0" err="1"/>
              <a:t>hôm</a:t>
            </a:r>
            <a:r>
              <a:rPr lang="en-US" sz="7200" b="1" dirty="0"/>
              <a:t> nay.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34851"/>
            <a:ext cx="10998729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2.</a:t>
            </a:r>
            <a:r>
              <a:rPr lang="vi-VN" sz="6600" b="1" dirty="0"/>
              <a:t> </a:t>
            </a:r>
            <a:r>
              <a:rPr lang="vi-VN" dirty="0"/>
              <a:t> </a:t>
            </a:r>
            <a:r>
              <a:rPr lang="vi-VN" sz="6000" b="1" dirty="0"/>
              <a:t>Ngày xưa Người đi khắp nơi, truyền rao Tin Mừng Nước Chúa. Đem yêu thương thắp sáng ngàn nơi, mang tin vui xoá tan sầu đau, bắt lại nhịp cầu.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9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257578"/>
            <a:ext cx="11024487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2.</a:t>
            </a:r>
            <a:r>
              <a:rPr lang="vi-VN" sz="6600" b="1" dirty="0"/>
              <a:t> </a:t>
            </a:r>
            <a:r>
              <a:rPr lang="vi-VN" sz="6000" b="1" dirty="0"/>
              <a:t>Ngày nay theo dấu đường xưa, hành trang là chính Lời Chúa. Ta mang cho thế gian nguồn vui, ta khơi lên sức sống niềm tin, tiếng ca hoà bình.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0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73487"/>
            <a:ext cx="110631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/>
              <a:t>Con </a:t>
            </a:r>
            <a:r>
              <a:rPr lang="en-US" sz="7200" b="1" dirty="0" err="1"/>
              <a:t>xin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chứng</a:t>
            </a:r>
            <a:r>
              <a:rPr lang="en-US" sz="7200" b="1" dirty="0"/>
              <a:t> </a:t>
            </a:r>
            <a:r>
              <a:rPr lang="en-US" sz="7200" b="1" dirty="0" err="1"/>
              <a:t>tá</a:t>
            </a:r>
            <a:r>
              <a:rPr lang="en-US" sz="7200" b="1" dirty="0"/>
              <a:t>, loan Tin </a:t>
            </a:r>
            <a:r>
              <a:rPr lang="en-US" sz="7200" b="1" dirty="0" err="1"/>
              <a:t>Vui</a:t>
            </a:r>
            <a:r>
              <a:rPr lang="en-US" sz="7200" b="1" dirty="0"/>
              <a:t> </a:t>
            </a:r>
            <a:r>
              <a:rPr lang="en-US" sz="7200" b="1" dirty="0" err="1"/>
              <a:t>mọi</a:t>
            </a:r>
            <a:r>
              <a:rPr lang="en-US" sz="7200" b="1" dirty="0"/>
              <a:t> </a:t>
            </a:r>
            <a:r>
              <a:rPr lang="en-US" sz="7200" b="1" dirty="0" err="1"/>
              <a:t>ngày</a:t>
            </a:r>
            <a:r>
              <a:rPr lang="en-US" sz="7200" b="1" dirty="0"/>
              <a:t>. Con </a:t>
            </a:r>
            <a:r>
              <a:rPr lang="en-US" sz="7200" b="1" dirty="0" err="1"/>
              <a:t>xin</a:t>
            </a:r>
            <a:r>
              <a:rPr lang="en-US" sz="7200" b="1" dirty="0"/>
              <a:t> </a:t>
            </a:r>
            <a:r>
              <a:rPr lang="en-US" sz="7200" b="1" dirty="0" err="1"/>
              <a:t>làm</a:t>
            </a:r>
            <a:r>
              <a:rPr lang="en-US" sz="7200" b="1" dirty="0"/>
              <a:t> </a:t>
            </a:r>
            <a:r>
              <a:rPr lang="en-US" sz="7200" b="1" dirty="0" err="1"/>
              <a:t>ánh</a:t>
            </a:r>
            <a:r>
              <a:rPr lang="en-US" sz="7200" b="1" dirty="0"/>
              <a:t> </a:t>
            </a:r>
            <a:r>
              <a:rPr lang="en-US" sz="7200" b="1" dirty="0" err="1"/>
              <a:t>sáng</a:t>
            </a:r>
            <a:r>
              <a:rPr lang="en-US" sz="7200" b="1" dirty="0"/>
              <a:t> </a:t>
            </a:r>
            <a:r>
              <a:rPr lang="en-US" sz="7200" b="1" dirty="0" err="1"/>
              <a:t>soi</a:t>
            </a:r>
            <a:r>
              <a:rPr lang="en-US" sz="7200" b="1" dirty="0"/>
              <a:t> </a:t>
            </a:r>
            <a:r>
              <a:rPr lang="en-US" sz="7200" b="1" dirty="0" err="1"/>
              <a:t>chiếu</a:t>
            </a:r>
            <a:r>
              <a:rPr lang="en-US" sz="7200" b="1" dirty="0"/>
              <a:t> </a:t>
            </a:r>
            <a:r>
              <a:rPr lang="en-US" sz="7200" b="1" dirty="0" err="1"/>
              <a:t>đởi</a:t>
            </a:r>
            <a:r>
              <a:rPr lang="en-US" sz="7200" b="1" dirty="0"/>
              <a:t> </a:t>
            </a:r>
            <a:r>
              <a:rPr lang="en-US" sz="7200" b="1" dirty="0" err="1"/>
              <a:t>hôm</a:t>
            </a:r>
            <a:r>
              <a:rPr lang="en-US" sz="7200" b="1" dirty="0"/>
              <a:t> nay.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6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146</TotalTime>
  <Words>63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CON XIN LÀM CHỨNG TÁ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58</cp:revision>
  <dcterms:created xsi:type="dcterms:W3CDTF">2024-12-06T02:45:28Z</dcterms:created>
  <dcterms:modified xsi:type="dcterms:W3CDTF">2025-05-21T02:51:41Z</dcterms:modified>
</cp:coreProperties>
</file>