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9" r:id="rId3"/>
    <p:sldId id="303" r:id="rId4"/>
    <p:sldId id="304" r:id="rId5"/>
    <p:sldId id="310" r:id="rId6"/>
    <p:sldId id="309" r:id="rId7"/>
    <p:sldId id="31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21/05/2025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21/05/2025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21/05/2025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21/05/2025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21/05/2025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21/05/2025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21/05/2025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21/05/2025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21/05/2025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21/05/2025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21/05/2025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21/05/2025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solidFill>
                  <a:srgbClr val="FF0000"/>
                </a:solidFill>
                <a:latin typeface="Arial" panose="020B0604020202020204" pitchFamily="34" charset="0"/>
                <a:cs typeface="Arial" panose="020B0604020202020204" pitchFamily="34" charset="0"/>
              </a:rPr>
              <a:t>CHÚA CẤT TIẾNG GỌI CON</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86366"/>
            <a:ext cx="11216653" cy="6093976"/>
          </a:xfrm>
          <a:prstGeom prst="rect">
            <a:avLst/>
          </a:prstGeom>
        </p:spPr>
        <p:txBody>
          <a:bodyPr wrap="square">
            <a:spAutoFit/>
          </a:bodyPr>
          <a:lstStyle/>
          <a:p>
            <a:pPr algn="just"/>
            <a:r>
              <a:rPr lang="en-US" sz="6600" b="1" dirty="0" smtClean="0">
                <a:solidFill>
                  <a:srgbClr val="FF0000"/>
                </a:solidFill>
              </a:rPr>
              <a:t>1</a:t>
            </a:r>
            <a:r>
              <a:rPr lang="en-US" sz="5400" b="1" dirty="0" smtClean="0">
                <a:solidFill>
                  <a:srgbClr val="FF0000"/>
                </a:solidFill>
              </a:rPr>
              <a:t>. </a:t>
            </a:r>
            <a:r>
              <a:rPr lang="vi-VN" sz="6600" b="1" dirty="0"/>
              <a:t> </a:t>
            </a:r>
            <a:r>
              <a:rPr lang="vi-VN" sz="5400" b="1" dirty="0"/>
              <a:t>Đời con Chúa ơi sao quá mọn hèn mà Chúa đã gọi con bước lên. Sai con đi tới cuộc đời, trở nên như men giữa lòng người, sai con đi làm muối đất, làm muối đất ướp cho mặn đời</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92087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0920439" cy="6186309"/>
          </a:xfrm>
          <a:prstGeom prst="rect">
            <a:avLst/>
          </a:prstGeom>
        </p:spPr>
        <p:txBody>
          <a:bodyPr wrap="square">
            <a:spAutoFit/>
          </a:bodyPr>
          <a:lstStyle/>
          <a:p>
            <a:pPr algn="just"/>
            <a:r>
              <a:rPr lang="en-US" sz="6600" b="1" dirty="0" smtClean="0">
                <a:solidFill>
                  <a:srgbClr val="FF0000"/>
                </a:solidFill>
              </a:rPr>
              <a:t>ĐK</a:t>
            </a:r>
            <a:r>
              <a:rPr lang="en-US" sz="5400" b="1" dirty="0" smtClean="0">
                <a:solidFill>
                  <a:srgbClr val="FF0000"/>
                </a:solidFill>
              </a:rPr>
              <a:t>. </a:t>
            </a:r>
            <a:r>
              <a:rPr lang="vi-VN" sz="6600" b="1" dirty="0"/>
              <a:t>Chúa cất tiếng gọi con, đi làm chứng nhân Nước Trời. Phút thánh hiến từ đây, suốt đời không bao giờ đổi thay</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98504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6" y="0"/>
            <a:ext cx="11358321" cy="7105277"/>
          </a:xfrm>
          <a:prstGeom prst="rect">
            <a:avLst/>
          </a:prstGeom>
        </p:spPr>
        <p:txBody>
          <a:bodyPr wrap="square">
            <a:spAutoFit/>
          </a:bodyPr>
          <a:lstStyle/>
          <a:p>
            <a:pPr algn="just"/>
            <a:r>
              <a:rPr lang="en-US" sz="6600" b="1" dirty="0" smtClean="0">
                <a:solidFill>
                  <a:srgbClr val="FF0000"/>
                </a:solidFill>
              </a:rPr>
              <a:t>2</a:t>
            </a:r>
            <a:r>
              <a:rPr lang="en-US" sz="5400" b="1" dirty="0" smtClean="0">
                <a:solidFill>
                  <a:srgbClr val="FF0000"/>
                </a:solidFill>
              </a:rPr>
              <a:t>. </a:t>
            </a:r>
            <a:r>
              <a:rPr lang="vi-VN" sz="5400" b="1" dirty="0"/>
              <a:t>Tình yêu Chúa ban sao quá nhiệm mầu, đời con có gì dâng Chúa đâu. Đây bao mơ ước dạt dào, niềm tin như con suối ngọt ngào.Đây bao tâm tình yêu dấu, nguyện dâng hiến mãi như lần </a:t>
            </a:r>
            <a:r>
              <a:rPr lang="vi-VN" sz="5400" b="1" dirty="0" smtClean="0"/>
              <a:t>đầu</a:t>
            </a:r>
            <a:r>
              <a:rPr lang="en-US" sz="5400" b="1" dirty="0" smtClean="0"/>
              <a:t>.</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08044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0920439" cy="6186309"/>
          </a:xfrm>
          <a:prstGeom prst="rect">
            <a:avLst/>
          </a:prstGeom>
        </p:spPr>
        <p:txBody>
          <a:bodyPr wrap="square">
            <a:spAutoFit/>
          </a:bodyPr>
          <a:lstStyle/>
          <a:p>
            <a:pPr algn="just"/>
            <a:r>
              <a:rPr lang="en-US" sz="6600" b="1" dirty="0" smtClean="0">
                <a:solidFill>
                  <a:srgbClr val="FF0000"/>
                </a:solidFill>
              </a:rPr>
              <a:t>ĐK</a:t>
            </a:r>
            <a:r>
              <a:rPr lang="en-US" sz="5400" b="1" dirty="0" smtClean="0">
                <a:solidFill>
                  <a:srgbClr val="FF0000"/>
                </a:solidFill>
              </a:rPr>
              <a:t>. </a:t>
            </a:r>
            <a:r>
              <a:rPr lang="vi-VN" sz="6600" b="1" dirty="0"/>
              <a:t>Chúa cất tiếng gọi con, đi làm chứng nhân Nước Trời. Phút thánh hiến từ đây, suốt đời không bao giờ đổi thay</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749571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86366"/>
            <a:ext cx="11216653" cy="6093976"/>
          </a:xfrm>
          <a:prstGeom prst="rect">
            <a:avLst/>
          </a:prstGeom>
        </p:spPr>
        <p:txBody>
          <a:bodyPr wrap="square">
            <a:spAutoFit/>
          </a:bodyPr>
          <a:lstStyle/>
          <a:p>
            <a:pPr algn="just"/>
            <a:r>
              <a:rPr lang="en-US" sz="6600" b="1" dirty="0" smtClean="0">
                <a:solidFill>
                  <a:srgbClr val="FF0000"/>
                </a:solidFill>
              </a:rPr>
              <a:t>3</a:t>
            </a:r>
            <a:r>
              <a:rPr lang="en-US" sz="5400" b="1" dirty="0" smtClean="0">
                <a:solidFill>
                  <a:srgbClr val="FF0000"/>
                </a:solidFill>
              </a:rPr>
              <a:t>. </a:t>
            </a:r>
            <a:r>
              <a:rPr lang="vi-VN" sz="6600" b="1" dirty="0"/>
              <a:t> </a:t>
            </a:r>
            <a:r>
              <a:rPr lang="vi-VN" sz="5400" b="1" dirty="0"/>
              <a:t>Từ đây trái tim chan chứa tình Người, đời con sống là cho Chúa thôi. Yêu con nên Chúa gọi mời, để nên chiên hy tế của Người. Ôi thân con đầy yếu đuối, nhờ ơn Thánh Chúa luôn cải </a:t>
            </a:r>
            <a:r>
              <a:rPr lang="vi-VN" sz="5400" b="1" dirty="0" smtClean="0"/>
              <a:t>hồi</a:t>
            </a:r>
            <a:r>
              <a:rPr lang="en-US" sz="5400" b="1" dirty="0" smtClean="0"/>
              <a:t>.</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679872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0920439" cy="6186309"/>
          </a:xfrm>
          <a:prstGeom prst="rect">
            <a:avLst/>
          </a:prstGeom>
        </p:spPr>
        <p:txBody>
          <a:bodyPr wrap="square">
            <a:spAutoFit/>
          </a:bodyPr>
          <a:lstStyle/>
          <a:p>
            <a:pPr algn="just"/>
            <a:r>
              <a:rPr lang="en-US" sz="6600" b="1" dirty="0" smtClean="0">
                <a:solidFill>
                  <a:srgbClr val="FF0000"/>
                </a:solidFill>
              </a:rPr>
              <a:t>ĐK</a:t>
            </a:r>
            <a:r>
              <a:rPr lang="en-US" sz="5400" b="1" dirty="0" smtClean="0">
                <a:solidFill>
                  <a:srgbClr val="FF0000"/>
                </a:solidFill>
              </a:rPr>
              <a:t>. </a:t>
            </a:r>
            <a:r>
              <a:rPr lang="vi-VN" sz="6600" b="1" dirty="0"/>
              <a:t>Chúa cất tiếng gọi con, đi làm chứng nhân Nước Trời. Phút thánh hiến từ đây, suốt đời không bao giờ đổi thay</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3577270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256</TotalTime>
  <Words>140</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Garamond</vt:lpstr>
      <vt:lpstr>Verdana</vt:lpstr>
      <vt:lpstr>Savon</vt:lpstr>
      <vt:lpstr>CHÚA CẤT TIẾNG GỌI CON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Windows User</cp:lastModifiedBy>
  <cp:revision>62</cp:revision>
  <dcterms:created xsi:type="dcterms:W3CDTF">2024-12-09T09:23:25Z</dcterms:created>
  <dcterms:modified xsi:type="dcterms:W3CDTF">2025-05-21T02:47:45Z</dcterms:modified>
</cp:coreProperties>
</file>