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org/sustainabledevelopment/fr/objectifs-de-developpement-durable/" TargetMode="External"/><Relationship Id="rId3" Type="http://schemas.openxmlformats.org/officeDocument/2006/relationships/hyperlink" Target="https://commons.wikimedia.org/wiki/File:17-objectifs-odd-unicef.png#/media/File:17-objectifs-odd-unicef.png" TargetMode="External"/><Relationship Id="rId4" Type="http://schemas.openxmlformats.org/officeDocument/2006/relationships/hyperlink" Target="https://youtu.be/MI6kUAu5Xu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8" name="Google Shape;218;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d4c2fbbb4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2d4c2fbbb4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latin typeface="Century Gothic"/>
              <a:ea typeface="Century Gothic"/>
              <a:cs typeface="Century Gothic"/>
              <a:sym typeface="Century 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d4c2fbbb4d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2d4c2fbbb4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fr-CA" sz="1100"/>
              <a:t>Ces logos représentent des enjeux. Décris ce que tu vois sur les différents logos.</a:t>
            </a:r>
            <a:endParaRPr/>
          </a:p>
          <a:p>
            <a:pPr indent="0" lvl="0" marL="0" marR="0" rtl="0" algn="l">
              <a:lnSpc>
                <a:spcPct val="100000"/>
              </a:lnSpc>
              <a:spcBef>
                <a:spcPts val="0"/>
              </a:spcBef>
              <a:spcAft>
                <a:spcPts val="0"/>
              </a:spcAft>
              <a:buClr>
                <a:srgbClr val="000000"/>
              </a:buClr>
              <a:buSzPts val="1400"/>
              <a:buFont typeface="Arial"/>
              <a:buNone/>
            </a:pPr>
            <a:r>
              <a:rPr lang="fr-CA"/>
              <a:t>Faire discuter les élèves sur ce qu’ils observent autour d’eux.</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d4c2fbbb4d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d4c2fbbb4d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3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5" name="Google Shape;265;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d4c2fbbb4d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2d4c2fbbb4d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7" name="Google Shape;147;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3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fr-CA">
                <a:solidFill>
                  <a:schemeClr val="dk1"/>
                </a:solidFill>
                <a:latin typeface="Century Gothic"/>
                <a:ea typeface="Century Gothic"/>
                <a:cs typeface="Century Gothic"/>
                <a:sym typeface="Century Gothic"/>
              </a:rPr>
              <a:t>Objectifs de développement durable</a:t>
            </a:r>
            <a:endParaRPr b="1">
              <a:solidFill>
                <a:schemeClr val="dk1"/>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chemeClr val="dk1"/>
              </a:buClr>
              <a:buSzPts val="1100"/>
              <a:buFont typeface="Century Gothic"/>
              <a:buChar char="➔"/>
            </a:pPr>
            <a:r>
              <a:rPr lang="fr-CA">
                <a:solidFill>
                  <a:schemeClr val="dk1"/>
                </a:solidFill>
                <a:latin typeface="Century Gothic"/>
                <a:ea typeface="Century Gothic"/>
                <a:cs typeface="Century Gothic"/>
                <a:sym typeface="Century Gothic"/>
              </a:rPr>
              <a:t>Présentation des </a:t>
            </a:r>
            <a:r>
              <a:rPr lang="fr-CA" u="sng">
                <a:solidFill>
                  <a:srgbClr val="1155CC"/>
                </a:solidFill>
                <a:latin typeface="Century Gothic"/>
                <a:ea typeface="Century Gothic"/>
                <a:cs typeface="Century Gothic"/>
                <a:sym typeface="Century Gothic"/>
                <a:hlinkClick r:id="rId2">
                  <a:extLst>
                    <a:ext uri="{A12FA001-AC4F-418D-AE19-62706E023703}">
                      <ahyp:hlinkClr val="tx"/>
                    </a:ext>
                  </a:extLst>
                </a:hlinkClick>
              </a:rPr>
              <a:t>objectifs de développement durable (ONU)</a:t>
            </a:r>
            <a:endParaRPr>
              <a:solidFill>
                <a:schemeClr val="dk1"/>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chemeClr val="dk1"/>
              </a:buClr>
              <a:buSzPts val="1100"/>
              <a:buFont typeface="Century Gothic"/>
              <a:buChar char="➔"/>
            </a:pPr>
            <a:r>
              <a:rPr lang="fr-CA" u="sng">
                <a:solidFill>
                  <a:srgbClr val="1155CC"/>
                </a:solidFill>
                <a:latin typeface="Century Gothic"/>
                <a:ea typeface="Century Gothic"/>
                <a:cs typeface="Century Gothic"/>
                <a:sym typeface="Century Gothic"/>
                <a:hlinkClick r:id="rId3">
                  <a:extLst>
                    <a:ext uri="{A12FA001-AC4F-418D-AE19-62706E023703}">
                      <ahyp:hlinkClr val="tx"/>
                    </a:ext>
                  </a:extLst>
                </a:hlinkClick>
              </a:rPr>
              <a:t>Illustration des objectifs de développement durable</a:t>
            </a:r>
            <a:endParaRPr>
              <a:solidFill>
                <a:schemeClr val="dk1"/>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chemeClr val="dk1"/>
              </a:buClr>
              <a:buSzPts val="1100"/>
              <a:buFont typeface="Century Gothic"/>
              <a:buChar char="➔"/>
            </a:pPr>
            <a:r>
              <a:rPr lang="fr-CA">
                <a:solidFill>
                  <a:schemeClr val="dk1"/>
                </a:solidFill>
                <a:latin typeface="Century Gothic"/>
                <a:ea typeface="Century Gothic"/>
                <a:cs typeface="Century Gothic"/>
                <a:sym typeface="Century Gothic"/>
              </a:rPr>
              <a:t>Capsule vidéo </a:t>
            </a:r>
            <a:r>
              <a:rPr lang="fr-CA" u="sng">
                <a:solidFill>
                  <a:srgbClr val="1155CC"/>
                </a:solidFill>
                <a:latin typeface="Century Gothic"/>
                <a:ea typeface="Century Gothic"/>
                <a:cs typeface="Century Gothic"/>
                <a:sym typeface="Century Gothic"/>
                <a:hlinkClick r:id="rId4">
                  <a:extLst>
                    <a:ext uri="{A12FA001-AC4F-418D-AE19-62706E023703}">
                      <ahyp:hlinkClr val="tx"/>
                    </a:ext>
                  </a:extLst>
                </a:hlinkClick>
              </a:rPr>
              <a:t>17 objectifs de développement durable</a:t>
            </a:r>
            <a:endParaRPr b="1">
              <a:solidFill>
                <a:schemeClr val="dk1"/>
              </a:solidFill>
              <a:latin typeface="Century Gothic"/>
              <a:ea typeface="Century Gothic"/>
              <a:cs typeface="Century Gothic"/>
              <a:sym typeface="Century 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type="blank">
  <p:cSld name="BLANK">
    <p:spTree>
      <p:nvGrpSpPr>
        <p:cNvPr id="9" name="Shape 9"/>
        <p:cNvGrpSpPr/>
        <p:nvPr/>
      </p:nvGrpSpPr>
      <p:grpSpPr>
        <a:xfrm>
          <a:off x="0" y="0"/>
          <a:ext cx="0" cy="0"/>
          <a:chOff x="0" y="0"/>
          <a:chExt cx="0" cy="0"/>
        </a:xfrm>
      </p:grpSpPr>
      <p:sp>
        <p:nvSpPr>
          <p:cNvPr id="10" name="Google Shape;10;p2"/>
          <p:cNvSpPr/>
          <p:nvPr/>
        </p:nvSpPr>
        <p:spPr>
          <a:xfrm rot="10800000">
            <a:off x="18" y="4453920"/>
            <a:ext cx="9143982" cy="689580"/>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 name="Google Shape;11;p2"/>
          <p:cNvCxnSpPr/>
          <p:nvPr/>
        </p:nvCxnSpPr>
        <p:spPr>
          <a:xfrm>
            <a:off x="967311" y="1440197"/>
            <a:ext cx="7209300" cy="0"/>
          </a:xfrm>
          <a:prstGeom prst="straightConnector1">
            <a:avLst/>
          </a:prstGeom>
          <a:noFill/>
          <a:ln cap="flat" cmpd="sng" w="19050">
            <a:solidFill>
              <a:schemeClr val="dk1"/>
            </a:solidFill>
            <a:prstDash val="solid"/>
            <a:round/>
            <a:headEnd len="sm" w="sm" type="none"/>
            <a:tailEnd len="sm" w="sm" type="none"/>
          </a:ln>
        </p:spPr>
      </p:cxnSp>
      <p:cxnSp>
        <p:nvCxnSpPr>
          <p:cNvPr id="12" name="Google Shape;12;p2"/>
          <p:cNvCxnSpPr/>
          <p:nvPr/>
        </p:nvCxnSpPr>
        <p:spPr>
          <a:xfrm>
            <a:off x="1057659" y="3223174"/>
            <a:ext cx="7209300" cy="0"/>
          </a:xfrm>
          <a:prstGeom prst="straightConnector1">
            <a:avLst/>
          </a:prstGeom>
          <a:noFill/>
          <a:ln cap="flat" cmpd="sng" w="19050">
            <a:solidFill>
              <a:schemeClr val="dk1"/>
            </a:solidFill>
            <a:prstDash val="solid"/>
            <a:round/>
            <a:headEnd len="sm" w="sm" type="none"/>
            <a:tailEnd len="sm" w="sm" type="none"/>
          </a:ln>
        </p:spPr>
      </p:cxnSp>
      <p:sp>
        <p:nvSpPr>
          <p:cNvPr id="13" name="Google Shape;13;p2"/>
          <p:cNvSpPr/>
          <p:nvPr/>
        </p:nvSpPr>
        <p:spPr>
          <a:xfrm>
            <a:off x="3573694" y="2929698"/>
            <a:ext cx="2177100" cy="5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 name="Google Shape;14;p2"/>
          <p:cNvSpPr txBox="1"/>
          <p:nvPr>
            <p:ph type="title"/>
          </p:nvPr>
        </p:nvSpPr>
        <p:spPr>
          <a:xfrm>
            <a:off x="1027300" y="1599688"/>
            <a:ext cx="7269900" cy="1464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4700"/>
              <a:buFont typeface="Fira Sans"/>
              <a:buNone/>
              <a:defRPr b="1" sz="4700">
                <a:latin typeface="Fira Sans"/>
                <a:ea typeface="Fira Sans"/>
                <a:cs typeface="Fira Sans"/>
                <a:sym typeface="Fira Sans"/>
              </a:defRPr>
            </a:lvl2pPr>
            <a:lvl3pPr lvl="2" algn="ctr">
              <a:lnSpc>
                <a:spcPct val="100000"/>
              </a:lnSpc>
              <a:spcBef>
                <a:spcPts val="0"/>
              </a:spcBef>
              <a:spcAft>
                <a:spcPts val="0"/>
              </a:spcAft>
              <a:buSzPts val="4700"/>
              <a:buFont typeface="Fira Sans"/>
              <a:buNone/>
              <a:defRPr b="1" sz="4700">
                <a:latin typeface="Fira Sans"/>
                <a:ea typeface="Fira Sans"/>
                <a:cs typeface="Fira Sans"/>
                <a:sym typeface="Fira Sans"/>
              </a:defRPr>
            </a:lvl3pPr>
            <a:lvl4pPr lvl="3" algn="ctr">
              <a:lnSpc>
                <a:spcPct val="100000"/>
              </a:lnSpc>
              <a:spcBef>
                <a:spcPts val="0"/>
              </a:spcBef>
              <a:spcAft>
                <a:spcPts val="0"/>
              </a:spcAft>
              <a:buSzPts val="4700"/>
              <a:buFont typeface="Fira Sans"/>
              <a:buNone/>
              <a:defRPr b="1" sz="4700">
                <a:latin typeface="Fira Sans"/>
                <a:ea typeface="Fira Sans"/>
                <a:cs typeface="Fira Sans"/>
                <a:sym typeface="Fira Sans"/>
              </a:defRPr>
            </a:lvl4pPr>
            <a:lvl5pPr lvl="4" algn="ctr">
              <a:lnSpc>
                <a:spcPct val="100000"/>
              </a:lnSpc>
              <a:spcBef>
                <a:spcPts val="0"/>
              </a:spcBef>
              <a:spcAft>
                <a:spcPts val="0"/>
              </a:spcAft>
              <a:buSzPts val="4700"/>
              <a:buFont typeface="Fira Sans"/>
              <a:buNone/>
              <a:defRPr b="1" sz="4700">
                <a:latin typeface="Fira Sans"/>
                <a:ea typeface="Fira Sans"/>
                <a:cs typeface="Fira Sans"/>
                <a:sym typeface="Fira Sans"/>
              </a:defRPr>
            </a:lvl5pPr>
            <a:lvl6pPr lvl="5" algn="ctr">
              <a:lnSpc>
                <a:spcPct val="100000"/>
              </a:lnSpc>
              <a:spcBef>
                <a:spcPts val="0"/>
              </a:spcBef>
              <a:spcAft>
                <a:spcPts val="0"/>
              </a:spcAft>
              <a:buSzPts val="4700"/>
              <a:buFont typeface="Fira Sans"/>
              <a:buNone/>
              <a:defRPr b="1" sz="4700">
                <a:latin typeface="Fira Sans"/>
                <a:ea typeface="Fira Sans"/>
                <a:cs typeface="Fira Sans"/>
                <a:sym typeface="Fira Sans"/>
              </a:defRPr>
            </a:lvl6pPr>
            <a:lvl7pPr lvl="6" algn="ctr">
              <a:lnSpc>
                <a:spcPct val="100000"/>
              </a:lnSpc>
              <a:spcBef>
                <a:spcPts val="0"/>
              </a:spcBef>
              <a:spcAft>
                <a:spcPts val="0"/>
              </a:spcAft>
              <a:buSzPts val="4700"/>
              <a:buFont typeface="Fira Sans"/>
              <a:buNone/>
              <a:defRPr b="1" sz="4700">
                <a:latin typeface="Fira Sans"/>
                <a:ea typeface="Fira Sans"/>
                <a:cs typeface="Fira Sans"/>
                <a:sym typeface="Fira Sans"/>
              </a:defRPr>
            </a:lvl7pPr>
            <a:lvl8pPr lvl="7" algn="ctr">
              <a:lnSpc>
                <a:spcPct val="100000"/>
              </a:lnSpc>
              <a:spcBef>
                <a:spcPts val="0"/>
              </a:spcBef>
              <a:spcAft>
                <a:spcPts val="0"/>
              </a:spcAft>
              <a:buSzPts val="4700"/>
              <a:buFont typeface="Fira Sans"/>
              <a:buNone/>
              <a:defRPr b="1" sz="4700">
                <a:latin typeface="Fira Sans"/>
                <a:ea typeface="Fira Sans"/>
                <a:cs typeface="Fira Sans"/>
                <a:sym typeface="Fira Sans"/>
              </a:defRPr>
            </a:lvl8pPr>
            <a:lvl9pPr lvl="8" algn="ctr">
              <a:lnSpc>
                <a:spcPct val="100000"/>
              </a:lnSpc>
              <a:spcBef>
                <a:spcPts val="0"/>
              </a:spcBef>
              <a:spcAft>
                <a:spcPts val="0"/>
              </a:spcAft>
              <a:buSzPts val="4700"/>
              <a:buFont typeface="Fira Sans"/>
              <a:buNone/>
              <a:defRPr b="1" sz="4700">
                <a:latin typeface="Fira Sans"/>
                <a:ea typeface="Fira Sans"/>
                <a:cs typeface="Fira Sans"/>
                <a:sym typeface="Fira Sans"/>
              </a:defRPr>
            </a:lvl9pPr>
          </a:lstStyle>
          <a:p/>
        </p:txBody>
      </p:sp>
      <p:pic>
        <p:nvPicPr>
          <p:cNvPr id="15" name="Google Shape;15;p2"/>
          <p:cNvPicPr preferRelativeResize="0"/>
          <p:nvPr/>
        </p:nvPicPr>
        <p:blipFill rotWithShape="1">
          <a:blip r:embed="rId2">
            <a:alphaModFix/>
          </a:blip>
          <a:srcRect b="0" l="0" r="0" t="0"/>
          <a:stretch/>
        </p:blipFill>
        <p:spPr>
          <a:xfrm>
            <a:off x="8266945" y="4612201"/>
            <a:ext cx="788383" cy="373024"/>
          </a:xfrm>
          <a:prstGeom prst="rect">
            <a:avLst/>
          </a:prstGeom>
          <a:noFill/>
          <a:ln>
            <a:noFill/>
          </a:ln>
        </p:spPr>
      </p:pic>
      <p:pic>
        <p:nvPicPr>
          <p:cNvPr id="16" name="Google Shape;16;p2"/>
          <p:cNvPicPr preferRelativeResize="0"/>
          <p:nvPr/>
        </p:nvPicPr>
        <p:blipFill rotWithShape="1">
          <a:blip r:embed="rId3">
            <a:alphaModFix/>
          </a:blip>
          <a:srcRect b="0" l="0" r="0" t="0"/>
          <a:stretch/>
        </p:blipFill>
        <p:spPr>
          <a:xfrm>
            <a:off x="111100" y="4710125"/>
            <a:ext cx="308050" cy="310676"/>
          </a:xfrm>
          <a:prstGeom prst="rect">
            <a:avLst/>
          </a:prstGeom>
          <a:noFill/>
          <a:ln>
            <a:noFill/>
          </a:ln>
        </p:spPr>
      </p:pic>
      <p:sp>
        <p:nvSpPr>
          <p:cNvPr id="17" name="Google Shape;17;p2"/>
          <p:cNvSpPr txBox="1"/>
          <p:nvPr>
            <p:ph idx="1" type="subTitle"/>
          </p:nvPr>
        </p:nvSpPr>
        <p:spPr>
          <a:xfrm>
            <a:off x="3709700" y="3027050"/>
            <a:ext cx="1904400" cy="393600"/>
          </a:xfrm>
          <a:prstGeom prst="rect">
            <a:avLst/>
          </a:prstGeom>
          <a:noFill/>
          <a:ln>
            <a:noFill/>
          </a:ln>
        </p:spPr>
        <p:txBody>
          <a:bodyPr anchorCtr="0" anchor="ctr" bIns="91425" lIns="91425" spcFirstLastPara="1" rIns="91425" wrap="square" tIns="91425">
            <a:normAutofit/>
          </a:bodyPr>
          <a:lstStyle>
            <a:lvl1pPr lvl="0" algn="ctr">
              <a:lnSpc>
                <a:spcPct val="115000"/>
              </a:lnSpc>
              <a:spcBef>
                <a:spcPts val="0"/>
              </a:spcBef>
              <a:spcAft>
                <a:spcPts val="0"/>
              </a:spcAft>
              <a:buClr>
                <a:schemeClr val="lt1"/>
              </a:buClr>
              <a:buSzPts val="2200"/>
              <a:buNone/>
              <a:defRPr b="1" sz="2200">
                <a:solidFill>
                  <a:schemeClr val="lt1"/>
                </a:solidFill>
              </a:defRPr>
            </a:lvl1pPr>
            <a:lvl2pPr lvl="1" algn="ctr">
              <a:lnSpc>
                <a:spcPct val="115000"/>
              </a:lnSpc>
              <a:spcBef>
                <a:spcPts val="0"/>
              </a:spcBef>
              <a:spcAft>
                <a:spcPts val="0"/>
              </a:spcAft>
              <a:buClr>
                <a:schemeClr val="lt1"/>
              </a:buClr>
              <a:buSzPts val="1800"/>
              <a:buNone/>
              <a:defRPr b="1" sz="1800">
                <a:solidFill>
                  <a:schemeClr val="lt1"/>
                </a:solidFill>
              </a:defRPr>
            </a:lvl2pPr>
            <a:lvl3pPr lvl="2" algn="ctr">
              <a:lnSpc>
                <a:spcPct val="115000"/>
              </a:lnSpc>
              <a:spcBef>
                <a:spcPts val="0"/>
              </a:spcBef>
              <a:spcAft>
                <a:spcPts val="0"/>
              </a:spcAft>
              <a:buClr>
                <a:schemeClr val="lt1"/>
              </a:buClr>
              <a:buSzPts val="1800"/>
              <a:buNone/>
              <a:defRPr b="1" sz="1800">
                <a:solidFill>
                  <a:schemeClr val="lt1"/>
                </a:solidFill>
              </a:defRPr>
            </a:lvl3pPr>
            <a:lvl4pPr lvl="3" algn="ctr">
              <a:lnSpc>
                <a:spcPct val="115000"/>
              </a:lnSpc>
              <a:spcBef>
                <a:spcPts val="0"/>
              </a:spcBef>
              <a:spcAft>
                <a:spcPts val="0"/>
              </a:spcAft>
              <a:buClr>
                <a:schemeClr val="lt1"/>
              </a:buClr>
              <a:buSzPts val="1800"/>
              <a:buNone/>
              <a:defRPr b="1" sz="1800">
                <a:solidFill>
                  <a:schemeClr val="lt1"/>
                </a:solidFill>
              </a:defRPr>
            </a:lvl4pPr>
            <a:lvl5pPr lvl="4" algn="ctr">
              <a:lnSpc>
                <a:spcPct val="115000"/>
              </a:lnSpc>
              <a:spcBef>
                <a:spcPts val="0"/>
              </a:spcBef>
              <a:spcAft>
                <a:spcPts val="0"/>
              </a:spcAft>
              <a:buClr>
                <a:schemeClr val="lt1"/>
              </a:buClr>
              <a:buSzPts val="1800"/>
              <a:buNone/>
              <a:defRPr b="1" sz="1800">
                <a:solidFill>
                  <a:schemeClr val="lt1"/>
                </a:solidFill>
              </a:defRPr>
            </a:lvl5pPr>
            <a:lvl6pPr lvl="5" algn="ctr">
              <a:lnSpc>
                <a:spcPct val="115000"/>
              </a:lnSpc>
              <a:spcBef>
                <a:spcPts val="0"/>
              </a:spcBef>
              <a:spcAft>
                <a:spcPts val="0"/>
              </a:spcAft>
              <a:buClr>
                <a:schemeClr val="lt1"/>
              </a:buClr>
              <a:buSzPts val="1800"/>
              <a:buNone/>
              <a:defRPr b="1" sz="1800">
                <a:solidFill>
                  <a:schemeClr val="lt1"/>
                </a:solidFill>
              </a:defRPr>
            </a:lvl6pPr>
            <a:lvl7pPr lvl="6" algn="ctr">
              <a:lnSpc>
                <a:spcPct val="115000"/>
              </a:lnSpc>
              <a:spcBef>
                <a:spcPts val="0"/>
              </a:spcBef>
              <a:spcAft>
                <a:spcPts val="0"/>
              </a:spcAft>
              <a:buClr>
                <a:schemeClr val="lt1"/>
              </a:buClr>
              <a:buSzPts val="1800"/>
              <a:buNone/>
              <a:defRPr b="1" sz="1800">
                <a:solidFill>
                  <a:schemeClr val="lt1"/>
                </a:solidFill>
              </a:defRPr>
            </a:lvl7pPr>
            <a:lvl8pPr lvl="7" algn="ctr">
              <a:lnSpc>
                <a:spcPct val="115000"/>
              </a:lnSpc>
              <a:spcBef>
                <a:spcPts val="0"/>
              </a:spcBef>
              <a:spcAft>
                <a:spcPts val="0"/>
              </a:spcAft>
              <a:buClr>
                <a:schemeClr val="lt1"/>
              </a:buClr>
              <a:buSzPts val="1800"/>
              <a:buNone/>
              <a:defRPr b="1" sz="1800">
                <a:solidFill>
                  <a:schemeClr val="lt1"/>
                </a:solidFill>
              </a:defRPr>
            </a:lvl8pPr>
            <a:lvl9pPr lvl="8" algn="ctr">
              <a:lnSpc>
                <a:spcPct val="115000"/>
              </a:lnSpc>
              <a:spcBef>
                <a:spcPts val="0"/>
              </a:spcBef>
              <a:spcAft>
                <a:spcPts val="0"/>
              </a:spcAft>
              <a:buClr>
                <a:schemeClr val="lt1"/>
              </a:buClr>
              <a:buSzPts val="1800"/>
              <a:buNone/>
              <a:defRPr b="1" sz="1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3 question bas de page">
  <p:cSld name="TITLE_AND_BODY_1">
    <p:spTree>
      <p:nvGrpSpPr>
        <p:cNvPr id="83" name="Shape 83"/>
        <p:cNvGrpSpPr/>
        <p:nvPr/>
      </p:nvGrpSpPr>
      <p:grpSpPr>
        <a:xfrm>
          <a:off x="0" y="0"/>
          <a:ext cx="0" cy="0"/>
          <a:chOff x="0" y="0"/>
          <a:chExt cx="0" cy="0"/>
        </a:xfrm>
      </p:grpSpPr>
      <p:sp>
        <p:nvSpPr>
          <p:cNvPr id="84" name="Google Shape;84;p11"/>
          <p:cNvSpPr/>
          <p:nvPr/>
        </p:nvSpPr>
        <p:spPr>
          <a:xfrm>
            <a:off x="-25" y="4604700"/>
            <a:ext cx="9144000" cy="538800"/>
          </a:xfrm>
          <a:prstGeom prst="rec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1"/>
          <p:cNvSpPr/>
          <p:nvPr/>
        </p:nvSpPr>
        <p:spPr>
          <a:xfrm>
            <a:off x="0" y="4604700"/>
            <a:ext cx="9144000" cy="538800"/>
          </a:xfrm>
          <a:prstGeom prst="rect">
            <a:avLst/>
          </a:prstGeom>
          <a:solidFill>
            <a:srgbClr val="000000">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6" name="Google Shape;86;p11"/>
          <p:cNvPicPr preferRelativeResize="0"/>
          <p:nvPr/>
        </p:nvPicPr>
        <p:blipFill rotWithShape="1">
          <a:blip r:embed="rId2">
            <a:alphaModFix/>
          </a:blip>
          <a:srcRect b="0" l="0" r="0" t="0"/>
          <a:stretch/>
        </p:blipFill>
        <p:spPr>
          <a:xfrm rot="965337">
            <a:off x="98179" y="3530850"/>
            <a:ext cx="1269777" cy="1722250"/>
          </a:xfrm>
          <a:prstGeom prst="rect">
            <a:avLst/>
          </a:prstGeom>
          <a:noFill/>
          <a:ln>
            <a:noFill/>
          </a:ln>
        </p:spPr>
      </p:pic>
      <p:sp>
        <p:nvSpPr>
          <p:cNvPr id="87" name="Google Shape;87;p11"/>
          <p:cNvSpPr txBox="1"/>
          <p:nvPr>
            <p:ph idx="1" type="subTitle"/>
          </p:nvPr>
        </p:nvSpPr>
        <p:spPr>
          <a:xfrm>
            <a:off x="1331875" y="4677300"/>
            <a:ext cx="7689300" cy="3936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Clr>
                <a:schemeClr val="lt1"/>
              </a:buClr>
              <a:buSzPts val="2100"/>
              <a:buNone/>
              <a:defRPr b="1" sz="21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cxnSp>
        <p:nvCxnSpPr>
          <p:cNvPr id="88" name="Google Shape;88;p11"/>
          <p:cNvCxnSpPr/>
          <p:nvPr/>
        </p:nvCxnSpPr>
        <p:spPr>
          <a:xfrm>
            <a:off x="149325" y="164725"/>
            <a:ext cx="3154500" cy="0"/>
          </a:xfrm>
          <a:prstGeom prst="straightConnector1">
            <a:avLst/>
          </a:prstGeom>
          <a:noFill/>
          <a:ln cap="flat" cmpd="sng" w="19050">
            <a:solidFill>
              <a:schemeClr val="dk1"/>
            </a:solidFill>
            <a:prstDash val="solid"/>
            <a:round/>
            <a:headEnd len="sm" w="sm" type="none"/>
            <a:tailEnd len="sm" w="sm" type="none"/>
          </a:ln>
        </p:spPr>
      </p:cxnSp>
      <p:cxnSp>
        <p:nvCxnSpPr>
          <p:cNvPr id="89" name="Google Shape;89;p11"/>
          <p:cNvCxnSpPr/>
          <p:nvPr/>
        </p:nvCxnSpPr>
        <p:spPr>
          <a:xfrm>
            <a:off x="150321" y="783600"/>
            <a:ext cx="3153000" cy="0"/>
          </a:xfrm>
          <a:prstGeom prst="straightConnector1">
            <a:avLst/>
          </a:prstGeom>
          <a:noFill/>
          <a:ln cap="flat" cmpd="sng" w="19050">
            <a:solidFill>
              <a:schemeClr val="dk1"/>
            </a:solidFill>
            <a:prstDash val="solid"/>
            <a:round/>
            <a:headEnd len="sm" w="sm" type="none"/>
            <a:tailEnd len="sm" w="sm" type="none"/>
          </a:ln>
        </p:spPr>
      </p:cxnSp>
      <p:sp>
        <p:nvSpPr>
          <p:cNvPr id="90" name="Google Shape;90;p11"/>
          <p:cNvSpPr txBox="1"/>
          <p:nvPr>
            <p:ph type="title"/>
          </p:nvPr>
        </p:nvSpPr>
        <p:spPr>
          <a:xfrm>
            <a:off x="149725" y="257550"/>
            <a:ext cx="3153000" cy="411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91" name="Google Shape;91;p11"/>
          <p:cNvSpPr txBox="1"/>
          <p:nvPr>
            <p:ph idx="12" type="sldNum"/>
          </p:nvPr>
        </p:nvSpPr>
        <p:spPr>
          <a:xfrm>
            <a:off x="8531333" y="4677292"/>
            <a:ext cx="548700" cy="393600"/>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solidFill>
          <a:schemeClr val="accent1"/>
        </a:solidFill>
      </p:bgPr>
    </p:bg>
    <p:spTree>
      <p:nvGrpSpPr>
        <p:cNvPr id="92" name="Shape 92"/>
        <p:cNvGrpSpPr/>
        <p:nvPr/>
      </p:nvGrpSpPr>
      <p:grpSpPr>
        <a:xfrm>
          <a:off x="0" y="0"/>
          <a:ext cx="0" cy="0"/>
          <a:chOff x="0" y="0"/>
          <a:chExt cx="0" cy="0"/>
        </a:xfrm>
      </p:grpSpPr>
      <p:sp>
        <p:nvSpPr>
          <p:cNvPr id="93" name="Google Shape;93;p12"/>
          <p:cNvSpPr/>
          <p:nvPr/>
        </p:nvSpPr>
        <p:spPr>
          <a:xfrm>
            <a:off x="782225" y="778096"/>
            <a:ext cx="7579546" cy="3864638"/>
          </a:xfrm>
          <a:custGeom>
            <a:rect b="b" l="l" r="r" t="t"/>
            <a:pathLst>
              <a:path extrusionOk="0" h="1831582" w="3592202">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 name="Google Shape;94;p12"/>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 name="Google Shape;95;p12"/>
          <p:cNvSpPr/>
          <p:nvPr/>
        </p:nvSpPr>
        <p:spPr>
          <a:xfrm>
            <a:off x="7460343" y="542436"/>
            <a:ext cx="814257" cy="1022479"/>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 name="Google Shape;96;p12"/>
          <p:cNvSpPr/>
          <p:nvPr/>
        </p:nvSpPr>
        <p:spPr>
          <a:xfrm>
            <a:off x="8121968" y="821005"/>
            <a:ext cx="185720" cy="33582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 name="Google Shape;97;p12"/>
          <p:cNvSpPr/>
          <p:nvPr/>
        </p:nvSpPr>
        <p:spPr>
          <a:xfrm>
            <a:off x="2947917" y="505266"/>
            <a:ext cx="831121" cy="96144"/>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 name="Google Shape;98;p12"/>
          <p:cNvSpPr/>
          <p:nvPr/>
        </p:nvSpPr>
        <p:spPr>
          <a:xfrm>
            <a:off x="3868218" y="487291"/>
            <a:ext cx="278364" cy="43099"/>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 name="Google Shape;99;p12"/>
          <p:cNvSpPr/>
          <p:nvPr/>
        </p:nvSpPr>
        <p:spPr>
          <a:xfrm>
            <a:off x="3549755" y="4514760"/>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 name="Google Shape;100;p12"/>
          <p:cNvSpPr/>
          <p:nvPr/>
        </p:nvSpPr>
        <p:spPr>
          <a:xfrm>
            <a:off x="3925109" y="4621068"/>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12"/>
          <p:cNvSpPr txBox="1"/>
          <p:nvPr>
            <p:ph type="ctrTitle"/>
          </p:nvPr>
        </p:nvSpPr>
        <p:spPr>
          <a:xfrm>
            <a:off x="1867900" y="1731475"/>
            <a:ext cx="5408100" cy="1680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6800"/>
              <a:buNone/>
              <a:defRPr sz="6800"/>
            </a:lvl1pPr>
            <a:lvl2pPr lvl="1" algn="ctr">
              <a:lnSpc>
                <a:spcPct val="90000"/>
              </a:lnSpc>
              <a:spcBef>
                <a:spcPts val="0"/>
              </a:spcBef>
              <a:spcAft>
                <a:spcPts val="0"/>
              </a:spcAft>
              <a:buSzPts val="6800"/>
              <a:buNone/>
              <a:defRPr sz="6800"/>
            </a:lvl2pPr>
            <a:lvl3pPr lvl="2" algn="ctr">
              <a:lnSpc>
                <a:spcPct val="90000"/>
              </a:lnSpc>
              <a:spcBef>
                <a:spcPts val="0"/>
              </a:spcBef>
              <a:spcAft>
                <a:spcPts val="0"/>
              </a:spcAft>
              <a:buSzPts val="6800"/>
              <a:buNone/>
              <a:defRPr sz="6800"/>
            </a:lvl3pPr>
            <a:lvl4pPr lvl="3" algn="ctr">
              <a:lnSpc>
                <a:spcPct val="90000"/>
              </a:lnSpc>
              <a:spcBef>
                <a:spcPts val="0"/>
              </a:spcBef>
              <a:spcAft>
                <a:spcPts val="0"/>
              </a:spcAft>
              <a:buSzPts val="6800"/>
              <a:buNone/>
              <a:defRPr sz="6800"/>
            </a:lvl4pPr>
            <a:lvl5pPr lvl="4" algn="ctr">
              <a:lnSpc>
                <a:spcPct val="90000"/>
              </a:lnSpc>
              <a:spcBef>
                <a:spcPts val="0"/>
              </a:spcBef>
              <a:spcAft>
                <a:spcPts val="0"/>
              </a:spcAft>
              <a:buSzPts val="6800"/>
              <a:buNone/>
              <a:defRPr sz="6800"/>
            </a:lvl5pPr>
            <a:lvl6pPr lvl="5" algn="ctr">
              <a:lnSpc>
                <a:spcPct val="90000"/>
              </a:lnSpc>
              <a:spcBef>
                <a:spcPts val="0"/>
              </a:spcBef>
              <a:spcAft>
                <a:spcPts val="0"/>
              </a:spcAft>
              <a:buSzPts val="6800"/>
              <a:buNone/>
              <a:defRPr sz="6800"/>
            </a:lvl6pPr>
            <a:lvl7pPr lvl="6" algn="ctr">
              <a:lnSpc>
                <a:spcPct val="90000"/>
              </a:lnSpc>
              <a:spcBef>
                <a:spcPts val="0"/>
              </a:spcBef>
              <a:spcAft>
                <a:spcPts val="0"/>
              </a:spcAft>
              <a:buSzPts val="6800"/>
              <a:buNone/>
              <a:defRPr sz="6800"/>
            </a:lvl7pPr>
            <a:lvl8pPr lvl="7" algn="ctr">
              <a:lnSpc>
                <a:spcPct val="90000"/>
              </a:lnSpc>
              <a:spcBef>
                <a:spcPts val="0"/>
              </a:spcBef>
              <a:spcAft>
                <a:spcPts val="0"/>
              </a:spcAft>
              <a:buSzPts val="6800"/>
              <a:buNone/>
              <a:defRPr sz="6800"/>
            </a:lvl8pPr>
            <a:lvl9pPr lvl="8" algn="ctr">
              <a:lnSpc>
                <a:spcPct val="90000"/>
              </a:lnSpc>
              <a:spcBef>
                <a:spcPts val="0"/>
              </a:spcBef>
              <a:spcAft>
                <a:spcPts val="0"/>
              </a:spcAft>
              <a:buSzPts val="6800"/>
              <a:buNone/>
              <a:defRPr sz="6800"/>
            </a:lvl9pPr>
          </a:lstStyle>
          <a:p/>
        </p:txBody>
      </p:sp>
      <p:sp>
        <p:nvSpPr>
          <p:cNvPr id="102" name="Google Shape;102;p12"/>
          <p:cNvSpPr/>
          <p:nvPr/>
        </p:nvSpPr>
        <p:spPr>
          <a:xfrm rot="-871776">
            <a:off x="594544" y="662599"/>
            <a:ext cx="1234918" cy="1390637"/>
          </a:xfrm>
          <a:custGeom>
            <a:rect b="b" l="l" r="r" t="t"/>
            <a:pathLst>
              <a:path extrusionOk="0" h="658270" w="584559">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 name="Google Shape;103;p12"/>
          <p:cNvSpPr/>
          <p:nvPr/>
        </p:nvSpPr>
        <p:spPr>
          <a:xfrm rot="-5400000">
            <a:off x="546000" y="3237680"/>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 name="Google Shape;104;p12"/>
          <p:cNvSpPr/>
          <p:nvPr/>
        </p:nvSpPr>
        <p:spPr>
          <a:xfrm rot="1737742">
            <a:off x="7950210" y="3938411"/>
            <a:ext cx="211749" cy="2681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_AND_BODY_2">
    <p:spTree>
      <p:nvGrpSpPr>
        <p:cNvPr id="105" name="Shape 105"/>
        <p:cNvGrpSpPr/>
        <p:nvPr/>
      </p:nvGrpSpPr>
      <p:grpSpPr>
        <a:xfrm>
          <a:off x="0" y="0"/>
          <a:ext cx="0" cy="0"/>
          <a:chOff x="0" y="0"/>
          <a:chExt cx="0" cy="0"/>
        </a:xfrm>
      </p:grpSpPr>
      <p:sp>
        <p:nvSpPr>
          <p:cNvPr id="106" name="Google Shape;106;p13"/>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 name="Google Shape;107;p13"/>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 name="Google Shape;108;p13"/>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 name="Google Shape;109;p13"/>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110" name="Google Shape;110;p13"/>
          <p:cNvSpPr txBox="1"/>
          <p:nvPr>
            <p:ph idx="1" type="body"/>
          </p:nvPr>
        </p:nvSpPr>
        <p:spPr>
          <a:xfrm>
            <a:off x="1188175" y="1506350"/>
            <a:ext cx="6426300" cy="2840400"/>
          </a:xfrm>
          <a:prstGeom prst="rect">
            <a:avLst/>
          </a:prstGeom>
          <a:noFill/>
          <a:ln>
            <a:noFill/>
          </a:ln>
        </p:spPr>
        <p:txBody>
          <a:bodyPr anchorCtr="0" anchor="t" bIns="0" lIns="0" spcFirstLastPara="1" rIns="0" wrap="square" tIns="0">
            <a:noAutofit/>
          </a:bodyPr>
          <a:lstStyle>
            <a:lvl1pPr indent="-368300" lvl="0" marL="457200" algn="l">
              <a:lnSpc>
                <a:spcPct val="100000"/>
              </a:lnSpc>
              <a:spcBef>
                <a:spcPts val="0"/>
              </a:spcBef>
              <a:spcAft>
                <a:spcPts val="0"/>
              </a:spcAft>
              <a:buSzPts val="2200"/>
              <a:buChar char="✗"/>
              <a:defRPr/>
            </a:lvl1pPr>
            <a:lvl2pPr indent="-368300" lvl="1" marL="914400" algn="l">
              <a:lnSpc>
                <a:spcPct val="100000"/>
              </a:lnSpc>
              <a:spcBef>
                <a:spcPts val="1000"/>
              </a:spcBef>
              <a:spcAft>
                <a:spcPts val="0"/>
              </a:spcAft>
              <a:buSzPts val="2200"/>
              <a:buChar char="✗"/>
              <a:defRPr/>
            </a:lvl2pPr>
            <a:lvl3pPr indent="-368300" lvl="2" marL="1371600" algn="l">
              <a:lnSpc>
                <a:spcPct val="100000"/>
              </a:lnSpc>
              <a:spcBef>
                <a:spcPts val="1000"/>
              </a:spcBef>
              <a:spcAft>
                <a:spcPts val="0"/>
              </a:spcAft>
              <a:buSzPts val="2200"/>
              <a:buChar char="■"/>
              <a:defRPr/>
            </a:lvl3pPr>
            <a:lvl4pPr indent="-368300" lvl="3" marL="1828800" algn="l">
              <a:lnSpc>
                <a:spcPct val="100000"/>
              </a:lnSpc>
              <a:spcBef>
                <a:spcPts val="1000"/>
              </a:spcBef>
              <a:spcAft>
                <a:spcPts val="0"/>
              </a:spcAft>
              <a:buSzPts val="2200"/>
              <a:buChar char="●"/>
              <a:defRPr/>
            </a:lvl4pPr>
            <a:lvl5pPr indent="-368300" lvl="4" marL="2286000" algn="l">
              <a:lnSpc>
                <a:spcPct val="100000"/>
              </a:lnSpc>
              <a:spcBef>
                <a:spcPts val="1000"/>
              </a:spcBef>
              <a:spcAft>
                <a:spcPts val="0"/>
              </a:spcAft>
              <a:buSzPts val="2200"/>
              <a:buChar char="○"/>
              <a:defRPr/>
            </a:lvl5pPr>
            <a:lvl6pPr indent="-368300" lvl="5" marL="2743200" algn="l">
              <a:lnSpc>
                <a:spcPct val="100000"/>
              </a:lnSpc>
              <a:spcBef>
                <a:spcPts val="1000"/>
              </a:spcBef>
              <a:spcAft>
                <a:spcPts val="0"/>
              </a:spcAft>
              <a:buSzPts val="2200"/>
              <a:buChar char="■"/>
              <a:defRPr/>
            </a:lvl6pPr>
            <a:lvl7pPr indent="-368300" lvl="6" marL="3200400" algn="l">
              <a:lnSpc>
                <a:spcPct val="100000"/>
              </a:lnSpc>
              <a:spcBef>
                <a:spcPts val="1000"/>
              </a:spcBef>
              <a:spcAft>
                <a:spcPts val="0"/>
              </a:spcAft>
              <a:buSzPts val="2200"/>
              <a:buChar char="●"/>
              <a:defRPr/>
            </a:lvl7pPr>
            <a:lvl8pPr indent="-368300" lvl="7" marL="3657600" algn="l">
              <a:lnSpc>
                <a:spcPct val="100000"/>
              </a:lnSpc>
              <a:spcBef>
                <a:spcPts val="1000"/>
              </a:spcBef>
              <a:spcAft>
                <a:spcPts val="0"/>
              </a:spcAft>
              <a:buSzPts val="2200"/>
              <a:buChar char="○"/>
              <a:defRPr/>
            </a:lvl8pPr>
            <a:lvl9pPr indent="-368300" lvl="8" marL="4114800" algn="l">
              <a:lnSpc>
                <a:spcPct val="100000"/>
              </a:lnSpc>
              <a:spcBef>
                <a:spcPts val="1000"/>
              </a:spcBef>
              <a:spcAft>
                <a:spcPts val="1000"/>
              </a:spcAft>
              <a:buSzPts val="2200"/>
              <a:buChar char="■"/>
              <a:defRPr/>
            </a:lvl9pPr>
          </a:lstStyle>
          <a:p/>
        </p:txBody>
      </p:sp>
      <p:sp>
        <p:nvSpPr>
          <p:cNvPr id="111" name="Google Shape;111;p13"/>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fr-CA"/>
              <a:t>‹#›</a:t>
            </a:fld>
            <a:endParaRPr/>
          </a:p>
        </p:txBody>
      </p:sp>
      <p:sp>
        <p:nvSpPr>
          <p:cNvPr id="112" name="Google Shape;112;p13"/>
          <p:cNvSpPr/>
          <p:nvPr/>
        </p:nvSpPr>
        <p:spPr>
          <a:xfrm>
            <a:off x="3215361" y="371192"/>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 name="Google Shape;113;p13"/>
          <p:cNvSpPr/>
          <p:nvPr/>
        </p:nvSpPr>
        <p:spPr>
          <a:xfrm>
            <a:off x="4695254" y="40455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 name="Google Shape;114;p13"/>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 name="Google Shape;115;p13"/>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 name="Google Shape;116;p13"/>
          <p:cNvSpPr/>
          <p:nvPr/>
        </p:nvSpPr>
        <p:spPr>
          <a:xfrm>
            <a:off x="8578274" y="29574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 name="Google Shape;117;p13"/>
          <p:cNvSpPr/>
          <p:nvPr/>
        </p:nvSpPr>
        <p:spPr>
          <a:xfrm>
            <a:off x="4853896" y="460730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 name="Google Shape;118;p13"/>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9" name="Shape 119"/>
        <p:cNvGrpSpPr/>
        <p:nvPr/>
      </p:nvGrpSpPr>
      <p:grpSpPr>
        <a:xfrm>
          <a:off x="0" y="0"/>
          <a:ext cx="0" cy="0"/>
          <a:chOff x="0" y="0"/>
          <a:chExt cx="0" cy="0"/>
        </a:xfrm>
      </p:grpSpPr>
      <p:sp>
        <p:nvSpPr>
          <p:cNvPr id="120" name="Google Shape;120;p14"/>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 name="Google Shape;121;p14"/>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 name="Google Shape;122;p14"/>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 name="Google Shape;123;p14"/>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124" name="Google Shape;124;p14"/>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fr-CA"/>
              <a:t>‹#›</a:t>
            </a:fld>
            <a:endParaRPr/>
          </a:p>
        </p:txBody>
      </p:sp>
      <p:sp>
        <p:nvSpPr>
          <p:cNvPr id="125" name="Google Shape;125;p14"/>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 name="Google Shape;126;p14"/>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 name="Google Shape;127;p14"/>
          <p:cNvSpPr/>
          <p:nvPr/>
        </p:nvSpPr>
        <p:spPr>
          <a:xfrm>
            <a:off x="2910561" y="377935"/>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8" name="Google Shape;128;p14"/>
          <p:cNvSpPr/>
          <p:nvPr/>
        </p:nvSpPr>
        <p:spPr>
          <a:xfrm>
            <a:off x="4390454" y="411302"/>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9" name="Google Shape;129;p14"/>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 name="Google Shape;130;p14"/>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 name="Google Shape;131;p14"/>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 name="Google Shape;132;p14"/>
          <p:cNvSpPr/>
          <p:nvPr/>
        </p:nvSpPr>
        <p:spPr>
          <a:xfrm>
            <a:off x="8624662" y="175710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 name="Google Shape;133;p14"/>
          <p:cNvSpPr/>
          <p:nvPr/>
        </p:nvSpPr>
        <p:spPr>
          <a:xfrm>
            <a:off x="4654424" y="455549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18" name="Shape 18"/>
        <p:cNvGrpSpPr/>
        <p:nvPr/>
      </p:nvGrpSpPr>
      <p:grpSpPr>
        <a:xfrm>
          <a:off x="0" y="0"/>
          <a:ext cx="0" cy="0"/>
          <a:chOff x="0" y="0"/>
          <a:chExt cx="0" cy="0"/>
        </a:xfrm>
      </p:grpSpPr>
      <p:sp>
        <p:nvSpPr>
          <p:cNvPr id="19" name="Google Shape;19;p3"/>
          <p:cNvSpPr/>
          <p:nvPr/>
        </p:nvSpPr>
        <p:spPr>
          <a:xfrm rot="-898861">
            <a:off x="739797" y="433628"/>
            <a:ext cx="1461825" cy="1605908"/>
          </a:xfrm>
          <a:custGeom>
            <a:rect b="b" l="l" r="r" t="t"/>
            <a:pathLst>
              <a:path extrusionOk="0" h="507799" w="462239">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 name="Google Shape;20;p3"/>
          <p:cNvSpPr txBox="1"/>
          <p:nvPr>
            <p:ph type="ctrTitle"/>
          </p:nvPr>
        </p:nvSpPr>
        <p:spPr>
          <a:xfrm>
            <a:off x="1773500" y="1980025"/>
            <a:ext cx="5597100" cy="6711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SzPts val="5200"/>
              <a:buNone/>
              <a:defRPr sz="52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p:txBody>
      </p:sp>
      <p:sp>
        <p:nvSpPr>
          <p:cNvPr id="21" name="Google Shape;21;p3"/>
          <p:cNvSpPr txBox="1"/>
          <p:nvPr>
            <p:ph idx="1" type="subTitle"/>
          </p:nvPr>
        </p:nvSpPr>
        <p:spPr>
          <a:xfrm>
            <a:off x="1773500" y="2664426"/>
            <a:ext cx="5597100" cy="386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2"/>
              </a:buClr>
              <a:buSzPts val="2200"/>
              <a:buNone/>
              <a:defRPr>
                <a:solidFill>
                  <a:schemeClr val="accent2"/>
                </a:solidFill>
              </a:defRPr>
            </a:lvl1pPr>
            <a:lvl2pPr lvl="1" algn="ctr">
              <a:lnSpc>
                <a:spcPct val="100000"/>
              </a:lnSpc>
              <a:spcBef>
                <a:spcPts val="1000"/>
              </a:spcBef>
              <a:spcAft>
                <a:spcPts val="0"/>
              </a:spcAft>
              <a:buClr>
                <a:schemeClr val="accent2"/>
              </a:buClr>
              <a:buSzPts val="3000"/>
              <a:buNone/>
              <a:defRPr sz="3000">
                <a:solidFill>
                  <a:schemeClr val="accent2"/>
                </a:solidFill>
              </a:defRPr>
            </a:lvl2pPr>
            <a:lvl3pPr lvl="2" algn="ctr">
              <a:lnSpc>
                <a:spcPct val="100000"/>
              </a:lnSpc>
              <a:spcBef>
                <a:spcPts val="1000"/>
              </a:spcBef>
              <a:spcAft>
                <a:spcPts val="0"/>
              </a:spcAft>
              <a:buClr>
                <a:schemeClr val="accent2"/>
              </a:buClr>
              <a:buSzPts val="3000"/>
              <a:buNone/>
              <a:defRPr sz="3000">
                <a:solidFill>
                  <a:schemeClr val="accent2"/>
                </a:solidFill>
              </a:defRPr>
            </a:lvl3pPr>
            <a:lvl4pPr lvl="3" algn="ctr">
              <a:lnSpc>
                <a:spcPct val="100000"/>
              </a:lnSpc>
              <a:spcBef>
                <a:spcPts val="1000"/>
              </a:spcBef>
              <a:spcAft>
                <a:spcPts val="0"/>
              </a:spcAft>
              <a:buClr>
                <a:schemeClr val="accent2"/>
              </a:buClr>
              <a:buSzPts val="3000"/>
              <a:buNone/>
              <a:defRPr sz="3000">
                <a:solidFill>
                  <a:schemeClr val="accent2"/>
                </a:solidFill>
              </a:defRPr>
            </a:lvl4pPr>
            <a:lvl5pPr lvl="4" algn="ctr">
              <a:lnSpc>
                <a:spcPct val="100000"/>
              </a:lnSpc>
              <a:spcBef>
                <a:spcPts val="1000"/>
              </a:spcBef>
              <a:spcAft>
                <a:spcPts val="0"/>
              </a:spcAft>
              <a:buClr>
                <a:schemeClr val="accent2"/>
              </a:buClr>
              <a:buSzPts val="3000"/>
              <a:buNone/>
              <a:defRPr sz="3000">
                <a:solidFill>
                  <a:schemeClr val="accent2"/>
                </a:solidFill>
              </a:defRPr>
            </a:lvl5pPr>
            <a:lvl6pPr lvl="5" algn="ctr">
              <a:lnSpc>
                <a:spcPct val="100000"/>
              </a:lnSpc>
              <a:spcBef>
                <a:spcPts val="1000"/>
              </a:spcBef>
              <a:spcAft>
                <a:spcPts val="0"/>
              </a:spcAft>
              <a:buClr>
                <a:schemeClr val="accent2"/>
              </a:buClr>
              <a:buSzPts val="3000"/>
              <a:buNone/>
              <a:defRPr sz="3000">
                <a:solidFill>
                  <a:schemeClr val="accent2"/>
                </a:solidFill>
              </a:defRPr>
            </a:lvl6pPr>
            <a:lvl7pPr lvl="6" algn="ctr">
              <a:lnSpc>
                <a:spcPct val="100000"/>
              </a:lnSpc>
              <a:spcBef>
                <a:spcPts val="1000"/>
              </a:spcBef>
              <a:spcAft>
                <a:spcPts val="0"/>
              </a:spcAft>
              <a:buClr>
                <a:schemeClr val="accent2"/>
              </a:buClr>
              <a:buSzPts val="3000"/>
              <a:buNone/>
              <a:defRPr sz="3000">
                <a:solidFill>
                  <a:schemeClr val="accent2"/>
                </a:solidFill>
              </a:defRPr>
            </a:lvl7pPr>
            <a:lvl8pPr lvl="7" algn="ctr">
              <a:lnSpc>
                <a:spcPct val="100000"/>
              </a:lnSpc>
              <a:spcBef>
                <a:spcPts val="1000"/>
              </a:spcBef>
              <a:spcAft>
                <a:spcPts val="0"/>
              </a:spcAft>
              <a:buClr>
                <a:schemeClr val="accent2"/>
              </a:buClr>
              <a:buSzPts val="3000"/>
              <a:buNone/>
              <a:defRPr sz="3000">
                <a:solidFill>
                  <a:schemeClr val="accent2"/>
                </a:solidFill>
              </a:defRPr>
            </a:lvl8pPr>
            <a:lvl9pPr lvl="8" algn="ctr">
              <a:lnSpc>
                <a:spcPct val="100000"/>
              </a:lnSpc>
              <a:spcBef>
                <a:spcPts val="1000"/>
              </a:spcBef>
              <a:spcAft>
                <a:spcPts val="1000"/>
              </a:spcAft>
              <a:buClr>
                <a:schemeClr val="accent2"/>
              </a:buClr>
              <a:buSzPts val="3000"/>
              <a:buNone/>
              <a:defRPr sz="3000">
                <a:solidFill>
                  <a:schemeClr val="accent2"/>
                </a:solidFill>
              </a:defRPr>
            </a:lvl9pPr>
          </a:lstStyle>
          <a:p/>
        </p:txBody>
      </p:sp>
      <p:sp>
        <p:nvSpPr>
          <p:cNvPr id="22" name="Google Shape;22;p3"/>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 name="Google Shape;23;p3"/>
          <p:cNvSpPr/>
          <p:nvPr/>
        </p:nvSpPr>
        <p:spPr>
          <a:xfrm rot="4673461">
            <a:off x="7546626" y="3625444"/>
            <a:ext cx="814039" cy="102220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 name="Google Shape;24;p3"/>
          <p:cNvSpPr/>
          <p:nvPr/>
        </p:nvSpPr>
        <p:spPr>
          <a:xfrm rot="4673461">
            <a:off x="7996900" y="4294821"/>
            <a:ext cx="185670" cy="33573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 name="Google Shape;25;p3"/>
          <p:cNvSpPr/>
          <p:nvPr/>
        </p:nvSpPr>
        <p:spPr>
          <a:xfrm rot="-5167633">
            <a:off x="338201" y="3492220"/>
            <a:ext cx="831049" cy="96136"/>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 name="Google Shape;26;p3"/>
          <p:cNvSpPr/>
          <p:nvPr/>
        </p:nvSpPr>
        <p:spPr>
          <a:xfrm rot="-5167633">
            <a:off x="614037" y="2873277"/>
            <a:ext cx="278340" cy="43095"/>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 name="Google Shape;27;p3"/>
          <p:cNvSpPr/>
          <p:nvPr/>
        </p:nvSpPr>
        <p:spPr>
          <a:xfrm>
            <a:off x="5262249" y="46224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 name="Google Shape;28;p3"/>
          <p:cNvSpPr/>
          <p:nvPr/>
        </p:nvSpPr>
        <p:spPr>
          <a:xfrm>
            <a:off x="2829661" y="4511611"/>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 name="Google Shape;29;p3"/>
          <p:cNvSpPr/>
          <p:nvPr/>
        </p:nvSpPr>
        <p:spPr>
          <a:xfrm>
            <a:off x="4309554" y="45449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 name="Google Shape;30;p3"/>
          <p:cNvSpPr/>
          <p:nvPr/>
        </p:nvSpPr>
        <p:spPr>
          <a:xfrm>
            <a:off x="7710737" y="66712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 name="Google Shape;31;p3"/>
          <p:cNvSpPr/>
          <p:nvPr/>
        </p:nvSpPr>
        <p:spPr>
          <a:xfrm>
            <a:off x="7865454" y="61702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type="title">
  <p:cSld name="TITLE">
    <p:bg>
      <p:bgPr>
        <a:gradFill>
          <a:gsLst>
            <a:gs pos="0">
              <a:schemeClr val="accent2"/>
            </a:gs>
            <a:gs pos="100000">
              <a:srgbClr val="0850E0"/>
            </a:gs>
          </a:gsLst>
          <a:lin ang="5400012" scaled="0"/>
        </a:gradFill>
      </p:bgPr>
    </p:bg>
    <p:spTree>
      <p:nvGrpSpPr>
        <p:cNvPr id="32" name="Shape 32"/>
        <p:cNvGrpSpPr/>
        <p:nvPr/>
      </p:nvGrpSpPr>
      <p:grpSpPr>
        <a:xfrm>
          <a:off x="0" y="0"/>
          <a:ext cx="0" cy="0"/>
          <a:chOff x="0" y="0"/>
          <a:chExt cx="0" cy="0"/>
        </a:xfrm>
      </p:grpSpPr>
      <p:sp>
        <p:nvSpPr>
          <p:cNvPr id="33" name="Google Shape;3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pic>
        <p:nvPicPr>
          <p:cNvPr id="34" name="Google Shape;34;p4"/>
          <p:cNvPicPr preferRelativeResize="0"/>
          <p:nvPr/>
        </p:nvPicPr>
        <p:blipFill rotWithShape="1">
          <a:blip r:embed="rId2">
            <a:alphaModFix/>
          </a:blip>
          <a:srcRect b="0" l="0" r="0" t="0"/>
          <a:stretch/>
        </p:blipFill>
        <p:spPr>
          <a:xfrm>
            <a:off x="0" y="2241351"/>
            <a:ext cx="9144003" cy="2902149"/>
          </a:xfrm>
          <a:prstGeom prst="rect">
            <a:avLst/>
          </a:prstGeom>
          <a:noFill/>
          <a:ln>
            <a:noFill/>
          </a:ln>
        </p:spPr>
      </p:pic>
      <p:sp>
        <p:nvSpPr>
          <p:cNvPr id="35" name="Google Shape;35;p4"/>
          <p:cNvSpPr/>
          <p:nvPr/>
        </p:nvSpPr>
        <p:spPr>
          <a:xfrm>
            <a:off x="789575" y="1352925"/>
            <a:ext cx="7692000" cy="2227500"/>
          </a:xfrm>
          <a:prstGeom prst="roundRect">
            <a:avLst>
              <a:gd fmla="val 6712"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p4"/>
          <p:cNvPicPr preferRelativeResize="0"/>
          <p:nvPr/>
        </p:nvPicPr>
        <p:blipFill rotWithShape="1">
          <a:blip r:embed="rId3">
            <a:alphaModFix/>
          </a:blip>
          <a:srcRect b="0" l="0" r="0" t="0"/>
          <a:stretch/>
        </p:blipFill>
        <p:spPr>
          <a:xfrm rot="-14">
            <a:off x="3918679" y="566536"/>
            <a:ext cx="1376693" cy="1151274"/>
          </a:xfrm>
          <a:prstGeom prst="rect">
            <a:avLst/>
          </a:prstGeom>
          <a:noFill/>
          <a:ln>
            <a:noFill/>
          </a:ln>
        </p:spPr>
      </p:pic>
      <p:cxnSp>
        <p:nvCxnSpPr>
          <p:cNvPr id="37" name="Google Shape;37;p4"/>
          <p:cNvCxnSpPr/>
          <p:nvPr/>
        </p:nvCxnSpPr>
        <p:spPr>
          <a:xfrm>
            <a:off x="797450" y="1810200"/>
            <a:ext cx="76953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4"/>
          <p:cNvSpPr/>
          <p:nvPr/>
        </p:nvSpPr>
        <p:spPr>
          <a:xfrm>
            <a:off x="8114700" y="1475250"/>
            <a:ext cx="203675" cy="216300"/>
          </a:xfrm>
          <a:prstGeom prst="rect">
            <a:avLst/>
          </a:prstGeom>
        </p:spPr>
        <p:txBody>
          <a:bodyPr>
            <a:prstTxWarp prst="textPlain"/>
          </a:bodyPr>
          <a:lstStyle/>
          <a:p>
            <a:pPr lvl="0" algn="ctr"/>
            <a:r>
              <a:rPr b="0" i="0">
                <a:ln>
                  <a:noFill/>
                </a:ln>
                <a:solidFill>
                  <a:schemeClr val="lt2"/>
                </a:solidFill>
                <a:latin typeface="Arial Rounded"/>
              </a:rPr>
              <a:t>X</a:t>
            </a:r>
          </a:p>
        </p:txBody>
      </p:sp>
      <p:sp>
        <p:nvSpPr>
          <p:cNvPr id="39" name="Google Shape;39;p4"/>
          <p:cNvSpPr/>
          <p:nvPr/>
        </p:nvSpPr>
        <p:spPr>
          <a:xfrm>
            <a:off x="7803700" y="1475250"/>
            <a:ext cx="203676" cy="216300"/>
          </a:xfrm>
          <a:prstGeom prst="rect">
            <a:avLst/>
          </a:prstGeom>
        </p:spPr>
        <p:txBody>
          <a:bodyPr>
            <a:prstTxWarp prst="textPlain"/>
          </a:bodyPr>
          <a:lstStyle/>
          <a:p>
            <a:pPr lvl="0" algn="ctr"/>
            <a:r>
              <a:rPr b="0" i="0">
                <a:ln>
                  <a:noFill/>
                </a:ln>
                <a:solidFill>
                  <a:schemeClr val="lt2"/>
                </a:solidFill>
                <a:latin typeface="Arial Rounded"/>
              </a:rPr>
              <a:t>O</a:t>
            </a:r>
          </a:p>
        </p:txBody>
      </p:sp>
      <p:sp>
        <p:nvSpPr>
          <p:cNvPr id="40" name="Google Shape;40;p4"/>
          <p:cNvSpPr/>
          <p:nvPr/>
        </p:nvSpPr>
        <p:spPr>
          <a:xfrm>
            <a:off x="7526550" y="1553088"/>
            <a:ext cx="169825" cy="60625"/>
          </a:xfrm>
          <a:prstGeom prst="rect">
            <a:avLst/>
          </a:prstGeom>
        </p:spPr>
        <p:txBody>
          <a:bodyPr>
            <a:prstTxWarp prst="textPlain"/>
          </a:bodyPr>
          <a:lstStyle/>
          <a:p>
            <a:pPr lvl="0" algn="ctr"/>
            <a:r>
              <a:rPr b="0" i="0">
                <a:ln>
                  <a:noFill/>
                </a:ln>
                <a:solidFill>
                  <a:schemeClr val="lt2"/>
                </a:solidFill>
                <a:latin typeface="Arial Rounded"/>
              </a:rPr>
              <a:t>-</a:t>
            </a:r>
          </a:p>
        </p:txBody>
      </p:sp>
      <p:pic>
        <p:nvPicPr>
          <p:cNvPr id="41" name="Google Shape;41;p4"/>
          <p:cNvPicPr preferRelativeResize="0"/>
          <p:nvPr/>
        </p:nvPicPr>
        <p:blipFill rotWithShape="1">
          <a:blip r:embed="rId4">
            <a:alphaModFix/>
          </a:blip>
          <a:srcRect b="0" l="0" r="0" t="0"/>
          <a:stretch/>
        </p:blipFill>
        <p:spPr>
          <a:xfrm>
            <a:off x="8213795" y="4647776"/>
            <a:ext cx="788383" cy="373024"/>
          </a:xfrm>
          <a:prstGeom prst="rect">
            <a:avLst/>
          </a:prstGeom>
          <a:noFill/>
          <a:ln>
            <a:noFill/>
          </a:ln>
        </p:spPr>
      </p:pic>
      <p:pic>
        <p:nvPicPr>
          <p:cNvPr id="42" name="Google Shape;42;p4"/>
          <p:cNvPicPr preferRelativeResize="0"/>
          <p:nvPr/>
        </p:nvPicPr>
        <p:blipFill rotWithShape="1">
          <a:blip r:embed="rId5">
            <a:alphaModFix/>
          </a:blip>
          <a:srcRect b="0" l="0" r="0" t="0"/>
          <a:stretch/>
        </p:blipFill>
        <p:spPr>
          <a:xfrm>
            <a:off x="111100" y="4710125"/>
            <a:ext cx="308050" cy="310676"/>
          </a:xfrm>
          <a:prstGeom prst="rect">
            <a:avLst/>
          </a:prstGeom>
          <a:noFill/>
          <a:ln>
            <a:noFill/>
          </a:ln>
        </p:spPr>
      </p:pic>
      <p:sp>
        <p:nvSpPr>
          <p:cNvPr id="43" name="Google Shape;43;p4"/>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2200"/>
              <a:buFont typeface="Fira Mono"/>
              <a:buNone/>
              <a:defRPr b="1" sz="2200">
                <a:solidFill>
                  <a:schemeClr val="dk2"/>
                </a:solidFill>
                <a:latin typeface="Fira Mono"/>
                <a:ea typeface="Fira Mono"/>
                <a:cs typeface="Fira Mono"/>
                <a:sym typeface="Fira Mon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44" name="Google Shape;44;p4"/>
          <p:cNvSpPr txBox="1"/>
          <p:nvPr>
            <p:ph type="title"/>
          </p:nvPr>
        </p:nvSpPr>
        <p:spPr>
          <a:xfrm>
            <a:off x="961100" y="2006700"/>
            <a:ext cx="7357200" cy="1379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Font typeface="Fira Sans"/>
              <a:buNone/>
              <a:defRPr b="1" sz="6000">
                <a:latin typeface="Fira Sans"/>
                <a:ea typeface="Fira Sans"/>
                <a:cs typeface="Fira Sans"/>
                <a:sym typeface="Fira Sans"/>
              </a:defRPr>
            </a:lvl2pPr>
            <a:lvl3pPr lvl="2" algn="ctr">
              <a:lnSpc>
                <a:spcPct val="100000"/>
              </a:lnSpc>
              <a:spcBef>
                <a:spcPts val="0"/>
              </a:spcBef>
              <a:spcAft>
                <a:spcPts val="0"/>
              </a:spcAft>
              <a:buSzPts val="6000"/>
              <a:buFont typeface="Fira Sans"/>
              <a:buNone/>
              <a:defRPr b="1" sz="6000">
                <a:latin typeface="Fira Sans"/>
                <a:ea typeface="Fira Sans"/>
                <a:cs typeface="Fira Sans"/>
                <a:sym typeface="Fira Sans"/>
              </a:defRPr>
            </a:lvl3pPr>
            <a:lvl4pPr lvl="3" algn="ctr">
              <a:lnSpc>
                <a:spcPct val="100000"/>
              </a:lnSpc>
              <a:spcBef>
                <a:spcPts val="0"/>
              </a:spcBef>
              <a:spcAft>
                <a:spcPts val="0"/>
              </a:spcAft>
              <a:buSzPts val="6000"/>
              <a:buFont typeface="Fira Sans"/>
              <a:buNone/>
              <a:defRPr b="1" sz="6000">
                <a:latin typeface="Fira Sans"/>
                <a:ea typeface="Fira Sans"/>
                <a:cs typeface="Fira Sans"/>
                <a:sym typeface="Fira Sans"/>
              </a:defRPr>
            </a:lvl4pPr>
            <a:lvl5pPr lvl="4" algn="ctr">
              <a:lnSpc>
                <a:spcPct val="100000"/>
              </a:lnSpc>
              <a:spcBef>
                <a:spcPts val="0"/>
              </a:spcBef>
              <a:spcAft>
                <a:spcPts val="0"/>
              </a:spcAft>
              <a:buSzPts val="6000"/>
              <a:buFont typeface="Fira Sans"/>
              <a:buNone/>
              <a:defRPr b="1" sz="6000">
                <a:latin typeface="Fira Sans"/>
                <a:ea typeface="Fira Sans"/>
                <a:cs typeface="Fira Sans"/>
                <a:sym typeface="Fira Sans"/>
              </a:defRPr>
            </a:lvl5pPr>
            <a:lvl6pPr lvl="5" algn="ctr">
              <a:lnSpc>
                <a:spcPct val="100000"/>
              </a:lnSpc>
              <a:spcBef>
                <a:spcPts val="0"/>
              </a:spcBef>
              <a:spcAft>
                <a:spcPts val="0"/>
              </a:spcAft>
              <a:buSzPts val="6000"/>
              <a:buFont typeface="Fira Sans"/>
              <a:buNone/>
              <a:defRPr b="1" sz="6000">
                <a:latin typeface="Fira Sans"/>
                <a:ea typeface="Fira Sans"/>
                <a:cs typeface="Fira Sans"/>
                <a:sym typeface="Fira Sans"/>
              </a:defRPr>
            </a:lvl6pPr>
            <a:lvl7pPr lvl="6" algn="ctr">
              <a:lnSpc>
                <a:spcPct val="100000"/>
              </a:lnSpc>
              <a:spcBef>
                <a:spcPts val="0"/>
              </a:spcBef>
              <a:spcAft>
                <a:spcPts val="0"/>
              </a:spcAft>
              <a:buSzPts val="6000"/>
              <a:buFont typeface="Fira Sans"/>
              <a:buNone/>
              <a:defRPr b="1" sz="6000">
                <a:latin typeface="Fira Sans"/>
                <a:ea typeface="Fira Sans"/>
                <a:cs typeface="Fira Sans"/>
                <a:sym typeface="Fira Sans"/>
              </a:defRPr>
            </a:lvl7pPr>
            <a:lvl8pPr lvl="7" algn="ctr">
              <a:lnSpc>
                <a:spcPct val="100000"/>
              </a:lnSpc>
              <a:spcBef>
                <a:spcPts val="0"/>
              </a:spcBef>
              <a:spcAft>
                <a:spcPts val="0"/>
              </a:spcAft>
              <a:buSzPts val="6000"/>
              <a:buFont typeface="Fira Sans"/>
              <a:buNone/>
              <a:defRPr b="1" sz="6000">
                <a:latin typeface="Fira Sans"/>
                <a:ea typeface="Fira Sans"/>
                <a:cs typeface="Fira Sans"/>
                <a:sym typeface="Fira Sans"/>
              </a:defRPr>
            </a:lvl8pPr>
            <a:lvl9pPr lvl="8" algn="ctr">
              <a:lnSpc>
                <a:spcPct val="100000"/>
              </a:lnSpc>
              <a:spcBef>
                <a:spcPts val="0"/>
              </a:spcBef>
              <a:spcAft>
                <a:spcPts val="0"/>
              </a:spcAft>
              <a:buSzPts val="6000"/>
              <a:buFont typeface="Fira Sans"/>
              <a:buNone/>
              <a:defRPr b="1" sz="6000">
                <a:latin typeface="Fira Sans"/>
                <a:ea typeface="Fira Sans"/>
                <a:cs typeface="Fira Sans"/>
                <a:sym typeface="Fira Sa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2">
  <p:cSld name="SECTION_HEADER_1">
    <p:spTree>
      <p:nvGrpSpPr>
        <p:cNvPr id="45" name="Shape 45"/>
        <p:cNvGrpSpPr/>
        <p:nvPr/>
      </p:nvGrpSpPr>
      <p:grpSpPr>
        <a:xfrm>
          <a:off x="0" y="0"/>
          <a:ext cx="0" cy="0"/>
          <a:chOff x="0" y="0"/>
          <a:chExt cx="0" cy="0"/>
        </a:xfrm>
      </p:grpSpPr>
      <p:cxnSp>
        <p:nvCxnSpPr>
          <p:cNvPr id="46" name="Google Shape;46;p5"/>
          <p:cNvCxnSpPr/>
          <p:nvPr/>
        </p:nvCxnSpPr>
        <p:spPr>
          <a:xfrm>
            <a:off x="161886" y="188197"/>
            <a:ext cx="8801400" cy="0"/>
          </a:xfrm>
          <a:prstGeom prst="straightConnector1">
            <a:avLst/>
          </a:prstGeom>
          <a:noFill/>
          <a:ln cap="flat" cmpd="sng" w="19050">
            <a:solidFill>
              <a:schemeClr val="dk1"/>
            </a:solidFill>
            <a:prstDash val="solid"/>
            <a:round/>
            <a:headEnd len="sm" w="sm" type="none"/>
            <a:tailEnd len="sm" w="sm" type="none"/>
          </a:ln>
        </p:spPr>
      </p:cxnSp>
      <p:sp>
        <p:nvSpPr>
          <p:cNvPr id="47" name="Google Shape;47;p5"/>
          <p:cNvSpPr txBox="1"/>
          <p:nvPr>
            <p:ph type="title"/>
          </p:nvPr>
        </p:nvSpPr>
        <p:spPr>
          <a:xfrm>
            <a:off x="171313" y="249775"/>
            <a:ext cx="8801400" cy="66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 name="Google Shape;48;p5"/>
          <p:cNvSpPr/>
          <p:nvPr/>
        </p:nvSpPr>
        <p:spPr>
          <a:xfrm rot="10800000">
            <a:off x="-9429" y="4643126"/>
            <a:ext cx="9170604" cy="533574"/>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5"/>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0" name="Shape 50"/>
        <p:cNvGrpSpPr/>
        <p:nvPr/>
      </p:nvGrpSpPr>
      <p:grpSpPr>
        <a:xfrm>
          <a:off x="0" y="0"/>
          <a:ext cx="0" cy="0"/>
          <a:chOff x="0" y="0"/>
          <a:chExt cx="0" cy="0"/>
        </a:xfrm>
      </p:grpSpPr>
      <p:sp>
        <p:nvSpPr>
          <p:cNvPr id="51" name="Google Shape;51;p6"/>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 name="Google Shape;52;p6"/>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 name="Google Shape;53;p6"/>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3400"/>
              <a:buNone/>
              <a:defRPr>
                <a:solidFill>
                  <a:schemeClr val="lt1"/>
                </a:solidFill>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54" name="Google Shape;54;p6"/>
          <p:cNvSpPr txBox="1"/>
          <p:nvPr>
            <p:ph idx="1" type="body"/>
          </p:nvPr>
        </p:nvSpPr>
        <p:spPr>
          <a:xfrm>
            <a:off x="1188175" y="1506350"/>
            <a:ext cx="3002700" cy="27621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1000"/>
              </a:spcBef>
              <a:spcAft>
                <a:spcPts val="0"/>
              </a:spcAft>
              <a:buSzPts val="2000"/>
              <a:buChar char="✗"/>
              <a:defRPr sz="2000"/>
            </a:lvl2pPr>
            <a:lvl3pPr indent="-355600" lvl="2" marL="1371600" algn="l">
              <a:lnSpc>
                <a:spcPct val="100000"/>
              </a:lnSpc>
              <a:spcBef>
                <a:spcPts val="1000"/>
              </a:spcBef>
              <a:spcAft>
                <a:spcPts val="0"/>
              </a:spcAft>
              <a:buSzPts val="2000"/>
              <a:buChar char="■"/>
              <a:defRPr sz="20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55600" lvl="5" marL="2743200" algn="l">
              <a:lnSpc>
                <a:spcPct val="100000"/>
              </a:lnSpc>
              <a:spcBef>
                <a:spcPts val="1000"/>
              </a:spcBef>
              <a:spcAft>
                <a:spcPts val="0"/>
              </a:spcAft>
              <a:buSzPts val="2000"/>
              <a:buChar char="■"/>
              <a:defRPr sz="2000"/>
            </a:lvl6pPr>
            <a:lvl7pPr indent="-355600" lvl="6" marL="3200400" algn="l">
              <a:lnSpc>
                <a:spcPct val="100000"/>
              </a:lnSpc>
              <a:spcBef>
                <a:spcPts val="1000"/>
              </a:spcBef>
              <a:spcAft>
                <a:spcPts val="0"/>
              </a:spcAft>
              <a:buSzPts val="2000"/>
              <a:buChar char="●"/>
              <a:defRPr sz="2000"/>
            </a:lvl7pPr>
            <a:lvl8pPr indent="-355600" lvl="7" marL="3657600" algn="l">
              <a:lnSpc>
                <a:spcPct val="100000"/>
              </a:lnSpc>
              <a:spcBef>
                <a:spcPts val="1000"/>
              </a:spcBef>
              <a:spcAft>
                <a:spcPts val="0"/>
              </a:spcAft>
              <a:buSzPts val="2000"/>
              <a:buChar char="○"/>
              <a:defRPr sz="2000"/>
            </a:lvl8pPr>
            <a:lvl9pPr indent="-355600" lvl="8" marL="4114800" algn="l">
              <a:lnSpc>
                <a:spcPct val="100000"/>
              </a:lnSpc>
              <a:spcBef>
                <a:spcPts val="1000"/>
              </a:spcBef>
              <a:spcAft>
                <a:spcPts val="1000"/>
              </a:spcAft>
              <a:buSzPts val="2000"/>
              <a:buChar char="■"/>
              <a:defRPr sz="2000"/>
            </a:lvl9pPr>
          </a:lstStyle>
          <a:p/>
        </p:txBody>
      </p:sp>
      <p:sp>
        <p:nvSpPr>
          <p:cNvPr id="55" name="Google Shape;55;p6"/>
          <p:cNvSpPr txBox="1"/>
          <p:nvPr>
            <p:ph idx="2" type="body"/>
          </p:nvPr>
        </p:nvSpPr>
        <p:spPr>
          <a:xfrm>
            <a:off x="4611864" y="1506350"/>
            <a:ext cx="3002700" cy="27621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1000"/>
              </a:spcBef>
              <a:spcAft>
                <a:spcPts val="0"/>
              </a:spcAft>
              <a:buSzPts val="2000"/>
              <a:buChar char="✗"/>
              <a:defRPr sz="2000"/>
            </a:lvl2pPr>
            <a:lvl3pPr indent="-355600" lvl="2" marL="1371600" algn="l">
              <a:lnSpc>
                <a:spcPct val="100000"/>
              </a:lnSpc>
              <a:spcBef>
                <a:spcPts val="1000"/>
              </a:spcBef>
              <a:spcAft>
                <a:spcPts val="0"/>
              </a:spcAft>
              <a:buSzPts val="2000"/>
              <a:buChar char="■"/>
              <a:defRPr sz="20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55600" lvl="5" marL="2743200" algn="l">
              <a:lnSpc>
                <a:spcPct val="100000"/>
              </a:lnSpc>
              <a:spcBef>
                <a:spcPts val="1000"/>
              </a:spcBef>
              <a:spcAft>
                <a:spcPts val="0"/>
              </a:spcAft>
              <a:buSzPts val="2000"/>
              <a:buChar char="■"/>
              <a:defRPr sz="2000"/>
            </a:lvl6pPr>
            <a:lvl7pPr indent="-355600" lvl="6" marL="3200400" algn="l">
              <a:lnSpc>
                <a:spcPct val="100000"/>
              </a:lnSpc>
              <a:spcBef>
                <a:spcPts val="1000"/>
              </a:spcBef>
              <a:spcAft>
                <a:spcPts val="0"/>
              </a:spcAft>
              <a:buSzPts val="2000"/>
              <a:buChar char="●"/>
              <a:defRPr sz="2000"/>
            </a:lvl7pPr>
            <a:lvl8pPr indent="-355600" lvl="7" marL="3657600" algn="l">
              <a:lnSpc>
                <a:spcPct val="100000"/>
              </a:lnSpc>
              <a:spcBef>
                <a:spcPts val="1000"/>
              </a:spcBef>
              <a:spcAft>
                <a:spcPts val="0"/>
              </a:spcAft>
              <a:buSzPts val="2000"/>
              <a:buChar char="○"/>
              <a:defRPr sz="2000"/>
            </a:lvl8pPr>
            <a:lvl9pPr indent="-355600" lvl="8" marL="4114800" algn="l">
              <a:lnSpc>
                <a:spcPct val="100000"/>
              </a:lnSpc>
              <a:spcBef>
                <a:spcPts val="1000"/>
              </a:spcBef>
              <a:spcAft>
                <a:spcPts val="1000"/>
              </a:spcAft>
              <a:buSzPts val="2000"/>
              <a:buChar char="■"/>
              <a:defRPr sz="2000"/>
            </a:lvl9pPr>
          </a:lstStyle>
          <a:p/>
        </p:txBody>
      </p:sp>
      <p:sp>
        <p:nvSpPr>
          <p:cNvPr id="56" name="Google Shape;56;p6"/>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
        <p:nvSpPr>
          <p:cNvPr id="57" name="Google Shape;57;p6"/>
          <p:cNvSpPr/>
          <p:nvPr/>
        </p:nvSpPr>
        <p:spPr>
          <a:xfrm>
            <a:off x="8138824" y="237026"/>
            <a:ext cx="739006" cy="92798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 name="Google Shape;58;p6"/>
          <p:cNvSpPr/>
          <p:nvPr/>
        </p:nvSpPr>
        <p:spPr>
          <a:xfrm>
            <a:off x="8547668" y="2847045"/>
            <a:ext cx="262123" cy="231108"/>
          </a:xfrm>
          <a:custGeom>
            <a:rect b="b" l="l" r="r" t="t"/>
            <a:pathLst>
              <a:path extrusionOk="0" h="109530" w="124229">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 name="Google Shape;59;p6"/>
          <p:cNvSpPr/>
          <p:nvPr/>
        </p:nvSpPr>
        <p:spPr>
          <a:xfrm>
            <a:off x="4426766" y="47247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 name="Google Shape;60;p6"/>
          <p:cNvSpPr/>
          <p:nvPr/>
        </p:nvSpPr>
        <p:spPr>
          <a:xfrm>
            <a:off x="5368771" y="47555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6"/>
          <p:cNvSpPr/>
          <p:nvPr/>
        </p:nvSpPr>
        <p:spPr>
          <a:xfrm>
            <a:off x="5538652" y="47551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p6"/>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 name="Google Shape;63;p6"/>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64" name="Google Shape;64;p6"/>
          <p:cNvPicPr preferRelativeResize="0"/>
          <p:nvPr/>
        </p:nvPicPr>
        <p:blipFill rotWithShape="1">
          <a:blip r:embed="rId2">
            <a:alphaModFix/>
          </a:blip>
          <a:srcRect b="0" l="0" r="0" t="0"/>
          <a:stretch/>
        </p:blipFill>
        <p:spPr>
          <a:xfrm rot="-466540">
            <a:off x="7752781" y="3377050"/>
            <a:ext cx="972273" cy="13187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SECTION_HEADER_2">
    <p:spTree>
      <p:nvGrpSpPr>
        <p:cNvPr id="65" name="Shape 65"/>
        <p:cNvGrpSpPr/>
        <p:nvPr/>
      </p:nvGrpSpPr>
      <p:grpSpPr>
        <a:xfrm>
          <a:off x="0" y="0"/>
          <a:ext cx="0" cy="0"/>
          <a:chOff x="0" y="0"/>
          <a:chExt cx="0" cy="0"/>
        </a:xfrm>
      </p:grpSpPr>
      <p:sp>
        <p:nvSpPr>
          <p:cNvPr id="66" name="Google Shape;6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1" type="secHead">
  <p:cSld name="SECTION_HEADER">
    <p:spTree>
      <p:nvGrpSpPr>
        <p:cNvPr id="67" name="Shape 67"/>
        <p:cNvGrpSpPr/>
        <p:nvPr/>
      </p:nvGrpSpPr>
      <p:grpSpPr>
        <a:xfrm>
          <a:off x="0" y="0"/>
          <a:ext cx="0" cy="0"/>
          <a:chOff x="0" y="0"/>
          <a:chExt cx="0" cy="0"/>
        </a:xfrm>
      </p:grpSpPr>
      <p:sp>
        <p:nvSpPr>
          <p:cNvPr id="68" name="Google Shape;6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cxnSp>
        <p:nvCxnSpPr>
          <p:cNvPr id="69" name="Google Shape;69;p8"/>
          <p:cNvCxnSpPr/>
          <p:nvPr/>
        </p:nvCxnSpPr>
        <p:spPr>
          <a:xfrm>
            <a:off x="161886" y="188197"/>
            <a:ext cx="8801400" cy="0"/>
          </a:xfrm>
          <a:prstGeom prst="straightConnector1">
            <a:avLst/>
          </a:prstGeom>
          <a:noFill/>
          <a:ln cap="flat" cmpd="sng" w="19050">
            <a:solidFill>
              <a:schemeClr val="dk1"/>
            </a:solidFill>
            <a:prstDash val="solid"/>
            <a:round/>
            <a:headEnd len="sm" w="sm" type="none"/>
            <a:tailEnd len="sm" w="sm" type="none"/>
          </a:ln>
        </p:spPr>
      </p:cxnSp>
      <p:sp>
        <p:nvSpPr>
          <p:cNvPr id="70" name="Google Shape;70;p8"/>
          <p:cNvSpPr txBox="1"/>
          <p:nvPr>
            <p:ph type="title"/>
          </p:nvPr>
        </p:nvSpPr>
        <p:spPr>
          <a:xfrm>
            <a:off x="171300" y="323350"/>
            <a:ext cx="8801400" cy="844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3">
  <p:cSld name="SECTION_HEADER_1_1">
    <p:spTree>
      <p:nvGrpSpPr>
        <p:cNvPr id="71" name="Shape 71"/>
        <p:cNvGrpSpPr/>
        <p:nvPr/>
      </p:nvGrpSpPr>
      <p:grpSpPr>
        <a:xfrm>
          <a:off x="0" y="0"/>
          <a:ext cx="0" cy="0"/>
          <a:chOff x="0" y="0"/>
          <a:chExt cx="0" cy="0"/>
        </a:xfrm>
      </p:grpSpPr>
      <p:cxnSp>
        <p:nvCxnSpPr>
          <p:cNvPr id="72" name="Google Shape;72;p9"/>
          <p:cNvCxnSpPr/>
          <p:nvPr/>
        </p:nvCxnSpPr>
        <p:spPr>
          <a:xfrm>
            <a:off x="149325" y="164725"/>
            <a:ext cx="3154500" cy="0"/>
          </a:xfrm>
          <a:prstGeom prst="straightConnector1">
            <a:avLst/>
          </a:prstGeom>
          <a:noFill/>
          <a:ln cap="flat" cmpd="sng" w="19050">
            <a:solidFill>
              <a:schemeClr val="dk1"/>
            </a:solidFill>
            <a:prstDash val="solid"/>
            <a:round/>
            <a:headEnd len="sm" w="sm" type="none"/>
            <a:tailEnd len="sm" w="sm" type="none"/>
          </a:ln>
        </p:spPr>
      </p:cxnSp>
      <p:cxnSp>
        <p:nvCxnSpPr>
          <p:cNvPr id="73" name="Google Shape;73;p9"/>
          <p:cNvCxnSpPr/>
          <p:nvPr/>
        </p:nvCxnSpPr>
        <p:spPr>
          <a:xfrm>
            <a:off x="150321" y="783600"/>
            <a:ext cx="3153000" cy="0"/>
          </a:xfrm>
          <a:prstGeom prst="straightConnector1">
            <a:avLst/>
          </a:prstGeom>
          <a:noFill/>
          <a:ln cap="flat" cmpd="sng" w="19050">
            <a:solidFill>
              <a:schemeClr val="dk1"/>
            </a:solidFill>
            <a:prstDash val="solid"/>
            <a:round/>
            <a:headEnd len="sm" w="sm" type="none"/>
            <a:tailEnd len="sm" w="sm" type="none"/>
          </a:ln>
        </p:spPr>
      </p:cxnSp>
      <p:sp>
        <p:nvSpPr>
          <p:cNvPr id="74" name="Google Shape;74;p9"/>
          <p:cNvSpPr txBox="1"/>
          <p:nvPr>
            <p:ph type="title"/>
          </p:nvPr>
        </p:nvSpPr>
        <p:spPr>
          <a:xfrm>
            <a:off x="149725" y="257550"/>
            <a:ext cx="3154500" cy="411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75" name="Google Shape;75;p9"/>
          <p:cNvSpPr/>
          <p:nvPr/>
        </p:nvSpPr>
        <p:spPr>
          <a:xfrm rot="10800000">
            <a:off x="-9429" y="4654098"/>
            <a:ext cx="9170604" cy="489402"/>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9"/>
          <p:cNvSpPr txBox="1"/>
          <p:nvPr>
            <p:ph idx="12" type="sldNum"/>
          </p:nvPr>
        </p:nvSpPr>
        <p:spPr>
          <a:xfrm>
            <a:off x="8531333" y="4749892"/>
            <a:ext cx="548700" cy="393600"/>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bas de page" type="tx">
  <p:cSld name="TITLE_AND_BODY">
    <p:spTree>
      <p:nvGrpSpPr>
        <p:cNvPr id="77" name="Shape 77"/>
        <p:cNvGrpSpPr/>
        <p:nvPr/>
      </p:nvGrpSpPr>
      <p:grpSpPr>
        <a:xfrm>
          <a:off x="0" y="0"/>
          <a:ext cx="0" cy="0"/>
          <a:chOff x="0" y="0"/>
          <a:chExt cx="0" cy="0"/>
        </a:xfrm>
      </p:grpSpPr>
      <p:sp>
        <p:nvSpPr>
          <p:cNvPr id="78" name="Google Shape;78;p10"/>
          <p:cNvSpPr/>
          <p:nvPr/>
        </p:nvSpPr>
        <p:spPr>
          <a:xfrm>
            <a:off x="-25" y="4604700"/>
            <a:ext cx="9144000" cy="538800"/>
          </a:xfrm>
          <a:prstGeom prst="rec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0"/>
          <p:cNvSpPr/>
          <p:nvPr/>
        </p:nvSpPr>
        <p:spPr>
          <a:xfrm>
            <a:off x="0" y="4604700"/>
            <a:ext cx="9144000" cy="538800"/>
          </a:xfrm>
          <a:prstGeom prst="rect">
            <a:avLst/>
          </a:prstGeom>
          <a:solidFill>
            <a:srgbClr val="000000">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0"/>
          <p:cNvSpPr txBox="1"/>
          <p:nvPr>
            <p:ph idx="1" type="subTitle"/>
          </p:nvPr>
        </p:nvSpPr>
        <p:spPr>
          <a:xfrm>
            <a:off x="1331875" y="4677300"/>
            <a:ext cx="7689300" cy="3936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Clr>
                <a:schemeClr val="lt1"/>
              </a:buClr>
              <a:buSzPts val="2100"/>
              <a:buNone/>
              <a:defRPr b="1" sz="21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81" name="Google Shape;81;p10"/>
          <p:cNvSpPr txBox="1"/>
          <p:nvPr>
            <p:ph idx="12" type="sldNum"/>
          </p:nvPr>
        </p:nvSpPr>
        <p:spPr>
          <a:xfrm>
            <a:off x="8531333" y="4677292"/>
            <a:ext cx="548700" cy="393600"/>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pic>
        <p:nvPicPr>
          <p:cNvPr id="82" name="Google Shape;82;p10"/>
          <p:cNvPicPr preferRelativeResize="0"/>
          <p:nvPr/>
        </p:nvPicPr>
        <p:blipFill rotWithShape="1">
          <a:blip r:embed="rId2">
            <a:alphaModFix/>
          </a:blip>
          <a:srcRect b="0" l="0" r="0" t="0"/>
          <a:stretch/>
        </p:blipFill>
        <p:spPr>
          <a:xfrm rot="965337">
            <a:off x="98179" y="3530850"/>
            <a:ext cx="1269777" cy="17222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Fira Sans"/>
              <a:buNone/>
              <a:defRPr b="1" i="0" sz="2800" u="none" cap="none" strike="noStrike">
                <a:solidFill>
                  <a:schemeClr val="dk1"/>
                </a:solidFill>
                <a:latin typeface="Fira Sans"/>
                <a:ea typeface="Fira Sans"/>
                <a:cs typeface="Fira Sans"/>
                <a:sym typeface="Fira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Fira Sans"/>
              <a:buChar char="●"/>
              <a:defRPr b="0" i="0" sz="1800" u="none" cap="none" strike="noStrike">
                <a:solidFill>
                  <a:schemeClr val="dk1"/>
                </a:solidFill>
                <a:latin typeface="Fira Sans"/>
                <a:ea typeface="Fira Sans"/>
                <a:cs typeface="Fira Sans"/>
                <a:sym typeface="Fira Sans"/>
              </a:defRPr>
            </a:lvl1pPr>
            <a:lvl2pPr indent="-317500" lvl="1" marL="9144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2pPr>
            <a:lvl3pPr indent="-317500" lvl="2" marL="13716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3pPr>
            <a:lvl4pPr indent="-317500" lvl="3" marL="18288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4pPr>
            <a:lvl5pPr indent="-317500" lvl="4" marL="22860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5pPr>
            <a:lvl6pPr indent="-317500" lvl="5" marL="27432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6pPr>
            <a:lvl7pPr indent="-317500" lvl="6" marL="32004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7pPr>
            <a:lvl8pPr indent="-317500" lvl="7" marL="36576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8pPr>
            <a:lvl9pPr indent="-317500" lvl="8" marL="41148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latin typeface="Fira Mono"/>
              <a:ea typeface="Fira Mono"/>
              <a:cs typeface="Fira Mono"/>
              <a:sym typeface="Fira Mono"/>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hyperlink" Target="http://kreocode@recit.qc.ca" TargetMode="External"/><Relationship Id="rId5" Type="http://schemas.openxmlformats.org/officeDocument/2006/relationships/hyperlink" Target="http://creativecommons.org/licenses/by-nc-sa/4.0/" TargetMode="External"/><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36.png"/><Relationship Id="rId5" Type="http://schemas.openxmlformats.org/officeDocument/2006/relationships/image" Target="../media/image38.png"/></Relationships>
</file>

<file path=ppt/slides/_rels/slide13.xml.rels><?xml version="1.0" encoding="UTF-8" standalone="yes"?><Relationships xmlns="http://schemas.openxmlformats.org/package/2006/relationships"><Relationship Id="rId11" Type="http://schemas.openxmlformats.org/officeDocument/2006/relationships/image" Target="../media/image31.jpg"/><Relationship Id="rId10" Type="http://schemas.openxmlformats.org/officeDocument/2006/relationships/hyperlink" Target="http://www.youtube.com/watch?v=V_h4wRc3aDY" TargetMode="External"/><Relationship Id="rId12" Type="http://schemas.openxmlformats.org/officeDocument/2006/relationships/hyperlink" Target="https://www.youtube.com/playlist?list=PLHxtoCDgHBdjvdShp1L-ri1ImerZ45CE3" TargetMode="External"/><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www.youtube.com/watch?v=IC4NlekXS60" TargetMode="External"/><Relationship Id="rId4" Type="http://schemas.openxmlformats.org/officeDocument/2006/relationships/hyperlink" Target="https://www.youtube.com/watch?v=IC4NlekXS60" TargetMode="External"/><Relationship Id="rId9" Type="http://schemas.openxmlformats.org/officeDocument/2006/relationships/image" Target="../media/image28.jpg"/><Relationship Id="rId5" Type="http://schemas.openxmlformats.org/officeDocument/2006/relationships/hyperlink" Target="https://www.youtube.com/watch?v=IC4NlekXS60" TargetMode="External"/><Relationship Id="rId6" Type="http://schemas.openxmlformats.org/officeDocument/2006/relationships/hyperlink" Target="https://www.youtube.com/watch?v=V_h4wRc3aDY" TargetMode="External"/><Relationship Id="rId7" Type="http://schemas.openxmlformats.org/officeDocument/2006/relationships/hyperlink" Target="https://www.youtube.com/watch?v=V_h4wRc3aDY" TargetMode="External"/><Relationship Id="rId8" Type="http://schemas.openxmlformats.org/officeDocument/2006/relationships/hyperlink" Target="http://www.youtube.com/watch?v=IC4NlekXS6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3.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32.png"/><Relationship Id="rId5" Type="http://schemas.openxmlformats.org/officeDocument/2006/relationships/image" Target="../media/image29.png"/><Relationship Id="rId6" Type="http://schemas.openxmlformats.org/officeDocument/2006/relationships/image" Target="../media/image37.png"/><Relationship Id="rId7" Type="http://schemas.openxmlformats.org/officeDocument/2006/relationships/image" Target="../media/image27.png"/><Relationship Id="rId8"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www.youtube.com/watch?v=skwiH2RNgDw" TargetMode="External"/><Relationship Id="rId4" Type="http://schemas.openxmlformats.org/officeDocument/2006/relationships/image" Target="../media/image17.jp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5"/>
          <p:cNvSpPr txBox="1"/>
          <p:nvPr>
            <p:ph type="title"/>
          </p:nvPr>
        </p:nvSpPr>
        <p:spPr>
          <a:xfrm>
            <a:off x="1027300" y="1599688"/>
            <a:ext cx="7269900" cy="14640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800"/>
              <a:buNone/>
            </a:pPr>
            <a:r>
              <a:rPr lang="fr-CA" sz="7300"/>
              <a:t>Défi Scratch</a:t>
            </a:r>
            <a:endParaRPr sz="7300">
              <a:solidFill>
                <a:srgbClr val="FF0000"/>
              </a:solidFill>
            </a:endParaRPr>
          </a:p>
        </p:txBody>
      </p:sp>
      <p:sp>
        <p:nvSpPr>
          <p:cNvPr id="139" name="Google Shape;139;p15"/>
          <p:cNvSpPr txBox="1"/>
          <p:nvPr/>
        </p:nvSpPr>
        <p:spPr>
          <a:xfrm rot="-5400000">
            <a:off x="8190024" y="2657467"/>
            <a:ext cx="1600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fr-CA" sz="1400" u="none" cap="none" strike="noStrike">
                <a:solidFill>
                  <a:schemeClr val="lt1"/>
                </a:solidFill>
                <a:latin typeface="Amatic SC"/>
                <a:ea typeface="Amatic SC"/>
                <a:cs typeface="Amatic SC"/>
                <a:sym typeface="Amatic SC"/>
              </a:rPr>
              <a:t>Template de Slides Carnival</a:t>
            </a:r>
            <a:endParaRPr b="0" i="0" sz="1400" u="none" cap="none" strike="noStrike">
              <a:solidFill>
                <a:srgbClr val="000000"/>
              </a:solidFill>
              <a:latin typeface="Arial"/>
              <a:ea typeface="Arial"/>
              <a:cs typeface="Arial"/>
              <a:sym typeface="Arial"/>
            </a:endParaRPr>
          </a:p>
        </p:txBody>
      </p:sp>
      <p:sp>
        <p:nvSpPr>
          <p:cNvPr id="140" name="Google Shape;140;p15"/>
          <p:cNvSpPr/>
          <p:nvPr/>
        </p:nvSpPr>
        <p:spPr>
          <a:xfrm>
            <a:off x="1980457" y="4370585"/>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1" name="Google Shape;141;p15"/>
          <p:cNvPicPr preferRelativeResize="0"/>
          <p:nvPr/>
        </p:nvPicPr>
        <p:blipFill rotWithShape="1">
          <a:blip r:embed="rId3">
            <a:alphaModFix/>
          </a:blip>
          <a:srcRect b="0" l="0" r="0" t="0"/>
          <a:stretch/>
        </p:blipFill>
        <p:spPr>
          <a:xfrm>
            <a:off x="513211" y="4761548"/>
            <a:ext cx="619125" cy="196850"/>
          </a:xfrm>
          <a:prstGeom prst="rect">
            <a:avLst/>
          </a:prstGeom>
          <a:noFill/>
          <a:ln>
            <a:noFill/>
          </a:ln>
        </p:spPr>
      </p:pic>
      <p:sp>
        <p:nvSpPr>
          <p:cNvPr id="142" name="Google Shape;142;p15"/>
          <p:cNvSpPr/>
          <p:nvPr/>
        </p:nvSpPr>
        <p:spPr>
          <a:xfrm>
            <a:off x="1132336" y="4718122"/>
            <a:ext cx="51816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fr-CA" sz="800" u="none" cap="none" strike="noStrike">
                <a:solidFill>
                  <a:schemeClr val="dk1"/>
                </a:solidFill>
                <a:latin typeface="Ubuntu"/>
                <a:ea typeface="Ubuntu"/>
                <a:cs typeface="Ubuntu"/>
                <a:sym typeface="Ubuntu"/>
              </a:rPr>
              <a:t>Le document est mis à disposition par le </a:t>
            </a:r>
            <a:r>
              <a:rPr b="0" i="0" lang="fr-CA" sz="800" u="sng" cap="none" strike="noStrike">
                <a:solidFill>
                  <a:schemeClr val="dk1"/>
                </a:solidFill>
                <a:latin typeface="Ubuntu"/>
                <a:ea typeface="Ubuntu"/>
                <a:cs typeface="Ubuntu"/>
                <a:sym typeface="Ubuntu"/>
                <a:hlinkClick r:id="rId4">
                  <a:extLst>
                    <a:ext uri="{A12FA001-AC4F-418D-AE19-62706E023703}">
                      <ahyp:hlinkClr val="tx"/>
                    </a:ext>
                  </a:extLst>
                </a:hlinkClick>
              </a:rPr>
              <a:t>RÉCIT</a:t>
            </a:r>
            <a:r>
              <a:rPr b="0" i="0" lang="fr-CA" sz="800" u="none" cap="none" strike="noStrike">
                <a:solidFill>
                  <a:schemeClr val="dk1"/>
                </a:solidFill>
                <a:latin typeface="Ubuntu"/>
                <a:ea typeface="Ubuntu"/>
                <a:cs typeface="Ubuntu"/>
                <a:sym typeface="Ubuntu"/>
              </a:rPr>
              <a:t>, sauf exception, selon les termes de la </a:t>
            </a:r>
            <a:r>
              <a:rPr b="0" i="0" lang="fr-CA" sz="800" u="sng" cap="none" strike="noStrike">
                <a:solidFill>
                  <a:schemeClr val="dk1"/>
                </a:solidFill>
                <a:latin typeface="Ubuntu"/>
                <a:ea typeface="Ubuntu"/>
                <a:cs typeface="Ubuntu"/>
                <a:sym typeface="Ubuntu"/>
                <a:hlinkClick r:id="rId5">
                  <a:extLst>
                    <a:ext uri="{A12FA001-AC4F-418D-AE19-62706E023703}">
                      <ahyp:hlinkClr val="tx"/>
                    </a:ext>
                  </a:extLst>
                </a:hlinkClick>
              </a:rPr>
              <a:t>Licence Creative Commons Attribution - Pas d’Utilisation Commerciale - Partage dans les Mêmes Conditions 4.0 International</a:t>
            </a:r>
            <a:r>
              <a:rPr b="0" i="0" lang="fr-CA" sz="800" u="none" cap="none" strike="noStrike">
                <a:solidFill>
                  <a:schemeClr val="dk1"/>
                </a:solidFill>
                <a:latin typeface="Ubuntu"/>
                <a:ea typeface="Ubuntu"/>
                <a:cs typeface="Ubuntu"/>
                <a:sym typeface="Ubuntu"/>
              </a:rPr>
              <a:t>.</a:t>
            </a:r>
            <a:endParaRPr b="0" i="0" sz="1800" u="none" cap="none" strike="noStrike">
              <a:solidFill>
                <a:schemeClr val="dk1"/>
              </a:solidFill>
              <a:latin typeface="Arial"/>
              <a:ea typeface="Arial"/>
              <a:cs typeface="Arial"/>
              <a:sym typeface="Arial"/>
            </a:endParaRPr>
          </a:p>
        </p:txBody>
      </p:sp>
      <p:sp>
        <p:nvSpPr>
          <p:cNvPr id="143" name="Google Shape;143;p15"/>
          <p:cNvSpPr txBox="1"/>
          <p:nvPr>
            <p:ph idx="1" type="subTitle"/>
          </p:nvPr>
        </p:nvSpPr>
        <p:spPr>
          <a:xfrm>
            <a:off x="3709700" y="3027050"/>
            <a:ext cx="1904400" cy="393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SzPts val="688"/>
              <a:buNone/>
            </a:pPr>
            <a:r>
              <a:rPr lang="fr-CA" sz="2775"/>
              <a:t>Avancé</a:t>
            </a:r>
            <a:endParaRPr sz="2775"/>
          </a:p>
        </p:txBody>
      </p:sp>
      <p:pic>
        <p:nvPicPr>
          <p:cNvPr id="144" name="Google Shape;144;p15"/>
          <p:cNvPicPr preferRelativeResize="0"/>
          <p:nvPr/>
        </p:nvPicPr>
        <p:blipFill rotWithShape="1">
          <a:blip r:embed="rId6">
            <a:alphaModFix/>
          </a:blip>
          <a:srcRect b="0" l="0" r="0" t="0"/>
          <a:stretch/>
        </p:blipFill>
        <p:spPr>
          <a:xfrm rot="-520642">
            <a:off x="3675653" y="309795"/>
            <a:ext cx="1792571" cy="14990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4"/>
          <p:cNvSpPr txBox="1"/>
          <p:nvPr>
            <p:ph type="ctrTitle"/>
          </p:nvPr>
        </p:nvSpPr>
        <p:spPr>
          <a:xfrm>
            <a:off x="1773450" y="1397320"/>
            <a:ext cx="5597100" cy="671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200"/>
              <a:buNone/>
            </a:pPr>
            <a:r>
              <a:rPr lang="fr-CA"/>
              <a:t>Défi Scratch</a:t>
            </a:r>
            <a:endParaRPr/>
          </a:p>
        </p:txBody>
      </p:sp>
      <p:sp>
        <p:nvSpPr>
          <p:cNvPr id="221" name="Google Shape;221;p24"/>
          <p:cNvSpPr txBox="1"/>
          <p:nvPr>
            <p:ph idx="1" type="subTitle"/>
          </p:nvPr>
        </p:nvSpPr>
        <p:spPr>
          <a:xfrm>
            <a:off x="1275150" y="2347725"/>
            <a:ext cx="6493800" cy="1454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200"/>
              <a:buNone/>
            </a:pPr>
            <a:r>
              <a:rPr lang="fr-CA" sz="3000">
                <a:solidFill>
                  <a:schemeClr val="dk1"/>
                </a:solidFill>
              </a:rPr>
              <a:t>Présenter au moins </a:t>
            </a:r>
            <a:r>
              <a:rPr b="1" lang="fr-CA" sz="3000">
                <a:solidFill>
                  <a:schemeClr val="dk1"/>
                </a:solidFill>
              </a:rPr>
              <a:t>une idée</a:t>
            </a:r>
            <a:r>
              <a:rPr lang="fr-CA" sz="3000">
                <a:solidFill>
                  <a:schemeClr val="dk1"/>
                </a:solidFill>
              </a:rPr>
              <a:t> ou </a:t>
            </a:r>
            <a:r>
              <a:rPr b="1" lang="fr-CA" sz="3000">
                <a:solidFill>
                  <a:schemeClr val="dk1"/>
                </a:solidFill>
              </a:rPr>
              <a:t>geste concret</a:t>
            </a:r>
            <a:r>
              <a:rPr lang="fr-CA" sz="3000">
                <a:solidFill>
                  <a:schemeClr val="dk1"/>
                </a:solidFill>
              </a:rPr>
              <a:t> que tu peux poser pour atteindre un objectif de </a:t>
            </a:r>
            <a:r>
              <a:rPr b="1" lang="fr-CA" sz="3000">
                <a:solidFill>
                  <a:schemeClr val="dk1"/>
                </a:solidFill>
              </a:rPr>
              <a:t>développement durable</a:t>
            </a:r>
            <a:r>
              <a:rPr lang="fr-CA" sz="3000">
                <a:solidFill>
                  <a:schemeClr val="dk1"/>
                </a:solidFill>
              </a:rPr>
              <a:t>.</a:t>
            </a:r>
            <a:endParaRPr sz="1200"/>
          </a:p>
        </p:txBody>
      </p:sp>
      <p:pic>
        <p:nvPicPr>
          <p:cNvPr descr="Globe terrestre : Amériques avec un remplissage uni" id="222" name="Google Shape;222;p24"/>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5"/>
          <p:cNvSpPr txBox="1"/>
          <p:nvPr>
            <p:ph type="title"/>
          </p:nvPr>
        </p:nvSpPr>
        <p:spPr>
          <a:xfrm>
            <a:off x="883375" y="683600"/>
            <a:ext cx="44001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sz="3200">
                <a:solidFill>
                  <a:schemeClr val="lt1"/>
                </a:solidFill>
              </a:rPr>
              <a:t>Objectif durable #</a:t>
            </a:r>
            <a:r>
              <a:rPr lang="fr-CA" sz="3200">
                <a:solidFill>
                  <a:schemeClr val="lt1"/>
                </a:solidFill>
                <a:latin typeface="Fira Mono"/>
                <a:ea typeface="Fira Mono"/>
                <a:cs typeface="Fira Mono"/>
                <a:sym typeface="Fira Mono"/>
              </a:rPr>
              <a:t>1</a:t>
            </a:r>
            <a:r>
              <a:rPr lang="fr-CA" sz="3200">
                <a:latin typeface="Fira Mono"/>
                <a:ea typeface="Fira Mono"/>
                <a:cs typeface="Fira Mono"/>
                <a:sym typeface="Fira Mono"/>
              </a:rPr>
              <a:t>1</a:t>
            </a:r>
            <a:r>
              <a:rPr lang="fr-CA" sz="3200">
                <a:solidFill>
                  <a:schemeClr val="lt1"/>
                </a:solidFill>
              </a:rPr>
              <a:t> </a:t>
            </a:r>
            <a:endParaRPr sz="3200">
              <a:solidFill>
                <a:schemeClr val="lt1"/>
              </a:solidFill>
            </a:endParaRPr>
          </a:p>
        </p:txBody>
      </p:sp>
      <p:sp>
        <p:nvSpPr>
          <p:cNvPr id="228" name="Google Shape;228;p25"/>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fr-CA"/>
              <a:t>‹#›</a:t>
            </a:fld>
            <a:endParaRPr/>
          </a:p>
        </p:txBody>
      </p:sp>
      <p:sp>
        <p:nvSpPr>
          <p:cNvPr id="229" name="Google Shape;229;p25"/>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 name="Google Shape;230;p25"/>
          <p:cNvPicPr preferRelativeResize="0"/>
          <p:nvPr/>
        </p:nvPicPr>
        <p:blipFill rotWithShape="1">
          <a:blip r:embed="rId3">
            <a:alphaModFix/>
          </a:blip>
          <a:srcRect b="0" l="219" r="209" t="0"/>
          <a:stretch/>
        </p:blipFill>
        <p:spPr>
          <a:xfrm>
            <a:off x="3374413" y="1461476"/>
            <a:ext cx="2867726" cy="2880101"/>
          </a:xfrm>
          <a:prstGeom prst="rect">
            <a:avLst/>
          </a:prstGeom>
          <a:noFill/>
          <a:ln cap="flat" cmpd="sng" w="28575">
            <a:solidFill>
              <a:schemeClr val="dk1"/>
            </a:solidFill>
            <a:prstDash val="solid"/>
            <a:round/>
            <a:headEnd len="sm" w="sm" type="none"/>
            <a:tailEnd len="sm" w="sm" type="none"/>
          </a:ln>
          <a:effectLst>
            <a:outerShdw rotWithShape="0" algn="bl" dir="8220000" dist="95250">
              <a:srgbClr val="FFD63E"/>
            </a:outerShdw>
          </a:effectLst>
        </p:spPr>
      </p:pic>
      <p:pic>
        <p:nvPicPr>
          <p:cNvPr id="231" name="Google Shape;231;p25"/>
          <p:cNvPicPr preferRelativeResize="0"/>
          <p:nvPr/>
        </p:nvPicPr>
        <p:blipFill rotWithShape="1">
          <a:blip r:embed="rId4">
            <a:alphaModFix/>
          </a:blip>
          <a:srcRect b="0" l="0" r="0" t="0"/>
          <a:stretch/>
        </p:blipFill>
        <p:spPr>
          <a:xfrm flipH="1" rot="-3033256">
            <a:off x="2445484" y="1445361"/>
            <a:ext cx="682498" cy="6825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6"/>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sz="3200"/>
              <a:t>Observation et discussion des LOGOS</a:t>
            </a:r>
            <a:endParaRPr sz="3200"/>
          </a:p>
        </p:txBody>
      </p:sp>
      <p:sp>
        <p:nvSpPr>
          <p:cNvPr id="237" name="Google Shape;237;p26"/>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600"/>
              <a:buFont typeface="Arial"/>
              <a:buNone/>
            </a:pPr>
            <a:fld id="{00000000-1234-1234-1234-123412341234}" type="slidenum">
              <a:rPr lang="fr-CA"/>
              <a:t>‹#›</a:t>
            </a:fld>
            <a:endParaRPr/>
          </a:p>
        </p:txBody>
      </p:sp>
      <p:sp>
        <p:nvSpPr>
          <p:cNvPr id="238" name="Google Shape;238;p26"/>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6"/>
          <p:cNvSpPr txBox="1"/>
          <p:nvPr/>
        </p:nvSpPr>
        <p:spPr>
          <a:xfrm>
            <a:off x="1148350" y="1265100"/>
            <a:ext cx="16461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fr-CA" sz="1200">
                <a:latin typeface="Fira Sans"/>
                <a:ea typeface="Fira Sans"/>
                <a:cs typeface="Fira Sans"/>
                <a:sym typeface="Fira Sans"/>
              </a:rPr>
              <a:t>Un système de transport abordable et durable</a:t>
            </a:r>
            <a:endParaRPr b="0" i="0" sz="1200" u="none" cap="none" strike="noStrike">
              <a:solidFill>
                <a:srgbClr val="000000"/>
              </a:solidFill>
              <a:latin typeface="Arial"/>
              <a:ea typeface="Arial"/>
              <a:cs typeface="Arial"/>
              <a:sym typeface="Arial"/>
            </a:endParaRPr>
          </a:p>
        </p:txBody>
      </p:sp>
      <p:sp>
        <p:nvSpPr>
          <p:cNvPr id="240" name="Google Shape;240;p26"/>
          <p:cNvSpPr txBox="1"/>
          <p:nvPr/>
        </p:nvSpPr>
        <p:spPr>
          <a:xfrm>
            <a:off x="3415025" y="1265100"/>
            <a:ext cx="17022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fr-CA" sz="1200">
                <a:latin typeface="Fira Sans"/>
                <a:ea typeface="Fira Sans"/>
                <a:cs typeface="Fira Sans"/>
                <a:sym typeface="Fira Sans"/>
              </a:rPr>
              <a:t>Réduction de l’impact environnemental des villes</a:t>
            </a:r>
            <a:endParaRPr b="0" i="0" sz="1200" u="none" cap="none" strike="noStrike">
              <a:solidFill>
                <a:srgbClr val="000000"/>
              </a:solidFill>
              <a:latin typeface="Fira Sans"/>
              <a:ea typeface="Fira Sans"/>
              <a:cs typeface="Fira Sans"/>
              <a:sym typeface="Fira Sans"/>
            </a:endParaRPr>
          </a:p>
        </p:txBody>
      </p:sp>
      <p:sp>
        <p:nvSpPr>
          <p:cNvPr id="241" name="Google Shape;241;p26"/>
          <p:cNvSpPr txBox="1"/>
          <p:nvPr/>
        </p:nvSpPr>
        <p:spPr>
          <a:xfrm>
            <a:off x="5888575" y="1265100"/>
            <a:ext cx="16461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fr-CA" sz="1200">
                <a:latin typeface="Fira Sans"/>
                <a:ea typeface="Fira Sans"/>
                <a:cs typeface="Fira Sans"/>
                <a:sym typeface="Fira Sans"/>
              </a:rPr>
              <a:t>Accès à des espaces verts sécuritaires et pour tous</a:t>
            </a:r>
            <a:endParaRPr b="0" i="0" sz="1200" u="none" cap="none" strike="noStrike">
              <a:solidFill>
                <a:srgbClr val="000000"/>
              </a:solidFill>
              <a:latin typeface="Fira Sans"/>
              <a:ea typeface="Fira Sans"/>
              <a:cs typeface="Fira Sans"/>
              <a:sym typeface="Fira Sans"/>
            </a:endParaRPr>
          </a:p>
        </p:txBody>
      </p:sp>
      <p:pic>
        <p:nvPicPr>
          <p:cNvPr id="242" name="Google Shape;242;p26"/>
          <p:cNvPicPr preferRelativeResize="0"/>
          <p:nvPr/>
        </p:nvPicPr>
        <p:blipFill rotWithShape="1">
          <a:blip r:embed="rId3">
            <a:alphaModFix/>
          </a:blip>
          <a:srcRect b="0" l="39" r="39" t="0"/>
          <a:stretch/>
        </p:blipFill>
        <p:spPr>
          <a:xfrm>
            <a:off x="1110663" y="1988529"/>
            <a:ext cx="1774225" cy="2112896"/>
          </a:xfrm>
          <a:prstGeom prst="rect">
            <a:avLst/>
          </a:prstGeom>
          <a:noFill/>
          <a:ln>
            <a:noFill/>
          </a:ln>
        </p:spPr>
      </p:pic>
      <p:pic>
        <p:nvPicPr>
          <p:cNvPr id="243" name="Google Shape;243;p26"/>
          <p:cNvPicPr preferRelativeResize="0"/>
          <p:nvPr/>
        </p:nvPicPr>
        <p:blipFill rotWithShape="1">
          <a:blip r:embed="rId4">
            <a:alphaModFix/>
          </a:blip>
          <a:srcRect b="19" l="0" r="0" t="9"/>
          <a:stretch/>
        </p:blipFill>
        <p:spPr>
          <a:xfrm>
            <a:off x="3406965" y="2004804"/>
            <a:ext cx="1719525" cy="2062883"/>
          </a:xfrm>
          <a:prstGeom prst="rect">
            <a:avLst/>
          </a:prstGeom>
          <a:noFill/>
          <a:ln>
            <a:noFill/>
          </a:ln>
        </p:spPr>
      </p:pic>
      <p:pic>
        <p:nvPicPr>
          <p:cNvPr id="244" name="Google Shape;244;p26"/>
          <p:cNvPicPr preferRelativeResize="0"/>
          <p:nvPr/>
        </p:nvPicPr>
        <p:blipFill rotWithShape="1">
          <a:blip r:embed="rId5">
            <a:alphaModFix/>
          </a:blip>
          <a:srcRect b="149" l="0" r="0" t="159"/>
          <a:stretch/>
        </p:blipFill>
        <p:spPr>
          <a:xfrm>
            <a:off x="5888563" y="1999188"/>
            <a:ext cx="1702284" cy="20628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7"/>
          <p:cNvSpPr/>
          <p:nvPr/>
        </p:nvSpPr>
        <p:spPr>
          <a:xfrm>
            <a:off x="4457175" y="2273366"/>
            <a:ext cx="3124800" cy="1733400"/>
          </a:xfrm>
          <a:prstGeom prst="rect">
            <a:avLst/>
          </a:prstGeom>
          <a:solidFill>
            <a:srgbClr val="FFD63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ra Sans"/>
              <a:ea typeface="Fira Sans"/>
              <a:cs typeface="Fira Sans"/>
              <a:sym typeface="Fira Sans"/>
            </a:endParaRPr>
          </a:p>
        </p:txBody>
      </p:sp>
      <p:sp>
        <p:nvSpPr>
          <p:cNvPr id="250" name="Google Shape;250;p27"/>
          <p:cNvSpPr/>
          <p:nvPr/>
        </p:nvSpPr>
        <p:spPr>
          <a:xfrm>
            <a:off x="980392" y="2287574"/>
            <a:ext cx="3124800" cy="1733400"/>
          </a:xfrm>
          <a:prstGeom prst="rect">
            <a:avLst/>
          </a:prstGeom>
          <a:solidFill>
            <a:srgbClr val="FFD63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ra Sans"/>
              <a:ea typeface="Fira Sans"/>
              <a:cs typeface="Fira Sans"/>
              <a:sym typeface="Fira Sans"/>
            </a:endParaRPr>
          </a:p>
        </p:txBody>
      </p:sp>
      <p:sp>
        <p:nvSpPr>
          <p:cNvPr id="251" name="Google Shape;251;p27"/>
          <p:cNvSpPr txBox="1"/>
          <p:nvPr>
            <p:ph type="title"/>
          </p:nvPr>
        </p:nvSpPr>
        <p:spPr>
          <a:xfrm>
            <a:off x="1041225" y="597475"/>
            <a:ext cx="61119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solidFill>
                  <a:schemeClr val="lt1"/>
                </a:solidFill>
              </a:rPr>
              <a:t>Autres suggestions de vidéos</a:t>
            </a:r>
            <a:endParaRPr>
              <a:solidFill>
                <a:schemeClr val="lt1"/>
              </a:solidFill>
            </a:endParaRPr>
          </a:p>
        </p:txBody>
      </p:sp>
      <p:sp>
        <p:nvSpPr>
          <p:cNvPr id="252" name="Google Shape;252;p27"/>
          <p:cNvSpPr txBox="1"/>
          <p:nvPr/>
        </p:nvSpPr>
        <p:spPr>
          <a:xfrm>
            <a:off x="1088487" y="1375000"/>
            <a:ext cx="2988300" cy="895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fr-CA">
                <a:solidFill>
                  <a:schemeClr val="lt1"/>
                </a:solidFill>
                <a:highlight>
                  <a:schemeClr val="dk1"/>
                </a:highlight>
                <a:uFill>
                  <a:noFill/>
                </a:uFill>
                <a:latin typeface="Fira Mono Medium"/>
                <a:ea typeface="Fira Mono Medium"/>
                <a:cs typeface="Fira Mono Medium"/>
                <a:sym typeface="Fira Mono Medium"/>
                <a:hlinkClick r:id="rId3">
                  <a:extLst>
                    <a:ext uri="{A12FA001-AC4F-418D-AE19-62706E023703}">
                      <ahyp:hlinkClr val="tx"/>
                    </a:ext>
                  </a:extLst>
                </a:hlinkClick>
              </a:rPr>
              <a:t>Ville durable</a:t>
            </a:r>
            <a:r>
              <a:rPr lang="fr-CA">
                <a:solidFill>
                  <a:schemeClr val="dk1"/>
                </a:solidFill>
                <a:uFill>
                  <a:noFill/>
                </a:uFill>
                <a:latin typeface="Fira Mono Medium"/>
                <a:ea typeface="Fira Mono Medium"/>
                <a:cs typeface="Fira Mono Medium"/>
                <a:sym typeface="Fira Mono Medium"/>
                <a:hlinkClick r:id="rId4">
                  <a:extLst>
                    <a:ext uri="{A12FA001-AC4F-418D-AE19-62706E023703}">
                      <ahyp:hlinkClr val="tx"/>
                    </a:ext>
                  </a:extLst>
                </a:hlinkClick>
              </a:rPr>
              <a:t> : </a:t>
            </a:r>
            <a:endParaRPr/>
          </a:p>
          <a:p>
            <a:pPr indent="0" lvl="0" marL="0" rtl="0" algn="ctr">
              <a:lnSpc>
                <a:spcPct val="115000"/>
              </a:lnSpc>
              <a:spcBef>
                <a:spcPts val="0"/>
              </a:spcBef>
              <a:spcAft>
                <a:spcPts val="0"/>
              </a:spcAft>
              <a:buNone/>
            </a:pPr>
            <a:r>
              <a:rPr lang="fr-CA">
                <a:solidFill>
                  <a:schemeClr val="dk1"/>
                </a:solidFill>
                <a:uFill>
                  <a:noFill/>
                </a:uFill>
                <a:latin typeface="Fira Mono Medium"/>
                <a:ea typeface="Fira Mono Medium"/>
                <a:cs typeface="Fira Mono Medium"/>
                <a:sym typeface="Fira Mono Medium"/>
                <a:hlinkClick r:id="rId5">
                  <a:extLst>
                    <a:ext uri="{A12FA001-AC4F-418D-AE19-62706E023703}">
                      <ahyp:hlinkClr val="tx"/>
                    </a:ext>
                  </a:extLst>
                </a:hlinkClick>
              </a:rPr>
              <a:t>mieux vivre en préservant l’environnement</a:t>
            </a:r>
            <a:endParaRPr>
              <a:solidFill>
                <a:schemeClr val="dk1"/>
              </a:solidFill>
              <a:latin typeface="Fira Mono Medium"/>
              <a:ea typeface="Fira Mono Medium"/>
              <a:cs typeface="Fira Mono Medium"/>
              <a:sym typeface="Fira Mono Medium"/>
            </a:endParaRPr>
          </a:p>
        </p:txBody>
      </p:sp>
      <p:sp>
        <p:nvSpPr>
          <p:cNvPr id="253" name="Google Shape;253;p27"/>
          <p:cNvSpPr txBox="1"/>
          <p:nvPr/>
        </p:nvSpPr>
        <p:spPr>
          <a:xfrm>
            <a:off x="4561800" y="1375000"/>
            <a:ext cx="29883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fr-CA">
                <a:solidFill>
                  <a:schemeClr val="lt1"/>
                </a:solidFill>
                <a:highlight>
                  <a:schemeClr val="dk1"/>
                </a:highlight>
                <a:uFill>
                  <a:noFill/>
                </a:uFill>
                <a:latin typeface="Fira Mono Medium"/>
                <a:ea typeface="Fira Mono Medium"/>
                <a:cs typeface="Fira Mono Medium"/>
                <a:sym typeface="Fira Mono Medium"/>
                <a:hlinkClick r:id="rId6">
                  <a:extLst>
                    <a:ext uri="{A12FA001-AC4F-418D-AE19-62706E023703}">
                      <ahyp:hlinkClr val="tx"/>
                    </a:ext>
                  </a:extLst>
                </a:hlinkClick>
              </a:rPr>
              <a:t>La ville durable </a:t>
            </a:r>
            <a:endParaRPr>
              <a:solidFill>
                <a:schemeClr val="lt1"/>
              </a:solidFill>
              <a:highlight>
                <a:schemeClr val="dk1"/>
              </a:highlight>
              <a:latin typeface="Fira Mono Medium"/>
              <a:ea typeface="Fira Mono Medium"/>
              <a:cs typeface="Fira Mono Medium"/>
              <a:sym typeface="Fira Mono Medium"/>
            </a:endParaRPr>
          </a:p>
          <a:p>
            <a:pPr indent="0" lvl="0" marL="0" marR="0" rtl="0" algn="ctr">
              <a:lnSpc>
                <a:spcPct val="100000"/>
              </a:lnSpc>
              <a:spcBef>
                <a:spcPts val="0"/>
              </a:spcBef>
              <a:spcAft>
                <a:spcPts val="0"/>
              </a:spcAft>
              <a:buClr>
                <a:srgbClr val="000000"/>
              </a:buClr>
              <a:buSzPts val="1400"/>
              <a:buFont typeface="Arial"/>
              <a:buNone/>
            </a:pPr>
            <a:r>
              <a:rPr lang="fr-CA">
                <a:solidFill>
                  <a:schemeClr val="dk1"/>
                </a:solidFill>
                <a:uFill>
                  <a:noFill/>
                </a:uFill>
                <a:latin typeface="Fira Mono Medium"/>
                <a:ea typeface="Fira Mono Medium"/>
                <a:cs typeface="Fira Mono Medium"/>
                <a:sym typeface="Fira Mono Medium"/>
                <a:hlinkClick r:id="rId7">
                  <a:extLst>
                    <a:ext uri="{A12FA001-AC4F-418D-AE19-62706E023703}">
                      <ahyp:hlinkClr val="tx"/>
                    </a:ext>
                  </a:extLst>
                </a:hlinkClick>
              </a:rPr>
              <a:t>vue par Bouygues</a:t>
            </a:r>
            <a:endParaRPr>
              <a:solidFill>
                <a:schemeClr val="lt1"/>
              </a:solidFill>
              <a:highlight>
                <a:schemeClr val="dk1"/>
              </a:highlight>
              <a:latin typeface="Fira Mono Medium"/>
              <a:ea typeface="Fira Mono Medium"/>
              <a:cs typeface="Fira Mono Medium"/>
              <a:sym typeface="Fira Mono Medium"/>
            </a:endParaRPr>
          </a:p>
        </p:txBody>
      </p:sp>
      <p:pic>
        <p:nvPicPr>
          <p:cNvPr descr="Watch in English: https://youtu.be/mhi_1HYbm4k&#10;Ver la video en español: https://youtu.be/MSKxoWjvK1c&#10;&#10;L’AFD promeut et accompagne un développement urbain durable. L'objectif : des villes durables ouvertes à toutes et tous, sûres, efficientes et résilientes. Des villes qui assurent une équité d’accès aux services essentiels, à des moyens de transport sobres et performants, aux emplois, et qui réduisent l’insécurité et la vulnérabilité de leurs habitants, notamment face aux impacts du changement climatique.&#10;&#10;Pour en savoir plus sur le sujet: &#10;https://www.afd.fr/fr/page-thematique-axe/villes-durables&#10;&#10;--------------------------------------------&#10;&#10;Retrouvez l'AFD sur les réseaux sociaux:&#10;- Facebook: https://www.facebook.com/AFDOfficiel/&#10;- Instagram : https://www.instagram.com/AFD_France/&#10;- X: http://twitter.com/AFD_France&#10;- LinkedIn : https://www.linkedin.com/company/agence-francaise-de-developpement&#10;&#10;Retrouvez tous nos articles et contenus: &#10;https://www.afd.fr/fr&#10;&#10;Abonnez-vous à notre chaine YouTube pour ne manquer aucune vidéo:&#10;https://bit.ly/3pP7mcx&#10;&#10;Lien vers la vidéo : &#10;https://youtu.be/IC4NlekXS60&#10;&#10;#villesdurables #Développement, #MondeEnCommun,&#10;©AFD2023" id="254" name="Google Shape;254;p27" title="Ville durable : mieux vivre en préservant l'environnement">
            <a:hlinkClick r:id="rId8"/>
          </p:cNvPr>
          <p:cNvPicPr preferRelativeResize="0"/>
          <p:nvPr/>
        </p:nvPicPr>
        <p:blipFill>
          <a:blip r:embed="rId9">
            <a:alphaModFix/>
          </a:blip>
          <a:stretch>
            <a:fillRect/>
          </a:stretch>
        </p:blipFill>
        <p:spPr>
          <a:xfrm>
            <a:off x="1058625" y="2221650"/>
            <a:ext cx="3048000" cy="1714500"/>
          </a:xfrm>
          <a:prstGeom prst="rect">
            <a:avLst/>
          </a:prstGeom>
          <a:noFill/>
          <a:ln>
            <a:noFill/>
          </a:ln>
        </p:spPr>
      </p:pic>
      <p:pic>
        <p:nvPicPr>
          <p:cNvPr descr="► Abonnez-vous à la chaîne : http://www.youtube.com/subscription_center?annotation_id=annotation_912353&amp;feature=iv&amp;add_user=groupebouygues&#10;Dans la nature, rien ne se perd, tout est valorisé, transformé et réutilisé. Pour être durable, la ville devra s'inspirer de ce fonctionnement et agir comme un écosystème. Pour cela, les différents acteurs qui œuvrent au sein de la ville (fournisseurs d’eau, d’énergie, de chaleur et d’infrastructures) devront passer d’une approche séquentielle à une approche plus intégrée. Découvrez en 2 minutes l’approche intégrée. &#10;&#10;Crédits : Production : Bouygues (2015) - Production exécutive : TF1 Production" id="255" name="Google Shape;255;p27" title="La ville durable vue par Bouygues : l'approche intégrée">
            <a:hlinkClick r:id="rId10"/>
          </p:cNvPr>
          <p:cNvPicPr preferRelativeResize="0"/>
          <p:nvPr/>
        </p:nvPicPr>
        <p:blipFill>
          <a:blip r:embed="rId11">
            <a:alphaModFix/>
          </a:blip>
          <a:stretch>
            <a:fillRect/>
          </a:stretch>
        </p:blipFill>
        <p:spPr>
          <a:xfrm>
            <a:off x="4561800" y="2194600"/>
            <a:ext cx="3048000" cy="1714500"/>
          </a:xfrm>
          <a:prstGeom prst="rect">
            <a:avLst/>
          </a:prstGeom>
          <a:noFill/>
          <a:ln>
            <a:noFill/>
          </a:ln>
        </p:spPr>
      </p:pic>
      <p:sp>
        <p:nvSpPr>
          <p:cNvPr id="256" name="Google Shape;256;p27"/>
          <p:cNvSpPr txBox="1"/>
          <p:nvPr/>
        </p:nvSpPr>
        <p:spPr>
          <a:xfrm>
            <a:off x="966175" y="4148900"/>
            <a:ext cx="4149000" cy="3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rPr lang="fr-CA">
                <a:solidFill>
                  <a:schemeClr val="dk1"/>
                </a:solidFill>
                <a:latin typeface="Fira Mono"/>
                <a:ea typeface="Fira Mono"/>
                <a:cs typeface="Fira Mono"/>
                <a:sym typeface="Fira Mono"/>
              </a:rPr>
              <a:t>Chaîne Youtube : </a:t>
            </a:r>
            <a:r>
              <a:rPr b="1" lang="fr-CA" u="sng">
                <a:solidFill>
                  <a:srgbClr val="1155CC"/>
                </a:solidFill>
                <a:latin typeface="Fira Mono"/>
                <a:ea typeface="Fira Mono"/>
                <a:cs typeface="Fira Mono"/>
                <a:sym typeface="Fira Mono"/>
                <a:hlinkClick r:id="rId12">
                  <a:extLst>
                    <a:ext uri="{A12FA001-AC4F-418D-AE19-62706E023703}">
                      <ahyp:hlinkClr val="tx"/>
                    </a:ext>
                  </a:extLst>
                </a:hlinkClick>
              </a:rPr>
              <a:t>La ville de demain</a:t>
            </a:r>
            <a:endParaRPr b="1">
              <a:solidFill>
                <a:schemeClr val="dk1"/>
              </a:solidFill>
              <a:latin typeface="Fira Mono"/>
              <a:ea typeface="Fira Mono"/>
              <a:cs typeface="Fira Mono"/>
              <a:sym typeface="Fira Mon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8"/>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6200"/>
              <a:t>Je planifie mon travail !</a:t>
            </a:r>
            <a:endParaRPr/>
          </a:p>
        </p:txBody>
      </p:sp>
      <p:sp>
        <p:nvSpPr>
          <p:cNvPr id="262" name="Google Shape;262;p28"/>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9"/>
          <p:cNvSpPr txBox="1"/>
          <p:nvPr>
            <p:ph type="ctrTitle"/>
          </p:nvPr>
        </p:nvSpPr>
        <p:spPr>
          <a:xfrm>
            <a:off x="1773450" y="1397320"/>
            <a:ext cx="5597100" cy="671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200"/>
              <a:buNone/>
            </a:pPr>
            <a:r>
              <a:rPr lang="fr-CA"/>
              <a:t>Défi Scratch</a:t>
            </a:r>
            <a:endParaRPr/>
          </a:p>
        </p:txBody>
      </p:sp>
      <p:sp>
        <p:nvSpPr>
          <p:cNvPr id="268" name="Google Shape;268;p29"/>
          <p:cNvSpPr txBox="1"/>
          <p:nvPr>
            <p:ph idx="1" type="subTitle"/>
          </p:nvPr>
        </p:nvSpPr>
        <p:spPr>
          <a:xfrm>
            <a:off x="1275150" y="2347725"/>
            <a:ext cx="6493800" cy="1454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200"/>
              <a:buNone/>
            </a:pPr>
            <a:r>
              <a:rPr lang="fr-CA" sz="3000">
                <a:solidFill>
                  <a:schemeClr val="dk1"/>
                </a:solidFill>
              </a:rPr>
              <a:t>Présenter au moins </a:t>
            </a:r>
            <a:r>
              <a:rPr b="1" lang="fr-CA" sz="3000">
                <a:solidFill>
                  <a:schemeClr val="dk1"/>
                </a:solidFill>
              </a:rPr>
              <a:t>une idée</a:t>
            </a:r>
            <a:r>
              <a:rPr lang="fr-CA" sz="3000">
                <a:solidFill>
                  <a:schemeClr val="dk1"/>
                </a:solidFill>
              </a:rPr>
              <a:t> ou un </a:t>
            </a:r>
            <a:r>
              <a:rPr b="1" lang="fr-CA" sz="3000">
                <a:solidFill>
                  <a:schemeClr val="dk1"/>
                </a:solidFill>
              </a:rPr>
              <a:t>geste concret</a:t>
            </a:r>
            <a:r>
              <a:rPr lang="fr-CA" sz="3000">
                <a:solidFill>
                  <a:schemeClr val="dk1"/>
                </a:solidFill>
              </a:rPr>
              <a:t> que tu peux poser pour atteindre un objectif de </a:t>
            </a:r>
            <a:r>
              <a:rPr b="1" lang="fr-CA" sz="3000">
                <a:solidFill>
                  <a:schemeClr val="dk1"/>
                </a:solidFill>
              </a:rPr>
              <a:t>développement durable</a:t>
            </a:r>
            <a:r>
              <a:rPr lang="fr-CA" sz="3000">
                <a:solidFill>
                  <a:schemeClr val="dk1"/>
                </a:solidFill>
              </a:rPr>
              <a:t>.</a:t>
            </a:r>
            <a:endParaRPr sz="1200"/>
          </a:p>
        </p:txBody>
      </p:sp>
      <p:pic>
        <p:nvPicPr>
          <p:cNvPr descr="Globe terrestre : Amériques avec un remplissage uni" id="269" name="Google Shape;269;p29"/>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3" name="Shape 273"/>
        <p:cNvGrpSpPr/>
        <p:nvPr/>
      </p:nvGrpSpPr>
      <p:grpSpPr>
        <a:xfrm>
          <a:off x="0" y="0"/>
          <a:ext cx="0" cy="0"/>
          <a:chOff x="0" y="0"/>
          <a:chExt cx="0" cy="0"/>
        </a:xfrm>
      </p:grpSpPr>
      <p:pic>
        <p:nvPicPr>
          <p:cNvPr id="274" name="Google Shape;274;p30"/>
          <p:cNvPicPr preferRelativeResize="0"/>
          <p:nvPr/>
        </p:nvPicPr>
        <p:blipFill rotWithShape="1">
          <a:blip r:embed="rId3">
            <a:alphaModFix amt="52000"/>
          </a:blip>
          <a:srcRect b="31908" l="0" r="0" t="12782"/>
          <a:stretch/>
        </p:blipFill>
        <p:spPr>
          <a:xfrm>
            <a:off x="-311363" y="0"/>
            <a:ext cx="9298862" cy="5143501"/>
          </a:xfrm>
          <a:prstGeom prst="rect">
            <a:avLst/>
          </a:prstGeom>
          <a:noFill/>
          <a:ln>
            <a:noFill/>
          </a:ln>
        </p:spPr>
      </p:pic>
      <p:sp>
        <p:nvSpPr>
          <p:cNvPr id="275" name="Google Shape;275;p30"/>
          <p:cNvSpPr txBox="1"/>
          <p:nvPr>
            <p:ph idx="4294967295" type="title"/>
          </p:nvPr>
        </p:nvSpPr>
        <p:spPr>
          <a:xfrm>
            <a:off x="578700" y="519225"/>
            <a:ext cx="7986600" cy="3963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3400"/>
              <a:buNone/>
            </a:pPr>
            <a:r>
              <a:rPr lang="fr-CA">
                <a:solidFill>
                  <a:srgbClr val="FFD63E"/>
                </a:solidFill>
              </a:rPr>
              <a:t>Mon scénario :</a:t>
            </a:r>
            <a:r>
              <a:rPr lang="fr-CA">
                <a:solidFill>
                  <a:schemeClr val="dk2"/>
                </a:solidFill>
              </a:rPr>
              <a:t> </a:t>
            </a:r>
            <a:r>
              <a:rPr b="0" lang="fr-CA">
                <a:solidFill>
                  <a:schemeClr val="lt1"/>
                </a:solidFill>
              </a:rPr>
              <a:t>Quel sujet vas-tu aborder?</a:t>
            </a:r>
            <a:endParaRPr b="0">
              <a:solidFill>
                <a:schemeClr val="lt1"/>
              </a:solidFill>
            </a:endParaRPr>
          </a:p>
        </p:txBody>
      </p:sp>
      <p:sp>
        <p:nvSpPr>
          <p:cNvPr id="276" name="Google Shape;276;p30"/>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600"/>
              <a:buFont typeface="Arial"/>
              <a:buNone/>
            </a:pPr>
            <a:fld id="{00000000-1234-1234-1234-123412341234}" type="slidenum">
              <a:rPr lang="fr-CA"/>
              <a:t>‹#›</a:t>
            </a:fld>
            <a:endParaRPr/>
          </a:p>
        </p:txBody>
      </p:sp>
      <p:sp>
        <p:nvSpPr>
          <p:cNvPr id="277" name="Google Shape;277;p30"/>
          <p:cNvSpPr/>
          <p:nvPr/>
        </p:nvSpPr>
        <p:spPr>
          <a:xfrm>
            <a:off x="1848300" y="1141550"/>
            <a:ext cx="5447400" cy="3310200"/>
          </a:xfrm>
          <a:prstGeom prst="roundRect">
            <a:avLst>
              <a:gd fmla="val 6712" name="adj"/>
            </a:avLst>
          </a:prstGeom>
          <a:solidFill>
            <a:schemeClr val="lt1"/>
          </a:solidFill>
          <a:ln cap="flat" cmpd="sng" w="28575">
            <a:solidFill>
              <a:schemeClr val="dk1"/>
            </a:solidFill>
            <a:prstDash val="solid"/>
            <a:round/>
            <a:headEnd len="sm" w="sm" type="none"/>
            <a:tailEnd len="sm" w="sm" type="none"/>
          </a:ln>
          <a:effectLst>
            <a:outerShdw rotWithShape="0" algn="bl" dir="8280000" dist="114300">
              <a:schemeClr val="dk2"/>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8" name="Google Shape;278;p30"/>
          <p:cNvCxnSpPr/>
          <p:nvPr/>
        </p:nvCxnSpPr>
        <p:spPr>
          <a:xfrm>
            <a:off x="1847252" y="1617559"/>
            <a:ext cx="5449500" cy="0"/>
          </a:xfrm>
          <a:prstGeom prst="straightConnector1">
            <a:avLst/>
          </a:prstGeom>
          <a:noFill/>
          <a:ln cap="flat" cmpd="sng" w="28575">
            <a:solidFill>
              <a:schemeClr val="dk1"/>
            </a:solidFill>
            <a:prstDash val="solid"/>
            <a:round/>
            <a:headEnd len="sm" w="sm" type="none"/>
            <a:tailEnd len="sm" w="sm" type="none"/>
          </a:ln>
        </p:spPr>
      </p:cxnSp>
      <p:sp>
        <p:nvSpPr>
          <p:cNvPr id="279" name="Google Shape;279;p30"/>
          <p:cNvSpPr/>
          <p:nvPr/>
        </p:nvSpPr>
        <p:spPr>
          <a:xfrm>
            <a:off x="6925450" y="1263875"/>
            <a:ext cx="203675" cy="216300"/>
          </a:xfrm>
          <a:prstGeom prst="rect">
            <a:avLst/>
          </a:prstGeom>
        </p:spPr>
        <p:txBody>
          <a:bodyPr>
            <a:prstTxWarp prst="textPlain"/>
          </a:bodyPr>
          <a:lstStyle/>
          <a:p>
            <a:pPr lvl="0" algn="ctr"/>
            <a:r>
              <a:rPr b="0" i="0">
                <a:ln>
                  <a:noFill/>
                </a:ln>
                <a:solidFill>
                  <a:schemeClr val="lt2"/>
                </a:solidFill>
                <a:latin typeface="Arial Rounded"/>
              </a:rPr>
              <a:t>X</a:t>
            </a:r>
          </a:p>
        </p:txBody>
      </p:sp>
      <p:sp>
        <p:nvSpPr>
          <p:cNvPr id="280" name="Google Shape;280;p30"/>
          <p:cNvSpPr/>
          <p:nvPr/>
        </p:nvSpPr>
        <p:spPr>
          <a:xfrm>
            <a:off x="6614450" y="1263875"/>
            <a:ext cx="203676" cy="216300"/>
          </a:xfrm>
          <a:prstGeom prst="rect">
            <a:avLst/>
          </a:prstGeom>
        </p:spPr>
        <p:txBody>
          <a:bodyPr>
            <a:prstTxWarp prst="textPlain"/>
          </a:bodyPr>
          <a:lstStyle/>
          <a:p>
            <a:pPr lvl="0" algn="ctr"/>
            <a:r>
              <a:rPr b="0" i="0">
                <a:ln>
                  <a:noFill/>
                </a:ln>
                <a:solidFill>
                  <a:schemeClr val="lt2"/>
                </a:solidFill>
                <a:latin typeface="Arial Rounded"/>
              </a:rPr>
              <a:t>O</a:t>
            </a:r>
          </a:p>
        </p:txBody>
      </p:sp>
      <p:sp>
        <p:nvSpPr>
          <p:cNvPr id="281" name="Google Shape;281;p30"/>
          <p:cNvSpPr/>
          <p:nvPr/>
        </p:nvSpPr>
        <p:spPr>
          <a:xfrm>
            <a:off x="6337300" y="1341713"/>
            <a:ext cx="169825" cy="60625"/>
          </a:xfrm>
          <a:prstGeom prst="rect">
            <a:avLst/>
          </a:prstGeom>
        </p:spPr>
        <p:txBody>
          <a:bodyPr>
            <a:prstTxWarp prst="textPlain"/>
          </a:bodyPr>
          <a:lstStyle/>
          <a:p>
            <a:pPr lvl="0" algn="ctr"/>
            <a:r>
              <a:rPr b="0" i="0">
                <a:ln>
                  <a:noFill/>
                </a:ln>
                <a:solidFill>
                  <a:schemeClr val="lt2"/>
                </a:solidFill>
                <a:latin typeface="Arial Rounded"/>
              </a:rPr>
              <a:t>-</a:t>
            </a:r>
          </a:p>
        </p:txBody>
      </p:sp>
      <p:sp>
        <p:nvSpPr>
          <p:cNvPr id="282" name="Google Shape;282;p30"/>
          <p:cNvSpPr txBox="1"/>
          <p:nvPr/>
        </p:nvSpPr>
        <p:spPr>
          <a:xfrm>
            <a:off x="2819925" y="1878125"/>
            <a:ext cx="2755200" cy="22494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Transport</a:t>
            </a:r>
            <a:endParaRPr b="0" i="0" sz="1800" u="none" cap="none" strike="noStrike">
              <a:solidFill>
                <a:schemeClr val="dk1"/>
              </a:solidFill>
              <a:latin typeface="Fira Sans"/>
              <a:ea typeface="Fira Sans"/>
              <a:cs typeface="Fira Sans"/>
              <a:sym typeface="Fira Sans"/>
            </a:endParaRPr>
          </a:p>
          <a:p>
            <a:pPr indent="-342900" lvl="0" marL="457200" marR="0" rtl="0" algn="l">
              <a:lnSpc>
                <a:spcPct val="115000"/>
              </a:lnSpc>
              <a:spcBef>
                <a:spcPts val="100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Eau de pluie</a:t>
            </a:r>
            <a:endParaRPr b="0" i="0" sz="1800" u="none" cap="none" strike="noStrike">
              <a:solidFill>
                <a:schemeClr val="dk1"/>
              </a:solidFill>
              <a:latin typeface="Fira Sans"/>
              <a:ea typeface="Fira Sans"/>
              <a:cs typeface="Fira Sans"/>
              <a:sym typeface="Fira Sans"/>
            </a:endParaRPr>
          </a:p>
          <a:p>
            <a:pPr indent="-342900" lvl="0" marL="457200" marR="0" rtl="0" algn="l">
              <a:lnSpc>
                <a:spcPct val="115000"/>
              </a:lnSpc>
              <a:spcBef>
                <a:spcPts val="100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Bâtiments</a:t>
            </a:r>
            <a:endParaRPr b="0" i="0" sz="1800" u="none" cap="none" strike="noStrike">
              <a:solidFill>
                <a:schemeClr val="dk1"/>
              </a:solidFill>
              <a:latin typeface="Fira Sans"/>
              <a:ea typeface="Fira Sans"/>
              <a:cs typeface="Fira Sans"/>
              <a:sym typeface="Fira Sans"/>
            </a:endParaRPr>
          </a:p>
          <a:p>
            <a:pPr indent="-342900" lvl="0" marL="457200" marR="0" rtl="0" algn="l">
              <a:lnSpc>
                <a:spcPct val="115000"/>
              </a:lnSpc>
              <a:spcBef>
                <a:spcPts val="100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Parcs et verdures</a:t>
            </a:r>
            <a:endParaRPr sz="1800">
              <a:solidFill>
                <a:schemeClr val="dk1"/>
              </a:solidFill>
              <a:latin typeface="Fira Sans"/>
              <a:ea typeface="Fira Sans"/>
              <a:cs typeface="Fira Sans"/>
              <a:sym typeface="Fira Sans"/>
            </a:endParaRPr>
          </a:p>
          <a:p>
            <a:pPr indent="-342900" lvl="0" marL="457200" marR="0" rtl="0" algn="l">
              <a:lnSpc>
                <a:spcPct val="115000"/>
              </a:lnSpc>
              <a:spcBef>
                <a:spcPts val="1000"/>
              </a:spcBef>
              <a:spcAft>
                <a:spcPts val="1000"/>
              </a:spcAft>
              <a:buClr>
                <a:schemeClr val="dk1"/>
              </a:buClr>
              <a:buSzPts val="1800"/>
              <a:buFont typeface="Fira Sans"/>
              <a:buChar char="●"/>
            </a:pPr>
            <a:r>
              <a:rPr lang="fr-CA" sz="1800">
                <a:solidFill>
                  <a:schemeClr val="dk1"/>
                </a:solidFill>
                <a:latin typeface="Fira Sans"/>
                <a:ea typeface="Fira Sans"/>
                <a:cs typeface="Fira Sans"/>
                <a:sym typeface="Fira Sans"/>
              </a:rPr>
              <a:t>Autre?</a:t>
            </a:r>
            <a:endParaRPr sz="1800">
              <a:solidFill>
                <a:schemeClr val="dk1"/>
              </a:solidFill>
              <a:latin typeface="Fira Sans"/>
              <a:ea typeface="Fira Sans"/>
              <a:cs typeface="Fira Sans"/>
              <a:sym typeface="Fira Sans"/>
            </a:endParaRPr>
          </a:p>
        </p:txBody>
      </p:sp>
      <p:pic>
        <p:nvPicPr>
          <p:cNvPr id="283" name="Google Shape;283;p30"/>
          <p:cNvPicPr preferRelativeResize="0"/>
          <p:nvPr/>
        </p:nvPicPr>
        <p:blipFill rotWithShape="1">
          <a:blip r:embed="rId4">
            <a:alphaModFix/>
          </a:blip>
          <a:srcRect b="0" l="0" r="0" t="0"/>
          <a:stretch/>
        </p:blipFill>
        <p:spPr>
          <a:xfrm rot="498300">
            <a:off x="326983" y="2887993"/>
            <a:ext cx="1955361" cy="20383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1"/>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6200"/>
              <a:t>Je réalise l’animation</a:t>
            </a:r>
            <a:endParaRPr/>
          </a:p>
        </p:txBody>
      </p:sp>
      <p:sp>
        <p:nvSpPr>
          <p:cNvPr id="289" name="Google Shape;289;p31"/>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2"/>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Critères à respecter</a:t>
            </a:r>
            <a:endParaRPr/>
          </a:p>
        </p:txBody>
      </p:sp>
      <p:sp>
        <p:nvSpPr>
          <p:cNvPr id="295" name="Google Shape;295;p32"/>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sp>
        <p:nvSpPr>
          <p:cNvPr id="296" name="Google Shape;296;p32"/>
          <p:cNvSpPr/>
          <p:nvPr/>
        </p:nvSpPr>
        <p:spPr>
          <a:xfrm>
            <a:off x="8056124" y="3553211"/>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7" name="Google Shape;297;p32"/>
          <p:cNvSpPr txBox="1"/>
          <p:nvPr/>
        </p:nvSpPr>
        <p:spPr>
          <a:xfrm>
            <a:off x="681675" y="1006800"/>
            <a:ext cx="8142900" cy="3647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1" i="0" lang="fr-CA" sz="2100" u="none" cap="none" strike="noStrike">
                <a:solidFill>
                  <a:srgbClr val="000000"/>
                </a:solidFill>
                <a:latin typeface="Fira Sans"/>
                <a:ea typeface="Fira Sans"/>
                <a:cs typeface="Fira Sans"/>
                <a:sym typeface="Fira Sans"/>
              </a:rPr>
              <a:t>💡 </a:t>
            </a:r>
            <a:r>
              <a:rPr b="1" i="0" lang="fr-CA" sz="2100" u="none" cap="none" strike="noStrike">
                <a:solidFill>
                  <a:schemeClr val="lt1"/>
                </a:solidFill>
                <a:highlight>
                  <a:schemeClr val="dk1"/>
                </a:highlight>
                <a:latin typeface="Fira Sans"/>
                <a:ea typeface="Fira Sans"/>
                <a:cs typeface="Fira Sans"/>
                <a:sym typeface="Fira Sans"/>
              </a:rPr>
              <a:t>Contenu de l’animation ou du jeu interactif</a:t>
            </a:r>
            <a:endParaRPr b="1" i="0" sz="2100" u="none" cap="none" strike="noStrike">
              <a:solidFill>
                <a:schemeClr val="lt1"/>
              </a:solidFill>
              <a:highlight>
                <a:schemeClr val="dk1"/>
              </a:highlight>
              <a:latin typeface="Fira Sans"/>
              <a:ea typeface="Fira Sans"/>
              <a:cs typeface="Fira Sans"/>
              <a:sym typeface="Fira Sans"/>
            </a:endParaRPr>
          </a:p>
          <a:p>
            <a:pPr indent="0" lvl="0" marL="0" marR="0" rtl="0" algn="l">
              <a:lnSpc>
                <a:spcPct val="150000"/>
              </a:lnSpc>
              <a:spcBef>
                <a:spcPts val="1000"/>
              </a:spcBef>
              <a:spcAft>
                <a:spcPts val="0"/>
              </a:spcAft>
              <a:buClr>
                <a:srgbClr val="000000"/>
              </a:buClr>
              <a:buSzPts val="1700"/>
              <a:buFont typeface="Arial"/>
              <a:buNone/>
            </a:pPr>
            <a:r>
              <a:rPr b="0" i="0" lang="fr-CA" sz="1700" u="none" cap="none" strike="noStrike">
                <a:solidFill>
                  <a:srgbClr val="000000"/>
                </a:solidFill>
                <a:latin typeface="Fira Sans"/>
                <a:ea typeface="Fira Sans"/>
                <a:cs typeface="Fira Sans"/>
                <a:sym typeface="Fira Sans"/>
              </a:rPr>
              <a:t>Ton animation ou ton jeu devra comprendre :</a:t>
            </a:r>
            <a:endParaRPr b="0" i="0" sz="1700" u="none" cap="none" strike="noStrike">
              <a:solidFill>
                <a:srgbClr val="000000"/>
              </a:solidFill>
              <a:latin typeface="Fira Sans"/>
              <a:ea typeface="Fira Sans"/>
              <a:cs typeface="Fira Sans"/>
              <a:sym typeface="Fira Sans"/>
            </a:endParaRPr>
          </a:p>
          <a:p>
            <a:pPr indent="-304800" lvl="0" marL="457200" marR="0" rtl="0" algn="l">
              <a:lnSpc>
                <a:spcPct val="150000"/>
              </a:lnSpc>
              <a:spcBef>
                <a:spcPts val="0"/>
              </a:spcBef>
              <a:spcAft>
                <a:spcPts val="0"/>
              </a:spcAft>
              <a:buClr>
                <a:schemeClr val="dk2"/>
              </a:buClr>
              <a:buSzPts val="1200"/>
              <a:buFont typeface="Fira Sans"/>
              <a:buChar char="❏"/>
            </a:pPr>
            <a:r>
              <a:rPr b="0" i="0" lang="fr-CA" sz="1700" u="none" cap="none" strike="noStrike">
                <a:solidFill>
                  <a:srgbClr val="000000"/>
                </a:solidFill>
                <a:latin typeface="Fira Sans"/>
                <a:ea typeface="Fira Sans"/>
                <a:cs typeface="Fira Sans"/>
                <a:sym typeface="Fira Sans"/>
              </a:rPr>
              <a:t>au moins une idée ou un geste concret que tu peux poser;</a:t>
            </a:r>
            <a:endParaRPr b="0" i="0" sz="1700" u="none" cap="none" strike="noStrike">
              <a:solidFill>
                <a:srgbClr val="000000"/>
              </a:solidFill>
              <a:latin typeface="Fira Sans"/>
              <a:ea typeface="Fira Sans"/>
              <a:cs typeface="Fira Sans"/>
              <a:sym typeface="Fira Sans"/>
            </a:endParaRPr>
          </a:p>
          <a:p>
            <a:pPr indent="-304800" lvl="0" marL="457200" marR="0" rtl="0" algn="l">
              <a:lnSpc>
                <a:spcPct val="150000"/>
              </a:lnSpc>
              <a:spcBef>
                <a:spcPts val="0"/>
              </a:spcBef>
              <a:spcAft>
                <a:spcPts val="0"/>
              </a:spcAft>
              <a:buClr>
                <a:schemeClr val="dk2"/>
              </a:buClr>
              <a:buSzPts val="1200"/>
              <a:buFont typeface="Fira Sans"/>
              <a:buChar char="❏"/>
            </a:pPr>
            <a:r>
              <a:rPr b="0" i="0" lang="fr-CA" sz="1700" u="none" cap="none" strike="noStrike">
                <a:solidFill>
                  <a:srgbClr val="000000"/>
                </a:solidFill>
                <a:latin typeface="Fira Sans"/>
                <a:ea typeface="Fira Sans"/>
                <a:cs typeface="Fira Sans"/>
                <a:sym typeface="Fira Sans"/>
              </a:rPr>
              <a:t>au moins deux arrières-plans;</a:t>
            </a:r>
            <a:endParaRPr b="0" i="0" sz="1700" u="none" cap="none" strike="noStrike">
              <a:solidFill>
                <a:srgbClr val="000000"/>
              </a:solidFill>
              <a:latin typeface="Fira Sans"/>
              <a:ea typeface="Fira Sans"/>
              <a:cs typeface="Fira Sans"/>
              <a:sym typeface="Fira Sans"/>
            </a:endParaRPr>
          </a:p>
          <a:p>
            <a:pPr indent="-304800" lvl="0" marL="457200" marR="0" rtl="0" algn="l">
              <a:lnSpc>
                <a:spcPct val="150000"/>
              </a:lnSpc>
              <a:spcBef>
                <a:spcPts val="0"/>
              </a:spcBef>
              <a:spcAft>
                <a:spcPts val="0"/>
              </a:spcAft>
              <a:buClr>
                <a:schemeClr val="dk2"/>
              </a:buClr>
              <a:buSzPts val="1200"/>
              <a:buFont typeface="Fira Sans"/>
              <a:buChar char="❏"/>
            </a:pPr>
            <a:r>
              <a:rPr b="0" i="0" lang="fr-CA" sz="1700" u="none" cap="none" strike="noStrike">
                <a:solidFill>
                  <a:srgbClr val="000000"/>
                </a:solidFill>
                <a:latin typeface="Fira Sans"/>
                <a:ea typeface="Fira Sans"/>
                <a:cs typeface="Fira Sans"/>
                <a:sym typeface="Fira Sans"/>
              </a:rPr>
              <a:t>au moins deux sprites;</a:t>
            </a:r>
            <a:endParaRPr b="0" i="0" sz="1700" u="none" cap="none" strike="noStrike">
              <a:solidFill>
                <a:srgbClr val="000000"/>
              </a:solidFill>
              <a:latin typeface="Fira Sans"/>
              <a:ea typeface="Fira Sans"/>
              <a:cs typeface="Fira Sans"/>
              <a:sym typeface="Fira Sans"/>
            </a:endParaRPr>
          </a:p>
          <a:p>
            <a:pPr indent="-304800" lvl="0" marL="457200" marR="0" rtl="0" algn="l">
              <a:lnSpc>
                <a:spcPct val="150000"/>
              </a:lnSpc>
              <a:spcBef>
                <a:spcPts val="0"/>
              </a:spcBef>
              <a:spcAft>
                <a:spcPts val="0"/>
              </a:spcAft>
              <a:buClr>
                <a:schemeClr val="dk2"/>
              </a:buClr>
              <a:buSzPts val="1200"/>
              <a:buFont typeface="Fira Sans"/>
              <a:buChar char="❏"/>
            </a:pPr>
            <a:r>
              <a:rPr b="0" i="0" lang="fr-CA" sz="1700" u="none" cap="none" strike="noStrike">
                <a:solidFill>
                  <a:srgbClr val="000000"/>
                </a:solidFill>
                <a:latin typeface="Fira Sans"/>
                <a:ea typeface="Fira Sans"/>
                <a:cs typeface="Fira Sans"/>
                <a:sym typeface="Fira Sans"/>
              </a:rPr>
              <a:t>au moins un son ou un enregistrement audio;</a:t>
            </a:r>
            <a:endParaRPr b="0" i="0" sz="1700" u="none" cap="none" strike="noStrike">
              <a:solidFill>
                <a:srgbClr val="000000"/>
              </a:solidFill>
              <a:latin typeface="Fira Sans"/>
              <a:ea typeface="Fira Sans"/>
              <a:cs typeface="Fira Sans"/>
              <a:sym typeface="Fira Sans"/>
            </a:endParaRPr>
          </a:p>
          <a:p>
            <a:pPr indent="-304800" lvl="0" marL="457200" marR="0" rtl="0" algn="l">
              <a:lnSpc>
                <a:spcPct val="150000"/>
              </a:lnSpc>
              <a:spcBef>
                <a:spcPts val="0"/>
              </a:spcBef>
              <a:spcAft>
                <a:spcPts val="0"/>
              </a:spcAft>
              <a:buClr>
                <a:schemeClr val="dk2"/>
              </a:buClr>
              <a:buSzPts val="1200"/>
              <a:buFont typeface="Fira Sans"/>
              <a:buChar char="❏"/>
            </a:pPr>
            <a:r>
              <a:rPr b="0" i="0" lang="fr-CA" sz="1700" u="none" cap="none" strike="noStrike">
                <a:solidFill>
                  <a:srgbClr val="000000"/>
                </a:solidFill>
                <a:latin typeface="Fira Sans"/>
                <a:ea typeface="Fira Sans"/>
                <a:cs typeface="Fira Sans"/>
                <a:sym typeface="Fira Sans"/>
              </a:rPr>
              <a:t>au moins un dialogue entre deux sprites;</a:t>
            </a:r>
            <a:endParaRPr b="0" i="0" sz="1700" u="none" cap="none" strike="noStrike">
              <a:solidFill>
                <a:srgbClr val="000000"/>
              </a:solidFill>
              <a:latin typeface="Fira Sans"/>
              <a:ea typeface="Fira Sans"/>
              <a:cs typeface="Fira Sans"/>
              <a:sym typeface="Fira Sans"/>
            </a:endParaRPr>
          </a:p>
          <a:p>
            <a:pPr indent="-304800" lvl="0" marL="457200" marR="0" rtl="0" algn="l">
              <a:lnSpc>
                <a:spcPct val="150000"/>
              </a:lnSpc>
              <a:spcBef>
                <a:spcPts val="0"/>
              </a:spcBef>
              <a:spcAft>
                <a:spcPts val="0"/>
              </a:spcAft>
              <a:buClr>
                <a:schemeClr val="dk2"/>
              </a:buClr>
              <a:buSzPts val="1200"/>
              <a:buFont typeface="Fira Sans"/>
              <a:buChar char="❏"/>
            </a:pPr>
            <a:r>
              <a:rPr b="0" i="0" lang="fr-CA" sz="1700" u="none" cap="none" strike="noStrike">
                <a:solidFill>
                  <a:srgbClr val="000000"/>
                </a:solidFill>
                <a:latin typeface="Fira Sans"/>
                <a:ea typeface="Fira Sans"/>
                <a:cs typeface="Fira Sans"/>
                <a:sym typeface="Fira Sans"/>
              </a:rPr>
              <a:t>une interaction (ex.: question) avec l’utilisateur.</a:t>
            </a:r>
            <a:endParaRPr b="0" i="0" sz="1700" u="none" cap="none" strike="noStrike">
              <a:solidFill>
                <a:srgbClr val="000000"/>
              </a:solidFill>
              <a:latin typeface="Fira Sans"/>
              <a:ea typeface="Fira Sans"/>
              <a:cs typeface="Fira Sans"/>
              <a:sym typeface="Fira Sans"/>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a:ea typeface="Fira Sans"/>
              <a:cs typeface="Fira Sans"/>
              <a:sym typeface="Fir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3"/>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Critères à respecter (suite)</a:t>
            </a:r>
            <a:endParaRPr/>
          </a:p>
        </p:txBody>
      </p:sp>
      <p:sp>
        <p:nvSpPr>
          <p:cNvPr id="303" name="Google Shape;303;p33"/>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sp>
        <p:nvSpPr>
          <p:cNvPr id="304" name="Google Shape;304;p33"/>
          <p:cNvSpPr/>
          <p:nvPr/>
        </p:nvSpPr>
        <p:spPr>
          <a:xfrm>
            <a:off x="8056124" y="3553211"/>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5" name="Google Shape;305;p33"/>
          <p:cNvSpPr txBox="1"/>
          <p:nvPr/>
        </p:nvSpPr>
        <p:spPr>
          <a:xfrm>
            <a:off x="681675" y="1006800"/>
            <a:ext cx="8142900" cy="3301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1" i="0" lang="fr-CA" sz="2100" u="none" cap="none" strike="noStrike">
                <a:solidFill>
                  <a:srgbClr val="000000"/>
                </a:solidFill>
                <a:latin typeface="Fira Sans"/>
                <a:ea typeface="Fira Sans"/>
                <a:cs typeface="Fira Sans"/>
                <a:sym typeface="Fira Sans"/>
              </a:rPr>
              <a:t>💡 </a:t>
            </a:r>
            <a:r>
              <a:rPr b="1" i="0" lang="fr-CA" sz="2100" u="none" cap="none" strike="noStrike">
                <a:solidFill>
                  <a:schemeClr val="lt1"/>
                </a:solidFill>
                <a:highlight>
                  <a:schemeClr val="dk1"/>
                </a:highlight>
                <a:latin typeface="Fira Sans"/>
                <a:ea typeface="Fira Sans"/>
                <a:cs typeface="Fira Sans"/>
                <a:sym typeface="Fira Sans"/>
              </a:rPr>
              <a:t>Contenu du programme Scratch</a:t>
            </a:r>
            <a:endParaRPr b="1" i="0" sz="2100" u="none" cap="none" strike="noStrike">
              <a:solidFill>
                <a:schemeClr val="lt1"/>
              </a:solidFill>
              <a:highlight>
                <a:schemeClr val="dk1"/>
              </a:highlight>
              <a:latin typeface="Fira Sans"/>
              <a:ea typeface="Fira Sans"/>
              <a:cs typeface="Fira Sans"/>
              <a:sym typeface="Fira Sans"/>
            </a:endParaRPr>
          </a:p>
          <a:p>
            <a:pPr indent="0" lvl="0" marL="0" marR="0" rtl="0" algn="l">
              <a:lnSpc>
                <a:spcPct val="150000"/>
              </a:lnSpc>
              <a:spcBef>
                <a:spcPts val="1000"/>
              </a:spcBef>
              <a:spcAft>
                <a:spcPts val="0"/>
              </a:spcAft>
              <a:buClr>
                <a:srgbClr val="000000"/>
              </a:buClr>
              <a:buSzPts val="1700"/>
              <a:buFont typeface="Arial"/>
              <a:buNone/>
            </a:pPr>
            <a:r>
              <a:rPr b="0" i="0" lang="fr-CA" sz="1700" u="none" cap="none" strike="noStrike">
                <a:solidFill>
                  <a:srgbClr val="000000"/>
                </a:solidFill>
                <a:latin typeface="Fira Sans"/>
                <a:ea typeface="Fira Sans"/>
                <a:cs typeface="Fira Sans"/>
                <a:sym typeface="Fira Sans"/>
              </a:rPr>
              <a:t>Ton programme devra comprendre :</a:t>
            </a:r>
            <a:endParaRPr b="0" i="0" sz="1700" u="none" cap="none" strike="noStrike">
              <a:solidFill>
                <a:srgbClr val="000000"/>
              </a:solidFill>
              <a:latin typeface="Fira Sans"/>
              <a:ea typeface="Fira Sans"/>
              <a:cs typeface="Fira Sans"/>
              <a:sym typeface="Fira Sans"/>
            </a:endParaRPr>
          </a:p>
          <a:p>
            <a:pPr indent="-317500" lvl="0" marL="457200" marR="0" rtl="0" algn="l">
              <a:lnSpc>
                <a:spcPct val="150000"/>
              </a:lnSpc>
              <a:spcBef>
                <a:spcPts val="0"/>
              </a:spcBef>
              <a:spcAft>
                <a:spcPts val="0"/>
              </a:spcAft>
              <a:buClr>
                <a:schemeClr val="dk2"/>
              </a:buClr>
              <a:buSzPts val="1400"/>
              <a:buFont typeface="Fira Sans"/>
              <a:buChar char="❏"/>
            </a:pPr>
            <a:r>
              <a:rPr b="0" i="0" lang="fr-CA" sz="1700" u="none" cap="none" strike="noStrike">
                <a:solidFill>
                  <a:schemeClr val="dk1"/>
                </a:solidFill>
                <a:latin typeface="Fira Sans"/>
                <a:ea typeface="Fira Sans"/>
                <a:cs typeface="Fira Sans"/>
                <a:sym typeface="Fira Sans"/>
              </a:rPr>
              <a:t>des blocs de mouvements pour animer les sprites;</a:t>
            </a:r>
            <a:endParaRPr b="0" i="0" sz="1700" u="none" cap="none" strike="noStrike">
              <a:solidFill>
                <a:schemeClr val="dk1"/>
              </a:solidFill>
              <a:latin typeface="Fira Sans"/>
              <a:ea typeface="Fira Sans"/>
              <a:cs typeface="Fira Sans"/>
              <a:sym typeface="Fira Sans"/>
            </a:endParaRPr>
          </a:p>
          <a:p>
            <a:pPr indent="-317500" lvl="0" marL="457200" marR="0" rtl="0" algn="l">
              <a:lnSpc>
                <a:spcPct val="150000"/>
              </a:lnSpc>
              <a:spcBef>
                <a:spcPts val="0"/>
              </a:spcBef>
              <a:spcAft>
                <a:spcPts val="0"/>
              </a:spcAft>
              <a:buClr>
                <a:schemeClr val="dk2"/>
              </a:buClr>
              <a:buSzPts val="1400"/>
              <a:buFont typeface="Fira Sans"/>
              <a:buChar char="❏"/>
            </a:pPr>
            <a:r>
              <a:rPr b="0" i="0" lang="fr-CA" sz="1700" u="none" cap="none" strike="noStrike">
                <a:solidFill>
                  <a:schemeClr val="dk1"/>
                </a:solidFill>
                <a:latin typeface="Fira Sans"/>
                <a:ea typeface="Fira Sans"/>
                <a:cs typeface="Fira Sans"/>
                <a:sym typeface="Fira Sans"/>
              </a:rPr>
              <a:t>au moins un bloc capteur (ex.: pour poser une question à l’utilisateur)</a:t>
            </a:r>
            <a:endParaRPr b="0" i="0" sz="1700" u="none" cap="none" strike="noStrike">
              <a:solidFill>
                <a:schemeClr val="dk1"/>
              </a:solidFill>
              <a:latin typeface="Fira Sans"/>
              <a:ea typeface="Fira Sans"/>
              <a:cs typeface="Fira Sans"/>
              <a:sym typeface="Fira Sans"/>
            </a:endParaRPr>
          </a:p>
          <a:p>
            <a:pPr indent="-317500" lvl="0" marL="457200" marR="0" rtl="0" algn="l">
              <a:lnSpc>
                <a:spcPct val="150000"/>
              </a:lnSpc>
              <a:spcBef>
                <a:spcPts val="0"/>
              </a:spcBef>
              <a:spcAft>
                <a:spcPts val="0"/>
              </a:spcAft>
              <a:buClr>
                <a:schemeClr val="dk2"/>
              </a:buClr>
              <a:buSzPts val="1400"/>
              <a:buFont typeface="Fira Sans"/>
              <a:buChar char="❏"/>
            </a:pPr>
            <a:r>
              <a:rPr b="0" i="0" lang="fr-CA" sz="1700" u="none" cap="none" strike="noStrike">
                <a:solidFill>
                  <a:schemeClr val="dk1"/>
                </a:solidFill>
                <a:latin typeface="Fira Sans"/>
                <a:ea typeface="Fira Sans"/>
                <a:cs typeface="Fira Sans"/>
                <a:sym typeface="Fira Sans"/>
              </a:rPr>
              <a:t>au moins une structure conditionnelle;</a:t>
            </a:r>
            <a:endParaRPr b="0" i="0" sz="1700" u="none" cap="none" strike="noStrike">
              <a:solidFill>
                <a:schemeClr val="dk1"/>
              </a:solidFill>
              <a:latin typeface="Fira Sans"/>
              <a:ea typeface="Fira Sans"/>
              <a:cs typeface="Fira Sans"/>
              <a:sym typeface="Fira Sans"/>
            </a:endParaRPr>
          </a:p>
          <a:p>
            <a:pPr indent="-317500" lvl="0" marL="457200" marR="0" rtl="0" algn="l">
              <a:lnSpc>
                <a:spcPct val="150000"/>
              </a:lnSpc>
              <a:spcBef>
                <a:spcPts val="0"/>
              </a:spcBef>
              <a:spcAft>
                <a:spcPts val="0"/>
              </a:spcAft>
              <a:buClr>
                <a:schemeClr val="dk2"/>
              </a:buClr>
              <a:buSzPts val="1400"/>
              <a:buFont typeface="Fira Sans"/>
              <a:buChar char="❏"/>
            </a:pPr>
            <a:r>
              <a:rPr b="0" i="0" lang="fr-CA" sz="1700" u="none" cap="none" strike="noStrike">
                <a:solidFill>
                  <a:schemeClr val="dk1"/>
                </a:solidFill>
                <a:latin typeface="Fira Sans"/>
                <a:ea typeface="Fira Sans"/>
                <a:cs typeface="Fira Sans"/>
                <a:sym typeface="Fira Sans"/>
              </a:rPr>
              <a:t>au moins une boucle de répétition;</a:t>
            </a:r>
            <a:endParaRPr b="0" i="0" sz="1700" u="none" cap="none" strike="noStrike">
              <a:solidFill>
                <a:schemeClr val="dk1"/>
              </a:solidFill>
              <a:latin typeface="Fira Sans"/>
              <a:ea typeface="Fira Sans"/>
              <a:cs typeface="Fira Sans"/>
              <a:sym typeface="Fira Sans"/>
            </a:endParaRPr>
          </a:p>
          <a:p>
            <a:pPr indent="-317500" lvl="0" marL="457200" marR="0" rtl="0" algn="l">
              <a:lnSpc>
                <a:spcPct val="150000"/>
              </a:lnSpc>
              <a:spcBef>
                <a:spcPts val="0"/>
              </a:spcBef>
              <a:spcAft>
                <a:spcPts val="0"/>
              </a:spcAft>
              <a:buClr>
                <a:schemeClr val="dk2"/>
              </a:buClr>
              <a:buSzPts val="1400"/>
              <a:buFont typeface="Fira Sans"/>
              <a:buChar char="❏"/>
            </a:pPr>
            <a:r>
              <a:rPr b="0" i="0" lang="fr-CA" sz="1700" u="none" cap="none" strike="noStrike">
                <a:solidFill>
                  <a:schemeClr val="dk1"/>
                </a:solidFill>
                <a:latin typeface="Fira Sans"/>
                <a:ea typeface="Fira Sans"/>
                <a:cs typeface="Fira Sans"/>
                <a:sym typeface="Fira Sans"/>
              </a:rPr>
              <a:t>au moins deux blocs de départ différents;</a:t>
            </a:r>
            <a:endParaRPr b="0" i="0" sz="1700" u="none" cap="none" strike="noStrike">
              <a:solidFill>
                <a:schemeClr val="dk1"/>
              </a:solidFill>
              <a:latin typeface="Fira Sans"/>
              <a:ea typeface="Fira Sans"/>
              <a:cs typeface="Fira Sans"/>
              <a:sym typeface="Fira Sans"/>
            </a:endParaRPr>
          </a:p>
          <a:p>
            <a:pPr indent="-317500" lvl="0" marL="457200" marR="0" rtl="0" algn="l">
              <a:lnSpc>
                <a:spcPct val="150000"/>
              </a:lnSpc>
              <a:spcBef>
                <a:spcPts val="0"/>
              </a:spcBef>
              <a:spcAft>
                <a:spcPts val="0"/>
              </a:spcAft>
              <a:buClr>
                <a:schemeClr val="dk2"/>
              </a:buClr>
              <a:buSzPts val="1400"/>
              <a:buFont typeface="Fira Sans"/>
              <a:buChar char="❏"/>
            </a:pPr>
            <a:r>
              <a:rPr b="0" i="0" lang="fr-CA" sz="1700" u="none" cap="none" strike="noStrike">
                <a:solidFill>
                  <a:schemeClr val="dk1"/>
                </a:solidFill>
                <a:latin typeface="Fira Sans"/>
                <a:ea typeface="Fira Sans"/>
                <a:cs typeface="Fira Sans"/>
                <a:sym typeface="Fira Sans"/>
              </a:rPr>
              <a:t>une animation entre 2 et 4 minutes.</a:t>
            </a:r>
            <a:endParaRPr b="0" i="0" sz="1700" u="none" cap="none" strike="noStrike">
              <a:solidFill>
                <a:schemeClr val="dk1"/>
              </a:solidFill>
              <a:latin typeface="Fira Sans"/>
              <a:ea typeface="Fira Sans"/>
              <a:cs typeface="Fira Sans"/>
              <a:sym typeface="Fir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type="ctrTitle"/>
          </p:nvPr>
        </p:nvSpPr>
        <p:spPr>
          <a:xfrm>
            <a:off x="1773450" y="1397320"/>
            <a:ext cx="5597100" cy="671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200"/>
              <a:buNone/>
            </a:pPr>
            <a:r>
              <a:rPr lang="fr-CA"/>
              <a:t>Défi Scratch</a:t>
            </a:r>
            <a:endParaRPr/>
          </a:p>
        </p:txBody>
      </p:sp>
      <p:sp>
        <p:nvSpPr>
          <p:cNvPr id="150" name="Google Shape;150;p16"/>
          <p:cNvSpPr txBox="1"/>
          <p:nvPr>
            <p:ph idx="1" type="subTitle"/>
          </p:nvPr>
        </p:nvSpPr>
        <p:spPr>
          <a:xfrm>
            <a:off x="1275150" y="2347725"/>
            <a:ext cx="6493800" cy="1454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200"/>
              <a:buNone/>
            </a:pPr>
            <a:r>
              <a:rPr lang="fr-CA" sz="3000">
                <a:solidFill>
                  <a:schemeClr val="dk1"/>
                </a:solidFill>
              </a:rPr>
              <a:t>Présenter au moins </a:t>
            </a:r>
            <a:r>
              <a:rPr b="1" lang="fr-CA" sz="3000">
                <a:solidFill>
                  <a:schemeClr val="dk1"/>
                </a:solidFill>
              </a:rPr>
              <a:t>une idée</a:t>
            </a:r>
            <a:r>
              <a:rPr lang="fr-CA" sz="3000">
                <a:solidFill>
                  <a:schemeClr val="dk1"/>
                </a:solidFill>
              </a:rPr>
              <a:t> ou un </a:t>
            </a:r>
            <a:r>
              <a:rPr b="1" lang="fr-CA" sz="3000">
                <a:solidFill>
                  <a:schemeClr val="dk1"/>
                </a:solidFill>
              </a:rPr>
              <a:t>geste concret</a:t>
            </a:r>
            <a:r>
              <a:rPr lang="fr-CA" sz="3000">
                <a:solidFill>
                  <a:schemeClr val="dk1"/>
                </a:solidFill>
              </a:rPr>
              <a:t> que tu peux poser pour atteindre un objectif de </a:t>
            </a:r>
            <a:r>
              <a:rPr b="1" lang="fr-CA" sz="3000">
                <a:solidFill>
                  <a:schemeClr val="dk1"/>
                </a:solidFill>
              </a:rPr>
              <a:t>développement durable</a:t>
            </a:r>
            <a:r>
              <a:rPr lang="fr-CA" sz="3000">
                <a:solidFill>
                  <a:schemeClr val="dk1"/>
                </a:solidFill>
              </a:rPr>
              <a:t>.</a:t>
            </a:r>
            <a:endParaRPr sz="1200"/>
          </a:p>
        </p:txBody>
      </p:sp>
      <p:pic>
        <p:nvPicPr>
          <p:cNvPr descr="Globe terrestre : Amériques avec un remplissage uni" id="151" name="Google Shape;151;p16"/>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4"/>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Les blocs utilisés dans le programme</a:t>
            </a:r>
            <a:endParaRPr/>
          </a:p>
        </p:txBody>
      </p:sp>
      <p:sp>
        <p:nvSpPr>
          <p:cNvPr id="311" name="Google Shape;311;p34"/>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500"/>
              <a:buFont typeface="Arial"/>
              <a:buNone/>
            </a:pPr>
            <a:fld id="{00000000-1234-1234-1234-123412341234}" type="slidenum">
              <a:rPr lang="fr-CA" sz="1500">
                <a:solidFill>
                  <a:schemeClr val="dk2"/>
                </a:solidFill>
              </a:rPr>
              <a:t>‹#›</a:t>
            </a:fld>
            <a:endParaRPr sz="1500">
              <a:solidFill>
                <a:schemeClr val="dk2"/>
              </a:solidFill>
            </a:endParaRPr>
          </a:p>
        </p:txBody>
      </p:sp>
      <p:pic>
        <p:nvPicPr>
          <p:cNvPr id="312" name="Google Shape;312;p34"/>
          <p:cNvPicPr preferRelativeResize="0"/>
          <p:nvPr/>
        </p:nvPicPr>
        <p:blipFill rotWithShape="1">
          <a:blip r:embed="rId3">
            <a:alphaModFix/>
          </a:blip>
          <a:srcRect b="0" l="0" r="0" t="0"/>
          <a:stretch/>
        </p:blipFill>
        <p:spPr>
          <a:xfrm>
            <a:off x="2905925" y="1477875"/>
            <a:ext cx="2364812" cy="1546575"/>
          </a:xfrm>
          <a:prstGeom prst="rect">
            <a:avLst/>
          </a:prstGeom>
          <a:noFill/>
          <a:ln>
            <a:noFill/>
          </a:ln>
        </p:spPr>
      </p:pic>
      <p:pic>
        <p:nvPicPr>
          <p:cNvPr id="313" name="Google Shape;313;p34"/>
          <p:cNvPicPr preferRelativeResize="0"/>
          <p:nvPr/>
        </p:nvPicPr>
        <p:blipFill rotWithShape="1">
          <a:blip r:embed="rId4">
            <a:alphaModFix/>
          </a:blip>
          <a:srcRect b="0" l="0" r="0" t="0"/>
          <a:stretch/>
        </p:blipFill>
        <p:spPr>
          <a:xfrm>
            <a:off x="5782050" y="1425175"/>
            <a:ext cx="2441025" cy="717950"/>
          </a:xfrm>
          <a:prstGeom prst="rect">
            <a:avLst/>
          </a:prstGeom>
          <a:noFill/>
          <a:ln>
            <a:noFill/>
          </a:ln>
        </p:spPr>
      </p:pic>
      <p:pic>
        <p:nvPicPr>
          <p:cNvPr id="314" name="Google Shape;314;p34"/>
          <p:cNvPicPr preferRelativeResize="0"/>
          <p:nvPr/>
        </p:nvPicPr>
        <p:blipFill rotWithShape="1">
          <a:blip r:embed="rId5">
            <a:alphaModFix/>
          </a:blip>
          <a:srcRect b="0" l="0" r="0" t="0"/>
          <a:stretch/>
        </p:blipFill>
        <p:spPr>
          <a:xfrm>
            <a:off x="3615550" y="3373950"/>
            <a:ext cx="1383480" cy="1051025"/>
          </a:xfrm>
          <a:prstGeom prst="rect">
            <a:avLst/>
          </a:prstGeom>
          <a:noFill/>
          <a:ln>
            <a:noFill/>
          </a:ln>
        </p:spPr>
      </p:pic>
      <p:pic>
        <p:nvPicPr>
          <p:cNvPr id="315" name="Google Shape;315;p34"/>
          <p:cNvPicPr preferRelativeResize="0"/>
          <p:nvPr/>
        </p:nvPicPr>
        <p:blipFill rotWithShape="1">
          <a:blip r:embed="rId6">
            <a:alphaModFix/>
          </a:blip>
          <a:srcRect b="0" l="0" r="0" t="0"/>
          <a:stretch/>
        </p:blipFill>
        <p:spPr>
          <a:xfrm>
            <a:off x="626200" y="1483825"/>
            <a:ext cx="2168525" cy="1801272"/>
          </a:xfrm>
          <a:prstGeom prst="rect">
            <a:avLst/>
          </a:prstGeom>
          <a:noFill/>
          <a:ln>
            <a:noFill/>
          </a:ln>
        </p:spPr>
      </p:pic>
      <p:pic>
        <p:nvPicPr>
          <p:cNvPr id="316" name="Google Shape;316;p34"/>
          <p:cNvPicPr preferRelativeResize="0"/>
          <p:nvPr/>
        </p:nvPicPr>
        <p:blipFill rotWithShape="1">
          <a:blip r:embed="rId7">
            <a:alphaModFix/>
          </a:blip>
          <a:srcRect b="0" l="0" r="0" t="0"/>
          <a:stretch/>
        </p:blipFill>
        <p:spPr>
          <a:xfrm>
            <a:off x="5782050" y="2291100"/>
            <a:ext cx="2622439" cy="994000"/>
          </a:xfrm>
          <a:prstGeom prst="rect">
            <a:avLst/>
          </a:prstGeom>
          <a:noFill/>
          <a:ln>
            <a:noFill/>
          </a:ln>
        </p:spPr>
      </p:pic>
      <p:pic>
        <p:nvPicPr>
          <p:cNvPr id="317" name="Google Shape;317;p34"/>
          <p:cNvPicPr preferRelativeResize="0"/>
          <p:nvPr/>
        </p:nvPicPr>
        <p:blipFill rotWithShape="1">
          <a:blip r:embed="rId8">
            <a:alphaModFix/>
          </a:blip>
          <a:srcRect b="0" l="0" r="0" t="0"/>
          <a:stretch/>
        </p:blipFill>
        <p:spPr>
          <a:xfrm>
            <a:off x="669075" y="3524550"/>
            <a:ext cx="2775050" cy="1051025"/>
          </a:xfrm>
          <a:prstGeom prst="rect">
            <a:avLst/>
          </a:prstGeom>
          <a:noFill/>
          <a:ln>
            <a:noFill/>
          </a:ln>
        </p:spPr>
      </p:pic>
      <p:pic>
        <p:nvPicPr>
          <p:cNvPr id="318" name="Google Shape;318;p34"/>
          <p:cNvPicPr preferRelativeResize="0"/>
          <p:nvPr/>
        </p:nvPicPr>
        <p:blipFill rotWithShape="1">
          <a:blip r:embed="rId9">
            <a:alphaModFix/>
          </a:blip>
          <a:srcRect b="0" l="0" r="0" t="0"/>
          <a:stretch/>
        </p:blipFill>
        <p:spPr>
          <a:xfrm>
            <a:off x="5385975" y="3373950"/>
            <a:ext cx="1455050" cy="1115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5"/>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6200"/>
              <a:t>Je partage mon animation</a:t>
            </a:r>
            <a:endParaRPr/>
          </a:p>
        </p:txBody>
      </p:sp>
      <p:sp>
        <p:nvSpPr>
          <p:cNvPr id="324" name="Google Shape;324;p35"/>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6"/>
          <p:cNvSpPr txBox="1"/>
          <p:nvPr>
            <p:ph type="title"/>
          </p:nvPr>
        </p:nvSpPr>
        <p:spPr>
          <a:xfrm>
            <a:off x="171313" y="145366"/>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Critères à respecter (suite)</a:t>
            </a:r>
            <a:endParaRPr/>
          </a:p>
        </p:txBody>
      </p:sp>
      <p:sp>
        <p:nvSpPr>
          <p:cNvPr id="330" name="Google Shape;330;p36"/>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sp>
        <p:nvSpPr>
          <p:cNvPr id="331" name="Google Shape;331;p36"/>
          <p:cNvSpPr/>
          <p:nvPr/>
        </p:nvSpPr>
        <p:spPr>
          <a:xfrm>
            <a:off x="8056124" y="3553211"/>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2" name="Google Shape;332;p36"/>
          <p:cNvSpPr txBox="1"/>
          <p:nvPr/>
        </p:nvSpPr>
        <p:spPr>
          <a:xfrm>
            <a:off x="681675" y="750000"/>
            <a:ext cx="6793800" cy="4409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1" i="0" lang="fr-CA" sz="2100" u="none" cap="none" strike="noStrike">
                <a:solidFill>
                  <a:srgbClr val="000000"/>
                </a:solidFill>
                <a:latin typeface="Fira Sans"/>
                <a:ea typeface="Fira Sans"/>
                <a:cs typeface="Fira Sans"/>
                <a:sym typeface="Fira Sans"/>
              </a:rPr>
              <a:t>💡 </a:t>
            </a:r>
            <a:r>
              <a:rPr b="1" i="0" lang="fr-CA" sz="2100" u="none" cap="none" strike="noStrike">
                <a:solidFill>
                  <a:schemeClr val="lt1"/>
                </a:solidFill>
                <a:highlight>
                  <a:schemeClr val="dk1"/>
                </a:highlight>
                <a:latin typeface="Fira Sans"/>
                <a:ea typeface="Fira Sans"/>
                <a:cs typeface="Fira Sans"/>
                <a:sym typeface="Fira Sans"/>
              </a:rPr>
              <a:t>Éléments relatifs à la publication</a:t>
            </a:r>
            <a:endParaRPr b="1" i="0" sz="2100" u="none" cap="none" strike="noStrike">
              <a:solidFill>
                <a:schemeClr val="lt1"/>
              </a:solidFill>
              <a:highlight>
                <a:schemeClr val="dk1"/>
              </a:highlight>
              <a:latin typeface="Fira Sans"/>
              <a:ea typeface="Fira Sans"/>
              <a:cs typeface="Fira Sans"/>
              <a:sym typeface="Fira Sans"/>
            </a:endParaRPr>
          </a:p>
          <a:p>
            <a:pPr indent="0" lvl="0" marL="0" marR="0" rtl="0" algn="l">
              <a:lnSpc>
                <a:spcPct val="150000"/>
              </a:lnSpc>
              <a:spcBef>
                <a:spcPts val="1000"/>
              </a:spcBef>
              <a:spcAft>
                <a:spcPts val="0"/>
              </a:spcAft>
              <a:buClr>
                <a:srgbClr val="000000"/>
              </a:buClr>
              <a:buSzPts val="1700"/>
              <a:buFont typeface="Arial"/>
              <a:buNone/>
            </a:pPr>
            <a:r>
              <a:rPr b="0" i="0" lang="fr-CA" sz="1700" u="none" cap="none" strike="noStrike">
                <a:solidFill>
                  <a:srgbClr val="000000"/>
                </a:solidFill>
                <a:latin typeface="Fira Sans"/>
                <a:ea typeface="Fira Sans"/>
                <a:cs typeface="Fira Sans"/>
                <a:sym typeface="Fira Sans"/>
              </a:rPr>
              <a:t>En vue de la publication de ton programme, tu devras :</a:t>
            </a:r>
            <a:endParaRPr b="0" i="0" sz="1700" u="none" cap="none" strike="noStrike">
              <a:solidFill>
                <a:srgbClr val="000000"/>
              </a:solidFill>
              <a:latin typeface="Fira Sans"/>
              <a:ea typeface="Fira Sans"/>
              <a:cs typeface="Fira Sans"/>
              <a:sym typeface="Fira Sans"/>
            </a:endParaRPr>
          </a:p>
          <a:p>
            <a:pPr indent="-298450" lvl="0" marL="457200" marR="0" rtl="0" algn="l">
              <a:lnSpc>
                <a:spcPct val="150000"/>
              </a:lnSpc>
              <a:spcBef>
                <a:spcPts val="0"/>
              </a:spcBef>
              <a:spcAft>
                <a:spcPts val="0"/>
              </a:spcAft>
              <a:buClr>
                <a:schemeClr val="dk2"/>
              </a:buClr>
              <a:buSzPts val="1100"/>
              <a:buFont typeface="Century Gothic"/>
              <a:buChar char="❏"/>
            </a:pPr>
            <a:r>
              <a:rPr b="0" i="0" lang="fr-CA" sz="1500" u="none" cap="none" strike="noStrike">
                <a:solidFill>
                  <a:schemeClr val="dk1"/>
                </a:solidFill>
                <a:latin typeface="Fira Sans"/>
                <a:ea typeface="Fira Sans"/>
                <a:cs typeface="Fira Sans"/>
                <a:sym typeface="Fira Sans"/>
              </a:rPr>
              <a:t>avoir un titre significatif suivi de Kreocode 20XX (ex. : </a:t>
            </a:r>
            <a:r>
              <a:rPr lang="fr-CA" sz="1500">
                <a:solidFill>
                  <a:schemeClr val="dk1"/>
                </a:solidFill>
                <a:latin typeface="Fira Sans"/>
                <a:ea typeface="Fira Sans"/>
                <a:cs typeface="Fira Sans"/>
                <a:sym typeface="Fira Sans"/>
              </a:rPr>
              <a:t>Ma ville durable</a:t>
            </a:r>
            <a:r>
              <a:rPr b="0" i="0" lang="fr-CA" sz="1500" u="none" cap="none" strike="noStrike">
                <a:solidFill>
                  <a:schemeClr val="dk1"/>
                </a:solidFill>
                <a:latin typeface="Fira Sans"/>
                <a:ea typeface="Fira Sans"/>
                <a:cs typeface="Fira Sans"/>
                <a:sym typeface="Fira Sans"/>
              </a:rPr>
              <a:t> - Kreocode 20XX);</a:t>
            </a:r>
            <a:endParaRPr b="0" i="0" sz="1500" u="none" cap="none" strike="noStrike">
              <a:solidFill>
                <a:schemeClr val="dk1"/>
              </a:solidFill>
              <a:latin typeface="Fira Sans"/>
              <a:ea typeface="Fira Sans"/>
              <a:cs typeface="Fira Sans"/>
              <a:sym typeface="Fira Sans"/>
            </a:endParaRPr>
          </a:p>
          <a:p>
            <a:pPr indent="-298450" lvl="0" marL="457200" marR="0" rtl="0" algn="l">
              <a:lnSpc>
                <a:spcPct val="150000"/>
              </a:lnSpc>
              <a:spcBef>
                <a:spcPts val="0"/>
              </a:spcBef>
              <a:spcAft>
                <a:spcPts val="0"/>
              </a:spcAft>
              <a:buClr>
                <a:schemeClr val="dk2"/>
              </a:buClr>
              <a:buSzPts val="1100"/>
              <a:buFont typeface="Fira Sans"/>
              <a:buChar char="❏"/>
            </a:pPr>
            <a:r>
              <a:rPr b="0" i="0" lang="fr-CA" sz="1500" u="none" cap="none" strike="noStrike">
                <a:solidFill>
                  <a:schemeClr val="dk1"/>
                </a:solidFill>
                <a:latin typeface="Fira Sans"/>
                <a:ea typeface="Fira Sans"/>
                <a:cs typeface="Fira Sans"/>
                <a:sym typeface="Fira Sans"/>
              </a:rPr>
              <a:t>utiliser des images, des photos ou des sons libres de droit; </a:t>
            </a:r>
            <a:r>
              <a:rPr b="0" i="0" lang="fr-CA" sz="1500" u="none" cap="none" strike="noStrike">
                <a:solidFill>
                  <a:schemeClr val="dk1"/>
                </a:solidFill>
                <a:highlight>
                  <a:srgbClr val="FFFFFF"/>
                </a:highlight>
                <a:latin typeface="Fira Sans"/>
                <a:ea typeface="Fira Sans"/>
                <a:cs typeface="Fira Sans"/>
                <a:sym typeface="Fira Sans"/>
              </a:rPr>
              <a:t>(ne pas mettre de photos ou de données nominatives des élèves)</a:t>
            </a:r>
            <a:endParaRPr b="0" i="0" sz="1500" u="none" cap="none" strike="noStrike">
              <a:solidFill>
                <a:schemeClr val="dk1"/>
              </a:solidFill>
              <a:latin typeface="Fira Sans"/>
              <a:ea typeface="Fira Sans"/>
              <a:cs typeface="Fira Sans"/>
              <a:sym typeface="Fira Sans"/>
            </a:endParaRPr>
          </a:p>
          <a:p>
            <a:pPr indent="-298450" lvl="0" marL="457200" marR="0" rtl="0" algn="l">
              <a:lnSpc>
                <a:spcPct val="150000"/>
              </a:lnSpc>
              <a:spcBef>
                <a:spcPts val="0"/>
              </a:spcBef>
              <a:spcAft>
                <a:spcPts val="0"/>
              </a:spcAft>
              <a:buClr>
                <a:schemeClr val="dk2"/>
              </a:buClr>
              <a:buSzPts val="1100"/>
              <a:buFont typeface="Fira Sans"/>
              <a:buChar char="❏"/>
            </a:pPr>
            <a:r>
              <a:rPr b="0" i="0" lang="fr-CA" sz="1500" u="none" cap="none" strike="noStrike">
                <a:solidFill>
                  <a:schemeClr val="dk1"/>
                </a:solidFill>
                <a:latin typeface="Fira Sans"/>
                <a:ea typeface="Fira Sans"/>
                <a:cs typeface="Fira Sans"/>
                <a:sym typeface="Fira Sans"/>
              </a:rPr>
              <a:t>au besoin, indiquer les sources dans l’espace Notes et crédits;</a:t>
            </a:r>
            <a:endParaRPr b="0" i="0" sz="1500" u="none" cap="none" strike="noStrike">
              <a:solidFill>
                <a:schemeClr val="dk1"/>
              </a:solidFill>
              <a:latin typeface="Fira Sans"/>
              <a:ea typeface="Fira Sans"/>
              <a:cs typeface="Fira Sans"/>
              <a:sym typeface="Fira Sans"/>
            </a:endParaRPr>
          </a:p>
          <a:p>
            <a:pPr indent="-298450" lvl="0" marL="457200" marR="0" rtl="0" algn="l">
              <a:lnSpc>
                <a:spcPct val="150000"/>
              </a:lnSpc>
              <a:spcBef>
                <a:spcPts val="0"/>
              </a:spcBef>
              <a:spcAft>
                <a:spcPts val="0"/>
              </a:spcAft>
              <a:buClr>
                <a:schemeClr val="dk2"/>
              </a:buClr>
              <a:buSzPts val="1100"/>
              <a:buFont typeface="Fira Sans"/>
              <a:buChar char="❏"/>
            </a:pPr>
            <a:r>
              <a:rPr b="0" i="0" lang="fr-CA" sz="1500" u="none" cap="none" strike="noStrike">
                <a:solidFill>
                  <a:schemeClr val="dk1"/>
                </a:solidFill>
                <a:latin typeface="Fira Sans"/>
                <a:ea typeface="Fira Sans"/>
                <a:cs typeface="Fira Sans"/>
                <a:sym typeface="Fira Sans"/>
              </a:rPr>
              <a:t>porter une attention particulière à l’utilisation de la langue;</a:t>
            </a:r>
            <a:endParaRPr b="0" i="0" sz="1500" u="none" cap="none" strike="noStrike">
              <a:solidFill>
                <a:schemeClr val="dk1"/>
              </a:solidFill>
              <a:latin typeface="Fira Sans"/>
              <a:ea typeface="Fira Sans"/>
              <a:cs typeface="Fira Sans"/>
              <a:sym typeface="Fira Sans"/>
            </a:endParaRPr>
          </a:p>
          <a:p>
            <a:pPr indent="-298450" lvl="0" marL="457200" marR="0" rtl="0" algn="l">
              <a:lnSpc>
                <a:spcPct val="150000"/>
              </a:lnSpc>
              <a:spcBef>
                <a:spcPts val="0"/>
              </a:spcBef>
              <a:spcAft>
                <a:spcPts val="0"/>
              </a:spcAft>
              <a:buClr>
                <a:schemeClr val="dk2"/>
              </a:buClr>
              <a:buSzPts val="1100"/>
              <a:buFont typeface="Fira Sans"/>
              <a:buChar char="❏"/>
            </a:pPr>
            <a:r>
              <a:rPr b="0" i="0" lang="fr-CA" sz="1500" u="none" cap="none" strike="noStrike">
                <a:solidFill>
                  <a:schemeClr val="dk1"/>
                </a:solidFill>
                <a:latin typeface="Fira Sans"/>
                <a:ea typeface="Fira Sans"/>
                <a:cs typeface="Fira Sans"/>
                <a:sym typeface="Fira Sans"/>
              </a:rPr>
              <a:t>indiquer comment démarrer le programme dans la section Instructions s’il ne démarre pas avec le drapeau vert;</a:t>
            </a:r>
            <a:endParaRPr b="0" i="0" sz="1500" u="none" cap="none" strike="noStrike">
              <a:solidFill>
                <a:schemeClr val="dk1"/>
              </a:solidFill>
              <a:latin typeface="Fira Sans"/>
              <a:ea typeface="Fira Sans"/>
              <a:cs typeface="Fira Sans"/>
              <a:sym typeface="Fira Sans"/>
            </a:endParaRPr>
          </a:p>
          <a:p>
            <a:pPr indent="-298450" lvl="0" marL="457200" marR="0" rtl="0" algn="l">
              <a:lnSpc>
                <a:spcPct val="150000"/>
              </a:lnSpc>
              <a:spcBef>
                <a:spcPts val="0"/>
              </a:spcBef>
              <a:spcAft>
                <a:spcPts val="0"/>
              </a:spcAft>
              <a:buClr>
                <a:schemeClr val="dk2"/>
              </a:buClr>
              <a:buSzPts val="1100"/>
              <a:buFont typeface="Fira Sans"/>
              <a:buChar char="❏"/>
            </a:pPr>
            <a:r>
              <a:rPr b="0" i="0" lang="fr-CA" sz="1500" u="none" cap="none" strike="noStrike">
                <a:solidFill>
                  <a:schemeClr val="dk1"/>
                </a:solidFill>
                <a:latin typeface="Fira Sans"/>
                <a:ea typeface="Fira Sans"/>
                <a:cs typeface="Fira Sans"/>
                <a:sym typeface="Fira Sans"/>
              </a:rPr>
              <a:t>partager le projet lorsqu’il est complété.</a:t>
            </a:r>
            <a:endParaRPr b="0" i="0" sz="1500" u="none" cap="none" strike="noStrike">
              <a:solidFill>
                <a:schemeClr val="dk1"/>
              </a:solidFill>
              <a:latin typeface="Fira Sans"/>
              <a:ea typeface="Fira Sans"/>
              <a:cs typeface="Fira Sans"/>
              <a:sym typeface="Fira Sans"/>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a:ea typeface="Fira Sans"/>
              <a:cs typeface="Fira Sans"/>
              <a:sym typeface="Fir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7200"/>
              <a:t>Je m’informe !</a:t>
            </a:r>
            <a:endParaRPr sz="7200"/>
          </a:p>
        </p:txBody>
      </p:sp>
      <p:sp>
        <p:nvSpPr>
          <p:cNvPr id="157" name="Google Shape;157;p17"/>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8"/>
          <p:cNvSpPr txBox="1"/>
          <p:nvPr>
            <p:ph type="title"/>
          </p:nvPr>
        </p:nvSpPr>
        <p:spPr>
          <a:xfrm rot="-438182">
            <a:off x="370627" y="1214688"/>
            <a:ext cx="3209638" cy="1815617"/>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SzPts val="3400"/>
              <a:buNone/>
            </a:pPr>
            <a:r>
              <a:rPr lang="fr-CA"/>
              <a:t>C’est quoi le </a:t>
            </a:r>
            <a:r>
              <a:rPr lang="fr-CA">
                <a:solidFill>
                  <a:schemeClr val="lt1"/>
                </a:solidFill>
                <a:highlight>
                  <a:schemeClr val="dk1"/>
                </a:highlight>
              </a:rPr>
              <a:t>  développement    durable? </a:t>
            </a:r>
            <a:endParaRPr>
              <a:solidFill>
                <a:schemeClr val="lt1"/>
              </a:solidFill>
              <a:highlight>
                <a:schemeClr val="dk1"/>
              </a:highlight>
            </a:endParaRPr>
          </a:p>
        </p:txBody>
      </p:sp>
      <p:sp>
        <p:nvSpPr>
          <p:cNvPr id="163" name="Google Shape;163;p18"/>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a:solidFill>
                  <a:schemeClr val="lt1"/>
                </a:solidFill>
              </a:rPr>
              <a:t>‹#›</a:t>
            </a:fld>
            <a:endParaRPr>
              <a:solidFill>
                <a:schemeClr val="lt1"/>
              </a:solidFill>
            </a:endParaRPr>
          </a:p>
        </p:txBody>
      </p:sp>
      <p:pic>
        <p:nvPicPr>
          <p:cNvPr descr="C'est qui les casques bleus ? - 1 jour, 1 question propose de répondre chaque jour à une question d'enfant, en une minute et trente secondes. Le commentaire explicatif est toujours drôle, le dessin est léger et espiègle. L'intention est d'aider l'enfant à construire son propre raisonnement et à obtenir les clés qui lui permettront de se forger sa propre opinion.&#10;Découvre l'actu à hauteur d'enfants sur http://1jour1actu.com/" id="164" name="Google Shape;164;p18" title="C'est quoi le développement durable ? (EP. 732) - 1 jour, 1 question">
            <a:hlinkClick r:id="rId3"/>
          </p:cNvPr>
          <p:cNvPicPr preferRelativeResize="0"/>
          <p:nvPr/>
        </p:nvPicPr>
        <p:blipFill rotWithShape="1">
          <a:blip r:embed="rId4">
            <a:alphaModFix/>
          </a:blip>
          <a:srcRect b="0" l="0" r="0" t="0"/>
          <a:stretch/>
        </p:blipFill>
        <p:spPr>
          <a:xfrm>
            <a:off x="3928476" y="668075"/>
            <a:ext cx="4466177" cy="3349625"/>
          </a:xfrm>
          <a:prstGeom prst="rect">
            <a:avLst/>
          </a:prstGeom>
          <a:noFill/>
          <a:ln cap="flat" cmpd="sng" w="28575">
            <a:solidFill>
              <a:schemeClr val="dk1"/>
            </a:solidFill>
            <a:prstDash val="solid"/>
            <a:round/>
            <a:headEnd len="sm" w="sm" type="none"/>
            <a:tailEnd len="sm" w="sm" type="none"/>
          </a:ln>
          <a:effectLst>
            <a:outerShdw rotWithShape="0" algn="bl" dir="8220000" dist="95250">
              <a:schemeClr val="dk2"/>
            </a:outerShdw>
          </a:effectLst>
        </p:spPr>
      </p:pic>
      <p:pic>
        <p:nvPicPr>
          <p:cNvPr id="165" name="Google Shape;165;p18"/>
          <p:cNvPicPr preferRelativeResize="0"/>
          <p:nvPr/>
        </p:nvPicPr>
        <p:blipFill rotWithShape="1">
          <a:blip r:embed="rId5">
            <a:alphaModFix/>
          </a:blip>
          <a:srcRect b="0" l="0" r="0" t="0"/>
          <a:stretch/>
        </p:blipFill>
        <p:spPr>
          <a:xfrm flipH="1" rot="-5400004">
            <a:off x="3138198" y="2299549"/>
            <a:ext cx="544403" cy="5444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171325" y="249775"/>
            <a:ext cx="8801400" cy="555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3400"/>
              <a:buFont typeface="Arial"/>
              <a:buNone/>
            </a:pPr>
            <a:r>
              <a:rPr lang="fr-CA" sz="2600"/>
              <a:t>Comment agir dans le respect des humains et de la Terre?</a:t>
            </a:r>
            <a:endParaRPr sz="2300"/>
          </a:p>
        </p:txBody>
      </p:sp>
      <p:sp>
        <p:nvSpPr>
          <p:cNvPr id="171" name="Google Shape;171;p19"/>
          <p:cNvSpPr txBox="1"/>
          <p:nvPr>
            <p:ph idx="4294967295" type="body"/>
          </p:nvPr>
        </p:nvSpPr>
        <p:spPr>
          <a:xfrm>
            <a:off x="3996400" y="1935800"/>
            <a:ext cx="4247400" cy="974400"/>
          </a:xfrm>
          <a:prstGeom prst="rect">
            <a:avLst/>
          </a:prstGeom>
          <a:noFill/>
          <a:ln>
            <a:noFill/>
          </a:ln>
        </p:spPr>
        <p:txBody>
          <a:bodyPr anchorCtr="0" anchor="t" bIns="0" lIns="0" spcFirstLastPara="1" rIns="0" wrap="square" tIns="0">
            <a:noAutofit/>
          </a:bodyPr>
          <a:lstStyle/>
          <a:p>
            <a:pPr indent="-330200" lvl="0" marL="457200" rtl="0" algn="l">
              <a:lnSpc>
                <a:spcPct val="115000"/>
              </a:lnSpc>
              <a:spcBef>
                <a:spcPts val="600"/>
              </a:spcBef>
              <a:spcAft>
                <a:spcPts val="0"/>
              </a:spcAft>
              <a:buSzPts val="1600"/>
              <a:buChar char="●"/>
            </a:pPr>
            <a:r>
              <a:rPr lang="fr-CA" sz="2200"/>
              <a:t>Quelles pistes ont été présentées dans la vidéo ?</a:t>
            </a:r>
            <a:endParaRPr sz="1600"/>
          </a:p>
          <a:p>
            <a:pPr indent="-330200" lvl="0" marL="457200" rtl="0" algn="l">
              <a:lnSpc>
                <a:spcPct val="115000"/>
              </a:lnSpc>
              <a:spcBef>
                <a:spcPts val="1200"/>
              </a:spcBef>
              <a:spcAft>
                <a:spcPts val="600"/>
              </a:spcAft>
              <a:buSzPts val="1600"/>
              <a:buChar char="●"/>
            </a:pPr>
            <a:r>
              <a:rPr lang="fr-CA" sz="2200"/>
              <a:t>En connais-tu d’autres ?</a:t>
            </a:r>
            <a:endParaRPr sz="2500"/>
          </a:p>
        </p:txBody>
      </p:sp>
      <p:sp>
        <p:nvSpPr>
          <p:cNvPr id="172" name="Google Shape;172;p19"/>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pic>
        <p:nvPicPr>
          <p:cNvPr id="173" name="Google Shape;173;p19"/>
          <p:cNvPicPr preferRelativeResize="0"/>
          <p:nvPr/>
        </p:nvPicPr>
        <p:blipFill rotWithShape="1">
          <a:blip r:embed="rId3">
            <a:alphaModFix/>
          </a:blip>
          <a:srcRect b="0" l="4068" r="8218" t="0"/>
          <a:stretch/>
        </p:blipFill>
        <p:spPr>
          <a:xfrm flipH="1">
            <a:off x="1268298" y="1333050"/>
            <a:ext cx="2544300" cy="2477400"/>
          </a:xfrm>
          <a:prstGeom prst="ellipse">
            <a:avLst/>
          </a:prstGeom>
          <a:noFill/>
          <a:ln cap="flat" cmpd="sng" w="28575">
            <a:solidFill>
              <a:schemeClr val="dk1"/>
            </a:solidFill>
            <a:prstDash val="solid"/>
            <a:round/>
            <a:headEnd len="sm" w="sm" type="none"/>
            <a:tailEnd len="sm" w="sm" type="none"/>
          </a:ln>
          <a:effectLst>
            <a:outerShdw rotWithShape="0" algn="bl" dir="8220000" dist="95250">
              <a:schemeClr val="dk2"/>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C’est quoi le développement durable?</a:t>
            </a:r>
            <a:endParaRPr/>
          </a:p>
        </p:txBody>
      </p:sp>
      <p:sp>
        <p:nvSpPr>
          <p:cNvPr id="179" name="Google Shape;179;p20"/>
          <p:cNvSpPr txBox="1"/>
          <p:nvPr>
            <p:ph idx="4294967295" type="body"/>
          </p:nvPr>
        </p:nvSpPr>
        <p:spPr>
          <a:xfrm>
            <a:off x="3634975" y="1468075"/>
            <a:ext cx="5001300" cy="24249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600"/>
              </a:spcBef>
              <a:spcAft>
                <a:spcPts val="0"/>
              </a:spcAft>
              <a:buSzPts val="1200"/>
              <a:buChar char="●"/>
            </a:pPr>
            <a:r>
              <a:rPr lang="fr-CA"/>
              <a:t>Répondre aux besoins actuels sans nuire aux générations futures.</a:t>
            </a:r>
            <a:endParaRPr sz="1200"/>
          </a:p>
          <a:p>
            <a:pPr indent="-304800" lvl="0" marL="457200" rtl="0" algn="l">
              <a:lnSpc>
                <a:spcPct val="115000"/>
              </a:lnSpc>
              <a:spcBef>
                <a:spcPts val="1200"/>
              </a:spcBef>
              <a:spcAft>
                <a:spcPts val="0"/>
              </a:spcAft>
              <a:buSzPts val="1200"/>
              <a:buChar char="●"/>
            </a:pPr>
            <a:r>
              <a:rPr lang="fr-CA"/>
              <a:t>Réfléchir aux conséquences de tous nos actes au quotidien.</a:t>
            </a:r>
            <a:endParaRPr sz="1200"/>
          </a:p>
          <a:p>
            <a:pPr indent="-304800" lvl="0" marL="457200" rtl="0" algn="l">
              <a:lnSpc>
                <a:spcPct val="115000"/>
              </a:lnSpc>
              <a:spcBef>
                <a:spcPts val="1200"/>
              </a:spcBef>
              <a:spcAft>
                <a:spcPts val="600"/>
              </a:spcAft>
              <a:buSzPts val="1200"/>
              <a:buChar char="●"/>
            </a:pPr>
            <a:r>
              <a:rPr lang="fr-CA"/>
              <a:t>Faire des choix en ayant un grand respect des êtres humains et de la Terre.</a:t>
            </a:r>
            <a:endParaRPr sz="1200"/>
          </a:p>
        </p:txBody>
      </p:sp>
      <p:sp>
        <p:nvSpPr>
          <p:cNvPr id="180" name="Google Shape;180;p20"/>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sp>
        <p:nvSpPr>
          <p:cNvPr id="181" name="Google Shape;181;p20"/>
          <p:cNvSpPr/>
          <p:nvPr/>
        </p:nvSpPr>
        <p:spPr>
          <a:xfrm>
            <a:off x="3463650" y="1468050"/>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fr-CA" sz="1900" u="none" cap="none" strike="noStrike">
                <a:solidFill>
                  <a:srgbClr val="FFFFFF"/>
                </a:solidFill>
                <a:latin typeface="Fira Mono"/>
                <a:ea typeface="Fira Mono"/>
                <a:cs typeface="Fira Mono"/>
                <a:sym typeface="Fira Mono"/>
              </a:rPr>
              <a:t>1</a:t>
            </a:r>
            <a:endParaRPr b="1" i="0" sz="1900" u="none" cap="none" strike="noStrike">
              <a:solidFill>
                <a:srgbClr val="FFFFFF"/>
              </a:solidFill>
              <a:latin typeface="Fira Mono"/>
              <a:ea typeface="Fira Mono"/>
              <a:cs typeface="Fira Mono"/>
              <a:sym typeface="Fira Mono"/>
            </a:endParaRPr>
          </a:p>
        </p:txBody>
      </p:sp>
      <p:sp>
        <p:nvSpPr>
          <p:cNvPr id="182" name="Google Shape;182;p20"/>
          <p:cNvSpPr/>
          <p:nvPr/>
        </p:nvSpPr>
        <p:spPr>
          <a:xfrm>
            <a:off x="3463650" y="2244863"/>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fr-CA" sz="1900" u="none" cap="none" strike="noStrike">
                <a:solidFill>
                  <a:srgbClr val="FFFFFF"/>
                </a:solidFill>
                <a:latin typeface="Fira Mono"/>
                <a:ea typeface="Fira Mono"/>
                <a:cs typeface="Fira Mono"/>
                <a:sym typeface="Fira Mono"/>
              </a:rPr>
              <a:t>2</a:t>
            </a:r>
            <a:endParaRPr b="1" i="0" sz="1900" u="none" cap="none" strike="noStrike">
              <a:solidFill>
                <a:srgbClr val="FFFFFF"/>
              </a:solidFill>
              <a:latin typeface="Fira Mono"/>
              <a:ea typeface="Fira Mono"/>
              <a:cs typeface="Fira Mono"/>
              <a:sym typeface="Fira Mono"/>
            </a:endParaRPr>
          </a:p>
        </p:txBody>
      </p:sp>
      <p:sp>
        <p:nvSpPr>
          <p:cNvPr id="183" name="Google Shape;183;p20"/>
          <p:cNvSpPr/>
          <p:nvPr/>
        </p:nvSpPr>
        <p:spPr>
          <a:xfrm>
            <a:off x="3463650" y="3021650"/>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fr-CA" sz="1900" u="none" cap="none" strike="noStrike">
                <a:solidFill>
                  <a:srgbClr val="FFFFFF"/>
                </a:solidFill>
                <a:latin typeface="Fira Mono"/>
                <a:ea typeface="Fira Mono"/>
                <a:cs typeface="Fira Mono"/>
                <a:sym typeface="Fira Mono"/>
              </a:rPr>
              <a:t>3</a:t>
            </a:r>
            <a:endParaRPr b="1" i="0" sz="1900" u="none" cap="none" strike="noStrike">
              <a:solidFill>
                <a:srgbClr val="FFFFFF"/>
              </a:solidFill>
              <a:latin typeface="Fira Mono"/>
              <a:ea typeface="Fira Mono"/>
              <a:cs typeface="Fira Mono"/>
              <a:sym typeface="Fira Mono"/>
            </a:endParaRPr>
          </a:p>
        </p:txBody>
      </p:sp>
      <p:pic>
        <p:nvPicPr>
          <p:cNvPr id="184" name="Google Shape;184;p20"/>
          <p:cNvPicPr preferRelativeResize="0"/>
          <p:nvPr/>
        </p:nvPicPr>
        <p:blipFill rotWithShape="1">
          <a:blip r:embed="rId3">
            <a:alphaModFix/>
          </a:blip>
          <a:srcRect b="0" l="0" r="0" t="0"/>
          <a:stretch/>
        </p:blipFill>
        <p:spPr>
          <a:xfrm rot="498303">
            <a:off x="469567" y="1431091"/>
            <a:ext cx="2550164" cy="26583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1"/>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sp>
        <p:nvSpPr>
          <p:cNvPr id="190" name="Google Shape;190;p21"/>
          <p:cNvSpPr/>
          <p:nvPr/>
        </p:nvSpPr>
        <p:spPr>
          <a:xfrm>
            <a:off x="2893275" y="999575"/>
            <a:ext cx="3160500" cy="1983000"/>
          </a:xfrm>
          <a:prstGeom prst="ellipse">
            <a:avLst/>
          </a:prstGeom>
          <a:solidFill>
            <a:srgbClr val="FFD63E">
              <a:alpha val="5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1"/>
          <p:cNvSpPr/>
          <p:nvPr/>
        </p:nvSpPr>
        <p:spPr>
          <a:xfrm>
            <a:off x="1657550" y="2246325"/>
            <a:ext cx="3160500" cy="1983000"/>
          </a:xfrm>
          <a:prstGeom prst="ellipse">
            <a:avLst/>
          </a:prstGeom>
          <a:solidFill>
            <a:srgbClr val="2A71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1"/>
          <p:cNvSpPr/>
          <p:nvPr/>
        </p:nvSpPr>
        <p:spPr>
          <a:xfrm>
            <a:off x="4313550" y="2246325"/>
            <a:ext cx="3160500" cy="1983000"/>
          </a:xfrm>
          <a:prstGeom prst="ellipse">
            <a:avLst/>
          </a:prstGeom>
          <a:solidFill>
            <a:srgbClr val="FFAB40">
              <a:alpha val="5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1"/>
          <p:cNvSpPr txBox="1"/>
          <p:nvPr/>
        </p:nvSpPr>
        <p:spPr>
          <a:xfrm>
            <a:off x="3382875" y="1604325"/>
            <a:ext cx="21813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fr-CA" sz="2200" u="none" cap="none" strike="noStrike">
                <a:solidFill>
                  <a:srgbClr val="000000"/>
                </a:solidFill>
                <a:latin typeface="Fira Sans"/>
                <a:ea typeface="Fira Sans"/>
                <a:cs typeface="Fira Sans"/>
                <a:sym typeface="Fira Sans"/>
              </a:rPr>
              <a:t>Environnement</a:t>
            </a:r>
            <a:endParaRPr b="1" i="0" sz="2200" u="none" cap="none" strike="noStrike">
              <a:solidFill>
                <a:srgbClr val="000000"/>
              </a:solidFill>
              <a:latin typeface="Fira Sans"/>
              <a:ea typeface="Fira Sans"/>
              <a:cs typeface="Fira Sans"/>
              <a:sym typeface="Fira Sans"/>
            </a:endParaRPr>
          </a:p>
        </p:txBody>
      </p:sp>
      <p:sp>
        <p:nvSpPr>
          <p:cNvPr id="194" name="Google Shape;194;p21"/>
          <p:cNvSpPr txBox="1"/>
          <p:nvPr/>
        </p:nvSpPr>
        <p:spPr>
          <a:xfrm>
            <a:off x="2072775" y="2976225"/>
            <a:ext cx="21813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fr-CA" sz="2200" u="none" cap="none" strike="noStrike">
                <a:solidFill>
                  <a:srgbClr val="000000"/>
                </a:solidFill>
                <a:latin typeface="Fira Sans"/>
                <a:ea typeface="Fira Sans"/>
                <a:cs typeface="Fira Sans"/>
                <a:sym typeface="Fira Sans"/>
              </a:rPr>
              <a:t>Économie</a:t>
            </a:r>
            <a:endParaRPr b="1" i="0" sz="2200" u="none" cap="none" strike="noStrike">
              <a:solidFill>
                <a:srgbClr val="000000"/>
              </a:solidFill>
              <a:latin typeface="Fira Sans"/>
              <a:ea typeface="Fira Sans"/>
              <a:cs typeface="Fira Sans"/>
              <a:sym typeface="Fira Sans"/>
            </a:endParaRPr>
          </a:p>
        </p:txBody>
      </p:sp>
      <p:sp>
        <p:nvSpPr>
          <p:cNvPr id="195" name="Google Shape;195;p21"/>
          <p:cNvSpPr txBox="1"/>
          <p:nvPr/>
        </p:nvSpPr>
        <p:spPr>
          <a:xfrm>
            <a:off x="4801325" y="2976225"/>
            <a:ext cx="21813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fr-CA" sz="2200" u="none" cap="none" strike="noStrike">
                <a:solidFill>
                  <a:srgbClr val="000000"/>
                </a:solidFill>
                <a:latin typeface="Fira Sans"/>
                <a:ea typeface="Fira Sans"/>
                <a:cs typeface="Fira Sans"/>
                <a:sym typeface="Fira Sans"/>
              </a:rPr>
              <a:t>Société</a:t>
            </a:r>
            <a:endParaRPr b="1" i="0" sz="2200" u="none" cap="none" strike="noStrike">
              <a:solidFill>
                <a:srgbClr val="000000"/>
              </a:solidFill>
              <a:latin typeface="Fira Sans"/>
              <a:ea typeface="Fira Sans"/>
              <a:cs typeface="Fira Sans"/>
              <a:sym typeface="Fira Sans"/>
            </a:endParaRPr>
          </a:p>
        </p:txBody>
      </p:sp>
      <p:pic>
        <p:nvPicPr>
          <p:cNvPr id="196" name="Google Shape;196;p21"/>
          <p:cNvPicPr preferRelativeResize="0"/>
          <p:nvPr/>
        </p:nvPicPr>
        <p:blipFill rotWithShape="1">
          <a:blip r:embed="rId3">
            <a:alphaModFix amt="14000"/>
          </a:blip>
          <a:srcRect b="0" l="0" r="0" t="0"/>
          <a:stretch/>
        </p:blipFill>
        <p:spPr>
          <a:xfrm>
            <a:off x="2163726" y="2653925"/>
            <a:ext cx="548701" cy="645522"/>
          </a:xfrm>
          <a:prstGeom prst="rect">
            <a:avLst/>
          </a:prstGeom>
          <a:noFill/>
          <a:ln>
            <a:noFill/>
          </a:ln>
        </p:spPr>
      </p:pic>
      <p:pic>
        <p:nvPicPr>
          <p:cNvPr id="197" name="Google Shape;197;p21"/>
          <p:cNvPicPr preferRelativeResize="0"/>
          <p:nvPr/>
        </p:nvPicPr>
        <p:blipFill rotWithShape="1">
          <a:blip r:embed="rId4">
            <a:alphaModFix amt="18000"/>
          </a:blip>
          <a:srcRect b="0" l="0" r="0" t="0"/>
          <a:stretch/>
        </p:blipFill>
        <p:spPr>
          <a:xfrm>
            <a:off x="3860090" y="1227238"/>
            <a:ext cx="1226877" cy="1277373"/>
          </a:xfrm>
          <a:prstGeom prst="rect">
            <a:avLst/>
          </a:prstGeom>
          <a:noFill/>
          <a:ln>
            <a:noFill/>
          </a:ln>
        </p:spPr>
      </p:pic>
      <p:pic>
        <p:nvPicPr>
          <p:cNvPr id="198" name="Google Shape;198;p21"/>
          <p:cNvPicPr preferRelativeResize="0"/>
          <p:nvPr/>
        </p:nvPicPr>
        <p:blipFill rotWithShape="1">
          <a:blip r:embed="rId5">
            <a:alphaModFix amt="18000"/>
          </a:blip>
          <a:srcRect b="0" l="0" r="0" t="0"/>
          <a:stretch/>
        </p:blipFill>
        <p:spPr>
          <a:xfrm>
            <a:off x="6272163" y="3070125"/>
            <a:ext cx="955363" cy="752351"/>
          </a:xfrm>
          <a:prstGeom prst="rect">
            <a:avLst/>
          </a:prstGeom>
          <a:noFill/>
          <a:ln>
            <a:noFill/>
          </a:ln>
        </p:spPr>
      </p:pic>
      <p:pic>
        <p:nvPicPr>
          <p:cNvPr id="199" name="Google Shape;199;p21"/>
          <p:cNvPicPr preferRelativeResize="0"/>
          <p:nvPr/>
        </p:nvPicPr>
        <p:blipFill rotWithShape="1">
          <a:blip r:embed="rId6">
            <a:alphaModFix amt="15000"/>
          </a:blip>
          <a:srcRect b="0" l="0" r="0" t="0"/>
          <a:stretch/>
        </p:blipFill>
        <p:spPr>
          <a:xfrm>
            <a:off x="4968063" y="2696025"/>
            <a:ext cx="511683" cy="523200"/>
          </a:xfrm>
          <a:prstGeom prst="rect">
            <a:avLst/>
          </a:prstGeom>
          <a:noFill/>
          <a:ln>
            <a:noFill/>
          </a:ln>
        </p:spPr>
      </p:pic>
      <p:pic>
        <p:nvPicPr>
          <p:cNvPr id="200" name="Google Shape;200;p21"/>
          <p:cNvPicPr preferRelativeResize="0"/>
          <p:nvPr/>
        </p:nvPicPr>
        <p:blipFill rotWithShape="1">
          <a:blip r:embed="rId7">
            <a:alphaModFix amt="28000"/>
          </a:blip>
          <a:srcRect b="0" l="0" r="0" t="0"/>
          <a:stretch/>
        </p:blipFill>
        <p:spPr>
          <a:xfrm>
            <a:off x="3222763" y="3295425"/>
            <a:ext cx="919725" cy="752350"/>
          </a:xfrm>
          <a:prstGeom prst="rect">
            <a:avLst/>
          </a:prstGeom>
          <a:noFill/>
          <a:ln>
            <a:noFill/>
          </a:ln>
        </p:spPr>
      </p:pic>
      <p:sp>
        <p:nvSpPr>
          <p:cNvPr id="201" name="Google Shape;201;p21"/>
          <p:cNvSpPr txBox="1"/>
          <p:nvPr>
            <p:ph type="title"/>
          </p:nvPr>
        </p:nvSpPr>
        <p:spPr>
          <a:xfrm>
            <a:off x="171325" y="249775"/>
            <a:ext cx="8801400" cy="555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3400"/>
              <a:buFont typeface="Arial"/>
              <a:buNone/>
            </a:pPr>
            <a:r>
              <a:rPr lang="fr-CA" sz="2600"/>
              <a:t>Développement durable</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2"/>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pic>
        <p:nvPicPr>
          <p:cNvPr id="207" name="Google Shape;207;p22"/>
          <p:cNvPicPr preferRelativeResize="0"/>
          <p:nvPr/>
        </p:nvPicPr>
        <p:blipFill rotWithShape="1">
          <a:blip r:embed="rId3">
            <a:alphaModFix/>
          </a:blip>
          <a:srcRect b="0" l="0" r="0" t="0"/>
          <a:stretch/>
        </p:blipFill>
        <p:spPr>
          <a:xfrm>
            <a:off x="784075" y="677375"/>
            <a:ext cx="7575849" cy="3901550"/>
          </a:xfrm>
          <a:prstGeom prst="rect">
            <a:avLst/>
          </a:prstGeom>
          <a:noFill/>
          <a:ln>
            <a:noFill/>
          </a:ln>
        </p:spPr>
      </p:pic>
      <p:sp>
        <p:nvSpPr>
          <p:cNvPr id="208" name="Google Shape;208;p22"/>
          <p:cNvSpPr/>
          <p:nvPr/>
        </p:nvSpPr>
        <p:spPr>
          <a:xfrm>
            <a:off x="296550" y="49675"/>
            <a:ext cx="5816284" cy="712277"/>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2500" u="none" cap="none" strike="noStrike">
              <a:solidFill>
                <a:schemeClr val="lt1"/>
              </a:solidFill>
              <a:latin typeface="Fira Sans"/>
              <a:ea typeface="Fira Sans"/>
              <a:cs typeface="Fira Sans"/>
              <a:sym typeface="Fira Sans"/>
            </a:endParaRPr>
          </a:p>
        </p:txBody>
      </p:sp>
      <p:sp>
        <p:nvSpPr>
          <p:cNvPr id="209" name="Google Shape;209;p22"/>
          <p:cNvSpPr txBox="1"/>
          <p:nvPr/>
        </p:nvSpPr>
        <p:spPr>
          <a:xfrm>
            <a:off x="369688" y="121113"/>
            <a:ext cx="56700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2200"/>
              <a:buFont typeface="Arial"/>
              <a:buNone/>
            </a:pPr>
            <a:r>
              <a:rPr b="1" i="0" lang="fr-CA" sz="2500" u="none" cap="none" strike="noStrike">
                <a:solidFill>
                  <a:schemeClr val="lt1"/>
                </a:solidFill>
                <a:latin typeface="Fira Sans"/>
                <a:ea typeface="Fira Sans"/>
                <a:cs typeface="Fira Sans"/>
                <a:sym typeface="Fira Sans"/>
              </a:rPr>
              <a:t>Objectifs de développement durable</a:t>
            </a:r>
            <a:endParaRPr b="1" i="0" sz="2500" u="none" cap="none" strike="noStrike">
              <a:solidFill>
                <a:schemeClr val="lt1"/>
              </a:solidFill>
              <a:latin typeface="Fira Sans"/>
              <a:ea typeface="Fira Sans"/>
              <a:cs typeface="Fira Sans"/>
              <a:sym typeface="Fir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7200"/>
              <a:t>Je m’inspire !</a:t>
            </a:r>
            <a:endParaRPr sz="7200"/>
          </a:p>
        </p:txBody>
      </p:sp>
      <p:sp>
        <p:nvSpPr>
          <p:cNvPr id="215" name="Google Shape;215;p23"/>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reocode">
  <a:themeElements>
    <a:clrScheme name="Simple Light">
      <a:dk1>
        <a:srgbClr val="000000"/>
      </a:dk1>
      <a:lt1>
        <a:srgbClr val="FFFFFF"/>
      </a:lt1>
      <a:dk2>
        <a:srgbClr val="2A71FF"/>
      </a:dk2>
      <a:lt2>
        <a:srgbClr val="000000"/>
      </a:lt2>
      <a:accent1>
        <a:srgbClr val="4285F4"/>
      </a:accent1>
      <a:accent2>
        <a:srgbClr val="FFD63E"/>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