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58" r:id="rId5"/>
    <p:sldId id="273" r:id="rId6"/>
    <p:sldId id="270" r:id="rId7"/>
    <p:sldId id="263" r:id="rId8"/>
    <p:sldId id="276" r:id="rId9"/>
    <p:sldId id="279" r:id="rId10"/>
    <p:sldId id="271" r:id="rId11"/>
    <p:sldId id="272" r:id="rId12"/>
    <p:sldId id="277" r:id="rId13"/>
    <p:sldId id="280" r:id="rId14"/>
    <p:sldId id="274" r:id="rId15"/>
    <p:sldId id="275" r:id="rId16"/>
    <p:sldId id="278" r:id="rId17"/>
    <p:sldId id="28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73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760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875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41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3437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86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792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3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853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6799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40E6392-10C0-43EC-998C-83EFCD1B5C4D}" type="datetimeFigureOut">
              <a:rPr lang="en-US" smtClean="0"/>
              <a:t>21/05/2025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847EB88-49E4-4203-9AD1-466118E23B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3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5313" y="2258688"/>
            <a:ext cx="9587105" cy="2590800"/>
          </a:xfrm>
        </p:spPr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CHỨNG NHÂN TÌNH YÊU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50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4848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Xin cho con suốt một đời: tình yêu cho đi là lẽ sống. Xin cho con biết trung thảnh, hoàn tất những bước chân đẹp xinh.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215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386366"/>
            <a:ext cx="11294748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Nguyện một đời con tìm đến, đến với hết những ai chân tình, để tình Người mãi còn xanh, ngát hương như hoa xuân trên cành.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70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Này đây Chúa ơi! Con hiến dâng cho Ngài. Niềm tin, tâm tư cùng trái tim nồng cháy.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69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Từ </a:t>
            </a:r>
            <a:r>
              <a:rPr lang="vi-VN" sz="6600" b="1" dirty="0"/>
              <a:t>đây hăng say theo bước chân của Ngài, trung kiên làm chứng nhân Nước Trời, thắp lên hạnh phúc cho muôn người.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09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386366"/>
            <a:ext cx="1129474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Con say sưa với tháng ngày, tình yêu cho con nguồn sức sống. Con hân hoan bước trên đường hồng phúc bát ngát xanh đồi nương.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17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8" y="386366"/>
            <a:ext cx="11294748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Để tìm lại những tình thương, quá khứ héo úa trong muôn lòng. Cho quên đi những sầu vương Chúa ơi, xin thương ai đoạn trường</a:t>
            </a:r>
            <a:r>
              <a:rPr lang="vi-VN" sz="6000" b="1" dirty="0" smtClean="0"/>
              <a:t>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21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Này đây Chúa ơi! Con hiến dâng cho Ngài. Niềm tin, tâm tư cùng trái tim nồng cháy.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03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Từ </a:t>
            </a:r>
            <a:r>
              <a:rPr lang="vi-VN" sz="6600" b="1" dirty="0"/>
              <a:t>đây hăng say theo bước chân của Ngài, trung kiên làm chứng nhân Nước Trời, thắp lên hạnh phúc cho muôn người.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75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Khi con nghe tiếng kêu mời: gọi con đi gieo niềm tin mới. Con nay như thấy ngỡ ngàng vì Chúa đã đoài thương chọn con.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148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Rồi một ngày Thánh Thần Chúa, đã đến thánh hiến con cho Ngài. Sai con đi khắp mọi nơi, rắc gieo Tin Vui cho muôn người.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Này đây Chúa ơi! Con hiến dâng cho Ngài. Niềm tin, tâm tư cùng trái tim nồng cháy.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64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Từ </a:t>
            </a:r>
            <a:r>
              <a:rPr lang="vi-VN" sz="6600" b="1" dirty="0"/>
              <a:t>đây hăng say theo bước chân của Ngài, trung kiên làm chứng nhân Nước Trời, thắp lên hạnh phúc cho muôn người.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58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328139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Trong tâm tư biết bao người, ngày đêm cô dơn buồn không nói. Nhưng đâu ai đến với họ, để hát tiếng hát của niềm vui.</a:t>
            </a:r>
            <a:r>
              <a:rPr lang="en-US" sz="6600" b="1" dirty="0"/>
              <a:t> 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30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193183"/>
            <a:ext cx="1138490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Vì nhiều người vẫn nghèo đời, thế giới thiếu vắng bao nụ cười. Xin cho nhau những tình thương, sớm mai con mê đã tan rồi.</a:t>
            </a:r>
            <a:r>
              <a:rPr lang="vi-VN" sz="6600" b="1" dirty="0"/>
              <a:t/>
            </a:r>
            <a:br>
              <a:rPr lang="vi-VN" sz="6600" b="1" dirty="0"/>
            </a:b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87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Này đây Chúa ơi! Con hiến dâng cho Ngài. Niềm tin, tâm tư cùng trái tim nồng cháy. 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5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7010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206062"/>
            <a:ext cx="1129392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 smtClean="0"/>
              <a:t>Từ </a:t>
            </a:r>
            <a:r>
              <a:rPr lang="vi-VN" sz="6600" b="1" dirty="0"/>
              <a:t>đây hăng say theo bước chân của Ngài, trung kiên làm chứng nhân Nước Trời, thắp lên hạnh phúc cho muôn người.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82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36</TotalTime>
  <Words>436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Verdana</vt:lpstr>
      <vt:lpstr>Savon</vt:lpstr>
      <vt:lpstr>CHỨNG NHÂN TÌNH YÊU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TÂM TÌNH HOÀ BÌNH</dc:title>
  <dc:creator>Admin</dc:creator>
  <cp:lastModifiedBy>Windows User</cp:lastModifiedBy>
  <cp:revision>23</cp:revision>
  <dcterms:created xsi:type="dcterms:W3CDTF">2024-12-09T14:38:56Z</dcterms:created>
  <dcterms:modified xsi:type="dcterms:W3CDTF">2025-05-21T02:28:52Z</dcterms:modified>
</cp:coreProperties>
</file>