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83" r:id="rId4"/>
    <p:sldId id="292" r:id="rId5"/>
    <p:sldId id="291" r:id="rId6"/>
    <p:sldId id="29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5/23/2025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5/23/2025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5/23/2025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5/23/2025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5/23/2025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5/23/2025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5/23/2025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5/23/2025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5/23/2025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a:solidFill>
                  <a:srgbClr val="FF0000"/>
                </a:solidFill>
                <a:latin typeface="Arial" panose="020B0604020202020204" pitchFamily="34" charset="0"/>
                <a:cs typeface="Arial" panose="020B0604020202020204" pitchFamily="34" charset="0"/>
              </a:rPr>
              <a:t>LỄ  DÂNG</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18942"/>
            <a:ext cx="11293926" cy="6555641"/>
          </a:xfrm>
          <a:prstGeom prst="rect">
            <a:avLst/>
          </a:prstGeom>
        </p:spPr>
        <p:txBody>
          <a:bodyPr wrap="square">
            <a:spAutoFit/>
          </a:bodyPr>
          <a:lstStyle/>
          <a:p>
            <a:pPr algn="just"/>
            <a:r>
              <a:rPr lang="en-US" sz="6000" b="1" dirty="0">
                <a:latin typeface="Arial" panose="020B0604020202020204" pitchFamily="34" charset="0"/>
                <a:cs typeface="Arial" panose="020B0604020202020204" pitchFamily="34" charset="0"/>
              </a:rPr>
              <a:t> </a:t>
            </a:r>
            <a:r>
              <a:rPr lang="en-US" sz="6000" b="1" dirty="0">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en-US" sz="6000" b="1">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Kính dâng lễ vật tình yêu (Nguyện dâng lên Chúa) bánh thơm kết từ bao đồng lúa (Từ bao bông lúa trái). Trái nho ướp nên rượu lành (Trở nên rượu lành) của lễ mọn hèn kính dâng về Ngài.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1973"/>
            <a:ext cx="11293927" cy="6186309"/>
          </a:xfrm>
          <a:prstGeom prst="rect">
            <a:avLst/>
          </a:prstGeom>
        </p:spPr>
        <p:txBody>
          <a:bodyPr wrap="square">
            <a:spAutoFit/>
          </a:bodyPr>
          <a:lstStyle/>
          <a:p>
            <a:pPr algn="just"/>
            <a:r>
              <a:rPr lang="en-US" sz="4800" b="1" dirty="0">
                <a:solidFill>
                  <a:srgbClr val="FF0000"/>
                </a:solidFill>
              </a:rPr>
              <a:t>1.</a:t>
            </a:r>
            <a:r>
              <a:rPr lang="vi-VN" sz="4800" b="1" dirty="0"/>
              <a:t> </a:t>
            </a:r>
            <a:r>
              <a:rPr lang="vi-VN" dirty="0"/>
              <a:t> </a:t>
            </a:r>
            <a:r>
              <a:rPr lang="vi-VN" sz="6000" b="1" dirty="0"/>
              <a:t> </a:t>
            </a:r>
            <a:r>
              <a:rPr lang="vi-VN" sz="6600" b="1" dirty="0"/>
              <a:t>Đoàn con chân thành dâng lên Chúa, cùng với ước mơ đắp xây. Tương lai quê hương rạng ngời, anh em chung xây tình người.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082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F6601-8A9F-F5A8-3C4E-D4D530C54E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F49C4B-8AB2-B6CA-F453-F9D08961C5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C9B3F3F-FBD4-B78F-F47A-D5ECEE4946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4744B80-6994-819B-C2EB-BF5A670916F4}"/>
              </a:ext>
            </a:extLst>
          </p:cNvPr>
          <p:cNvSpPr/>
          <p:nvPr/>
        </p:nvSpPr>
        <p:spPr>
          <a:xfrm>
            <a:off x="438728" y="218942"/>
            <a:ext cx="11293926" cy="6555641"/>
          </a:xfrm>
          <a:prstGeom prst="rect">
            <a:avLst/>
          </a:prstGeom>
        </p:spPr>
        <p:txBody>
          <a:bodyPr wrap="square">
            <a:spAutoFit/>
          </a:bodyPr>
          <a:lstStyle/>
          <a:p>
            <a:pPr algn="just"/>
            <a:r>
              <a:rPr lang="en-US" sz="6000" b="1" dirty="0">
                <a:latin typeface="Arial" panose="020B0604020202020204" pitchFamily="34" charset="0"/>
                <a:cs typeface="Arial" panose="020B0604020202020204" pitchFamily="34" charset="0"/>
              </a:rPr>
              <a:t> </a:t>
            </a:r>
            <a:r>
              <a:rPr lang="en-US" sz="6000" b="1" dirty="0">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en-US" sz="6000" b="1">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Kính dâng lễ vật tình yêu (Nguyện dâng lên Chúa) bánh thơm kết từ bao đồng lúa (Từ bao bông lúa trái). Trái nho ướp nên rượu lành (Trở nên rượu lành) của lễ mọn hèn kính dâng về Ngài.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8553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18942"/>
            <a:ext cx="11293926" cy="5724644"/>
          </a:xfrm>
          <a:prstGeom prst="rect">
            <a:avLst/>
          </a:prstGeom>
        </p:spPr>
        <p:txBody>
          <a:bodyPr wrap="square">
            <a:spAutoFit/>
          </a:bodyPr>
          <a:lstStyle/>
          <a:p>
            <a:pPr algn="just"/>
            <a:r>
              <a:rPr lang="en-US" sz="6600" b="1" dirty="0">
                <a:solidFill>
                  <a:srgbClr val="FF0000"/>
                </a:solidFill>
              </a:rPr>
              <a:t>2.</a:t>
            </a:r>
            <a:r>
              <a:rPr lang="en-US" sz="6600" b="1" dirty="0"/>
              <a:t> </a:t>
            </a:r>
            <a:r>
              <a:rPr lang="vi-VN" sz="6000" b="1" dirty="0"/>
              <a:t>Đoàn con tâm nguyện luôn yêu Chúa, bền vững bước theo Chúa liên. Chiếu dãi ánh sáng mọi nơi, tung gieo tin yêu trần đời.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1370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98812-A639-8152-0CC9-63B470792C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D0F70-2A8C-34BE-4CE0-18EF2CB57F2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DDB7FE0-EAD6-BC1A-CDDB-0D2D37FAFE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ECFAEAF-4D6F-A148-73C5-84A0C772CA27}"/>
              </a:ext>
            </a:extLst>
          </p:cNvPr>
          <p:cNvSpPr/>
          <p:nvPr/>
        </p:nvSpPr>
        <p:spPr>
          <a:xfrm>
            <a:off x="438728" y="218942"/>
            <a:ext cx="11293926" cy="6555641"/>
          </a:xfrm>
          <a:prstGeom prst="rect">
            <a:avLst/>
          </a:prstGeom>
        </p:spPr>
        <p:txBody>
          <a:bodyPr wrap="square">
            <a:spAutoFit/>
          </a:bodyPr>
          <a:lstStyle/>
          <a:p>
            <a:pPr algn="just"/>
            <a:r>
              <a:rPr lang="en-US" sz="6000" b="1" dirty="0">
                <a:latin typeface="Arial" panose="020B0604020202020204" pitchFamily="34" charset="0"/>
                <a:cs typeface="Arial" panose="020B0604020202020204" pitchFamily="34" charset="0"/>
              </a:rPr>
              <a:t> </a:t>
            </a:r>
            <a:r>
              <a:rPr lang="en-US" sz="6000" b="1" dirty="0">
                <a:solidFill>
                  <a:srgbClr val="FF0000"/>
                </a:solidFill>
                <a:latin typeface="Arial" panose="020B0604020202020204" pitchFamily="34" charset="0"/>
                <a:cs typeface="Arial" panose="020B0604020202020204" pitchFamily="34" charset="0"/>
              </a:rPr>
              <a:t>ĐK</a:t>
            </a:r>
            <a:r>
              <a:rPr lang="en-US" sz="6000" b="1">
                <a:solidFill>
                  <a:srgbClr val="FF0000"/>
                </a:solidFill>
                <a:latin typeface="Arial" panose="020B0604020202020204" pitchFamily="34" charset="0"/>
                <a:cs typeface="Arial" panose="020B0604020202020204" pitchFamily="34" charset="0"/>
              </a:rPr>
              <a:t>.</a:t>
            </a:r>
            <a:r>
              <a:rPr lang="en-US" sz="6000" b="1">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Kính dâng lễ vật tình yêu (Nguyện dâng lên Chúa) bánh thơm kết từ bao đồng lúa (Từ bao bông lúa trái). Trái nho ướp nên rượu lành (Trở nên rượu lành) của lễ mọn hèn kính dâng về Ngài.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07492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143</TotalTime>
  <Words>214</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LỄ  DÂNG</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Phúc Đinh</cp:lastModifiedBy>
  <cp:revision>59</cp:revision>
  <dcterms:created xsi:type="dcterms:W3CDTF">2024-12-09T09:20:09Z</dcterms:created>
  <dcterms:modified xsi:type="dcterms:W3CDTF">2025-05-23T10:06:28Z</dcterms:modified>
</cp:coreProperties>
</file>