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91" r:id="rId4"/>
    <p:sldId id="292" r:id="rId5"/>
    <p:sldId id="275" r:id="rId6"/>
    <p:sldId id="295" r:id="rId7"/>
    <p:sldId id="297" r:id="rId8"/>
    <p:sldId id="293" r:id="rId9"/>
    <p:sldId id="294" r:id="rId10"/>
    <p:sldId id="296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MỪNG CHƯ THÁNH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( Muôn lời ngợi ca) Muôn lờì ngợi ca con hân hoan kính Thánh </a:t>
            </a:r>
            <a:r>
              <a:rPr lang="en-US" sz="6000" b="1" dirty="0" smtClean="0"/>
              <a:t>Ba-</a:t>
            </a:r>
            <a:r>
              <a:rPr lang="en-US" sz="6000" b="1" dirty="0" err="1" smtClean="0"/>
              <a:t>na</a:t>
            </a:r>
            <a:r>
              <a:rPr lang="en-US" sz="6000" b="1" dirty="0" smtClean="0"/>
              <a:t>-</a:t>
            </a:r>
            <a:r>
              <a:rPr lang="en-US" sz="6000" b="1" dirty="0" err="1" smtClean="0"/>
              <a:t>ba</a:t>
            </a:r>
            <a:r>
              <a:rPr lang="vi-VN" sz="6000" b="1" dirty="0" smtClean="0"/>
              <a:t> </a:t>
            </a:r>
            <a:r>
              <a:rPr lang="vi-VN" sz="6000" b="1" dirty="0"/>
              <a:t>trong hân hoan khúc hát vang xa dâng Người tình con thiết tha.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0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80304"/>
            <a:ext cx="1101141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 </a:t>
            </a:r>
            <a:r>
              <a:rPr lang="vi-VN" sz="6000" b="1" dirty="0"/>
              <a:t>(Xin Người dủ thương) Xin Người dủ thương nơi đau thương những nỗi đoạn trường con kêu xin tới Thánh </a:t>
            </a:r>
            <a:r>
              <a:rPr lang="en-US" sz="6000" b="1" dirty="0" smtClean="0"/>
              <a:t>Ba</a:t>
            </a:r>
            <a:r>
              <a:rPr lang="vi-VN" sz="6000" b="1" dirty="0" smtClean="0"/>
              <a:t>-n</a:t>
            </a:r>
            <a:r>
              <a:rPr lang="en-US" sz="6000" b="1" dirty="0" smtClean="0"/>
              <a:t>a</a:t>
            </a:r>
            <a:r>
              <a:rPr lang="vi-VN" sz="6000" b="1" dirty="0" smtClean="0"/>
              <a:t>-</a:t>
            </a:r>
            <a:r>
              <a:rPr lang="en-US" sz="6000" b="1" dirty="0" smtClean="0"/>
              <a:t>b</a:t>
            </a:r>
            <a:r>
              <a:rPr lang="vi-VN" sz="6000" b="1" dirty="0" smtClean="0"/>
              <a:t>a </a:t>
            </a:r>
            <a:r>
              <a:rPr lang="vi-VN" sz="6000" b="1" dirty="0"/>
              <a:t>giúp con kiên vững niềm tin.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9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( Muôn lời ngợi ca) Muôn lờì ngợi ca con hân hoan kính Thánh </a:t>
            </a:r>
            <a:r>
              <a:rPr lang="en-US" sz="6000" b="1" dirty="0" smtClean="0"/>
              <a:t>Ba-</a:t>
            </a:r>
            <a:r>
              <a:rPr lang="en-US" sz="6000" b="1" dirty="0" err="1" smtClean="0"/>
              <a:t>na</a:t>
            </a:r>
            <a:r>
              <a:rPr lang="en-US" sz="6000" b="1" dirty="0" smtClean="0"/>
              <a:t>-</a:t>
            </a:r>
            <a:r>
              <a:rPr lang="en-US" sz="6000" b="1" dirty="0" err="1" smtClean="0"/>
              <a:t>ba</a:t>
            </a:r>
            <a:r>
              <a:rPr lang="vi-VN" sz="6000" b="1" dirty="0" smtClean="0"/>
              <a:t> </a:t>
            </a:r>
            <a:r>
              <a:rPr lang="vi-VN" sz="6000" b="1" dirty="0"/>
              <a:t>trong hân hoan khúc hát vang xa dâng Người tình con thiết tha.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80304"/>
            <a:ext cx="1101141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 </a:t>
            </a:r>
            <a:r>
              <a:rPr lang="vi-VN" sz="6000" b="1" dirty="0"/>
              <a:t>(Xin Người dủ thương) Xin Người dủ thương nơi đau thương những nỗi đoạn trường con kêu xin tới Thánh </a:t>
            </a:r>
            <a:r>
              <a:rPr lang="en-US" sz="6000" b="1" dirty="0" smtClean="0"/>
              <a:t>Ba</a:t>
            </a:r>
            <a:r>
              <a:rPr lang="vi-VN" sz="6000" b="1" dirty="0" smtClean="0"/>
              <a:t>-n</a:t>
            </a:r>
            <a:r>
              <a:rPr lang="en-US" sz="6000" b="1" dirty="0" smtClean="0"/>
              <a:t>a</a:t>
            </a:r>
            <a:r>
              <a:rPr lang="vi-VN" sz="6000" b="1" dirty="0" smtClean="0"/>
              <a:t>-</a:t>
            </a:r>
            <a:r>
              <a:rPr lang="en-US" sz="6000" b="1" dirty="0" smtClean="0"/>
              <a:t>b</a:t>
            </a:r>
            <a:r>
              <a:rPr lang="vi-VN" sz="6000" b="1" dirty="0" smtClean="0"/>
              <a:t>a </a:t>
            </a:r>
            <a:r>
              <a:rPr lang="vi-VN" sz="6000" b="1" dirty="0"/>
              <a:t>giúp con kiên vững niềm tin.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7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Xưa Người sống trên nơi gian trần, Ngày đêm dõĩ bước Phúc Âm mến Chúa yêu người khắc ghi trong tâm.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5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294747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Nay hưởng phúc vinh quang trên trời. Nguyện xin nhớ đến bao người bước trong cuộc đời vẫn trông lên </a:t>
            </a:r>
            <a:r>
              <a:rPr lang="vi-VN" sz="6600" b="1" dirty="0"/>
              <a:t>Ngài.</a:t>
            </a:r>
            <a:endParaRPr lang="en-US" sz="6600" b="1" dirty="0" smtClean="0"/>
          </a:p>
          <a:p>
            <a:pPr algn="just"/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3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000" b="1" dirty="0"/>
              <a:t>( Muôn lời ngợi ca) Muôn lờì ngợi ca con hân hoan kính Thánh </a:t>
            </a:r>
            <a:r>
              <a:rPr lang="en-US" sz="6000" b="1" dirty="0" smtClean="0"/>
              <a:t>Ba-</a:t>
            </a:r>
            <a:r>
              <a:rPr lang="en-US" sz="6000" b="1" dirty="0" err="1" smtClean="0"/>
              <a:t>na</a:t>
            </a:r>
            <a:r>
              <a:rPr lang="en-US" sz="6000" b="1" dirty="0" smtClean="0"/>
              <a:t>-</a:t>
            </a:r>
            <a:r>
              <a:rPr lang="en-US" sz="6000" b="1" dirty="0" err="1" smtClean="0"/>
              <a:t>ba</a:t>
            </a:r>
            <a:r>
              <a:rPr lang="vi-VN" sz="6000" b="1" dirty="0" smtClean="0"/>
              <a:t> </a:t>
            </a:r>
            <a:r>
              <a:rPr lang="vi-VN" sz="6000" b="1" dirty="0"/>
              <a:t>trong hân hoan khúc hát vang xa dâng Người tình con thiết tha.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6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80304"/>
            <a:ext cx="1101141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 </a:t>
            </a:r>
            <a:r>
              <a:rPr lang="vi-VN" sz="6000" b="1" dirty="0"/>
              <a:t>(Xin Người dủ thương) Xin Người dủ thương nơi đau thương những nỗi đoạn trường con kêu xin tới Thánh </a:t>
            </a:r>
            <a:r>
              <a:rPr lang="en-US" sz="6000" b="1" dirty="0" smtClean="0"/>
              <a:t>Ba</a:t>
            </a:r>
            <a:r>
              <a:rPr lang="vi-VN" sz="6000" b="1" dirty="0" smtClean="0"/>
              <a:t>-n</a:t>
            </a:r>
            <a:r>
              <a:rPr lang="en-US" sz="6000" b="1" dirty="0" smtClean="0"/>
              <a:t>a</a:t>
            </a:r>
            <a:r>
              <a:rPr lang="vi-VN" sz="6000" b="1" dirty="0" smtClean="0"/>
              <a:t>-</a:t>
            </a:r>
            <a:r>
              <a:rPr lang="en-US" sz="6000" b="1" dirty="0" smtClean="0"/>
              <a:t>b</a:t>
            </a:r>
            <a:r>
              <a:rPr lang="vi-VN" sz="6000" b="1" dirty="0" smtClean="0"/>
              <a:t>a </a:t>
            </a:r>
            <a:r>
              <a:rPr lang="vi-VN" sz="6000" b="1" dirty="0"/>
              <a:t>giúp con kiên vững niềm tin.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6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07580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 </a:t>
            </a:r>
            <a:r>
              <a:rPr lang="vi-VN" sz="6600" b="1" dirty="0"/>
              <a:t>Bao ngày tháng bước đi trên đường mà sao mỗi bước ngại ngùng mỗi bước ngập ngừng giữa bao gian truân.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4576" y="-107806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80304"/>
            <a:ext cx="1101141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dirty="0"/>
              <a:t> </a:t>
            </a:r>
            <a:r>
              <a:rPr lang="vi-VN" sz="6600" b="1" dirty="0"/>
              <a:t>Xin phù giúp con thêm can trường ngày nay chiến đấu kiên trung đến sao vinh quang hưởng quê </a:t>
            </a:r>
            <a:r>
              <a:rPr lang="vi-VN" sz="6600" b="1" dirty="0" smtClean="0"/>
              <a:t>Thiên</a:t>
            </a:r>
            <a:r>
              <a:rPr lang="en-US" sz="6600" b="1" dirty="0" smtClean="0"/>
              <a:t> </a:t>
            </a:r>
            <a:r>
              <a:rPr lang="vi-VN" sz="6600" b="1" dirty="0"/>
              <a:t>Đàng</a:t>
            </a:r>
            <a:r>
              <a:rPr lang="en-US" sz="6600" b="1" dirty="0"/>
              <a:t>.</a:t>
            </a:r>
            <a:r>
              <a:rPr lang="vi-VN" sz="6600" b="1" dirty="0" smtClean="0"/>
              <a:t> </a:t>
            </a:r>
            <a:endParaRPr lang="en-US" sz="6600" b="1" dirty="0" smtClean="0"/>
          </a:p>
          <a:p>
            <a:pPr algn="just"/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72353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128</TotalTime>
  <Words>24</Words>
  <Application>Microsoft Office PowerPoint</Application>
  <PresentationFormat>Widescreen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Savon</vt:lpstr>
      <vt:lpstr>CA MỪNG CHƯ THÁNH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Windows User</cp:lastModifiedBy>
  <cp:revision>43</cp:revision>
  <dcterms:created xsi:type="dcterms:W3CDTF">2024-12-09T14:38:56Z</dcterms:created>
  <dcterms:modified xsi:type="dcterms:W3CDTF">2025-05-21T02:06:36Z</dcterms:modified>
</cp:coreProperties>
</file>