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E91B81-5577-4A8E-BC1E-1B57A538461B}">
  <a:tblStyle styleId="{2BE91B81-5577-4A8E-BC1E-1B57A53846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69DCB9C-D1A0-4FCA-8BA1-BFEC910F315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d206f4fe3_27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d206f4fe3_2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c89b53d510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c89b53d51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c89b53d51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c89b53d51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c89b53d510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c89b53d510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c89b53d510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c89b53d510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c89b53d510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c89b53d51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c89b53d510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c89b53d51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c89b53d510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c89b53d51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c89b53d510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c89b53d51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c89b53d510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c89b53d51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c89b53d510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c89b53d510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7a5a0f7c6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7a5a0f7c6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4faba6ad1_17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4faba6ad1_1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645f727765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645f72776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2" name="Google Shape;92;p4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4" name="Google Shape;134;p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5" name="Google Shape;245;p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85" name="Google Shape;285;p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0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0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0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nixie-one" TargetMode="External"/><Relationship Id="rId4" Type="http://schemas.openxmlformats.org/officeDocument/2006/relationships/hyperlink" Target="https://www.fontsquirrel.com/fonts/muli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/>
          <p:nvPr>
            <p:ph idx="4294967295" type="title"/>
          </p:nvPr>
        </p:nvSpPr>
        <p:spPr>
          <a:xfrm>
            <a:off x="3933825" y="2583325"/>
            <a:ext cx="37530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416" name="Google Shape;416;p20"/>
          <p:cNvSpPr txBox="1"/>
          <p:nvPr>
            <p:ph idx="4294967295" type="body"/>
          </p:nvPr>
        </p:nvSpPr>
        <p:spPr>
          <a:xfrm>
            <a:off x="3933825" y="3248025"/>
            <a:ext cx="3753000" cy="12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417" name="Google Shape;417;p20"/>
          <p:cNvPicPr preferRelativeResize="0"/>
          <p:nvPr/>
        </p:nvPicPr>
        <p:blipFill rotWithShape="1">
          <a:blip r:embed="rId3">
            <a:alphaModFix/>
          </a:blip>
          <a:srcRect b="0" l="0" r="0" t="13292"/>
          <a:stretch/>
        </p:blipFill>
        <p:spPr>
          <a:xfrm>
            <a:off x="-438150" y="1162050"/>
            <a:ext cx="4152900" cy="3601200"/>
          </a:xfrm>
          <a:prstGeom prst="hexagon">
            <a:avLst>
              <a:gd fmla="val 28504" name="adj"/>
              <a:gd fmla="val 115470" name="vf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18" name="Google Shape;418;p2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"/>
          <p:cNvSpPr txBox="1"/>
          <p:nvPr>
            <p:ph idx="4294967295" type="title"/>
          </p:nvPr>
        </p:nvSpPr>
        <p:spPr>
          <a:xfrm>
            <a:off x="400050" y="1543050"/>
            <a:ext cx="2695500" cy="323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/>
              <a:t>Want big impact?</a:t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E293C"/>
                </a:solidFill>
              </a:rPr>
              <a:t>Use big image.</a:t>
            </a:r>
            <a:endParaRPr b="1" sz="2800">
              <a:solidFill>
                <a:srgbClr val="0E293C"/>
              </a:solidFill>
            </a:endParaRPr>
          </a:p>
        </p:txBody>
      </p:sp>
      <p:sp>
        <p:nvSpPr>
          <p:cNvPr id="424" name="Google Shape;424;p2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/>
          <p:nvPr/>
        </p:nvSpPr>
        <p:spPr>
          <a:xfrm>
            <a:off x="3147686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b="1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0" name="Google Shape;430;p22"/>
          <p:cNvSpPr txBox="1"/>
          <p:nvPr>
            <p:ph idx="4294967295" type="title"/>
          </p:nvPr>
        </p:nvSpPr>
        <p:spPr>
          <a:xfrm>
            <a:off x="1732700" y="12022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431" name="Google Shape;431;p22"/>
          <p:cNvSpPr/>
          <p:nvPr/>
        </p:nvSpPr>
        <p:spPr>
          <a:xfrm>
            <a:off x="1275500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5019872" y="2137250"/>
            <a:ext cx="2414700" cy="2091900"/>
          </a:xfrm>
          <a:prstGeom prst="hexagon">
            <a:avLst>
              <a:gd fmla="val 29110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2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39" name="Google Shape;439;p23"/>
          <p:cNvGraphicFramePr/>
          <p:nvPr/>
        </p:nvGraphicFramePr>
        <p:xfrm>
          <a:off x="1852600" y="2397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{2BE91B81-5577-4A8E-BC1E-1B57A538461B}</a:tableStyleId>
              </a:tblPr>
              <a:tblGrid>
                <a:gridCol w="1326350"/>
                <a:gridCol w="1326350"/>
                <a:gridCol w="1326350"/>
                <a:gridCol w="1326350"/>
              </a:tblGrid>
              <a:tr h="454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4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6DAEC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>
                        <a:solidFill>
                          <a:srgbClr val="C6DAEC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19BBD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19BBD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84769"/>
                    </a:solidFill>
                  </a:tcPr>
                </a:tc>
              </a:tr>
            </a:tbl>
          </a:graphicData>
        </a:graphic>
      </p:graphicFrame>
      <p:sp>
        <p:nvSpPr>
          <p:cNvPr id="440" name="Google Shape;440;p2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"/>
          <p:cNvSpPr/>
          <p:nvPr/>
        </p:nvSpPr>
        <p:spPr>
          <a:xfrm>
            <a:off x="875675" y="1285876"/>
            <a:ext cx="7451646" cy="35498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4"/>
          <p:cNvSpPr txBox="1"/>
          <p:nvPr>
            <p:ph idx="4294967295" type="title"/>
          </p:nvPr>
        </p:nvSpPr>
        <p:spPr>
          <a:xfrm>
            <a:off x="1504100" y="659275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Maps</a:t>
            </a:r>
            <a:endParaRPr sz="3000"/>
          </a:p>
        </p:txBody>
      </p:sp>
      <p:sp>
        <p:nvSpPr>
          <p:cNvPr id="447" name="Google Shape;447;p24"/>
          <p:cNvSpPr/>
          <p:nvPr/>
        </p:nvSpPr>
        <p:spPr>
          <a:xfrm>
            <a:off x="2168025" y="2115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8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8" name="Google Shape;448;p24"/>
          <p:cNvSpPr/>
          <p:nvPr/>
        </p:nvSpPr>
        <p:spPr>
          <a:xfrm>
            <a:off x="1504091" y="23176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49" name="Google Shape;449;p24"/>
          <p:cNvSpPr/>
          <p:nvPr/>
        </p:nvSpPr>
        <p:spPr>
          <a:xfrm>
            <a:off x="2970941" y="363207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0" name="Google Shape;450;p24"/>
          <p:cNvSpPr/>
          <p:nvPr/>
        </p:nvSpPr>
        <p:spPr>
          <a:xfrm>
            <a:off x="3923441" y="20432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1" name="Google Shape;451;p24"/>
          <p:cNvSpPr/>
          <p:nvPr/>
        </p:nvSpPr>
        <p:spPr>
          <a:xfrm>
            <a:off x="4590191" y="395592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2" name="Google Shape;452;p24"/>
          <p:cNvSpPr/>
          <p:nvPr/>
        </p:nvSpPr>
        <p:spPr>
          <a:xfrm>
            <a:off x="6533291" y="2489076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3" name="Google Shape;453;p24"/>
          <p:cNvSpPr/>
          <p:nvPr/>
        </p:nvSpPr>
        <p:spPr>
          <a:xfrm>
            <a:off x="7190516" y="404165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454" name="Google Shape;454;p24"/>
          <p:cNvSpPr/>
          <p:nvPr/>
        </p:nvSpPr>
        <p:spPr>
          <a:xfrm>
            <a:off x="623423" y="409575"/>
            <a:ext cx="463838" cy="463814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/>
          <p:nvPr>
            <p:ph idx="4294967295" type="ctrTitle"/>
          </p:nvPr>
        </p:nvSpPr>
        <p:spPr>
          <a:xfrm>
            <a:off x="685800" y="-9"/>
            <a:ext cx="77724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Muli"/>
                <a:ea typeface="Muli"/>
                <a:cs typeface="Muli"/>
                <a:sym typeface="Muli"/>
              </a:rPr>
              <a:t>89,526,124</a:t>
            </a:r>
            <a:endParaRPr b="1" sz="96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Whoa! That’s a big number, aren’t you proud?</a:t>
            </a:r>
            <a:endParaRPr b="1" sz="9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1" name="Google Shape;461;p2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89,526,124$</a:t>
            </a:r>
            <a:endParaRPr b="1" sz="48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7" name="Google Shape;467;p26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468" name="Google Shape;468;p26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100%</a:t>
            </a:r>
            <a:endParaRPr b="1" sz="4800"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9" name="Google Shape;469;p26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470" name="Google Shape;470;p26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Muli"/>
                <a:ea typeface="Muli"/>
                <a:cs typeface="Muli"/>
                <a:sym typeface="Muli"/>
              </a:rPr>
              <a:t>185,244 users</a:t>
            </a:r>
            <a:endParaRPr b="1" sz="4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1" name="Google Shape;471;p26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472" name="Google Shape;472;p2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7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78" name="Google Shape;478;p27"/>
          <p:cNvSpPr/>
          <p:nvPr/>
        </p:nvSpPr>
        <p:spPr>
          <a:xfrm>
            <a:off x="1914525" y="2328350"/>
            <a:ext cx="1946100" cy="1325100"/>
          </a:xfrm>
          <a:prstGeom prst="homePlate">
            <a:avLst>
              <a:gd fmla="val 30129" name="adj"/>
            </a:avLst>
          </a:prstGeom>
          <a:noFill/>
          <a:ln cap="flat" cmpd="sng" w="114300">
            <a:solidFill>
              <a:srgbClr val="00E1C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9" name="Google Shape;479;p27"/>
          <p:cNvSpPr/>
          <p:nvPr/>
        </p:nvSpPr>
        <p:spPr>
          <a:xfrm>
            <a:off x="3666197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19BBD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0" name="Google Shape;480;p27"/>
          <p:cNvSpPr/>
          <p:nvPr/>
        </p:nvSpPr>
        <p:spPr>
          <a:xfrm>
            <a:off x="5455294" y="2328350"/>
            <a:ext cx="1983600" cy="1325100"/>
          </a:xfrm>
          <a:prstGeom prst="chevron">
            <a:avLst>
              <a:gd fmla="val 29853" name="adj"/>
            </a:avLst>
          </a:prstGeom>
          <a:noFill/>
          <a:ln cap="flat" cmpd="sng" w="114300">
            <a:solidFill>
              <a:srgbClr val="3292E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292E1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>
              <a:solidFill>
                <a:srgbClr val="3292E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81" name="Google Shape;481;p2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8"/>
          <p:cNvSpPr txBox="1"/>
          <p:nvPr>
            <p:ph idx="4294967295" type="title"/>
          </p:nvPr>
        </p:nvSpPr>
        <p:spPr>
          <a:xfrm>
            <a:off x="3105600" y="461529"/>
            <a:ext cx="29328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Our sales funnel</a:t>
            </a:r>
            <a:endParaRPr sz="2400"/>
          </a:p>
        </p:txBody>
      </p:sp>
      <p:sp>
        <p:nvSpPr>
          <p:cNvPr id="487" name="Google Shape;487;p28"/>
          <p:cNvSpPr/>
          <p:nvPr/>
        </p:nvSpPr>
        <p:spPr>
          <a:xfrm>
            <a:off x="4156983" y="3996566"/>
            <a:ext cx="848400" cy="6255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3561295" y="2554335"/>
            <a:ext cx="2032200" cy="550500"/>
          </a:xfrm>
          <a:prstGeom prst="ellipse">
            <a:avLst/>
          </a:pr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8"/>
          <p:cNvSpPr/>
          <p:nvPr/>
        </p:nvSpPr>
        <p:spPr>
          <a:xfrm>
            <a:off x="3180644" y="1938652"/>
            <a:ext cx="2776800" cy="5988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8"/>
          <p:cNvSpPr/>
          <p:nvPr/>
        </p:nvSpPr>
        <p:spPr>
          <a:xfrm>
            <a:off x="4055273" y="3638071"/>
            <a:ext cx="1048500" cy="4035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8"/>
          <p:cNvSpPr/>
          <p:nvPr/>
        </p:nvSpPr>
        <p:spPr>
          <a:xfrm rot="10800000">
            <a:off x="3904757" y="3561320"/>
            <a:ext cx="1334700" cy="4914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85119"/>
                  <a:pt x="59918" y="87052"/>
                </a:cubicBezTo>
                <a:cubicBezTo>
                  <a:pt x="36865" y="88984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8"/>
          <p:cNvSpPr/>
          <p:nvPr/>
        </p:nvSpPr>
        <p:spPr>
          <a:xfrm>
            <a:off x="3859233" y="3124713"/>
            <a:ext cx="1446000" cy="523200"/>
          </a:xfrm>
          <a:prstGeom prst="ellipse">
            <a:avLst/>
          </a:pr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8"/>
          <p:cNvSpPr/>
          <p:nvPr/>
        </p:nvSpPr>
        <p:spPr>
          <a:xfrm rot="10800000">
            <a:off x="3654625" y="3008669"/>
            <a:ext cx="1837800" cy="6393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64135" y="93695"/>
                  <a:pt x="60529" y="93738"/>
                </a:cubicBezTo>
                <a:cubicBezTo>
                  <a:pt x="45054" y="93837"/>
                  <a:pt x="41994" y="92997"/>
                  <a:pt x="31663" y="96697"/>
                </a:cubicBezTo>
                <a:cubicBezTo>
                  <a:pt x="21331" y="100396"/>
                  <a:pt x="13050" y="106171"/>
                  <a:pt x="0" y="12000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8"/>
          <p:cNvSpPr/>
          <p:nvPr/>
        </p:nvSpPr>
        <p:spPr>
          <a:xfrm>
            <a:off x="3201585" y="1889037"/>
            <a:ext cx="2716800" cy="6675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9803"/>
                </a:srgbClr>
              </a:gs>
              <a:gs pos="80000">
                <a:srgbClr val="1BC5C5">
                  <a:alpha val="9803"/>
                </a:srgbClr>
              </a:gs>
              <a:gs pos="100000">
                <a:srgbClr val="1CD9BD">
                  <a:alpha val="9803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8"/>
          <p:cNvSpPr/>
          <p:nvPr/>
        </p:nvSpPr>
        <p:spPr>
          <a:xfrm rot="10800000">
            <a:off x="2782868" y="1806585"/>
            <a:ext cx="3534600" cy="7308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971" y="78054"/>
                  <a:pt x="59918" y="79987"/>
                </a:cubicBezTo>
                <a:cubicBezTo>
                  <a:pt x="36865" y="81920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8"/>
          <p:cNvSpPr/>
          <p:nvPr/>
        </p:nvSpPr>
        <p:spPr>
          <a:xfrm rot="10800000">
            <a:off x="3276488" y="2411864"/>
            <a:ext cx="2589000" cy="692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9385" y="119290"/>
                </a:lnTo>
                <a:lnTo>
                  <a:pt x="115298" y="112860"/>
                </a:lnTo>
                <a:cubicBezTo>
                  <a:pt x="103296" y="97691"/>
                  <a:pt x="82511" y="86907"/>
                  <a:pt x="59458" y="88840"/>
                </a:cubicBezTo>
                <a:cubicBezTo>
                  <a:pt x="36405" y="90772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8"/>
          <p:cNvSpPr/>
          <p:nvPr/>
        </p:nvSpPr>
        <p:spPr>
          <a:xfrm rot="10800000">
            <a:off x="4088990" y="3986748"/>
            <a:ext cx="989700" cy="677700"/>
          </a:xfrm>
          <a:custGeom>
            <a:rect b="b" l="l" r="r" t="t"/>
            <a:pathLst>
              <a:path extrusionOk="0" h="120000" w="120000">
                <a:moveTo>
                  <a:pt x="103533" y="25191"/>
                </a:moveTo>
                <a:lnTo>
                  <a:pt x="16113" y="25191"/>
                </a:lnTo>
                <a:lnTo>
                  <a:pt x="16468" y="24492"/>
                </a:lnTo>
                <a:cubicBezTo>
                  <a:pt x="24817" y="9903"/>
                  <a:pt x="41101" y="0"/>
                  <a:pt x="59823" y="0"/>
                </a:cubicBezTo>
                <a:cubicBezTo>
                  <a:pt x="78544" y="0"/>
                  <a:pt x="94829" y="9903"/>
                  <a:pt x="103178" y="24492"/>
                </a:cubicBezTo>
                <a:lnTo>
                  <a:pt x="103533" y="25191"/>
                </a:lnTo>
                <a:close/>
                <a:moveTo>
                  <a:pt x="0" y="120000"/>
                </a:moveTo>
                <a:lnTo>
                  <a:pt x="15886" y="25191"/>
                </a:lnTo>
                <a:lnTo>
                  <a:pt x="103500" y="25191"/>
                </a:lnTo>
                <a:lnTo>
                  <a:pt x="120000" y="119286"/>
                </a:lnTo>
                <a:lnTo>
                  <a:pt x="118167" y="117026"/>
                </a:lnTo>
                <a:lnTo>
                  <a:pt x="115298" y="112860"/>
                </a:lnTo>
                <a:cubicBezTo>
                  <a:pt x="104108" y="98257"/>
                  <a:pt x="61154" y="97749"/>
                  <a:pt x="58935" y="97745"/>
                </a:cubicBezTo>
                <a:cubicBezTo>
                  <a:pt x="56715" y="97741"/>
                  <a:pt x="16540" y="97691"/>
                  <a:pt x="4538" y="112860"/>
                </a:cubicBez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8"/>
          <p:cNvSpPr/>
          <p:nvPr/>
        </p:nvSpPr>
        <p:spPr>
          <a:xfrm>
            <a:off x="2695725" y="1301074"/>
            <a:ext cx="3709200" cy="6741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cubicBezTo>
                  <a:pt x="93137" y="0"/>
                  <a:pt x="120000" y="27671"/>
                  <a:pt x="120000" y="61804"/>
                </a:cubicBezTo>
                <a:cubicBezTo>
                  <a:pt x="120000" y="87405"/>
                  <a:pt x="104889" y="109370"/>
                  <a:pt x="83354" y="118752"/>
                </a:cubicBezTo>
                <a:lnTo>
                  <a:pt x="79454" y="120000"/>
                </a:lnTo>
                <a:lnTo>
                  <a:pt x="76579" y="118085"/>
                </a:lnTo>
                <a:cubicBezTo>
                  <a:pt x="71483" y="115441"/>
                  <a:pt x="65881" y="113979"/>
                  <a:pt x="59999" y="113979"/>
                </a:cubicBezTo>
                <a:cubicBezTo>
                  <a:pt x="54118" y="113979"/>
                  <a:pt x="48516" y="115441"/>
                  <a:pt x="43420" y="118085"/>
                </a:cubicBezTo>
                <a:lnTo>
                  <a:pt x="40545" y="120000"/>
                </a:lnTo>
                <a:lnTo>
                  <a:pt x="36645" y="118752"/>
                </a:lnTo>
                <a:cubicBezTo>
                  <a:pt x="15110" y="109370"/>
                  <a:pt x="0" y="87405"/>
                  <a:pt x="0" y="61804"/>
                </a:cubicBezTo>
                <a:cubicBezTo>
                  <a:pt x="0" y="27671"/>
                  <a:pt x="26862" y="0"/>
                  <a:pt x="60000" y="0"/>
                </a:cubicBezTo>
                <a:close/>
              </a:path>
            </a:pathLst>
          </a:custGeom>
          <a:gradFill>
            <a:gsLst>
              <a:gs pos="0">
                <a:srgbClr val="1ED7BE">
                  <a:alpha val="74901"/>
                </a:srgbClr>
              </a:gs>
              <a:gs pos="75000">
                <a:srgbClr val="1BC5C5">
                  <a:alpha val="74901"/>
                </a:srgbClr>
              </a:gs>
              <a:gs pos="100000">
                <a:srgbClr val="1CD9BD">
                  <a:alpha val="74901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8"/>
          <p:cNvSpPr/>
          <p:nvPr/>
        </p:nvSpPr>
        <p:spPr>
          <a:xfrm>
            <a:off x="4350691" y="2135142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0" name="Google Shape;500;p28"/>
          <p:cNvSpPr txBox="1"/>
          <p:nvPr/>
        </p:nvSpPr>
        <p:spPr>
          <a:xfrm>
            <a:off x="4337645" y="2226188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20%</a:t>
            </a:r>
            <a:endParaRPr sz="1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4350691" y="2704400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28"/>
          <p:cNvSpPr txBox="1"/>
          <p:nvPr/>
        </p:nvSpPr>
        <p:spPr>
          <a:xfrm>
            <a:off x="4284559" y="2795437"/>
            <a:ext cx="6090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40%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3" name="Google Shape;503;p28"/>
          <p:cNvSpPr/>
          <p:nvPr/>
        </p:nvSpPr>
        <p:spPr>
          <a:xfrm>
            <a:off x="4350691" y="3273659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4" name="Google Shape;504;p28"/>
          <p:cNvSpPr txBox="1"/>
          <p:nvPr/>
        </p:nvSpPr>
        <p:spPr>
          <a:xfrm>
            <a:off x="4306473" y="3364715"/>
            <a:ext cx="5649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60%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5" name="Google Shape;505;p28"/>
          <p:cNvSpPr/>
          <p:nvPr/>
        </p:nvSpPr>
        <p:spPr>
          <a:xfrm>
            <a:off x="4350691" y="4412177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4337645" y="450751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100%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7" name="Google Shape;507;p28"/>
          <p:cNvSpPr/>
          <p:nvPr/>
        </p:nvSpPr>
        <p:spPr>
          <a:xfrm>
            <a:off x="4350691" y="3842918"/>
            <a:ext cx="434400" cy="434400"/>
          </a:xfrm>
          <a:prstGeom prst="ellipse">
            <a:avLst/>
          </a:prstGeom>
          <a:solidFill>
            <a:srgbClr val="1847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8" name="Google Shape;508;p28"/>
          <p:cNvSpPr txBox="1"/>
          <p:nvPr/>
        </p:nvSpPr>
        <p:spPr>
          <a:xfrm>
            <a:off x="4337596" y="3938244"/>
            <a:ext cx="5025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80%</a:t>
            </a:r>
            <a:endParaRPr sz="10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9" name="Google Shape;509;p2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15" name="Google Shape;515;p29"/>
          <p:cNvSpPr txBox="1"/>
          <p:nvPr>
            <p:ph idx="1" type="body"/>
          </p:nvPr>
        </p:nvSpPr>
        <p:spPr>
          <a:xfrm>
            <a:off x="1732700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16" name="Google Shape;516;p29"/>
          <p:cNvSpPr txBox="1"/>
          <p:nvPr>
            <p:ph idx="2" type="body"/>
          </p:nvPr>
        </p:nvSpPr>
        <p:spPr>
          <a:xfrm>
            <a:off x="4020974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17" name="Google Shape;517;p29"/>
          <p:cNvSpPr txBox="1"/>
          <p:nvPr>
            <p:ph idx="3" type="body"/>
          </p:nvPr>
        </p:nvSpPr>
        <p:spPr>
          <a:xfrm>
            <a:off x="6309248" y="2380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18" name="Google Shape;518;p29"/>
          <p:cNvSpPr txBox="1"/>
          <p:nvPr>
            <p:ph idx="1" type="body"/>
          </p:nvPr>
        </p:nvSpPr>
        <p:spPr>
          <a:xfrm>
            <a:off x="1732700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 of visible light, yellow is found between green and orange.</a:t>
            </a:r>
            <a:endParaRPr sz="1000"/>
          </a:p>
        </p:txBody>
      </p:sp>
      <p:sp>
        <p:nvSpPr>
          <p:cNvPr id="519" name="Google Shape;519;p29"/>
          <p:cNvSpPr txBox="1"/>
          <p:nvPr>
            <p:ph idx="2" type="body"/>
          </p:nvPr>
        </p:nvSpPr>
        <p:spPr>
          <a:xfrm>
            <a:off x="4020974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520" name="Google Shape;520;p29"/>
          <p:cNvSpPr txBox="1"/>
          <p:nvPr>
            <p:ph idx="3" type="body"/>
          </p:nvPr>
        </p:nvSpPr>
        <p:spPr>
          <a:xfrm>
            <a:off x="6309248" y="3523900"/>
            <a:ext cx="2176800" cy="1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21" name="Google Shape;521;p2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/>
          <p:nvPr>
            <p:ph type="title"/>
          </p:nvPr>
        </p:nvSpPr>
        <p:spPr>
          <a:xfrm>
            <a:off x="1732700" y="973600"/>
            <a:ext cx="57921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43" name="Google Shape;343;p12"/>
          <p:cNvSpPr txBox="1"/>
          <p:nvPr/>
        </p:nvSpPr>
        <p:spPr>
          <a:xfrm>
            <a:off x="1732700" y="1744525"/>
            <a:ext cx="31914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GOOGLE SLIDES</a:t>
            </a:r>
            <a:endParaRPr sz="11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"Use as Google Slides Theme".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will get a copy of this document on your Google Drive and will be able to edit, add or delete slides.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have to be signed in to your Google account.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5355921" y="1744525"/>
            <a:ext cx="3330900" cy="27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E1C6"/>
                </a:solidFill>
                <a:latin typeface="Muli"/>
                <a:ea typeface="Muli"/>
                <a:cs typeface="Muli"/>
                <a:sym typeface="Muli"/>
              </a:rPr>
              <a:t>EDIT IN POWERPOINT®</a:t>
            </a:r>
            <a:endParaRPr sz="1100">
              <a:solidFill>
                <a:srgbClr val="00E1C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Click on the button under the presentation preview that says "Download as PowerPoint template". You will get a .pptx file that you can edit in PowerPoint.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)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1732700" y="3982125"/>
            <a:ext cx="69540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More info on how to use this template at </a:t>
            </a:r>
            <a:r>
              <a:rPr b="1"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This template is free to use under </a:t>
            </a:r>
            <a:r>
              <a:rPr lang="en" sz="1100" u="sng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can keep the Credits slide or mention SlidesCarnival and other resources used in a slide footer</a:t>
            </a:r>
            <a:r>
              <a:rPr lang="en" sz="11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1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and Google Sheets</a:t>
            </a:r>
            <a:endParaRPr/>
          </a:p>
        </p:txBody>
      </p:sp>
      <p:sp>
        <p:nvSpPr>
          <p:cNvPr id="527" name="Google Shape;527;p3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8" name="Google Shape;528;p30"/>
          <p:cNvCxnSpPr/>
          <p:nvPr/>
        </p:nvCxnSpPr>
        <p:spPr>
          <a:xfrm>
            <a:off x="1680750" y="1074699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30"/>
          <p:cNvCxnSpPr/>
          <p:nvPr/>
        </p:nvCxnSpPr>
        <p:spPr>
          <a:xfrm>
            <a:off x="1680750" y="1784181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30"/>
          <p:cNvCxnSpPr/>
          <p:nvPr/>
        </p:nvCxnSpPr>
        <p:spPr>
          <a:xfrm>
            <a:off x="1680750" y="2493663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30"/>
          <p:cNvCxnSpPr/>
          <p:nvPr/>
        </p:nvCxnSpPr>
        <p:spPr>
          <a:xfrm>
            <a:off x="1680750" y="3203146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2" name="Google Shape;532;p30"/>
          <p:cNvCxnSpPr/>
          <p:nvPr/>
        </p:nvCxnSpPr>
        <p:spPr>
          <a:xfrm>
            <a:off x="1680750" y="3934526"/>
            <a:ext cx="5782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3" name="Google Shape;533;p30"/>
          <p:cNvSpPr txBox="1"/>
          <p:nvPr/>
        </p:nvSpPr>
        <p:spPr>
          <a:xfrm>
            <a:off x="168075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4" name="Google Shape;534;p30"/>
          <p:cNvSpPr/>
          <p:nvPr/>
        </p:nvSpPr>
        <p:spPr>
          <a:xfrm>
            <a:off x="2176221" y="2380936"/>
            <a:ext cx="1866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0"/>
          <p:cNvSpPr/>
          <p:nvPr/>
        </p:nvSpPr>
        <p:spPr>
          <a:xfrm>
            <a:off x="2427235" y="1986873"/>
            <a:ext cx="1866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0"/>
          <p:cNvSpPr/>
          <p:nvPr/>
        </p:nvSpPr>
        <p:spPr>
          <a:xfrm>
            <a:off x="2678248" y="2493663"/>
            <a:ext cx="1866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0"/>
          <p:cNvSpPr/>
          <p:nvPr/>
        </p:nvSpPr>
        <p:spPr>
          <a:xfrm>
            <a:off x="3576494" y="2694726"/>
            <a:ext cx="1866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0"/>
          <p:cNvSpPr/>
          <p:nvPr/>
        </p:nvSpPr>
        <p:spPr>
          <a:xfrm>
            <a:off x="3827508" y="2096343"/>
            <a:ext cx="1866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0"/>
          <p:cNvSpPr/>
          <p:nvPr/>
        </p:nvSpPr>
        <p:spPr>
          <a:xfrm>
            <a:off x="4078521" y="1229023"/>
            <a:ext cx="1866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0"/>
          <p:cNvSpPr/>
          <p:nvPr/>
        </p:nvSpPr>
        <p:spPr>
          <a:xfrm>
            <a:off x="4976767" y="2140118"/>
            <a:ext cx="1866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0"/>
          <p:cNvSpPr/>
          <p:nvPr/>
        </p:nvSpPr>
        <p:spPr>
          <a:xfrm>
            <a:off x="5227780" y="1074575"/>
            <a:ext cx="1866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0"/>
          <p:cNvSpPr/>
          <p:nvPr/>
        </p:nvSpPr>
        <p:spPr>
          <a:xfrm>
            <a:off x="5478794" y="2322561"/>
            <a:ext cx="1866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0"/>
          <p:cNvSpPr/>
          <p:nvPr/>
        </p:nvSpPr>
        <p:spPr>
          <a:xfrm>
            <a:off x="6377039" y="2753100"/>
            <a:ext cx="1866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0"/>
          <p:cNvSpPr/>
          <p:nvPr/>
        </p:nvSpPr>
        <p:spPr>
          <a:xfrm>
            <a:off x="6628053" y="1293618"/>
            <a:ext cx="1866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0"/>
          <p:cNvSpPr/>
          <p:nvPr/>
        </p:nvSpPr>
        <p:spPr>
          <a:xfrm>
            <a:off x="6879066" y="1607408"/>
            <a:ext cx="1866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"/>
          <p:cNvSpPr txBox="1"/>
          <p:nvPr>
            <p:ph idx="4294967295" type="body"/>
          </p:nvPr>
        </p:nvSpPr>
        <p:spPr>
          <a:xfrm>
            <a:off x="457200" y="1476375"/>
            <a:ext cx="41019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Mobile</a:t>
            </a:r>
            <a:r>
              <a:rPr b="1" lang="en">
                <a:solidFill>
                  <a:srgbClr val="19BBD5"/>
                </a:solidFill>
              </a:rPr>
              <a:t>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51" name="Google Shape;551;p31"/>
          <p:cNvSpPr/>
          <p:nvPr/>
        </p:nvSpPr>
        <p:spPr>
          <a:xfrm>
            <a:off x="764399" y="4802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3" name="Google Shape;553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54" name="Google Shape;55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58" name="Google Shape;55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2"/>
          <p:cNvSpPr txBox="1"/>
          <p:nvPr>
            <p:ph idx="4294967295" type="body"/>
          </p:nvPr>
        </p:nvSpPr>
        <p:spPr>
          <a:xfrm>
            <a:off x="457200" y="1476375"/>
            <a:ext cx="41019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Tablet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564" name="Google Shape;564;p32"/>
          <p:cNvSpPr/>
          <p:nvPr/>
        </p:nvSpPr>
        <p:spPr>
          <a:xfrm>
            <a:off x="728630" y="480277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67" name="Google Shape;567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71" name="Google Shape;5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3"/>
          <p:cNvSpPr txBox="1"/>
          <p:nvPr>
            <p:ph idx="4294967295" type="body"/>
          </p:nvPr>
        </p:nvSpPr>
        <p:spPr>
          <a:xfrm>
            <a:off x="457200" y="1476375"/>
            <a:ext cx="2838300" cy="271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9BBD5"/>
                </a:solidFill>
              </a:rPr>
              <a:t>Desktop project</a:t>
            </a:r>
            <a:endParaRPr b="1">
              <a:solidFill>
                <a:srgbClr val="19B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577" name="Google Shape;577;p33"/>
          <p:cNvGrpSpPr/>
          <p:nvPr/>
        </p:nvGrpSpPr>
        <p:grpSpPr>
          <a:xfrm>
            <a:off x="707161" y="503826"/>
            <a:ext cx="318996" cy="307211"/>
            <a:chOff x="2583325" y="2972875"/>
            <a:chExt cx="462850" cy="445750"/>
          </a:xfrm>
        </p:grpSpPr>
        <p:sp>
          <p:nvSpPr>
            <p:cNvPr id="578" name="Google Shape;578;p33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3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1" name="Google Shape;581;p33"/>
          <p:cNvGrpSpPr/>
          <p:nvPr/>
        </p:nvGrpSpPr>
        <p:grpSpPr>
          <a:xfrm>
            <a:off x="3438912" y="1241123"/>
            <a:ext cx="5041613" cy="2953821"/>
            <a:chOff x="3438912" y="1241123"/>
            <a:chExt cx="5041613" cy="2953821"/>
          </a:xfrm>
        </p:grpSpPr>
        <p:sp>
          <p:nvSpPr>
            <p:cNvPr id="582" name="Google Shape;582;p33"/>
            <p:cNvSpPr/>
            <p:nvPr/>
          </p:nvSpPr>
          <p:spPr>
            <a:xfrm>
              <a:off x="3851203" y="1241123"/>
              <a:ext cx="4215484" cy="2821676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438912" y="4117212"/>
              <a:ext cx="5041613" cy="777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438912" y="4055026"/>
              <a:ext cx="5040836" cy="6218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585935" y="4055026"/>
              <a:ext cx="738233" cy="3886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93E2"/>
                </a:gs>
                <a:gs pos="100000">
                  <a:srgbClr val="00E2C7"/>
                </a:gs>
              </a:gsLst>
              <a:path path="circle">
                <a:fillToRect b="100%" l="100%" r="0%" t="0%"/>
              </a:path>
              <a:tileRect b="0%" l="0%" r="-100%" t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6" name="Google Shape;586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01864" y="1403979"/>
            <a:ext cx="3918761" cy="248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34"/>
          <p:cNvSpPr/>
          <p:nvPr/>
        </p:nvSpPr>
        <p:spPr>
          <a:xfrm rot="-5400000">
            <a:off x="1053600" y="533300"/>
            <a:ext cx="1855800" cy="21429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34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593" name="Google Shape;593;p34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@username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user@mail.me</a:t>
            </a:r>
            <a:endParaRPr/>
          </a:p>
        </p:txBody>
      </p:sp>
      <p:sp>
        <p:nvSpPr>
          <p:cNvPr id="594" name="Google Shape;594;p34"/>
          <p:cNvSpPr/>
          <p:nvPr/>
        </p:nvSpPr>
        <p:spPr>
          <a:xfrm>
            <a:off x="1591719" y="1212580"/>
            <a:ext cx="779561" cy="77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01" name="Google Shape;601;p3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Char char="◇"/>
            </a:pPr>
            <a:r>
              <a:rPr lang="en"/>
              <a:t>Photographs by </a:t>
            </a:r>
            <a:r>
              <a:rPr lang="en" u="sng">
                <a:hlinkClick r:id="rId4"/>
              </a:rPr>
              <a:t>Unsplash</a:t>
            </a:r>
            <a:endParaRPr/>
          </a:p>
        </p:txBody>
      </p:sp>
      <p:sp>
        <p:nvSpPr>
          <p:cNvPr id="602" name="Google Shape;602;p3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6"/>
          <p:cNvSpPr txBox="1"/>
          <p:nvPr>
            <p:ph idx="4294967295" type="title"/>
          </p:nvPr>
        </p:nvSpPr>
        <p:spPr>
          <a:xfrm>
            <a:off x="1732700" y="706900"/>
            <a:ext cx="6258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9BBD5"/>
                </a:solidFill>
              </a:rPr>
              <a:t>Presentation design</a:t>
            </a:r>
            <a:endParaRPr>
              <a:solidFill>
                <a:srgbClr val="19BBD5"/>
              </a:solidFill>
            </a:endParaRPr>
          </a:p>
        </p:txBody>
      </p:sp>
      <p:sp>
        <p:nvSpPr>
          <p:cNvPr id="608" name="Google Shape;608;p36"/>
          <p:cNvSpPr txBox="1"/>
          <p:nvPr>
            <p:ph idx="4294967295" type="body"/>
          </p:nvPr>
        </p:nvSpPr>
        <p:spPr>
          <a:xfrm>
            <a:off x="1732700" y="1285875"/>
            <a:ext cx="6954000" cy="25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 and colors: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Titles: Nixie One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Body copy: Muli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download the fonts on this page: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E1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https://www.fontsquirrel.com/fonts/nixie-one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E1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>
              <a:solidFill>
                <a:srgbClr val="00E1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</a:rPr>
              <a:t>Aquamarina </a:t>
            </a:r>
            <a:r>
              <a:rPr b="1" lang="en">
                <a:solidFill>
                  <a:srgbClr val="00E1C6"/>
                </a:solidFill>
              </a:rPr>
              <a:t>#00e1c6</a:t>
            </a:r>
            <a:r>
              <a:rPr lang="en">
                <a:solidFill>
                  <a:srgbClr val="C6DAEC"/>
                </a:solidFill>
              </a:rPr>
              <a:t>  /  Turquoise </a:t>
            </a:r>
            <a:r>
              <a:rPr b="1" lang="en">
                <a:solidFill>
                  <a:srgbClr val="19BBD5"/>
                </a:solidFill>
              </a:rPr>
              <a:t>#19bbd5</a:t>
            </a:r>
            <a:r>
              <a:rPr lang="en">
                <a:solidFill>
                  <a:srgbClr val="C6DAEC"/>
                </a:solidFill>
              </a:rPr>
              <a:t>  /  Skyblue </a:t>
            </a:r>
            <a:r>
              <a:rPr b="1" lang="en">
                <a:solidFill>
                  <a:srgbClr val="2C9DDE"/>
                </a:solidFill>
              </a:rPr>
              <a:t>#2c9dde</a:t>
            </a:r>
            <a:r>
              <a:rPr lang="en">
                <a:solidFill>
                  <a:srgbClr val="C6DAEC"/>
                </a:solidFill>
              </a:rPr>
              <a:t>  /  </a:t>
            </a:r>
            <a:endParaRPr>
              <a:solidFill>
                <a:srgbClr val="C6DAE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</a:rPr>
              <a:t>Light gray </a:t>
            </a:r>
            <a:r>
              <a:rPr b="1" lang="en">
                <a:solidFill>
                  <a:srgbClr val="C6DAEC"/>
                </a:solidFill>
              </a:rPr>
              <a:t>#c6daec</a:t>
            </a:r>
            <a:r>
              <a:rPr lang="en">
                <a:solidFill>
                  <a:srgbClr val="C6DAEC"/>
                </a:solidFill>
              </a:rPr>
              <a:t>  /  Dark blue  </a:t>
            </a:r>
            <a:r>
              <a:rPr b="1" lang="en">
                <a:solidFill>
                  <a:srgbClr val="0E293C"/>
                </a:solidFill>
                <a:highlight>
                  <a:srgbClr val="C6DAEC"/>
                </a:highlight>
              </a:rPr>
              <a:t>#0e293c</a:t>
            </a:r>
            <a:endParaRPr>
              <a:solidFill>
                <a:srgbClr val="0E293C"/>
              </a:solidFill>
              <a:highlight>
                <a:srgbClr val="C6DAEC"/>
              </a:highlight>
            </a:endParaRPr>
          </a:p>
        </p:txBody>
      </p:sp>
      <p:sp>
        <p:nvSpPr>
          <p:cNvPr id="609" name="Google Shape;609;p36"/>
          <p:cNvSpPr txBox="1"/>
          <p:nvPr/>
        </p:nvSpPr>
        <p:spPr>
          <a:xfrm>
            <a:off x="1732700" y="4247850"/>
            <a:ext cx="603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3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616" name="Google Shape;616;p37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617" name="Google Shape;617;p37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623" name="Google Shape;623;p3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4" name="Google Shape;624;p38"/>
          <p:cNvSpPr/>
          <p:nvPr/>
        </p:nvSpPr>
        <p:spPr>
          <a:xfrm>
            <a:off x="6745467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5" name="Google Shape;625;p38"/>
          <p:cNvSpPr/>
          <p:nvPr/>
        </p:nvSpPr>
        <p:spPr>
          <a:xfrm>
            <a:off x="6169842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6" name="Google Shape;626;p38"/>
          <p:cNvSpPr/>
          <p:nvPr/>
        </p:nvSpPr>
        <p:spPr>
          <a:xfrm>
            <a:off x="5594218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7" name="Google Shape;627;p38"/>
          <p:cNvSpPr/>
          <p:nvPr/>
        </p:nvSpPr>
        <p:spPr>
          <a:xfrm>
            <a:off x="5018593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4442969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38"/>
          <p:cNvSpPr/>
          <p:nvPr/>
        </p:nvSpPr>
        <p:spPr>
          <a:xfrm>
            <a:off x="3867344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38"/>
          <p:cNvSpPr/>
          <p:nvPr/>
        </p:nvSpPr>
        <p:spPr>
          <a:xfrm>
            <a:off x="3291720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38"/>
          <p:cNvSpPr/>
          <p:nvPr/>
        </p:nvSpPr>
        <p:spPr>
          <a:xfrm>
            <a:off x="2716095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2" name="Google Shape;632;p38"/>
          <p:cNvSpPr/>
          <p:nvPr/>
        </p:nvSpPr>
        <p:spPr>
          <a:xfrm>
            <a:off x="2140471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3" name="Google Shape;633;p38"/>
          <p:cNvSpPr/>
          <p:nvPr/>
        </p:nvSpPr>
        <p:spPr>
          <a:xfrm>
            <a:off x="1564846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4" name="Google Shape;634;p38"/>
          <p:cNvSpPr/>
          <p:nvPr/>
        </p:nvSpPr>
        <p:spPr>
          <a:xfrm>
            <a:off x="989222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5" name="Google Shape;635;p38"/>
          <p:cNvSpPr/>
          <p:nvPr/>
        </p:nvSpPr>
        <p:spPr>
          <a:xfrm>
            <a:off x="413597" y="2755950"/>
            <a:ext cx="717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6" name="Google Shape;636;p38"/>
          <p:cNvSpPr/>
          <p:nvPr/>
        </p:nvSpPr>
        <p:spPr>
          <a:xfrm>
            <a:off x="0" y="2755950"/>
            <a:ext cx="555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637" name="Google Shape;637;p38"/>
          <p:cNvCxnSpPr/>
          <p:nvPr/>
        </p:nvCxnSpPr>
        <p:spPr>
          <a:xfrm rot="10800000">
            <a:off x="67053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38" name="Google Shape;638;p38"/>
          <p:cNvSpPr txBox="1"/>
          <p:nvPr/>
        </p:nvSpPr>
        <p:spPr>
          <a:xfrm>
            <a:off x="634763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39" name="Google Shape;639;p38"/>
          <p:cNvCxnSpPr/>
          <p:nvPr/>
        </p:nvCxnSpPr>
        <p:spPr>
          <a:xfrm rot="10800000">
            <a:off x="182271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0" name="Google Shape;640;p38"/>
          <p:cNvSpPr txBox="1"/>
          <p:nvPr/>
        </p:nvSpPr>
        <p:spPr>
          <a:xfrm>
            <a:off x="1788257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1" name="Google Shape;641;p38"/>
          <p:cNvCxnSpPr/>
          <p:nvPr/>
        </p:nvCxnSpPr>
        <p:spPr>
          <a:xfrm rot="10800000">
            <a:off x="297489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2" name="Google Shape;642;p38"/>
          <p:cNvSpPr txBox="1"/>
          <p:nvPr/>
        </p:nvSpPr>
        <p:spPr>
          <a:xfrm>
            <a:off x="2941750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3" name="Google Shape;643;p38"/>
          <p:cNvCxnSpPr/>
          <p:nvPr/>
        </p:nvCxnSpPr>
        <p:spPr>
          <a:xfrm rot="10800000">
            <a:off x="412707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4" name="Google Shape;644;p38"/>
          <p:cNvSpPr txBox="1"/>
          <p:nvPr/>
        </p:nvSpPr>
        <p:spPr>
          <a:xfrm>
            <a:off x="4095243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5" name="Google Shape;645;p38"/>
          <p:cNvCxnSpPr/>
          <p:nvPr/>
        </p:nvCxnSpPr>
        <p:spPr>
          <a:xfrm rot="10800000">
            <a:off x="527925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6" name="Google Shape;646;p38"/>
          <p:cNvSpPr txBox="1"/>
          <p:nvPr/>
        </p:nvSpPr>
        <p:spPr>
          <a:xfrm>
            <a:off x="5248737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7" name="Google Shape;647;p38"/>
          <p:cNvCxnSpPr/>
          <p:nvPr/>
        </p:nvCxnSpPr>
        <p:spPr>
          <a:xfrm rot="10800000">
            <a:off x="643143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48" name="Google Shape;648;p38"/>
          <p:cNvSpPr txBox="1"/>
          <p:nvPr/>
        </p:nvSpPr>
        <p:spPr>
          <a:xfrm>
            <a:off x="6402230" y="172720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49" name="Google Shape;649;p38"/>
          <p:cNvCxnSpPr/>
          <p:nvPr/>
        </p:nvCxnSpPr>
        <p:spPr>
          <a:xfrm rot="10800000">
            <a:off x="125547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0" name="Google Shape;650;p38"/>
          <p:cNvSpPr txBox="1"/>
          <p:nvPr/>
        </p:nvSpPr>
        <p:spPr>
          <a:xfrm>
            <a:off x="1194310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1" name="Google Shape;651;p38"/>
          <p:cNvCxnSpPr/>
          <p:nvPr/>
        </p:nvCxnSpPr>
        <p:spPr>
          <a:xfrm rot="10800000">
            <a:off x="240765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2" name="Google Shape;652;p38"/>
          <p:cNvSpPr txBox="1"/>
          <p:nvPr/>
        </p:nvSpPr>
        <p:spPr>
          <a:xfrm>
            <a:off x="2354478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3" name="Google Shape;653;p38"/>
          <p:cNvCxnSpPr/>
          <p:nvPr/>
        </p:nvCxnSpPr>
        <p:spPr>
          <a:xfrm rot="10800000">
            <a:off x="355983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4" name="Google Shape;654;p38"/>
          <p:cNvSpPr txBox="1"/>
          <p:nvPr/>
        </p:nvSpPr>
        <p:spPr>
          <a:xfrm>
            <a:off x="3514646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5" name="Google Shape;655;p38"/>
          <p:cNvCxnSpPr/>
          <p:nvPr/>
        </p:nvCxnSpPr>
        <p:spPr>
          <a:xfrm rot="10800000">
            <a:off x="471201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6" name="Google Shape;656;p38"/>
          <p:cNvSpPr txBox="1"/>
          <p:nvPr/>
        </p:nvSpPr>
        <p:spPr>
          <a:xfrm>
            <a:off x="4674814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7" name="Google Shape;657;p38"/>
          <p:cNvCxnSpPr/>
          <p:nvPr/>
        </p:nvCxnSpPr>
        <p:spPr>
          <a:xfrm rot="10800000">
            <a:off x="58641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8" name="Google Shape;658;p38"/>
          <p:cNvSpPr txBox="1"/>
          <p:nvPr/>
        </p:nvSpPr>
        <p:spPr>
          <a:xfrm>
            <a:off x="5834982" y="3648150"/>
            <a:ext cx="108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659" name="Google Shape;659;p38"/>
          <p:cNvCxnSpPr/>
          <p:nvPr/>
        </p:nvCxnSpPr>
        <p:spPr>
          <a:xfrm rot="10800000">
            <a:off x="70163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60" name="Google Shape;660;p38"/>
          <p:cNvSpPr txBox="1"/>
          <p:nvPr/>
        </p:nvSpPr>
        <p:spPr>
          <a:xfrm>
            <a:off x="6983418" y="3648150"/>
            <a:ext cx="90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666" name="Google Shape;666;p3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39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9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9" name="Google Shape;669;p39"/>
          <p:cNvGrpSpPr/>
          <p:nvPr/>
        </p:nvGrpSpPr>
        <p:grpSpPr>
          <a:xfrm>
            <a:off x="1786339" y="2008201"/>
            <a:ext cx="473400" cy="473400"/>
            <a:chOff x="1786339" y="1703401"/>
            <a:chExt cx="473400" cy="473400"/>
          </a:xfrm>
        </p:grpSpPr>
        <p:sp>
          <p:nvSpPr>
            <p:cNvPr id="670" name="Google Shape;670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2" name="Google Shape;672;p39"/>
          <p:cNvGrpSpPr/>
          <p:nvPr/>
        </p:nvGrpSpPr>
        <p:grpSpPr>
          <a:xfrm>
            <a:off x="3814414" y="2008201"/>
            <a:ext cx="473400" cy="473400"/>
            <a:chOff x="3814414" y="1703401"/>
            <a:chExt cx="473400" cy="473400"/>
          </a:xfrm>
        </p:grpSpPr>
        <p:sp>
          <p:nvSpPr>
            <p:cNvPr id="673" name="Google Shape;673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5" name="Google Shape;675;p39"/>
          <p:cNvGrpSpPr/>
          <p:nvPr/>
        </p:nvGrpSpPr>
        <p:grpSpPr>
          <a:xfrm>
            <a:off x="5842489" y="2008201"/>
            <a:ext cx="473400" cy="473400"/>
            <a:chOff x="5842489" y="1703401"/>
            <a:chExt cx="473400" cy="473400"/>
          </a:xfrm>
        </p:grpSpPr>
        <p:sp>
          <p:nvSpPr>
            <p:cNvPr id="676" name="Google Shape;676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6880814" y="3881100"/>
            <a:ext cx="473400" cy="473400"/>
            <a:chOff x="6880814" y="3576300"/>
            <a:chExt cx="473400" cy="473400"/>
          </a:xfrm>
        </p:grpSpPr>
        <p:sp>
          <p:nvSpPr>
            <p:cNvPr id="679" name="Google Shape;679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0" name="Google Shape;680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4852739" y="3881100"/>
            <a:ext cx="473400" cy="473400"/>
            <a:chOff x="4852739" y="3576300"/>
            <a:chExt cx="473400" cy="473400"/>
          </a:xfrm>
        </p:grpSpPr>
        <p:sp>
          <p:nvSpPr>
            <p:cNvPr id="682" name="Google Shape;682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3" name="Google Shape;683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2824664" y="3881100"/>
            <a:ext cx="473400" cy="473400"/>
            <a:chOff x="2824664" y="3576300"/>
            <a:chExt cx="473400" cy="473400"/>
          </a:xfrm>
        </p:grpSpPr>
        <p:sp>
          <p:nvSpPr>
            <p:cNvPr id="685" name="Google Shape;685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86" name="Google Shape;686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87" name="Google Shape;687;p39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8" name="Google Shape;688;p39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89" name="Google Shape;689;p39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0" name="Google Shape;690;p39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1" name="Google Shape;691;p39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92" name="Google Shape;692;p39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 txBox="1"/>
          <p:nvPr>
            <p:ph idx="4294967295" type="ctrTitle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Hello!</a:t>
            </a:r>
            <a:endParaRPr sz="12000"/>
          </a:p>
        </p:txBody>
      </p:sp>
      <p:sp>
        <p:nvSpPr>
          <p:cNvPr id="352" name="Google Shape;352;p13"/>
          <p:cNvSpPr txBox="1"/>
          <p:nvPr>
            <p:ph idx="4294967295" type="body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</a:t>
            </a:r>
            <a:endParaRPr/>
          </a:p>
        </p:txBody>
      </p:sp>
      <p:pic>
        <p:nvPicPr>
          <p:cNvPr id="353" name="Google Shape;353;p13"/>
          <p:cNvPicPr preferRelativeResize="0"/>
          <p:nvPr/>
        </p:nvPicPr>
        <p:blipFill rotWithShape="1">
          <a:blip r:embed="rId3">
            <a:alphaModFix/>
          </a:blip>
          <a:srcRect b="12960" l="9917" r="9909" t="14915"/>
          <a:stretch/>
        </p:blipFill>
        <p:spPr>
          <a:xfrm>
            <a:off x="951000" y="677875"/>
            <a:ext cx="1883100" cy="1693800"/>
          </a:xfrm>
          <a:prstGeom prst="hexagon">
            <a:avLst>
              <a:gd fmla="val 28393" name="adj"/>
              <a:gd fmla="val 115470" name="vf"/>
            </a:avLst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0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98" name="Google Shape;698;p4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9" name="Google Shape;699;p40"/>
          <p:cNvGraphicFramePr/>
          <p:nvPr/>
        </p:nvGraphicFramePr>
        <p:xfrm>
          <a:off x="11089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{2BE91B81-5577-4A8E-BC1E-1B57A538461B}</a:tableStyleId>
              </a:tblPr>
              <a:tblGrid>
                <a:gridCol w="9485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1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705" name="Google Shape;705;p4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6" name="Google Shape;706;p41"/>
          <p:cNvSpPr/>
          <p:nvPr/>
        </p:nvSpPr>
        <p:spPr>
          <a:xfrm>
            <a:off x="846400" y="1762650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7" name="Google Shape;707;p41"/>
          <p:cNvSpPr/>
          <p:nvPr/>
        </p:nvSpPr>
        <p:spPr>
          <a:xfrm>
            <a:off x="4655735" y="1762650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8" name="Google Shape;708;p41"/>
          <p:cNvSpPr/>
          <p:nvPr/>
        </p:nvSpPr>
        <p:spPr>
          <a:xfrm>
            <a:off x="846400" y="3291942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9" name="Google Shape;709;p41"/>
          <p:cNvSpPr/>
          <p:nvPr/>
        </p:nvSpPr>
        <p:spPr>
          <a:xfrm>
            <a:off x="4655735" y="3291942"/>
            <a:ext cx="3657900" cy="137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10" name="Google Shape;710;p41"/>
          <p:cNvSpPr/>
          <p:nvPr/>
        </p:nvSpPr>
        <p:spPr>
          <a:xfrm>
            <a:off x="3454355" y="2088762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1"/>
          <p:cNvSpPr/>
          <p:nvPr/>
        </p:nvSpPr>
        <p:spPr>
          <a:xfrm rot="5400000">
            <a:off x="3605829" y="2088762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1"/>
          <p:cNvSpPr/>
          <p:nvPr/>
        </p:nvSpPr>
        <p:spPr>
          <a:xfrm rot="10800000">
            <a:off x="3605829" y="2241436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1"/>
          <p:cNvSpPr/>
          <p:nvPr/>
        </p:nvSpPr>
        <p:spPr>
          <a:xfrm rot="-5400000">
            <a:off x="3454355" y="2241436"/>
            <a:ext cx="2102100" cy="210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1"/>
          <p:cNvSpPr/>
          <p:nvPr/>
        </p:nvSpPr>
        <p:spPr>
          <a:xfrm>
            <a:off x="3938294" y="2527233"/>
            <a:ext cx="279296" cy="3867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S</a:t>
            </a:r>
          </a:p>
        </p:txBody>
      </p:sp>
      <p:sp>
        <p:nvSpPr>
          <p:cNvPr id="715" name="Google Shape;715;p41"/>
          <p:cNvSpPr/>
          <p:nvPr/>
        </p:nvSpPr>
        <p:spPr>
          <a:xfrm>
            <a:off x="4821530" y="2533946"/>
            <a:ext cx="554832" cy="3813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W</a:t>
            </a:r>
          </a:p>
        </p:txBody>
      </p:sp>
      <p:sp>
        <p:nvSpPr>
          <p:cNvPr id="716" name="Google Shape;716;p41"/>
          <p:cNvSpPr/>
          <p:nvPr/>
        </p:nvSpPr>
        <p:spPr>
          <a:xfrm>
            <a:off x="3908216" y="3489399"/>
            <a:ext cx="359862" cy="38671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O</a:t>
            </a:r>
          </a:p>
        </p:txBody>
      </p:sp>
      <p:sp>
        <p:nvSpPr>
          <p:cNvPr id="717" name="Google Shape;717;p41"/>
          <p:cNvSpPr/>
          <p:nvPr/>
        </p:nvSpPr>
        <p:spPr>
          <a:xfrm>
            <a:off x="4920895" y="3496112"/>
            <a:ext cx="306151" cy="3759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Nixie One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723" name="Google Shape;723;p4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4" name="Google Shape;724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6" name="Google Shape;726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7" name="Google Shape;727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8" name="Google Shape;728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9" name="Google Shape;729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0" name="Google Shape;730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1" name="Google Shape;731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2" name="Google Shape;732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33" name="Google Shape;733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4" name="Google Shape;734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5" name="Google Shape;735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6" name="Google Shape;736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7" name="Google Shape;737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738" name="Google Shape;738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0" name="Google Shape;740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1" name="Google Shape;741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742" name="Google Shape;742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746" name="Google Shape;746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1" name="Google Shape;751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752" name="Google Shape;752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3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763" name="Google Shape;763;p4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4" name="Google Shape;764;p43"/>
          <p:cNvGrpSpPr/>
          <p:nvPr/>
        </p:nvGrpSpPr>
        <p:grpSpPr>
          <a:xfrm>
            <a:off x="1732697" y="1705894"/>
            <a:ext cx="3282274" cy="2950827"/>
            <a:chOff x="3778727" y="4460423"/>
            <a:chExt cx="720160" cy="647438"/>
          </a:xfrm>
        </p:grpSpPr>
        <p:sp>
          <p:nvSpPr>
            <p:cNvPr id="765" name="Google Shape;765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72" name="Google Shape;772;p43"/>
          <p:cNvCxnSpPr/>
          <p:nvPr/>
        </p:nvCxnSpPr>
        <p:spPr>
          <a:xfrm>
            <a:off x="4942415" y="2194574"/>
            <a:ext cx="961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3" name="Google Shape;773;p43"/>
          <p:cNvSpPr txBox="1"/>
          <p:nvPr/>
        </p:nvSpPr>
        <p:spPr>
          <a:xfrm>
            <a:off x="5959885" y="2038064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4" name="Google Shape;774;p43"/>
          <p:cNvCxnSpPr/>
          <p:nvPr/>
        </p:nvCxnSpPr>
        <p:spPr>
          <a:xfrm>
            <a:off x="4800801" y="2632695"/>
            <a:ext cx="1103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5" name="Google Shape;775;p43"/>
          <p:cNvSpPr txBox="1"/>
          <p:nvPr/>
        </p:nvSpPr>
        <p:spPr>
          <a:xfrm>
            <a:off x="5959885" y="2476177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6" name="Google Shape;776;p43"/>
          <p:cNvCxnSpPr/>
          <p:nvPr/>
        </p:nvCxnSpPr>
        <p:spPr>
          <a:xfrm>
            <a:off x="4599559" y="3070816"/>
            <a:ext cx="130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7" name="Google Shape;777;p43"/>
          <p:cNvSpPr txBox="1"/>
          <p:nvPr/>
        </p:nvSpPr>
        <p:spPr>
          <a:xfrm>
            <a:off x="5959885" y="2914289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78" name="Google Shape;778;p43"/>
          <p:cNvCxnSpPr/>
          <p:nvPr/>
        </p:nvCxnSpPr>
        <p:spPr>
          <a:xfrm>
            <a:off x="4428130" y="3508915"/>
            <a:ext cx="14757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79" name="Google Shape;779;p43"/>
          <p:cNvSpPr txBox="1"/>
          <p:nvPr/>
        </p:nvSpPr>
        <p:spPr>
          <a:xfrm>
            <a:off x="5959885" y="3352401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80" name="Google Shape;780;p43"/>
          <p:cNvCxnSpPr/>
          <p:nvPr/>
        </p:nvCxnSpPr>
        <p:spPr>
          <a:xfrm>
            <a:off x="4241784" y="3947036"/>
            <a:ext cx="1662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1" name="Google Shape;781;p43"/>
          <p:cNvSpPr txBox="1"/>
          <p:nvPr/>
        </p:nvSpPr>
        <p:spPr>
          <a:xfrm>
            <a:off x="5959885" y="3790513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82" name="Google Shape;782;p43"/>
          <p:cNvCxnSpPr/>
          <p:nvPr/>
        </p:nvCxnSpPr>
        <p:spPr>
          <a:xfrm>
            <a:off x="4048000" y="4385135"/>
            <a:ext cx="1848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83" name="Google Shape;783;p43"/>
          <p:cNvSpPr txBox="1"/>
          <p:nvPr/>
        </p:nvSpPr>
        <p:spPr>
          <a:xfrm>
            <a:off x="5959885" y="4228625"/>
            <a:ext cx="25350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4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89" name="Google Shape;789;p4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0" name="Google Shape;790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78475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1" name="Google Shape;791;p44"/>
          <p:cNvSpPr txBox="1"/>
          <p:nvPr/>
        </p:nvSpPr>
        <p:spPr>
          <a:xfrm>
            <a:off x="1183063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2" name="Google Shape;79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6059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3" name="Google Shape;793;p44"/>
          <p:cNvSpPr txBox="1"/>
          <p:nvPr/>
        </p:nvSpPr>
        <p:spPr>
          <a:xfrm>
            <a:off x="2990647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4" name="Google Shape;794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3642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5" name="Google Shape;795;p44"/>
          <p:cNvSpPr txBox="1"/>
          <p:nvPr/>
        </p:nvSpPr>
        <p:spPr>
          <a:xfrm>
            <a:off x="4798230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96" name="Google Shape;796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01226" y="1862275"/>
            <a:ext cx="1359600" cy="1359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7" name="Google Shape;797;p44"/>
          <p:cNvSpPr txBox="1"/>
          <p:nvPr/>
        </p:nvSpPr>
        <p:spPr>
          <a:xfrm>
            <a:off x="6605814" y="3340529"/>
            <a:ext cx="1359600" cy="6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803" name="Google Shape;803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805" name="Google Shape;80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6" name="Google Shape;80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7" name="Google Shape;80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8" name="Google Shape;80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9" name="Google Shape;80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0" name="Google Shape;81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1" name="Google Shape;81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7" name="Google Shape;82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8" name="Google Shape;82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9" name="Google Shape;82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0" name="Google Shape;83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2" name="Google Shape;83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3" name="Google Shape;83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4" name="Google Shape;83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5" name="Google Shape;83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7" name="Google Shape;83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8" name="Google Shape;83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9" name="Google Shape;83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0" name="Google Shape;84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2" name="Google Shape;84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3" name="Google Shape;84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4" name="Google Shape;84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5" name="Google Shape;84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7" name="Google Shape;84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8" name="Google Shape;84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9" name="Google Shape;84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0" name="Google Shape;85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51" name="Google Shape;851;p4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2" name="Google Shape;852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853" name="Google Shape;85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4" name="Google Shape;85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5" name="Google Shape;85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6" name="Google Shape;85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7" name="Google Shape;85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8" name="Google Shape;85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9" name="Google Shape;85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0" name="Google Shape;86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1" name="Google Shape;86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2" name="Google Shape;86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3" name="Google Shape;86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75" name="Google Shape;875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76" name="Google Shape;876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77" name="Google Shape;877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8" name="Google Shape;878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79" name="Google Shape;879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0" name="Google Shape;880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1" name="Google Shape;88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2" name="Google Shape;88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3" name="Google Shape;88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4" name="Google Shape;88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5" name="Google Shape;88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6" name="Google Shape;88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87" name="Google Shape;88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6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93" name="Google Shape;893;p4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94" name="Google Shape;894;p46"/>
          <p:cNvGraphicFramePr/>
          <p:nvPr/>
        </p:nvGraphicFramePr>
        <p:xfrm>
          <a:off x="855300" y="172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{569DCB9C-D1A0-4FCA-8BA1-BFEC910F3151}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393E2"/>
            </a:gs>
            <a:gs pos="100000">
              <a:srgbClr val="00E2C7"/>
            </a:gs>
          </a:gsLst>
          <a:lin ang="6982063" scaled="0"/>
        </a:gra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47"/>
          <p:cNvGrpSpPr/>
          <p:nvPr/>
        </p:nvGrpSpPr>
        <p:grpSpPr>
          <a:xfrm>
            <a:off x="954301" y="809074"/>
            <a:ext cx="286156" cy="361899"/>
            <a:chOff x="584925" y="238125"/>
            <a:chExt cx="415200" cy="525100"/>
          </a:xfrm>
        </p:grpSpPr>
        <p:sp>
          <p:nvSpPr>
            <p:cNvPr id="900" name="Google Shape;90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1408760" y="861660"/>
            <a:ext cx="306367" cy="255038"/>
            <a:chOff x="1244325" y="314425"/>
            <a:chExt cx="444525" cy="370050"/>
          </a:xfrm>
        </p:grpSpPr>
        <p:sp>
          <p:nvSpPr>
            <p:cNvPr id="907" name="Google Shape;90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7"/>
          <p:cNvGrpSpPr/>
          <p:nvPr/>
        </p:nvGrpSpPr>
        <p:grpSpPr>
          <a:xfrm>
            <a:off x="1880069" y="860402"/>
            <a:ext cx="292910" cy="257554"/>
            <a:chOff x="1928175" y="312600"/>
            <a:chExt cx="425000" cy="373700"/>
          </a:xfrm>
        </p:grpSpPr>
        <p:sp>
          <p:nvSpPr>
            <p:cNvPr id="910" name="Google Shape;91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2" name="Google Shape;912;p47"/>
          <p:cNvSpPr/>
          <p:nvPr/>
        </p:nvSpPr>
        <p:spPr>
          <a:xfrm>
            <a:off x="2371223" y="851156"/>
            <a:ext cx="239876" cy="2760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7"/>
          <p:cNvSpPr/>
          <p:nvPr/>
        </p:nvSpPr>
        <p:spPr>
          <a:xfrm>
            <a:off x="2852216" y="852001"/>
            <a:ext cx="207070" cy="274371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7"/>
          <p:cNvGrpSpPr/>
          <p:nvPr/>
        </p:nvGrpSpPr>
        <p:grpSpPr>
          <a:xfrm>
            <a:off x="3251905" y="846945"/>
            <a:ext cx="336674" cy="284485"/>
            <a:chOff x="3918650" y="293075"/>
            <a:chExt cx="488500" cy="412775"/>
          </a:xfrm>
        </p:grpSpPr>
        <p:sp>
          <p:nvSpPr>
            <p:cNvPr id="915" name="Google Shape;91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3746354" y="825477"/>
            <a:ext cx="276921" cy="327404"/>
            <a:chOff x="4636075" y="261925"/>
            <a:chExt cx="401800" cy="475050"/>
          </a:xfrm>
        </p:grpSpPr>
        <p:sp>
          <p:nvSpPr>
            <p:cNvPr id="919" name="Google Shape;91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7"/>
          <p:cNvSpPr/>
          <p:nvPr/>
        </p:nvSpPr>
        <p:spPr>
          <a:xfrm>
            <a:off x="4190862" y="850726"/>
            <a:ext cx="317308" cy="276921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7"/>
          <p:cNvGrpSpPr/>
          <p:nvPr/>
        </p:nvGrpSpPr>
        <p:grpSpPr>
          <a:xfrm>
            <a:off x="4675085" y="852838"/>
            <a:ext cx="277748" cy="272268"/>
            <a:chOff x="5983625" y="301625"/>
            <a:chExt cx="403000" cy="395050"/>
          </a:xfrm>
        </p:grpSpPr>
        <p:sp>
          <p:nvSpPr>
            <p:cNvPr id="925" name="Google Shape;92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7"/>
          <p:cNvGrpSpPr/>
          <p:nvPr/>
        </p:nvGrpSpPr>
        <p:grpSpPr>
          <a:xfrm>
            <a:off x="5141760" y="850719"/>
            <a:ext cx="273543" cy="273130"/>
            <a:chOff x="6660750" y="298550"/>
            <a:chExt cx="396900" cy="396300"/>
          </a:xfrm>
        </p:grpSpPr>
        <p:sp>
          <p:nvSpPr>
            <p:cNvPr id="946" name="Google Shape;94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954301" y="1280797"/>
            <a:ext cx="286156" cy="346340"/>
            <a:chOff x="584925" y="922575"/>
            <a:chExt cx="415200" cy="502525"/>
          </a:xfrm>
        </p:grpSpPr>
        <p:sp>
          <p:nvSpPr>
            <p:cNvPr id="949" name="Google Shape;94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47"/>
          <p:cNvGrpSpPr/>
          <p:nvPr/>
        </p:nvGrpSpPr>
        <p:grpSpPr>
          <a:xfrm>
            <a:off x="1410448" y="1272802"/>
            <a:ext cx="303007" cy="361072"/>
            <a:chOff x="1246775" y="910975"/>
            <a:chExt cx="439650" cy="523900"/>
          </a:xfrm>
        </p:grpSpPr>
        <p:sp>
          <p:nvSpPr>
            <p:cNvPr id="953" name="Google Shape;95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1878811" y="1330867"/>
            <a:ext cx="295426" cy="245769"/>
            <a:chOff x="1926350" y="995225"/>
            <a:chExt cx="428650" cy="356600"/>
          </a:xfrm>
        </p:grpSpPr>
        <p:sp>
          <p:nvSpPr>
            <p:cNvPr id="957" name="Google Shape;95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47"/>
          <p:cNvSpPr/>
          <p:nvPr/>
        </p:nvSpPr>
        <p:spPr>
          <a:xfrm>
            <a:off x="2346808" y="1310265"/>
            <a:ext cx="288706" cy="28701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7"/>
          <p:cNvSpPr/>
          <p:nvPr/>
        </p:nvSpPr>
        <p:spPr>
          <a:xfrm>
            <a:off x="2811827" y="1324583"/>
            <a:ext cx="287844" cy="258398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7"/>
          <p:cNvSpPr/>
          <p:nvPr/>
        </p:nvSpPr>
        <p:spPr>
          <a:xfrm>
            <a:off x="3280620" y="1326685"/>
            <a:ext cx="279436" cy="25417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7"/>
          <p:cNvSpPr/>
          <p:nvPr/>
        </p:nvSpPr>
        <p:spPr>
          <a:xfrm>
            <a:off x="3754462" y="13292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5" name="Google Shape;965;p47"/>
          <p:cNvGrpSpPr/>
          <p:nvPr/>
        </p:nvGrpSpPr>
        <p:grpSpPr>
          <a:xfrm>
            <a:off x="4205464" y="1312362"/>
            <a:ext cx="287844" cy="288258"/>
            <a:chOff x="5302225" y="968375"/>
            <a:chExt cx="417650" cy="418250"/>
          </a:xfrm>
        </p:grpSpPr>
        <p:sp>
          <p:nvSpPr>
            <p:cNvPr id="966" name="Google Shape;96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7"/>
          <p:cNvGrpSpPr/>
          <p:nvPr/>
        </p:nvGrpSpPr>
        <p:grpSpPr>
          <a:xfrm>
            <a:off x="4635525" y="1279953"/>
            <a:ext cx="356868" cy="347598"/>
            <a:chOff x="5926225" y="921350"/>
            <a:chExt cx="517800" cy="504350"/>
          </a:xfrm>
        </p:grpSpPr>
        <p:sp>
          <p:nvSpPr>
            <p:cNvPr id="969" name="Google Shape;96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7"/>
          <p:cNvGrpSpPr/>
          <p:nvPr/>
        </p:nvGrpSpPr>
        <p:grpSpPr>
          <a:xfrm>
            <a:off x="5111883" y="1286689"/>
            <a:ext cx="333297" cy="334141"/>
            <a:chOff x="6617400" y="931125"/>
            <a:chExt cx="483600" cy="484825"/>
          </a:xfrm>
        </p:grpSpPr>
        <p:sp>
          <p:nvSpPr>
            <p:cNvPr id="972" name="Google Shape;97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47"/>
          <p:cNvGrpSpPr/>
          <p:nvPr/>
        </p:nvGrpSpPr>
        <p:grpSpPr>
          <a:xfrm>
            <a:off x="936623" y="1805536"/>
            <a:ext cx="321512" cy="225575"/>
            <a:chOff x="559275" y="1683950"/>
            <a:chExt cx="466500" cy="327300"/>
          </a:xfrm>
        </p:grpSpPr>
        <p:sp>
          <p:nvSpPr>
            <p:cNvPr id="975" name="Google Shape;97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7"/>
          <p:cNvGrpSpPr/>
          <p:nvPr/>
        </p:nvGrpSpPr>
        <p:grpSpPr>
          <a:xfrm>
            <a:off x="1401196" y="1760945"/>
            <a:ext cx="321512" cy="314775"/>
            <a:chOff x="1233350" y="1619250"/>
            <a:chExt cx="466500" cy="456725"/>
          </a:xfrm>
        </p:grpSpPr>
        <p:sp>
          <p:nvSpPr>
            <p:cNvPr id="978" name="Google Shape;97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7"/>
          <p:cNvGrpSpPr/>
          <p:nvPr/>
        </p:nvGrpSpPr>
        <p:grpSpPr>
          <a:xfrm>
            <a:off x="1875865" y="1767665"/>
            <a:ext cx="301318" cy="301318"/>
            <a:chOff x="1922075" y="1629000"/>
            <a:chExt cx="437200" cy="437200"/>
          </a:xfrm>
        </p:grpSpPr>
        <p:sp>
          <p:nvSpPr>
            <p:cNvPr id="983" name="Google Shape;98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7"/>
          <p:cNvGrpSpPr/>
          <p:nvPr/>
        </p:nvGrpSpPr>
        <p:grpSpPr>
          <a:xfrm>
            <a:off x="2339180" y="1766407"/>
            <a:ext cx="303834" cy="303834"/>
            <a:chOff x="2594325" y="1627175"/>
            <a:chExt cx="440850" cy="440850"/>
          </a:xfrm>
        </p:grpSpPr>
        <p:sp>
          <p:nvSpPr>
            <p:cNvPr id="986" name="Google Shape;98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47"/>
          <p:cNvSpPr/>
          <p:nvPr/>
        </p:nvSpPr>
        <p:spPr>
          <a:xfrm>
            <a:off x="2817289" y="1779918"/>
            <a:ext cx="276921" cy="27690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47"/>
          <p:cNvGrpSpPr/>
          <p:nvPr/>
        </p:nvGrpSpPr>
        <p:grpSpPr>
          <a:xfrm>
            <a:off x="3296944" y="1743681"/>
            <a:ext cx="246596" cy="349287"/>
            <a:chOff x="3984000" y="1594200"/>
            <a:chExt cx="357800" cy="506800"/>
          </a:xfrm>
        </p:grpSpPr>
        <p:sp>
          <p:nvSpPr>
            <p:cNvPr id="991" name="Google Shape;99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7"/>
          <p:cNvGrpSpPr/>
          <p:nvPr/>
        </p:nvGrpSpPr>
        <p:grpSpPr>
          <a:xfrm>
            <a:off x="3722370" y="1818580"/>
            <a:ext cx="324889" cy="199489"/>
            <a:chOff x="4601275" y="1702875"/>
            <a:chExt cx="471400" cy="289450"/>
          </a:xfrm>
        </p:grpSpPr>
        <p:sp>
          <p:nvSpPr>
            <p:cNvPr id="994" name="Google Shape;99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47"/>
          <p:cNvGrpSpPr/>
          <p:nvPr/>
        </p:nvGrpSpPr>
        <p:grpSpPr>
          <a:xfrm>
            <a:off x="4202518" y="1769767"/>
            <a:ext cx="293737" cy="297114"/>
            <a:chOff x="5297950" y="1632050"/>
            <a:chExt cx="426200" cy="431100"/>
          </a:xfrm>
        </p:grpSpPr>
        <p:sp>
          <p:nvSpPr>
            <p:cNvPr id="1000" name="Google Shape;100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7"/>
          <p:cNvGrpSpPr/>
          <p:nvPr/>
        </p:nvGrpSpPr>
        <p:grpSpPr>
          <a:xfrm>
            <a:off x="4666246" y="1760945"/>
            <a:ext cx="295426" cy="314775"/>
            <a:chOff x="5970800" y="1619250"/>
            <a:chExt cx="428650" cy="456725"/>
          </a:xfrm>
        </p:grpSpPr>
        <p:sp>
          <p:nvSpPr>
            <p:cNvPr id="1003" name="Google Shape;100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7"/>
          <p:cNvGrpSpPr/>
          <p:nvPr/>
        </p:nvGrpSpPr>
        <p:grpSpPr>
          <a:xfrm>
            <a:off x="5117362" y="1757155"/>
            <a:ext cx="331178" cy="302145"/>
            <a:chOff x="6625350" y="1613750"/>
            <a:chExt cx="480525" cy="438400"/>
          </a:xfrm>
        </p:grpSpPr>
        <p:sp>
          <p:nvSpPr>
            <p:cNvPr id="1009" name="Google Shape;100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7"/>
          <p:cNvGrpSpPr/>
          <p:nvPr/>
        </p:nvGrpSpPr>
        <p:grpSpPr>
          <a:xfrm>
            <a:off x="972393" y="2248658"/>
            <a:ext cx="249973" cy="268495"/>
            <a:chOff x="611175" y="2326900"/>
            <a:chExt cx="362700" cy="389575"/>
          </a:xfrm>
        </p:grpSpPr>
        <p:sp>
          <p:nvSpPr>
            <p:cNvPr id="1015" name="Google Shape;101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47"/>
          <p:cNvSpPr/>
          <p:nvPr/>
        </p:nvSpPr>
        <p:spPr>
          <a:xfrm>
            <a:off x="1430260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7"/>
          <p:cNvSpPr/>
          <p:nvPr/>
        </p:nvSpPr>
        <p:spPr>
          <a:xfrm>
            <a:off x="1894849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7"/>
          <p:cNvSpPr/>
          <p:nvPr/>
        </p:nvSpPr>
        <p:spPr>
          <a:xfrm>
            <a:off x="2359438" y="2251226"/>
            <a:ext cx="263447" cy="263447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2" name="Google Shape;1022;p47"/>
          <p:cNvGrpSpPr/>
          <p:nvPr/>
        </p:nvGrpSpPr>
        <p:grpSpPr>
          <a:xfrm>
            <a:off x="2885388" y="2205738"/>
            <a:ext cx="140562" cy="350975"/>
            <a:chOff x="3386850" y="2264625"/>
            <a:chExt cx="203950" cy="509250"/>
          </a:xfrm>
        </p:grpSpPr>
        <p:sp>
          <p:nvSpPr>
            <p:cNvPr id="1023" name="Google Shape;102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5" name="Google Shape;1025;p47"/>
          <p:cNvGrpSpPr/>
          <p:nvPr/>
        </p:nvGrpSpPr>
        <p:grpSpPr>
          <a:xfrm>
            <a:off x="3827163" y="2250346"/>
            <a:ext cx="115303" cy="261758"/>
            <a:chOff x="4753325" y="2329350"/>
            <a:chExt cx="167300" cy="379800"/>
          </a:xfrm>
        </p:grpSpPr>
        <p:sp>
          <p:nvSpPr>
            <p:cNvPr id="1026" name="Google Shape;102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7"/>
          <p:cNvGrpSpPr/>
          <p:nvPr/>
        </p:nvGrpSpPr>
        <p:grpSpPr>
          <a:xfrm>
            <a:off x="3360471" y="2207409"/>
            <a:ext cx="119542" cy="347615"/>
            <a:chOff x="4076175" y="2267050"/>
            <a:chExt cx="173450" cy="504375"/>
          </a:xfrm>
        </p:grpSpPr>
        <p:sp>
          <p:nvSpPr>
            <p:cNvPr id="1029" name="Google Shape;102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1" name="Google Shape;1031;p47"/>
          <p:cNvSpPr/>
          <p:nvPr/>
        </p:nvSpPr>
        <p:spPr>
          <a:xfrm>
            <a:off x="4217793" y="2244075"/>
            <a:ext cx="263447" cy="27774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2" name="Google Shape;1032;p47"/>
          <p:cNvGrpSpPr/>
          <p:nvPr/>
        </p:nvGrpSpPr>
        <p:grpSpPr>
          <a:xfrm>
            <a:off x="4669193" y="2249071"/>
            <a:ext cx="289533" cy="267651"/>
            <a:chOff x="5975075" y="2327500"/>
            <a:chExt cx="420100" cy="388350"/>
          </a:xfrm>
        </p:grpSpPr>
        <p:sp>
          <p:nvSpPr>
            <p:cNvPr id="1033" name="Google Shape;103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7"/>
          <p:cNvGrpSpPr/>
          <p:nvPr/>
        </p:nvGrpSpPr>
        <p:grpSpPr>
          <a:xfrm>
            <a:off x="5189728" y="2241076"/>
            <a:ext cx="177607" cy="289533"/>
            <a:chOff x="6730350" y="2315900"/>
            <a:chExt cx="257700" cy="420100"/>
          </a:xfrm>
        </p:grpSpPr>
        <p:sp>
          <p:nvSpPr>
            <p:cNvPr id="1036" name="Google Shape;103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47"/>
          <p:cNvGrpSpPr/>
          <p:nvPr/>
        </p:nvGrpSpPr>
        <p:grpSpPr>
          <a:xfrm>
            <a:off x="1052340" y="2683353"/>
            <a:ext cx="90078" cy="328249"/>
            <a:chOff x="727175" y="2957625"/>
            <a:chExt cx="130700" cy="476275"/>
          </a:xfrm>
        </p:grpSpPr>
        <p:sp>
          <p:nvSpPr>
            <p:cNvPr id="1042" name="Google Shape;104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47"/>
          <p:cNvSpPr/>
          <p:nvPr/>
        </p:nvSpPr>
        <p:spPr>
          <a:xfrm>
            <a:off x="1888542" y="2670377"/>
            <a:ext cx="276059" cy="354335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7"/>
          <p:cNvSpPr/>
          <p:nvPr/>
        </p:nvSpPr>
        <p:spPr>
          <a:xfrm>
            <a:off x="1459724" y="2670377"/>
            <a:ext cx="204520" cy="354335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6" name="Google Shape;1046;p47"/>
          <p:cNvGrpSpPr/>
          <p:nvPr/>
        </p:nvGrpSpPr>
        <p:grpSpPr>
          <a:xfrm>
            <a:off x="2331599" y="2693864"/>
            <a:ext cx="318996" cy="307211"/>
            <a:chOff x="2583325" y="2972875"/>
            <a:chExt cx="462850" cy="445750"/>
          </a:xfrm>
        </p:grpSpPr>
        <p:sp>
          <p:nvSpPr>
            <p:cNvPr id="1047" name="Google Shape;104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9" name="Google Shape;1049;p47"/>
          <p:cNvGrpSpPr/>
          <p:nvPr/>
        </p:nvGrpSpPr>
        <p:grpSpPr>
          <a:xfrm>
            <a:off x="2785230" y="2739747"/>
            <a:ext cx="340878" cy="215461"/>
            <a:chOff x="3241525" y="3039450"/>
            <a:chExt cx="494600" cy="312625"/>
          </a:xfrm>
        </p:grpSpPr>
        <p:sp>
          <p:nvSpPr>
            <p:cNvPr id="1050" name="Google Shape;105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47"/>
          <p:cNvSpPr/>
          <p:nvPr/>
        </p:nvSpPr>
        <p:spPr>
          <a:xfrm>
            <a:off x="3738472" y="2701099"/>
            <a:ext cx="292910" cy="29289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3" name="Google Shape;1053;p47"/>
          <p:cNvGrpSpPr/>
          <p:nvPr/>
        </p:nvGrpSpPr>
        <p:grpSpPr>
          <a:xfrm>
            <a:off x="4173055" y="2717021"/>
            <a:ext cx="352664" cy="260914"/>
            <a:chOff x="5255200" y="3006475"/>
            <a:chExt cx="511700" cy="378575"/>
          </a:xfrm>
        </p:grpSpPr>
        <p:sp>
          <p:nvSpPr>
            <p:cNvPr id="1054" name="Google Shape;105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3277577" y="2701875"/>
            <a:ext cx="285329" cy="291204"/>
            <a:chOff x="3955900" y="2984500"/>
            <a:chExt cx="414000" cy="422525"/>
          </a:xfrm>
        </p:grpSpPr>
        <p:sp>
          <p:nvSpPr>
            <p:cNvPr id="1057" name="Google Shape;105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47"/>
          <p:cNvSpPr/>
          <p:nvPr/>
        </p:nvSpPr>
        <p:spPr>
          <a:xfrm>
            <a:off x="939583" y="3186725"/>
            <a:ext cx="318979" cy="250817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7"/>
          <p:cNvSpPr/>
          <p:nvPr/>
        </p:nvSpPr>
        <p:spPr>
          <a:xfrm>
            <a:off x="4703007" y="2687625"/>
            <a:ext cx="222198" cy="319840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2" name="Google Shape;1062;p47"/>
          <p:cNvGrpSpPr/>
          <p:nvPr/>
        </p:nvGrpSpPr>
        <p:grpSpPr>
          <a:xfrm>
            <a:off x="5169535" y="2697654"/>
            <a:ext cx="217994" cy="309744"/>
            <a:chOff x="6701050" y="2978375"/>
            <a:chExt cx="316300" cy="449425"/>
          </a:xfrm>
        </p:grpSpPr>
        <p:sp>
          <p:nvSpPr>
            <p:cNvPr id="1063" name="Google Shape;106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7"/>
          <p:cNvGrpSpPr/>
          <p:nvPr/>
        </p:nvGrpSpPr>
        <p:grpSpPr>
          <a:xfrm>
            <a:off x="1406658" y="3207679"/>
            <a:ext cx="310588" cy="208741"/>
            <a:chOff x="1241275" y="3718400"/>
            <a:chExt cx="450650" cy="302875"/>
          </a:xfrm>
        </p:grpSpPr>
        <p:sp>
          <p:nvSpPr>
            <p:cNvPr id="1066" name="Google Shape;106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1875452" y="3191690"/>
            <a:ext cx="302145" cy="241134"/>
            <a:chOff x="1921475" y="3695200"/>
            <a:chExt cx="438400" cy="349875"/>
          </a:xfrm>
        </p:grpSpPr>
        <p:sp>
          <p:nvSpPr>
            <p:cNvPr id="1071" name="Google Shape;107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47"/>
          <p:cNvGrpSpPr/>
          <p:nvPr/>
        </p:nvGrpSpPr>
        <p:grpSpPr>
          <a:xfrm>
            <a:off x="2342970" y="3187899"/>
            <a:ext cx="296253" cy="248302"/>
            <a:chOff x="2599825" y="3689700"/>
            <a:chExt cx="429850" cy="360275"/>
          </a:xfrm>
        </p:grpSpPr>
        <p:sp>
          <p:nvSpPr>
            <p:cNvPr id="1075" name="Google Shape;107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2821844" y="3162227"/>
            <a:ext cx="267651" cy="279436"/>
            <a:chOff x="3294650" y="3652450"/>
            <a:chExt cx="388350" cy="405450"/>
          </a:xfrm>
        </p:grpSpPr>
        <p:sp>
          <p:nvSpPr>
            <p:cNvPr id="1078" name="Google Shape;107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7"/>
          <p:cNvGrpSpPr/>
          <p:nvPr/>
        </p:nvGrpSpPr>
        <p:grpSpPr>
          <a:xfrm>
            <a:off x="3264121" y="3197583"/>
            <a:ext cx="312242" cy="228935"/>
            <a:chOff x="3936375" y="3703750"/>
            <a:chExt cx="453050" cy="332175"/>
          </a:xfrm>
        </p:grpSpPr>
        <p:sp>
          <p:nvSpPr>
            <p:cNvPr id="1082" name="Google Shape;108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3728693" y="3197583"/>
            <a:ext cx="312242" cy="228935"/>
            <a:chOff x="4610450" y="3703750"/>
            <a:chExt cx="453050" cy="332175"/>
          </a:xfrm>
        </p:grpSpPr>
        <p:sp>
          <p:nvSpPr>
            <p:cNvPr id="1088" name="Google Shape;108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7"/>
          <p:cNvGrpSpPr/>
          <p:nvPr/>
        </p:nvGrpSpPr>
        <p:grpSpPr>
          <a:xfrm>
            <a:off x="4204207" y="3174443"/>
            <a:ext cx="290360" cy="275215"/>
            <a:chOff x="5300400" y="3670175"/>
            <a:chExt cx="421300" cy="399325"/>
          </a:xfrm>
        </p:grpSpPr>
        <p:sp>
          <p:nvSpPr>
            <p:cNvPr id="1091" name="Google Shape;109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47"/>
          <p:cNvSpPr/>
          <p:nvPr/>
        </p:nvSpPr>
        <p:spPr>
          <a:xfrm>
            <a:off x="4652505" y="3150541"/>
            <a:ext cx="323200" cy="323183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7" name="Google Shape;1097;p47"/>
          <p:cNvGrpSpPr/>
          <p:nvPr/>
        </p:nvGrpSpPr>
        <p:grpSpPr>
          <a:xfrm>
            <a:off x="5137556" y="3171066"/>
            <a:ext cx="281952" cy="281969"/>
            <a:chOff x="6654650" y="3665275"/>
            <a:chExt cx="409100" cy="409125"/>
          </a:xfrm>
        </p:grpSpPr>
        <p:sp>
          <p:nvSpPr>
            <p:cNvPr id="1098" name="Google Shape;109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0" name="Google Shape;1100;p47"/>
          <p:cNvGrpSpPr/>
          <p:nvPr/>
        </p:nvGrpSpPr>
        <p:grpSpPr>
          <a:xfrm>
            <a:off x="944618" y="3623853"/>
            <a:ext cx="305522" cy="305540"/>
            <a:chOff x="570875" y="4322250"/>
            <a:chExt cx="443300" cy="443325"/>
          </a:xfrm>
        </p:grpSpPr>
        <p:sp>
          <p:nvSpPr>
            <p:cNvPr id="1101" name="Google Shape;110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5" name="Google Shape;1105;p47"/>
          <p:cNvSpPr/>
          <p:nvPr/>
        </p:nvSpPr>
        <p:spPr>
          <a:xfrm>
            <a:off x="1396591" y="3683293"/>
            <a:ext cx="330782" cy="186859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6" name="Google Shape;1106;p47"/>
          <p:cNvGrpSpPr/>
          <p:nvPr/>
        </p:nvGrpSpPr>
        <p:grpSpPr>
          <a:xfrm>
            <a:off x="1915425" y="3601144"/>
            <a:ext cx="222198" cy="350958"/>
            <a:chOff x="1979475" y="4289300"/>
            <a:chExt cx="322400" cy="509225"/>
          </a:xfrm>
        </p:grpSpPr>
        <p:sp>
          <p:nvSpPr>
            <p:cNvPr id="1107" name="Google Shape;110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7"/>
          <p:cNvGrpSpPr/>
          <p:nvPr/>
        </p:nvGrpSpPr>
        <p:grpSpPr>
          <a:xfrm>
            <a:off x="2360218" y="3605761"/>
            <a:ext cx="262172" cy="341723"/>
            <a:chOff x="2624850" y="4296000"/>
            <a:chExt cx="380400" cy="495825"/>
          </a:xfrm>
        </p:grpSpPr>
        <p:sp>
          <p:nvSpPr>
            <p:cNvPr id="1111" name="Google Shape;111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4" name="Google Shape;1114;p47"/>
          <p:cNvSpPr/>
          <p:nvPr/>
        </p:nvSpPr>
        <p:spPr>
          <a:xfrm>
            <a:off x="3280207" y="3636581"/>
            <a:ext cx="280263" cy="2802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7"/>
          <p:cNvSpPr/>
          <p:nvPr/>
        </p:nvSpPr>
        <p:spPr>
          <a:xfrm>
            <a:off x="2815618" y="3654259"/>
            <a:ext cx="280263" cy="24492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47"/>
          <p:cNvSpPr/>
          <p:nvPr/>
        </p:nvSpPr>
        <p:spPr>
          <a:xfrm>
            <a:off x="3743521" y="3635323"/>
            <a:ext cx="282813" cy="282796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7" name="Google Shape;1117;p47"/>
          <p:cNvGrpSpPr/>
          <p:nvPr/>
        </p:nvGrpSpPr>
        <p:grpSpPr>
          <a:xfrm>
            <a:off x="4187373" y="3639429"/>
            <a:ext cx="324027" cy="274388"/>
            <a:chOff x="5275975" y="4344850"/>
            <a:chExt cx="470150" cy="398125"/>
          </a:xfrm>
        </p:grpSpPr>
        <p:sp>
          <p:nvSpPr>
            <p:cNvPr id="1118" name="Google Shape;111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1" name="Google Shape;1121;p47"/>
          <p:cNvSpPr/>
          <p:nvPr/>
        </p:nvSpPr>
        <p:spPr>
          <a:xfrm>
            <a:off x="4668495" y="3631119"/>
            <a:ext cx="291221" cy="291204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2" name="Google Shape;1122;p47"/>
          <p:cNvGrpSpPr/>
          <p:nvPr/>
        </p:nvGrpSpPr>
        <p:grpSpPr>
          <a:xfrm>
            <a:off x="5129130" y="3617133"/>
            <a:ext cx="298803" cy="318979"/>
            <a:chOff x="6642425" y="4312500"/>
            <a:chExt cx="433550" cy="462825"/>
          </a:xfrm>
        </p:grpSpPr>
        <p:sp>
          <p:nvSpPr>
            <p:cNvPr id="1123" name="Google Shape;112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6" name="Google Shape;1126;p47"/>
          <p:cNvSpPr/>
          <p:nvPr/>
        </p:nvSpPr>
        <p:spPr>
          <a:xfrm>
            <a:off x="905501" y="4128100"/>
            <a:ext cx="383781" cy="22641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7" name="Google Shape;1127;p47"/>
          <p:cNvGrpSpPr/>
          <p:nvPr/>
        </p:nvGrpSpPr>
        <p:grpSpPr>
          <a:xfrm>
            <a:off x="1408760" y="4090545"/>
            <a:ext cx="306367" cy="301318"/>
            <a:chOff x="1244325" y="4999400"/>
            <a:chExt cx="444525" cy="437200"/>
          </a:xfrm>
        </p:grpSpPr>
        <p:sp>
          <p:nvSpPr>
            <p:cNvPr id="1128" name="Google Shape;112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47"/>
          <p:cNvGrpSpPr/>
          <p:nvPr/>
        </p:nvGrpSpPr>
        <p:grpSpPr>
          <a:xfrm>
            <a:off x="1900694" y="4080861"/>
            <a:ext cx="251661" cy="320668"/>
            <a:chOff x="1958100" y="4985350"/>
            <a:chExt cx="365150" cy="465275"/>
          </a:xfrm>
        </p:grpSpPr>
        <p:sp>
          <p:nvSpPr>
            <p:cNvPr id="1134" name="Google Shape;113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7" name="Google Shape;1137;p47"/>
          <p:cNvGrpSpPr/>
          <p:nvPr/>
        </p:nvGrpSpPr>
        <p:grpSpPr>
          <a:xfrm>
            <a:off x="2346744" y="4093060"/>
            <a:ext cx="288706" cy="296683"/>
            <a:chOff x="2605300" y="5003050"/>
            <a:chExt cx="418900" cy="430475"/>
          </a:xfrm>
        </p:grpSpPr>
        <p:sp>
          <p:nvSpPr>
            <p:cNvPr id="1138" name="Google Shape;113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1" name="Google Shape;1141;p47"/>
          <p:cNvGrpSpPr/>
          <p:nvPr/>
        </p:nvGrpSpPr>
        <p:grpSpPr>
          <a:xfrm>
            <a:off x="2783128" y="4099383"/>
            <a:ext cx="345082" cy="283640"/>
            <a:chOff x="3238475" y="5012225"/>
            <a:chExt cx="500700" cy="411550"/>
          </a:xfrm>
        </p:grpSpPr>
        <p:sp>
          <p:nvSpPr>
            <p:cNvPr id="1142" name="Google Shape;114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7" name="Google Shape;1147;p47"/>
          <p:cNvGrpSpPr/>
          <p:nvPr/>
        </p:nvGrpSpPr>
        <p:grpSpPr>
          <a:xfrm>
            <a:off x="3695439" y="4069076"/>
            <a:ext cx="378750" cy="344238"/>
            <a:chOff x="4562200" y="4968250"/>
            <a:chExt cx="549550" cy="499475"/>
          </a:xfrm>
        </p:grpSpPr>
        <p:sp>
          <p:nvSpPr>
            <p:cNvPr id="1148" name="Google Shape;114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47"/>
          <p:cNvGrpSpPr/>
          <p:nvPr/>
        </p:nvGrpSpPr>
        <p:grpSpPr>
          <a:xfrm>
            <a:off x="3288949" y="4088442"/>
            <a:ext cx="262585" cy="305092"/>
            <a:chOff x="3972400" y="4996350"/>
            <a:chExt cx="381000" cy="442675"/>
          </a:xfrm>
        </p:grpSpPr>
        <p:sp>
          <p:nvSpPr>
            <p:cNvPr id="1154" name="Google Shape;115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47"/>
          <p:cNvGrpSpPr/>
          <p:nvPr/>
        </p:nvGrpSpPr>
        <p:grpSpPr>
          <a:xfrm>
            <a:off x="4163389" y="4062770"/>
            <a:ext cx="372013" cy="356851"/>
            <a:chOff x="5241175" y="4959100"/>
            <a:chExt cx="539775" cy="517775"/>
          </a:xfrm>
        </p:grpSpPr>
        <p:sp>
          <p:nvSpPr>
            <p:cNvPr id="1157" name="Google Shape;115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47"/>
          <p:cNvSpPr/>
          <p:nvPr/>
        </p:nvSpPr>
        <p:spPr>
          <a:xfrm>
            <a:off x="4650402" y="4150827"/>
            <a:ext cx="327404" cy="180967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4" name="Google Shape;1164;p47"/>
          <p:cNvGrpSpPr/>
          <p:nvPr/>
        </p:nvGrpSpPr>
        <p:grpSpPr>
          <a:xfrm>
            <a:off x="5158594" y="4115786"/>
            <a:ext cx="238618" cy="274388"/>
            <a:chOff x="6685175" y="5036025"/>
            <a:chExt cx="346225" cy="398125"/>
          </a:xfrm>
        </p:grpSpPr>
        <p:sp>
          <p:nvSpPr>
            <p:cNvPr id="1165" name="Google Shape;116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47"/>
          <p:cNvGrpSpPr/>
          <p:nvPr/>
        </p:nvGrpSpPr>
        <p:grpSpPr>
          <a:xfrm>
            <a:off x="5997667" y="2344324"/>
            <a:ext cx="432570" cy="421334"/>
            <a:chOff x="5926225" y="921350"/>
            <a:chExt cx="517800" cy="504350"/>
          </a:xfrm>
        </p:grpSpPr>
        <p:sp>
          <p:nvSpPr>
            <p:cNvPr id="1171" name="Google Shape;117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172" name="Google Shape;117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173" name="Google Shape;1173;p47"/>
          <p:cNvSpPr/>
          <p:nvPr/>
        </p:nvSpPr>
        <p:spPr>
          <a:xfrm>
            <a:off x="6191588" y="25803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4" name="Google Shape;1174;p47"/>
          <p:cNvGrpSpPr/>
          <p:nvPr/>
        </p:nvGrpSpPr>
        <p:grpSpPr>
          <a:xfrm>
            <a:off x="6882655" y="2323704"/>
            <a:ext cx="432570" cy="421334"/>
            <a:chOff x="5926225" y="921350"/>
            <a:chExt cx="517800" cy="504350"/>
          </a:xfrm>
        </p:grpSpPr>
        <p:sp>
          <p:nvSpPr>
            <p:cNvPr id="1175" name="Google Shape;117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7" name="Google Shape;1177;p47"/>
          <p:cNvSpPr/>
          <p:nvPr/>
        </p:nvSpPr>
        <p:spPr>
          <a:xfrm>
            <a:off x="7076576" y="25597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8" name="Google Shape;1178;p47"/>
          <p:cNvGrpSpPr/>
          <p:nvPr/>
        </p:nvGrpSpPr>
        <p:grpSpPr>
          <a:xfrm>
            <a:off x="5997935" y="3072746"/>
            <a:ext cx="1075937" cy="1047989"/>
            <a:chOff x="5926225" y="921350"/>
            <a:chExt cx="517800" cy="504350"/>
          </a:xfrm>
        </p:grpSpPr>
        <p:sp>
          <p:nvSpPr>
            <p:cNvPr id="1179" name="Google Shape;117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1" name="Google Shape;1181;p47"/>
          <p:cNvSpPr/>
          <p:nvPr/>
        </p:nvSpPr>
        <p:spPr>
          <a:xfrm>
            <a:off x="6480248" y="36598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7"/>
          <p:cNvSpPr txBox="1"/>
          <p:nvPr/>
        </p:nvSpPr>
        <p:spPr>
          <a:xfrm>
            <a:off x="5886625" y="7788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uli"/>
              <a:buChar char="●"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83" name="Google Shape;1183;p4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89" name="Google Shape;118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96" name="Google Shape;119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201" name="Google Shape;120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205" name="Google Shape;120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211" name="Google Shape;121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215" name="Google Shape;121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9" name="Google Shape;1219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220" name="Google Shape;122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226" name="Google Shape;122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233" name="Google Shape;123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236" name="Google Shape;123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240" name="Google Shape;124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247" name="Google Shape;124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253" name="Google Shape;125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257" name="Google Shape;125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8" name="Google Shape;125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8" name="Google Shape;126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75" name="Google Shape;127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80" name="Google Shape;128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86" name="Google Shape;128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93" name="Google Shape;129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98" name="Google Shape;129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303" name="Google Shape;130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9" name="Google Shape;130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9" name="Google Shape;1319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320" name="Google Shape;132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3" name="Google Shape;132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24" name="Google Shape;13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4" name="Google Shape;1334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335" name="Google Shape;133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9" name="Google Shape;133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40" name="Google Shape;134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0" name="Google Shape;1350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351" name="Google Shape;135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8" name="Google Shape;1358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59" name="Google Shape;135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64" name="Google Shape;136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69" name="Google Shape;136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75" name="Google Shape;137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82" name="Google Shape;138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86" name="Google Shape;138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92" name="Google Shape;139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8" name="Google Shape;1398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99" name="Google Shape;139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2" name="Google Shape;1402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403" name="Google Shape;140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408" name="Google Shape;140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415" name="Google Shape;141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423" name="Google Shape;142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428" name="Google Shape;142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432" name="Google Shape;143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436" name="Google Shape;143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0" name="Google Shape;1440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441" name="Google Shape;144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446" name="Google Shape;144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452" name="Google Shape;145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59" name="Google Shape;145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6" name="Google Shape;1466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67" name="Google Shape;146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80" name="Google Shape;148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4" name="Google Shape;1484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85" name="Google Shape;148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89" name="Google Shape;148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5" name="Google Shape;1495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96" name="Google Shape;149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505" name="Google Shape;150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7" name="Google Shape;1517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518" name="Google Shape;151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531" name="Google Shape;153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544" name="Google Shape;154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0" name="Google Shape;1550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551" name="Google Shape;155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6" name="Google Shape;156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67" name="Google Shape;156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1" name="Google Shape;1571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72" name="Google Shape;157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6" name="Google Shape;157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77" name="Google Shape;157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0" name="Google Shape;158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81" name="Google Shape;158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4" name="Google Shape;158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85" name="Google Shape;158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8" name="Google Shape;1588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89" name="Google Shape;158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7" name="Google Shape;1597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98" name="Google Shape;159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2" name="Google Shape;1622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623" name="Google Shape;162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24" name="Google Shape;162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6" name="Google Shape;162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27" name="Google Shape;162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9" name="Google Shape;162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30" name="Google Shape;163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32" name="Google Shape;1632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33" name="Google Shape;1633;p4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9"/>
          <p:cNvSpPr txBox="1"/>
          <p:nvPr/>
        </p:nvSpPr>
        <p:spPr>
          <a:xfrm>
            <a:off x="1265300" y="1289225"/>
            <a:ext cx="70140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39" name="Google Shape;1639;p49"/>
          <p:cNvSpPr txBox="1"/>
          <p:nvPr/>
        </p:nvSpPr>
        <p:spPr>
          <a:xfrm>
            <a:off x="1265300" y="2450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C6DAEC"/>
                </a:solidFill>
                <a:highlight>
                  <a:srgbClr val="184769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rgbClr val="C6DAEC"/>
              </a:solidFill>
              <a:highlight>
                <a:srgbClr val="184769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40" name="Google Shape;1640;p4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60" name="Google Shape;360;p1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Google Shape;1645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6" name="Google Shape;1646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7" name="Google Shape;1647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8" name="Google Shape;1648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9" name="Google Shape;1649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0" name="Google Shape;1650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1" name="Google Shape;1651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52" name="Google Shape;1652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3" name="Google Shape;1653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4" name="Google Shape;1654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55" name="Google Shape;1655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6" name="Google Shape;1656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7" name="Google Shape;1657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8" name="Google Shape;1658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9" name="Google Shape;1659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67" name="Google Shape;367;p1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73" name="Google Shape;373;p16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◇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74" name="Google Shape;374;p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/>
          <p:nvPr/>
        </p:nvSpPr>
        <p:spPr>
          <a:xfrm rot="-5400000">
            <a:off x="867325" y="468800"/>
            <a:ext cx="2691900" cy="3108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 r="0%" t="0%"/>
            </a:path>
            <a:tileRect b="0%" l="0%"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0" name="Google Shape;380;p17"/>
          <p:cNvSpPr txBox="1"/>
          <p:nvPr>
            <p:ph idx="4294967295" type="ctrTitle"/>
          </p:nvPr>
        </p:nvSpPr>
        <p:spPr>
          <a:xfrm>
            <a:off x="3829050" y="1474800"/>
            <a:ext cx="4991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381" name="Google Shape;381;p17"/>
          <p:cNvSpPr txBox="1"/>
          <p:nvPr>
            <p:ph idx="4294967295" type="subTitle"/>
          </p:nvPr>
        </p:nvSpPr>
        <p:spPr>
          <a:xfrm>
            <a:off x="3829050" y="2464805"/>
            <a:ext cx="4333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382" name="Google Shape;382;p17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83" name="Google Shape;383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86" name="Google Shape;386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17"/>
          <p:cNvSpPr/>
          <p:nvPr/>
        </p:nvSpPr>
        <p:spPr>
          <a:xfrm>
            <a:off x="2657037" y="21145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7"/>
          <p:cNvSpPr/>
          <p:nvPr/>
        </p:nvSpPr>
        <p:spPr>
          <a:xfrm rot="2327381">
            <a:off x="1220786" y="1598881"/>
            <a:ext cx="443468" cy="42338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7"/>
          <p:cNvSpPr/>
          <p:nvPr/>
        </p:nvSpPr>
        <p:spPr>
          <a:xfrm rot="2327012">
            <a:off x="2870273" y="1771645"/>
            <a:ext cx="183443" cy="175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99" name="Google Shape;399;p1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0" name="Google Shape;400;p18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01" name="Google Shape;401;p1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07" name="Google Shape;407;p19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08" name="Google Shape;408;p19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09" name="Google Shape;409;p19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