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13716000" cx="24387025"/>
  <p:notesSz cx="13716000" cy="24387025"/>
  <p:embeddedFontLst>
    <p:embeddedFont>
      <p:font typeface="Poppins"/>
      <p:bold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icRNca9dD6JxOFIb+u6LNb4Bze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20" Type="http://schemas.openxmlformats.org/officeDocument/2006/relationships/slide" Target="slides/slide16.xml"/><Relationship Id="rId42" Type="http://schemas.openxmlformats.org/officeDocument/2006/relationships/font" Target="fonts/Inter-regular.fntdata"/><Relationship Id="rId41" Type="http://schemas.openxmlformats.org/officeDocument/2006/relationships/font" Target="fonts/Montserrat-boldItalic.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Inter-bold.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Montserrat-bold.fntdata"/><Relationship Id="rId16" Type="http://schemas.openxmlformats.org/officeDocument/2006/relationships/slide" Target="slides/slide12.xml"/><Relationship Id="rId38" Type="http://schemas.openxmlformats.org/officeDocument/2006/relationships/font" Target="fonts/Montserrat-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 name="Google Shape;3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 name="Google Shape;49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0" name="Google Shape;57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 name="Google Shape;57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2" name="Google Shape;63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0" name="Google Shape;760;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1" name="Google Shape;761;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 name="Google Shape;4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 name="Google Shape;4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1.png"/><Relationship Id="rId13" Type="http://schemas.openxmlformats.org/officeDocument/2006/relationships/image" Target="../media/image7.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16.png"/><Relationship Id="rId7" Type="http://schemas.openxmlformats.org/officeDocument/2006/relationships/image" Target="../media/image6.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20.png"/><Relationship Id="rId6" Type="http://schemas.openxmlformats.org/officeDocument/2006/relationships/image" Target="../media/image60.png"/><Relationship Id="rId7" Type="http://schemas.openxmlformats.org/officeDocument/2006/relationships/image" Target="../media/image7.png"/></Relationships>
</file>

<file path=ppt/slides/_rels/slide11.xml.rels><?xml version="1.0" encoding="UTF-8" standalone="yes"?><Relationships xmlns="http://schemas.openxmlformats.org/package/2006/relationships"><Relationship Id="rId10"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76.png"/><Relationship Id="rId5" Type="http://schemas.openxmlformats.org/officeDocument/2006/relationships/image" Target="../media/image36.png"/><Relationship Id="rId6" Type="http://schemas.openxmlformats.org/officeDocument/2006/relationships/image" Target="../media/image30.png"/><Relationship Id="rId7" Type="http://schemas.openxmlformats.org/officeDocument/2006/relationships/image" Target="../media/image7.png"/><Relationship Id="rId8" Type="http://schemas.openxmlformats.org/officeDocument/2006/relationships/image" Target="../media/image83.png"/></Relationships>
</file>

<file path=ppt/slides/_rels/slide12.xml.rels><?xml version="1.0" encoding="UTF-8" standalone="yes"?><Relationships xmlns="http://schemas.openxmlformats.org/package/2006/relationships"><Relationship Id="rId20" Type="http://schemas.openxmlformats.org/officeDocument/2006/relationships/image" Target="../media/image99.png"/><Relationship Id="rId11" Type="http://schemas.openxmlformats.org/officeDocument/2006/relationships/image" Target="../media/image88.png"/><Relationship Id="rId10" Type="http://schemas.openxmlformats.org/officeDocument/2006/relationships/image" Target="../media/image95.png"/><Relationship Id="rId13" Type="http://schemas.openxmlformats.org/officeDocument/2006/relationships/image" Target="../media/image80.png"/><Relationship Id="rId12"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84.png"/><Relationship Id="rId15" Type="http://schemas.openxmlformats.org/officeDocument/2006/relationships/image" Target="../media/image85.png"/><Relationship Id="rId14" Type="http://schemas.openxmlformats.org/officeDocument/2006/relationships/image" Target="../media/image91.png"/><Relationship Id="rId17" Type="http://schemas.openxmlformats.org/officeDocument/2006/relationships/image" Target="../media/image87.png"/><Relationship Id="rId16" Type="http://schemas.openxmlformats.org/officeDocument/2006/relationships/image" Target="../media/image82.png"/><Relationship Id="rId5" Type="http://schemas.openxmlformats.org/officeDocument/2006/relationships/image" Target="../media/image15.png"/><Relationship Id="rId19" Type="http://schemas.openxmlformats.org/officeDocument/2006/relationships/image" Target="../media/image107.png"/><Relationship Id="rId6" Type="http://schemas.openxmlformats.org/officeDocument/2006/relationships/image" Target="../media/image24.png"/><Relationship Id="rId18" Type="http://schemas.openxmlformats.org/officeDocument/2006/relationships/image" Target="../media/image90.png"/><Relationship Id="rId7" Type="http://schemas.openxmlformats.org/officeDocument/2006/relationships/image" Target="../media/image7.png"/><Relationship Id="rId8" Type="http://schemas.openxmlformats.org/officeDocument/2006/relationships/image" Target="../media/image7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11.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7.png"/><Relationship Id="rId8" Type="http://schemas.openxmlformats.org/officeDocument/2006/relationships/image" Target="../media/image1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10.png"/><Relationship Id="rId5" Type="http://schemas.openxmlformats.org/officeDocument/2006/relationships/image" Target="../media/image36.png"/><Relationship Id="rId6" Type="http://schemas.openxmlformats.org/officeDocument/2006/relationships/image" Target="../media/image30.png"/><Relationship Id="rId7" Type="http://schemas.openxmlformats.org/officeDocument/2006/relationships/image" Target="../media/image7.png"/><Relationship Id="rId8" Type="http://schemas.openxmlformats.org/officeDocument/2006/relationships/image" Target="../media/image10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15.png"/><Relationship Id="rId6" Type="http://schemas.openxmlformats.org/officeDocument/2006/relationships/image" Target="../media/image123.png"/><Relationship Id="rId7" Type="http://schemas.openxmlformats.org/officeDocument/2006/relationships/image" Target="../media/image7.png"/></Relationships>
</file>

<file path=ppt/slides/_rels/slide16.xml.rels><?xml version="1.0" encoding="UTF-8" standalone="yes"?><Relationships xmlns="http://schemas.openxmlformats.org/package/2006/relationships"><Relationship Id="rId20" Type="http://schemas.openxmlformats.org/officeDocument/2006/relationships/image" Target="../media/image150.png"/><Relationship Id="rId22" Type="http://schemas.openxmlformats.org/officeDocument/2006/relationships/image" Target="../media/image143.png"/><Relationship Id="rId21" Type="http://schemas.openxmlformats.org/officeDocument/2006/relationships/image" Target="../media/image136.png"/><Relationship Id="rId24" Type="http://schemas.openxmlformats.org/officeDocument/2006/relationships/image" Target="../media/image133.png"/><Relationship Id="rId23" Type="http://schemas.openxmlformats.org/officeDocument/2006/relationships/image" Target="../media/image139.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30.png"/><Relationship Id="rId26" Type="http://schemas.openxmlformats.org/officeDocument/2006/relationships/image" Target="../media/image135.png"/><Relationship Id="rId25" Type="http://schemas.openxmlformats.org/officeDocument/2006/relationships/image" Target="../media/image141.png"/><Relationship Id="rId28" Type="http://schemas.openxmlformats.org/officeDocument/2006/relationships/image" Target="../media/image142.png"/><Relationship Id="rId27" Type="http://schemas.openxmlformats.org/officeDocument/2006/relationships/image" Target="../media/image137.png"/><Relationship Id="rId5" Type="http://schemas.openxmlformats.org/officeDocument/2006/relationships/image" Target="../media/image125.png"/><Relationship Id="rId6" Type="http://schemas.openxmlformats.org/officeDocument/2006/relationships/image" Target="../media/image128.png"/><Relationship Id="rId29" Type="http://schemas.openxmlformats.org/officeDocument/2006/relationships/image" Target="../media/image175.png"/><Relationship Id="rId7" Type="http://schemas.openxmlformats.org/officeDocument/2006/relationships/image" Target="../media/image7.png"/><Relationship Id="rId8" Type="http://schemas.openxmlformats.org/officeDocument/2006/relationships/image" Target="../media/image120.png"/><Relationship Id="rId31" Type="http://schemas.openxmlformats.org/officeDocument/2006/relationships/image" Target="../media/image145.png"/><Relationship Id="rId30" Type="http://schemas.openxmlformats.org/officeDocument/2006/relationships/image" Target="../media/image163.png"/><Relationship Id="rId11" Type="http://schemas.openxmlformats.org/officeDocument/2006/relationships/image" Target="../media/image132.png"/><Relationship Id="rId10" Type="http://schemas.openxmlformats.org/officeDocument/2006/relationships/image" Target="../media/image131.png"/><Relationship Id="rId13" Type="http://schemas.openxmlformats.org/officeDocument/2006/relationships/image" Target="../media/image121.png"/><Relationship Id="rId12" Type="http://schemas.openxmlformats.org/officeDocument/2006/relationships/image" Target="../media/image122.png"/><Relationship Id="rId15" Type="http://schemas.openxmlformats.org/officeDocument/2006/relationships/image" Target="../media/image138.png"/><Relationship Id="rId14" Type="http://schemas.openxmlformats.org/officeDocument/2006/relationships/image" Target="../media/image126.png"/><Relationship Id="rId17" Type="http://schemas.openxmlformats.org/officeDocument/2006/relationships/image" Target="../media/image129.png"/><Relationship Id="rId16" Type="http://schemas.openxmlformats.org/officeDocument/2006/relationships/image" Target="../media/image127.png"/><Relationship Id="rId19" Type="http://schemas.openxmlformats.org/officeDocument/2006/relationships/image" Target="../media/image140.png"/><Relationship Id="rId18" Type="http://schemas.openxmlformats.org/officeDocument/2006/relationships/image" Target="../media/image1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51.png"/><Relationship Id="rId5" Type="http://schemas.openxmlformats.org/officeDocument/2006/relationships/image" Target="../media/image36.png"/><Relationship Id="rId6" Type="http://schemas.openxmlformats.org/officeDocument/2006/relationships/image" Target="../media/image154.png"/><Relationship Id="rId7" Type="http://schemas.openxmlformats.org/officeDocument/2006/relationships/image" Target="../media/image7.png"/><Relationship Id="rId8" Type="http://schemas.openxmlformats.org/officeDocument/2006/relationships/image" Target="../media/image14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60.png"/><Relationship Id="rId5" Type="http://schemas.openxmlformats.org/officeDocument/2006/relationships/image" Target="../media/image15.png"/><Relationship Id="rId6" Type="http://schemas.openxmlformats.org/officeDocument/2006/relationships/image" Target="../media/image123.png"/><Relationship Id="rId7" Type="http://schemas.openxmlformats.org/officeDocument/2006/relationships/image" Target="../media/image7.png"/><Relationship Id="rId8" Type="http://schemas.openxmlformats.org/officeDocument/2006/relationships/image" Target="../media/image16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66.png"/><Relationship Id="rId5" Type="http://schemas.openxmlformats.org/officeDocument/2006/relationships/image" Target="../media/image125.png"/><Relationship Id="rId6" Type="http://schemas.openxmlformats.org/officeDocument/2006/relationships/image" Target="../media/image128.png"/><Relationship Id="rId7" Type="http://schemas.openxmlformats.org/officeDocument/2006/relationships/image" Target="../media/image7.png"/><Relationship Id="rId8" Type="http://schemas.openxmlformats.org/officeDocument/2006/relationships/image" Target="../media/image17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7.png"/><Relationship Id="rId5" Type="http://schemas.openxmlformats.org/officeDocument/2006/relationships/image" Target="../media/image5.png"/><Relationship Id="rId6" Type="http://schemas.openxmlformats.org/officeDocument/2006/relationships/image" Target="../media/image32.png"/><Relationship Id="rId7" Type="http://schemas.openxmlformats.org/officeDocument/2006/relationships/image" Target="../media/image7.png"/><Relationship Id="rId8"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212.png"/><Relationship Id="rId6"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36.png"/><Relationship Id="rId6" Type="http://schemas.openxmlformats.org/officeDocument/2006/relationships/image" Target="../media/image30.png"/><Relationship Id="rId7" Type="http://schemas.openxmlformats.org/officeDocument/2006/relationships/image" Target="../media/image7.png"/><Relationship Id="rId8" Type="http://schemas.openxmlformats.org/officeDocument/2006/relationships/image" Target="../media/image18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173.png"/><Relationship Id="rId6" Type="http://schemas.openxmlformats.org/officeDocument/2006/relationships/image" Target="../media/image180.png"/><Relationship Id="rId7" Type="http://schemas.openxmlformats.org/officeDocument/2006/relationships/image" Target="../media/image7.png"/><Relationship Id="rId8" Type="http://schemas.openxmlformats.org/officeDocument/2006/relationships/image" Target="../media/image18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89.png"/><Relationship Id="rId5" Type="http://schemas.openxmlformats.org/officeDocument/2006/relationships/image" Target="../media/image190.png"/><Relationship Id="rId6" Type="http://schemas.openxmlformats.org/officeDocument/2006/relationships/image" Target="../media/image128.png"/><Relationship Id="rId7" Type="http://schemas.openxmlformats.org/officeDocument/2006/relationships/image" Target="../media/image7.png"/><Relationship Id="rId8" Type="http://schemas.openxmlformats.org/officeDocument/2006/relationships/image" Target="../media/image186.png"/><Relationship Id="rId11" Type="http://schemas.openxmlformats.org/officeDocument/2006/relationships/image" Target="../media/image192.png"/><Relationship Id="rId10" Type="http://schemas.openxmlformats.org/officeDocument/2006/relationships/image" Target="../media/image185.png"/><Relationship Id="rId13" Type="http://schemas.openxmlformats.org/officeDocument/2006/relationships/image" Target="../media/image196.png"/><Relationship Id="rId12" Type="http://schemas.openxmlformats.org/officeDocument/2006/relationships/image" Target="../media/image184.png"/><Relationship Id="rId15" Type="http://schemas.openxmlformats.org/officeDocument/2006/relationships/image" Target="../media/image202.png"/><Relationship Id="rId14" Type="http://schemas.openxmlformats.org/officeDocument/2006/relationships/image" Target="../media/image20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214.png"/><Relationship Id="rId5" Type="http://schemas.openxmlformats.org/officeDocument/2006/relationships/image" Target="../media/image5.png"/><Relationship Id="rId6" Type="http://schemas.openxmlformats.org/officeDocument/2006/relationships/image" Target="../media/image207.png"/><Relationship Id="rId7" Type="http://schemas.openxmlformats.org/officeDocument/2006/relationships/image" Target="../media/image7.png"/><Relationship Id="rId8" Type="http://schemas.openxmlformats.org/officeDocument/2006/relationships/image" Target="../media/image208.png"/><Relationship Id="rId10" Type="http://schemas.openxmlformats.org/officeDocument/2006/relationships/image" Target="../media/image2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213.png"/><Relationship Id="rId5" Type="http://schemas.openxmlformats.org/officeDocument/2006/relationships/image" Target="../media/image36.png"/><Relationship Id="rId6" Type="http://schemas.openxmlformats.org/officeDocument/2006/relationships/image" Target="../media/image30.png"/><Relationship Id="rId7" Type="http://schemas.openxmlformats.org/officeDocument/2006/relationships/image" Target="../media/image7.png"/><Relationship Id="rId8" Type="http://schemas.openxmlformats.org/officeDocument/2006/relationships/image" Target="../media/image236.png"/><Relationship Id="rId10" Type="http://schemas.openxmlformats.org/officeDocument/2006/relationships/image" Target="../media/image222.png"/></Relationships>
</file>

<file path=ppt/slides/_rels/slide26.xml.rels><?xml version="1.0" encoding="UTF-8" standalone="yes"?><Relationships xmlns="http://schemas.openxmlformats.org/package/2006/relationships"><Relationship Id="rId20" Type="http://schemas.openxmlformats.org/officeDocument/2006/relationships/image" Target="../media/image242.png"/><Relationship Id="rId22" Type="http://schemas.openxmlformats.org/officeDocument/2006/relationships/image" Target="../media/image248.png"/><Relationship Id="rId21" Type="http://schemas.openxmlformats.org/officeDocument/2006/relationships/image" Target="../media/image247.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226.png"/><Relationship Id="rId5" Type="http://schemas.openxmlformats.org/officeDocument/2006/relationships/image" Target="../media/image36.png"/><Relationship Id="rId6" Type="http://schemas.openxmlformats.org/officeDocument/2006/relationships/image" Target="../media/image234.png"/><Relationship Id="rId7" Type="http://schemas.openxmlformats.org/officeDocument/2006/relationships/image" Target="../media/image7.png"/><Relationship Id="rId8" Type="http://schemas.openxmlformats.org/officeDocument/2006/relationships/image" Target="../media/image221.png"/><Relationship Id="rId11" Type="http://schemas.openxmlformats.org/officeDocument/2006/relationships/image" Target="../media/image233.png"/><Relationship Id="rId10" Type="http://schemas.openxmlformats.org/officeDocument/2006/relationships/image" Target="../media/image227.png"/><Relationship Id="rId13" Type="http://schemas.openxmlformats.org/officeDocument/2006/relationships/image" Target="../media/image229.png"/><Relationship Id="rId12" Type="http://schemas.openxmlformats.org/officeDocument/2006/relationships/image" Target="../media/image231.png"/><Relationship Id="rId15" Type="http://schemas.openxmlformats.org/officeDocument/2006/relationships/image" Target="../media/image223.png"/><Relationship Id="rId14" Type="http://schemas.openxmlformats.org/officeDocument/2006/relationships/image" Target="../media/image230.png"/><Relationship Id="rId17" Type="http://schemas.openxmlformats.org/officeDocument/2006/relationships/image" Target="../media/image225.png"/><Relationship Id="rId16" Type="http://schemas.openxmlformats.org/officeDocument/2006/relationships/image" Target="../media/image235.png"/><Relationship Id="rId19" Type="http://schemas.openxmlformats.org/officeDocument/2006/relationships/image" Target="../media/image228.png"/><Relationship Id="rId18" Type="http://schemas.openxmlformats.org/officeDocument/2006/relationships/image" Target="../media/image2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15.png"/><Relationship Id="rId6" Type="http://schemas.openxmlformats.org/officeDocument/2006/relationships/image" Target="../media/image244.png"/><Relationship Id="rId7" Type="http://schemas.openxmlformats.org/officeDocument/2006/relationships/image" Target="../media/image7.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15.png"/><Relationship Id="rId6" Type="http://schemas.openxmlformats.org/officeDocument/2006/relationships/image" Target="../media/image24.png"/><Relationship Id="rId7"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29.png"/><Relationship Id="rId5" Type="http://schemas.openxmlformats.org/officeDocument/2006/relationships/image" Target="../media/image7.png"/><Relationship Id="rId6" Type="http://schemas.openxmlformats.org/officeDocument/2006/relationships/image" Target="../media/image20.png"/><Relationship Id="rId7" Type="http://schemas.openxmlformats.org/officeDocument/2006/relationships/image" Target="../media/image21.png"/><Relationship Id="rId8"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36.png"/><Relationship Id="rId6" Type="http://schemas.openxmlformats.org/officeDocument/2006/relationships/image" Target="../media/image30.png"/><Relationship Id="rId7" Type="http://schemas.openxmlformats.org/officeDocument/2006/relationships/image" Target="../media/image7.png"/></Relationships>
</file>

<file path=ppt/slides/_rels/slide6.xml.rels><?xml version="1.0" encoding="UTF-8" standalone="yes"?><Relationships xmlns="http://schemas.openxmlformats.org/package/2006/relationships"><Relationship Id="rId10"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45.png"/><Relationship Id="rId5" Type="http://schemas.openxmlformats.org/officeDocument/2006/relationships/image" Target="../media/image15.png"/><Relationship Id="rId6" Type="http://schemas.openxmlformats.org/officeDocument/2006/relationships/image" Target="../media/image24.png"/><Relationship Id="rId7" Type="http://schemas.openxmlformats.org/officeDocument/2006/relationships/image" Target="../media/image7.png"/><Relationship Id="rId8" Type="http://schemas.openxmlformats.org/officeDocument/2006/relationships/image" Target="../media/image46.png"/></Relationships>
</file>

<file path=ppt/slides/_rels/slide7.xml.rels><?xml version="1.0" encoding="UTF-8" standalone="yes"?><Relationships xmlns="http://schemas.openxmlformats.org/package/2006/relationships"><Relationship Id="rId11" Type="http://schemas.openxmlformats.org/officeDocument/2006/relationships/image" Target="../media/image68.png"/><Relationship Id="rId10" Type="http://schemas.openxmlformats.org/officeDocument/2006/relationships/image" Target="../media/image52.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50.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7.png"/><Relationship Id="rId8" Type="http://schemas.openxmlformats.org/officeDocument/2006/relationships/image" Target="../media/image4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36.png"/><Relationship Id="rId6" Type="http://schemas.openxmlformats.org/officeDocument/2006/relationships/image" Target="../media/image30.png"/><Relationship Id="rId7" Type="http://schemas.openxmlformats.org/officeDocument/2006/relationships/image" Target="../media/image7.png"/><Relationship Id="rId8" Type="http://schemas.openxmlformats.org/officeDocument/2006/relationships/image" Target="../media/image5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15.png"/><Relationship Id="rId6" Type="http://schemas.openxmlformats.org/officeDocument/2006/relationships/image" Target="../media/image24.png"/><Relationship Id="rId7" Type="http://schemas.openxmlformats.org/officeDocument/2006/relationships/image" Target="../media/image7.png"/><Relationship Id="rId8"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0" y="0"/>
            <a:ext cx="6223077" cy="10299212"/>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0" y="0"/>
            <a:ext cx="5872484" cy="13716000"/>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4648781" y="7556500"/>
            <a:ext cx="3937492" cy="3263900"/>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2371910" y="8898087"/>
            <a:ext cx="1241189" cy="1198521"/>
          </a:xfrm>
          <a:prstGeom prst="rect">
            <a:avLst/>
          </a:prstGeom>
          <a:noFill/>
          <a:ln>
            <a:noFill/>
          </a:ln>
        </p:spPr>
      </p:pic>
      <p:pic>
        <p:nvPicPr>
          <p:cNvPr descr=" " id="22" name="Google Shape;22;p1"/>
          <p:cNvPicPr preferRelativeResize="0"/>
          <p:nvPr/>
        </p:nvPicPr>
        <p:blipFill rotWithShape="1">
          <a:blip r:embed="rId9">
            <a:alphaModFix/>
          </a:blip>
          <a:srcRect b="0" l="0" r="0" t="0"/>
          <a:stretch/>
        </p:blipFill>
        <p:spPr>
          <a:xfrm>
            <a:off x="0" y="1309452"/>
            <a:ext cx="6798081" cy="12406548"/>
          </a:xfrm>
          <a:prstGeom prst="rect">
            <a:avLst/>
          </a:prstGeom>
          <a:noFill/>
          <a:ln>
            <a:noFill/>
          </a:ln>
        </p:spPr>
      </p:pic>
      <p:pic>
        <p:nvPicPr>
          <p:cNvPr descr=" " id="23" name="Google Shape;23;p1"/>
          <p:cNvPicPr preferRelativeResize="0"/>
          <p:nvPr/>
        </p:nvPicPr>
        <p:blipFill rotWithShape="1">
          <a:blip r:embed="rId10">
            <a:alphaModFix/>
          </a:blip>
          <a:srcRect b="0" l="0" r="0" t="0"/>
          <a:stretch/>
        </p:blipFill>
        <p:spPr>
          <a:xfrm>
            <a:off x="14647358" y="0"/>
            <a:ext cx="9739690" cy="12190728"/>
          </a:xfrm>
          <a:prstGeom prst="rect">
            <a:avLst/>
          </a:prstGeom>
          <a:noFill/>
          <a:ln>
            <a:noFill/>
          </a:ln>
        </p:spPr>
      </p:pic>
      <p:pic>
        <p:nvPicPr>
          <p:cNvPr descr=" " id="24" name="Google Shape;24;p1"/>
          <p:cNvPicPr preferRelativeResize="0"/>
          <p:nvPr/>
        </p:nvPicPr>
        <p:blipFill rotWithShape="1">
          <a:blip r:embed="rId11">
            <a:alphaModFix/>
          </a:blip>
          <a:srcRect b="0" l="0" r="0" t="0"/>
          <a:stretch/>
        </p:blipFill>
        <p:spPr>
          <a:xfrm>
            <a:off x="16397749" y="4381500"/>
            <a:ext cx="7989299" cy="9334500"/>
          </a:xfrm>
          <a:prstGeom prst="rect">
            <a:avLst/>
          </a:prstGeom>
          <a:noFill/>
          <a:ln>
            <a:noFill/>
          </a:ln>
        </p:spPr>
      </p:pic>
      <p:pic>
        <p:nvPicPr>
          <p:cNvPr descr=" " id="25" name="Google Shape;25;p1"/>
          <p:cNvPicPr preferRelativeResize="0"/>
          <p:nvPr/>
        </p:nvPicPr>
        <p:blipFill rotWithShape="1">
          <a:blip r:embed="rId12">
            <a:alphaModFix/>
          </a:blip>
          <a:srcRect b="0" l="0" r="0" t="0"/>
          <a:stretch/>
        </p:blipFill>
        <p:spPr>
          <a:xfrm>
            <a:off x="16969321" y="5334000"/>
            <a:ext cx="3353219" cy="3238500"/>
          </a:xfrm>
          <a:prstGeom prst="rect">
            <a:avLst/>
          </a:prstGeom>
          <a:noFill/>
          <a:ln>
            <a:noFill/>
          </a:ln>
        </p:spPr>
      </p:pic>
      <p:sp>
        <p:nvSpPr>
          <p:cNvPr id="26" name="Google Shape;26;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 name="Google Shape;27;p1"/>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28" name="Google Shape;28;p1"/>
          <p:cNvSpPr/>
          <p:nvPr/>
        </p:nvSpPr>
        <p:spPr>
          <a:xfrm>
            <a:off x="5690311" y="3962400"/>
            <a:ext cx="14035254" cy="5588000"/>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SCIENCE</a:t>
            </a:r>
            <a:endParaRPr b="0" i="0" sz="24000" u="none" cap="none" strike="noStrike">
              <a:solidFill>
                <a:schemeClr val="dk1"/>
              </a:solidFill>
              <a:latin typeface="Calibri"/>
              <a:ea typeface="Calibri"/>
              <a:cs typeface="Calibri"/>
              <a:sym typeface="Calibri"/>
            </a:endParaRPr>
          </a:p>
        </p:txBody>
      </p:sp>
      <p:sp>
        <p:nvSpPr>
          <p:cNvPr id="29" name="Google Shape;29;p1"/>
          <p:cNvSpPr/>
          <p:nvPr/>
        </p:nvSpPr>
        <p:spPr>
          <a:xfrm>
            <a:off x="5715714" y="85344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09" name="Shape 209"/>
        <p:cNvGrpSpPr/>
        <p:nvPr/>
      </p:nvGrpSpPr>
      <p:grpSpPr>
        <a:xfrm>
          <a:off x="0" y="0"/>
          <a:ext cx="0" cy="0"/>
          <a:chOff x="0" y="0"/>
          <a:chExt cx="0" cy="0"/>
        </a:xfrm>
      </p:grpSpPr>
      <p:pic>
        <p:nvPicPr>
          <p:cNvPr descr=" " id="210" name="Google Shape;210;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1" name="Google Shape;211;p10"/>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212" name="Google Shape;212;p10"/>
          <p:cNvPicPr preferRelativeResize="0"/>
          <p:nvPr/>
        </p:nvPicPr>
        <p:blipFill rotWithShape="1">
          <a:blip r:embed="rId5">
            <a:alphaModFix/>
          </a:blip>
          <a:srcRect b="0" l="0" r="0" t="0"/>
          <a:stretch/>
        </p:blipFill>
        <p:spPr>
          <a:xfrm>
            <a:off x="0" y="6799312"/>
            <a:ext cx="13770068" cy="6916688"/>
          </a:xfrm>
          <a:prstGeom prst="rect">
            <a:avLst/>
          </a:prstGeom>
          <a:noFill/>
          <a:ln>
            <a:noFill/>
          </a:ln>
        </p:spPr>
      </p:pic>
      <p:pic>
        <p:nvPicPr>
          <p:cNvPr descr=" " id="213" name="Google Shape;213;p10"/>
          <p:cNvPicPr preferRelativeResize="0"/>
          <p:nvPr/>
        </p:nvPicPr>
        <p:blipFill rotWithShape="1">
          <a:blip r:embed="rId6">
            <a:alphaModFix/>
          </a:blip>
          <a:srcRect b="0" l="0" r="0" t="0"/>
          <a:stretch/>
        </p:blipFill>
        <p:spPr>
          <a:xfrm>
            <a:off x="14119917" y="0"/>
            <a:ext cx="10267131" cy="8221811"/>
          </a:xfrm>
          <a:prstGeom prst="rect">
            <a:avLst/>
          </a:prstGeom>
          <a:noFill/>
          <a:ln>
            <a:noFill/>
          </a:ln>
        </p:spPr>
      </p:pic>
      <p:sp>
        <p:nvSpPr>
          <p:cNvPr id="214" name="Google Shape;214;p10"/>
          <p:cNvSpPr/>
          <p:nvPr/>
        </p:nvSpPr>
        <p:spPr>
          <a:xfrm>
            <a:off x="1600400" y="2882900"/>
            <a:ext cx="15199566" cy="78570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THE MAGIC OF DRAGONS: </a:t>
            </a:r>
            <a:endParaRPr b="0" i="0" sz="12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A RESEARCH</a:t>
            </a:r>
            <a:endParaRPr b="0" i="0" sz="12800" u="none" cap="none" strike="noStrike">
              <a:solidFill>
                <a:schemeClr val="dk1"/>
              </a:solidFill>
              <a:latin typeface="Calibri"/>
              <a:ea typeface="Calibri"/>
              <a:cs typeface="Calibri"/>
              <a:sym typeface="Calibri"/>
            </a:endParaRPr>
          </a:p>
        </p:txBody>
      </p:sp>
      <p:sp>
        <p:nvSpPr>
          <p:cNvPr id="215" name="Google Shape;215;p10"/>
          <p:cNvSpPr/>
          <p:nvPr/>
        </p:nvSpPr>
        <p:spPr>
          <a:xfrm>
            <a:off x="13476384" y="275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0"/>
          <p:cNvSpPr/>
          <p:nvPr/>
        </p:nvSpPr>
        <p:spPr>
          <a:xfrm>
            <a:off x="13476384" y="2755900"/>
            <a:ext cx="8205226" cy="8204200"/>
          </a:xfrm>
          <a:prstGeom prst="ellipse">
            <a:avLst/>
          </a:prstGeom>
          <a:solidFill>
            <a:srgbClr val="1A22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0"/>
          <p:cNvSpPr/>
          <p:nvPr/>
        </p:nvSpPr>
        <p:spPr>
          <a:xfrm>
            <a:off x="14505213" y="4648200"/>
            <a:ext cx="6160270" cy="6159500"/>
          </a:xfrm>
          <a:prstGeom prst="ellipse">
            <a:avLst/>
          </a:prstGeom>
          <a:solidFill>
            <a:srgbClr val="8FB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0"/>
          <p:cNvSpPr/>
          <p:nvPr/>
        </p:nvSpPr>
        <p:spPr>
          <a:xfrm>
            <a:off x="15534042" y="652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0"/>
          <p:cNvSpPr/>
          <p:nvPr/>
        </p:nvSpPr>
        <p:spPr>
          <a:xfrm>
            <a:off x="16740692" y="320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20" name="Google Shape;220;p10"/>
          <p:cNvSpPr/>
          <p:nvPr/>
        </p:nvSpPr>
        <p:spPr>
          <a:xfrm>
            <a:off x="16753394" y="801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A2299"/>
              </a:buClr>
              <a:buSzPts val="4800"/>
              <a:buFont typeface="Poppins"/>
              <a:buNone/>
            </a:pPr>
            <a:r>
              <a:rPr b="1" i="0" lang="en-US" sz="4800" u="none" cap="none" strike="noStrike">
                <a:solidFill>
                  <a:srgbClr val="1A2299"/>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21" name="Google Shape;221;p10"/>
          <p:cNvSpPr/>
          <p:nvPr/>
        </p:nvSpPr>
        <p:spPr>
          <a:xfrm>
            <a:off x="16702588" y="508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222" name="Google Shape;22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p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28" name="Shape 228"/>
        <p:cNvGrpSpPr/>
        <p:nvPr/>
      </p:nvGrpSpPr>
      <p:grpSpPr>
        <a:xfrm>
          <a:off x="0" y="0"/>
          <a:ext cx="0" cy="0"/>
          <a:chOff x="0" y="0"/>
          <a:chExt cx="0" cy="0"/>
        </a:xfrm>
      </p:grpSpPr>
      <p:pic>
        <p:nvPicPr>
          <p:cNvPr descr=" " id="229" name="Google Shape;229;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30" name="Google Shape;230;p11"/>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231" name="Google Shape;231;p11"/>
          <p:cNvPicPr preferRelativeResize="0"/>
          <p:nvPr/>
        </p:nvPicPr>
        <p:blipFill rotWithShape="1">
          <a:blip r:embed="rId5">
            <a:alphaModFix/>
          </a:blip>
          <a:srcRect b="0" l="0" r="0" t="0"/>
          <a:stretch/>
        </p:blipFill>
        <p:spPr>
          <a:xfrm>
            <a:off x="12591456" y="4230390"/>
            <a:ext cx="11795592" cy="9485610"/>
          </a:xfrm>
          <a:prstGeom prst="rect">
            <a:avLst/>
          </a:prstGeom>
          <a:noFill/>
          <a:ln>
            <a:noFill/>
          </a:ln>
        </p:spPr>
      </p:pic>
      <p:pic>
        <p:nvPicPr>
          <p:cNvPr descr=" " id="232" name="Google Shape;232;p11"/>
          <p:cNvPicPr preferRelativeResize="0"/>
          <p:nvPr/>
        </p:nvPicPr>
        <p:blipFill rotWithShape="1">
          <a:blip r:embed="rId6">
            <a:alphaModFix/>
          </a:blip>
          <a:srcRect b="0" l="0" r="0" t="0"/>
          <a:stretch/>
        </p:blipFill>
        <p:spPr>
          <a:xfrm>
            <a:off x="0" y="0"/>
            <a:ext cx="9533813" cy="8140700"/>
          </a:xfrm>
          <a:prstGeom prst="rect">
            <a:avLst/>
          </a:prstGeom>
          <a:noFill/>
          <a:ln>
            <a:noFill/>
          </a:ln>
        </p:spPr>
      </p:pic>
      <p:sp>
        <p:nvSpPr>
          <p:cNvPr id="233" name="Google Shape;233;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p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35" name="Google Shape;235;p11"/>
          <p:cNvPicPr preferRelativeResize="0"/>
          <p:nvPr/>
        </p:nvPicPr>
        <p:blipFill rotWithShape="1">
          <a:blip r:embed="rId8">
            <a:alphaModFix/>
          </a:blip>
          <a:srcRect b="0" l="0" r="0" t="0"/>
          <a:stretch/>
        </p:blipFill>
        <p:spPr>
          <a:xfrm>
            <a:off x="2171971" y="6858000"/>
            <a:ext cx="11215502" cy="5588000"/>
          </a:xfrm>
          <a:prstGeom prst="rect">
            <a:avLst/>
          </a:prstGeom>
          <a:noFill/>
          <a:ln>
            <a:noFill/>
          </a:ln>
        </p:spPr>
      </p:pic>
      <p:sp>
        <p:nvSpPr>
          <p:cNvPr id="236" name="Google Shape;236;p11"/>
          <p:cNvSpPr/>
          <p:nvPr/>
        </p:nvSpPr>
        <p:spPr>
          <a:xfrm>
            <a:off x="2171971" y="1079500"/>
            <a:ext cx="17866900"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THE ELVES: A GLIMPSE</a:t>
            </a:r>
            <a:endParaRPr b="0" i="0" sz="12800" u="none" cap="none" strike="noStrike">
              <a:solidFill>
                <a:schemeClr val="dk1"/>
              </a:solidFill>
              <a:latin typeface="Calibri"/>
              <a:ea typeface="Calibri"/>
              <a:cs typeface="Calibri"/>
              <a:sym typeface="Calibri"/>
            </a:endParaRPr>
          </a:p>
        </p:txBody>
      </p:sp>
      <p:sp>
        <p:nvSpPr>
          <p:cNvPr id="237" name="Google Shape;237;p11"/>
          <p:cNvSpPr/>
          <p:nvPr/>
        </p:nvSpPr>
        <p:spPr>
          <a:xfrm>
            <a:off x="2171971" y="3517900"/>
            <a:ext cx="2050883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238" name="Google Shape;238;p11"/>
          <p:cNvSpPr/>
          <p:nvPr/>
        </p:nvSpPr>
        <p:spPr>
          <a:xfrm>
            <a:off x="14289286"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p11"/>
          <p:cNvPicPr preferRelativeResize="0"/>
          <p:nvPr/>
        </p:nvPicPr>
        <p:blipFill rotWithShape="1">
          <a:blip r:embed="rId9">
            <a:alphaModFix/>
          </a:blip>
          <a:srcRect b="0" l="0" r="0" t="0"/>
          <a:stretch/>
        </p:blipFill>
        <p:spPr>
          <a:xfrm>
            <a:off x="14289286" y="6858000"/>
            <a:ext cx="1016130" cy="1016000"/>
          </a:xfrm>
          <a:prstGeom prst="rect">
            <a:avLst/>
          </a:prstGeom>
          <a:noFill/>
          <a:ln>
            <a:noFill/>
          </a:ln>
        </p:spPr>
      </p:pic>
      <p:sp>
        <p:nvSpPr>
          <p:cNvPr id="240" name="Google Shape;240;p11"/>
          <p:cNvSpPr/>
          <p:nvPr/>
        </p:nvSpPr>
        <p:spPr>
          <a:xfrm>
            <a:off x="14289286"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a:off x="14289286"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42" name="Google Shape;242;p11"/>
          <p:cNvSpPr/>
          <p:nvPr/>
        </p:nvSpPr>
        <p:spPr>
          <a:xfrm>
            <a:off x="18760245"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p11"/>
          <p:cNvPicPr preferRelativeResize="0"/>
          <p:nvPr/>
        </p:nvPicPr>
        <p:blipFill rotWithShape="1">
          <a:blip r:embed="rId10">
            <a:alphaModFix/>
          </a:blip>
          <a:srcRect b="0" l="0" r="0" t="0"/>
          <a:stretch/>
        </p:blipFill>
        <p:spPr>
          <a:xfrm>
            <a:off x="18760245" y="6858000"/>
            <a:ext cx="808759" cy="1016000"/>
          </a:xfrm>
          <a:prstGeom prst="rect">
            <a:avLst/>
          </a:prstGeom>
          <a:noFill/>
          <a:ln>
            <a:noFill/>
          </a:ln>
        </p:spPr>
      </p:pic>
      <p:sp>
        <p:nvSpPr>
          <p:cNvPr id="244" name="Google Shape;244;p11"/>
          <p:cNvSpPr/>
          <p:nvPr/>
        </p:nvSpPr>
        <p:spPr>
          <a:xfrm>
            <a:off x="18760245"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a:off x="18760245"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50" name="Shape 250"/>
        <p:cNvGrpSpPr/>
        <p:nvPr/>
      </p:nvGrpSpPr>
      <p:grpSpPr>
        <a:xfrm>
          <a:off x="0" y="0"/>
          <a:ext cx="0" cy="0"/>
          <a:chOff x="0" y="0"/>
          <a:chExt cx="0" cy="0"/>
        </a:xfrm>
      </p:grpSpPr>
      <p:pic>
        <p:nvPicPr>
          <p:cNvPr descr=" " id="251" name="Google Shape;251;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52" name="Google Shape;252;p12"/>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253" name="Google Shape;253;p12"/>
          <p:cNvPicPr preferRelativeResize="0"/>
          <p:nvPr/>
        </p:nvPicPr>
        <p:blipFill rotWithShape="1">
          <a:blip r:embed="rId5">
            <a:alphaModFix/>
          </a:blip>
          <a:srcRect b="0" l="0" r="0" t="0"/>
          <a:stretch/>
        </p:blipFill>
        <p:spPr>
          <a:xfrm>
            <a:off x="2807051" y="8178800"/>
            <a:ext cx="21579997" cy="5537200"/>
          </a:xfrm>
          <a:prstGeom prst="rect">
            <a:avLst/>
          </a:prstGeom>
          <a:noFill/>
          <a:ln>
            <a:noFill/>
          </a:ln>
        </p:spPr>
      </p:pic>
      <p:pic>
        <p:nvPicPr>
          <p:cNvPr descr=" " id="254" name="Google Shape;254;p12"/>
          <p:cNvPicPr preferRelativeResize="0"/>
          <p:nvPr/>
        </p:nvPicPr>
        <p:blipFill rotWithShape="1">
          <a:blip r:embed="rId6">
            <a:alphaModFix/>
          </a:blip>
          <a:srcRect b="0" l="0" r="0" t="0"/>
          <a:stretch/>
        </p:blipFill>
        <p:spPr>
          <a:xfrm>
            <a:off x="0" y="0"/>
            <a:ext cx="6601411" cy="12870247"/>
          </a:xfrm>
          <a:prstGeom prst="rect">
            <a:avLst/>
          </a:prstGeom>
          <a:noFill/>
          <a:ln>
            <a:noFill/>
          </a:ln>
        </p:spPr>
      </p:pic>
      <p:sp>
        <p:nvSpPr>
          <p:cNvPr id="255" name="Google Shape;25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p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57" name="Google Shape;257;p12"/>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58" name="Google Shape;258;p12"/>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59" name="Google Shape;259;p12"/>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60" name="Google Shape;260;p12"/>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61" name="Google Shape;261;p12"/>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62" name="Google Shape;262;p12"/>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63" name="Google Shape;263;p12"/>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64" name="Google Shape;264;p12"/>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65" name="Google Shape;265;p12"/>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66" name="Google Shape;266;p12"/>
          <p:cNvSpPr/>
          <p:nvPr/>
        </p:nvSpPr>
        <p:spPr>
          <a:xfrm>
            <a:off x="9996149" y="41021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67" name="Google Shape;267;p12"/>
          <p:cNvSpPr/>
          <p:nvPr/>
        </p:nvSpPr>
        <p:spPr>
          <a:xfrm>
            <a:off x="12663483" y="41021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68" name="Google Shape;268;p12"/>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69" name="Google Shape;269;p12"/>
          <p:cNvSpPr/>
          <p:nvPr/>
        </p:nvSpPr>
        <p:spPr>
          <a:xfrm>
            <a:off x="12917514" y="75184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70" name="Google Shape;270;p12"/>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71" name="Google Shape;271;p12"/>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72" name="Google Shape;272;p12"/>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73" name="Google Shape;273;p12"/>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74" name="Google Shape;274;p12"/>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75" name="Google Shape;275;p12"/>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76" name="Google Shape;276;p12"/>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77" name="Google Shape;277;p12"/>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78" name="Google Shape;278;p12"/>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2"/>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2"/>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2"/>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82" name="Google Shape;282;p12"/>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3" name="Google Shape;283;p12"/>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2"/>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2"/>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2"/>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87" name="Google Shape;287;p12"/>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8" name="Google Shape;288;p12"/>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2"/>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2"/>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2"/>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292" name="Google Shape;292;p12"/>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3" name="Google Shape;293;p12"/>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2"/>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2"/>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2"/>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297" name="Google Shape;297;p12"/>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02" name="Shape 302"/>
        <p:cNvGrpSpPr/>
        <p:nvPr/>
      </p:nvGrpSpPr>
      <p:grpSpPr>
        <a:xfrm>
          <a:off x="0" y="0"/>
          <a:ext cx="0" cy="0"/>
          <a:chOff x="0" y="0"/>
          <a:chExt cx="0" cy="0"/>
        </a:xfrm>
      </p:grpSpPr>
      <p:pic>
        <p:nvPicPr>
          <p:cNvPr descr=" " id="303" name="Google Shape;303;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4" name="Google Shape;304;p13"/>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305" name="Google Shape;305;p13"/>
          <p:cNvPicPr preferRelativeResize="0"/>
          <p:nvPr/>
        </p:nvPicPr>
        <p:blipFill rotWithShape="1">
          <a:blip r:embed="rId5">
            <a:alphaModFix/>
          </a:blip>
          <a:srcRect b="0" l="0" r="0" t="0"/>
          <a:stretch/>
        </p:blipFill>
        <p:spPr>
          <a:xfrm>
            <a:off x="0" y="6799312"/>
            <a:ext cx="13770068" cy="6916688"/>
          </a:xfrm>
          <a:prstGeom prst="rect">
            <a:avLst/>
          </a:prstGeom>
          <a:noFill/>
          <a:ln>
            <a:noFill/>
          </a:ln>
        </p:spPr>
      </p:pic>
      <p:pic>
        <p:nvPicPr>
          <p:cNvPr descr=" " id="306" name="Google Shape;306;p13"/>
          <p:cNvPicPr preferRelativeResize="0"/>
          <p:nvPr/>
        </p:nvPicPr>
        <p:blipFill rotWithShape="1">
          <a:blip r:embed="rId6">
            <a:alphaModFix/>
          </a:blip>
          <a:srcRect b="0" l="0" r="0" t="0"/>
          <a:stretch/>
        </p:blipFill>
        <p:spPr>
          <a:xfrm>
            <a:off x="14119917" y="0"/>
            <a:ext cx="10267131" cy="8221811"/>
          </a:xfrm>
          <a:prstGeom prst="rect">
            <a:avLst/>
          </a:prstGeom>
          <a:noFill/>
          <a:ln>
            <a:noFill/>
          </a:ln>
        </p:spPr>
      </p:pic>
      <p:sp>
        <p:nvSpPr>
          <p:cNvPr id="307" name="Google Shape;307;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09" name="Google Shape;309;p13"/>
          <p:cNvPicPr preferRelativeResize="0"/>
          <p:nvPr/>
        </p:nvPicPr>
        <p:blipFill rotWithShape="1">
          <a:blip r:embed="rId8">
            <a:alphaModFix/>
          </a:blip>
          <a:srcRect b="0" l="0" r="0" t="0"/>
          <a:stretch/>
        </p:blipFill>
        <p:spPr>
          <a:xfrm>
            <a:off x="609676" y="1397000"/>
            <a:ext cx="6084060" cy="10922000"/>
          </a:xfrm>
          <a:prstGeom prst="rect">
            <a:avLst/>
          </a:prstGeom>
          <a:noFill/>
          <a:ln>
            <a:noFill/>
          </a:ln>
        </p:spPr>
      </p:pic>
      <p:pic>
        <p:nvPicPr>
          <p:cNvPr descr=" " id="310" name="Google Shape;310;p13"/>
          <p:cNvPicPr preferRelativeResize="0"/>
          <p:nvPr/>
        </p:nvPicPr>
        <p:blipFill rotWithShape="1">
          <a:blip r:embed="rId9">
            <a:alphaModFix/>
          </a:blip>
          <a:srcRect b="0" l="0" r="0" t="0"/>
          <a:stretch/>
        </p:blipFill>
        <p:spPr>
          <a:xfrm>
            <a:off x="17286861" y="1397000"/>
            <a:ext cx="6084060" cy="10922000"/>
          </a:xfrm>
          <a:prstGeom prst="rect">
            <a:avLst/>
          </a:prstGeom>
          <a:noFill/>
          <a:ln>
            <a:noFill/>
          </a:ln>
        </p:spPr>
      </p:pic>
      <p:sp>
        <p:nvSpPr>
          <p:cNvPr id="311" name="Google Shape;311;p13"/>
          <p:cNvSpPr/>
          <p:nvPr/>
        </p:nvSpPr>
        <p:spPr>
          <a:xfrm>
            <a:off x="6753011" y="1143000"/>
            <a:ext cx="10893728"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SOME DATA</a:t>
            </a:r>
            <a:endParaRPr b="0" i="0" sz="12800" u="none" cap="none" strike="noStrike">
              <a:solidFill>
                <a:schemeClr val="dk1"/>
              </a:solidFill>
              <a:latin typeface="Calibri"/>
              <a:ea typeface="Calibri"/>
              <a:cs typeface="Calibri"/>
              <a:sym typeface="Calibri"/>
            </a:endParaRPr>
          </a:p>
        </p:txBody>
      </p:sp>
      <p:sp>
        <p:nvSpPr>
          <p:cNvPr id="312" name="Google Shape;312;p13"/>
          <p:cNvSpPr/>
          <p:nvPr/>
        </p:nvSpPr>
        <p:spPr>
          <a:xfrm>
            <a:off x="7913089"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3"/>
          <p:cNvSpPr/>
          <p:nvPr/>
        </p:nvSpPr>
        <p:spPr>
          <a:xfrm>
            <a:off x="7913089"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3"/>
          <p:cNvSpPr/>
          <p:nvPr/>
        </p:nvSpPr>
        <p:spPr>
          <a:xfrm>
            <a:off x="7913089"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3"/>
          <p:cNvSpPr/>
          <p:nvPr/>
        </p:nvSpPr>
        <p:spPr>
          <a:xfrm>
            <a:off x="7743735" y="5270500"/>
            <a:ext cx="2434471" cy="1862667"/>
          </a:xfrm>
          <a:prstGeom prst="rect">
            <a:avLst/>
          </a:prstGeom>
          <a:noFill/>
          <a:ln>
            <a:noFill/>
          </a:ln>
          <a:effectLst>
            <a:outerShdw blurRad="101600" rotWithShape="0" algn="bl" dir="8100000" dist="143684">
              <a:srgbClr val="8FB7F2"/>
            </a:outerShdw>
          </a:effectLst>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316" name="Google Shape;316;p13"/>
          <p:cNvSpPr/>
          <p:nvPr/>
        </p:nvSpPr>
        <p:spPr>
          <a:xfrm>
            <a:off x="10212076"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3"/>
          <p:cNvSpPr/>
          <p:nvPr/>
        </p:nvSpPr>
        <p:spPr>
          <a:xfrm>
            <a:off x="10212076"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18" name="Google Shape;318;p13"/>
          <p:cNvSpPr/>
          <p:nvPr/>
        </p:nvSpPr>
        <p:spPr>
          <a:xfrm>
            <a:off x="10212076"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9" name="Google Shape;319;p13"/>
          <p:cNvSpPr/>
          <p:nvPr/>
        </p:nvSpPr>
        <p:spPr>
          <a:xfrm>
            <a:off x="7913089"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3"/>
          <p:cNvSpPr/>
          <p:nvPr/>
        </p:nvSpPr>
        <p:spPr>
          <a:xfrm>
            <a:off x="7913089"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3"/>
          <p:cNvSpPr/>
          <p:nvPr/>
        </p:nvSpPr>
        <p:spPr>
          <a:xfrm>
            <a:off x="7743735" y="7924800"/>
            <a:ext cx="2536084" cy="1862667"/>
          </a:xfrm>
          <a:prstGeom prst="rect">
            <a:avLst/>
          </a:prstGeom>
          <a:noFill/>
          <a:ln>
            <a:noFill/>
          </a:ln>
          <a:effectLst>
            <a:outerShdw blurRad="101600" rotWithShape="0" algn="bl" dir="8100000" dist="143684">
              <a:srgbClr val="8FB7F2"/>
            </a:outerShdw>
          </a:effectLst>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22" name="Google Shape;322;p13"/>
          <p:cNvSpPr/>
          <p:nvPr/>
        </p:nvSpPr>
        <p:spPr>
          <a:xfrm>
            <a:off x="10313689"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3"/>
          <p:cNvSpPr/>
          <p:nvPr/>
        </p:nvSpPr>
        <p:spPr>
          <a:xfrm>
            <a:off x="10313689"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24" name="Google Shape;324;p13"/>
          <p:cNvSpPr/>
          <p:nvPr/>
        </p:nvSpPr>
        <p:spPr>
          <a:xfrm>
            <a:off x="10313689"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25" name="Google Shape;325;p13"/>
          <p:cNvSpPr/>
          <p:nvPr/>
        </p:nvSpPr>
        <p:spPr>
          <a:xfrm>
            <a:off x="7913089"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3"/>
          <p:cNvSpPr/>
          <p:nvPr/>
        </p:nvSpPr>
        <p:spPr>
          <a:xfrm>
            <a:off x="7913089"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3"/>
          <p:cNvSpPr/>
          <p:nvPr/>
        </p:nvSpPr>
        <p:spPr>
          <a:xfrm>
            <a:off x="7743735" y="10579100"/>
            <a:ext cx="2523382" cy="1862667"/>
          </a:xfrm>
          <a:prstGeom prst="rect">
            <a:avLst/>
          </a:prstGeom>
          <a:noFill/>
          <a:ln>
            <a:noFill/>
          </a:ln>
          <a:effectLst>
            <a:outerShdw blurRad="101600" rotWithShape="0" algn="bl" dir="8100000" dist="143684">
              <a:srgbClr val="8FB7F2"/>
            </a:outerShdw>
          </a:effectLst>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28" name="Google Shape;328;p13"/>
          <p:cNvSpPr/>
          <p:nvPr/>
        </p:nvSpPr>
        <p:spPr>
          <a:xfrm>
            <a:off x="10300987"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3"/>
          <p:cNvSpPr/>
          <p:nvPr/>
        </p:nvSpPr>
        <p:spPr>
          <a:xfrm>
            <a:off x="10300987"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30" name="Google Shape;330;p13"/>
          <p:cNvSpPr/>
          <p:nvPr/>
        </p:nvSpPr>
        <p:spPr>
          <a:xfrm>
            <a:off x="10300987"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35" name="Shape 335"/>
        <p:cNvGrpSpPr/>
        <p:nvPr/>
      </p:nvGrpSpPr>
      <p:grpSpPr>
        <a:xfrm>
          <a:off x="0" y="0"/>
          <a:ext cx="0" cy="0"/>
          <a:chOff x="0" y="0"/>
          <a:chExt cx="0" cy="0"/>
        </a:xfrm>
      </p:grpSpPr>
      <p:pic>
        <p:nvPicPr>
          <p:cNvPr descr=" " id="336" name="Google Shape;336;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37" name="Google Shape;337;p14"/>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338" name="Google Shape;338;p14"/>
          <p:cNvPicPr preferRelativeResize="0"/>
          <p:nvPr/>
        </p:nvPicPr>
        <p:blipFill rotWithShape="1">
          <a:blip r:embed="rId5">
            <a:alphaModFix/>
          </a:blip>
          <a:srcRect b="0" l="0" r="0" t="0"/>
          <a:stretch/>
        </p:blipFill>
        <p:spPr>
          <a:xfrm>
            <a:off x="12591456" y="4230365"/>
            <a:ext cx="11795592" cy="9485635"/>
          </a:xfrm>
          <a:prstGeom prst="rect">
            <a:avLst/>
          </a:prstGeom>
          <a:noFill/>
          <a:ln>
            <a:noFill/>
          </a:ln>
        </p:spPr>
      </p:pic>
      <p:pic>
        <p:nvPicPr>
          <p:cNvPr descr=" " id="339" name="Google Shape;339;p14"/>
          <p:cNvPicPr preferRelativeResize="0"/>
          <p:nvPr/>
        </p:nvPicPr>
        <p:blipFill rotWithShape="1">
          <a:blip r:embed="rId6">
            <a:alphaModFix/>
          </a:blip>
          <a:srcRect b="0" l="0" r="0" t="0"/>
          <a:stretch/>
        </p:blipFill>
        <p:spPr>
          <a:xfrm>
            <a:off x="0" y="0"/>
            <a:ext cx="9533813" cy="8140700"/>
          </a:xfrm>
          <a:prstGeom prst="rect">
            <a:avLst/>
          </a:prstGeom>
          <a:noFill/>
          <a:ln>
            <a:noFill/>
          </a:ln>
        </p:spPr>
      </p:pic>
      <p:sp>
        <p:nvSpPr>
          <p:cNvPr id="340" name="Google Shape;340;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1" name="Google Shape;341;p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42" name="Google Shape;342;p14"/>
          <p:cNvPicPr preferRelativeResize="0"/>
          <p:nvPr/>
        </p:nvPicPr>
        <p:blipFill rotWithShape="1">
          <a:blip r:embed="rId8">
            <a:alphaModFix/>
          </a:blip>
          <a:srcRect b="0" l="0" r="0" t="0"/>
          <a:stretch/>
        </p:blipFill>
        <p:spPr>
          <a:xfrm>
            <a:off x="1016484" y="8391947"/>
            <a:ext cx="4990924" cy="5192291"/>
          </a:xfrm>
          <a:prstGeom prst="rect">
            <a:avLst/>
          </a:prstGeom>
          <a:noFill/>
          <a:ln>
            <a:noFill/>
          </a:ln>
        </p:spPr>
      </p:pic>
      <p:sp>
        <p:nvSpPr>
          <p:cNvPr id="343" name="Google Shape;343;p14"/>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4"/>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4"/>
          <p:cNvSpPr/>
          <p:nvPr/>
        </p:nvSpPr>
        <p:spPr>
          <a:xfrm>
            <a:off x="6141218" y="3403600"/>
            <a:ext cx="13108038" cy="5588000"/>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46" name="Google Shape;346;p14"/>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47" name="Google Shape;347;p14"/>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48" name="Google Shape;348;p14"/>
          <p:cNvPicPr preferRelativeResize="0"/>
          <p:nvPr/>
        </p:nvPicPr>
        <p:blipFill rotWithShape="1">
          <a:blip r:embed="rId9">
            <a:alphaModFix/>
          </a:blip>
          <a:srcRect b="0" l="0" r="0" t="0"/>
          <a:stretch/>
        </p:blipFill>
        <p:spPr>
          <a:xfrm>
            <a:off x="19014794" y="1294333"/>
            <a:ext cx="3654575" cy="356488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53" name="Shape 353"/>
        <p:cNvGrpSpPr/>
        <p:nvPr/>
      </p:nvGrpSpPr>
      <p:grpSpPr>
        <a:xfrm>
          <a:off x="0" y="0"/>
          <a:ext cx="0" cy="0"/>
          <a:chOff x="0" y="0"/>
          <a:chExt cx="0" cy="0"/>
        </a:xfrm>
      </p:grpSpPr>
      <p:pic>
        <p:nvPicPr>
          <p:cNvPr descr=" " id="354" name="Google Shape;354;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55" name="Google Shape;355;p15"/>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356" name="Google Shape;356;p15"/>
          <p:cNvPicPr preferRelativeResize="0"/>
          <p:nvPr/>
        </p:nvPicPr>
        <p:blipFill rotWithShape="1">
          <a:blip r:embed="rId5">
            <a:alphaModFix/>
          </a:blip>
          <a:srcRect b="0" l="0" r="0" t="0"/>
          <a:stretch/>
        </p:blipFill>
        <p:spPr>
          <a:xfrm>
            <a:off x="2807051" y="8178800"/>
            <a:ext cx="21579997" cy="5537200"/>
          </a:xfrm>
          <a:prstGeom prst="rect">
            <a:avLst/>
          </a:prstGeom>
          <a:noFill/>
          <a:ln>
            <a:noFill/>
          </a:ln>
        </p:spPr>
      </p:pic>
      <p:pic>
        <p:nvPicPr>
          <p:cNvPr descr=" " id="357" name="Google Shape;357;p15"/>
          <p:cNvPicPr preferRelativeResize="0"/>
          <p:nvPr/>
        </p:nvPicPr>
        <p:blipFill rotWithShape="1">
          <a:blip r:embed="rId6">
            <a:alphaModFix/>
          </a:blip>
          <a:srcRect b="0" l="0" r="0" t="0"/>
          <a:stretch/>
        </p:blipFill>
        <p:spPr>
          <a:xfrm>
            <a:off x="0" y="0"/>
            <a:ext cx="6601411" cy="12870259"/>
          </a:xfrm>
          <a:prstGeom prst="rect">
            <a:avLst/>
          </a:prstGeom>
          <a:noFill/>
          <a:ln>
            <a:noFill/>
          </a:ln>
        </p:spPr>
      </p:pic>
      <p:sp>
        <p:nvSpPr>
          <p:cNvPr id="358" name="Google Shape;358;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9" name="Google Shape;359;p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0" name="Google Shape;360;p15"/>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5"/>
          <p:cNvSpPr/>
          <p:nvPr/>
        </p:nvSpPr>
        <p:spPr>
          <a:xfrm>
            <a:off x="3092837" y="3263900"/>
            <a:ext cx="8471959"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5"/>
          <p:cNvSpPr/>
          <p:nvPr/>
        </p:nvSpPr>
        <p:spPr>
          <a:xfrm>
            <a:off x="3092837" y="3263900"/>
            <a:ext cx="9013893"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63" name="Google Shape;363;p15"/>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5"/>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65" name="Google Shape;365;p15"/>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5"/>
          <p:cNvSpPr/>
          <p:nvPr/>
        </p:nvSpPr>
        <p:spPr>
          <a:xfrm>
            <a:off x="2718140" y="6985000"/>
            <a:ext cx="9221353"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5"/>
          <p:cNvSpPr/>
          <p:nvPr/>
        </p:nvSpPr>
        <p:spPr>
          <a:xfrm>
            <a:off x="2718140" y="6985000"/>
            <a:ext cx="9763287"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68" name="Google Shape;368;p15"/>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5"/>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70" name="Google Shape;370;p15"/>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5"/>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5"/>
          <p:cNvSpPr/>
          <p:nvPr/>
        </p:nvSpPr>
        <p:spPr>
          <a:xfrm>
            <a:off x="15724565" y="3263900"/>
            <a:ext cx="4072976"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73" name="Google Shape;373;p15"/>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5"/>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75" name="Google Shape;375;p15"/>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5"/>
          <p:cNvSpPr/>
          <p:nvPr/>
        </p:nvSpPr>
        <p:spPr>
          <a:xfrm>
            <a:off x="14454407" y="6985000"/>
            <a:ext cx="6071359"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5"/>
          <p:cNvSpPr/>
          <p:nvPr/>
        </p:nvSpPr>
        <p:spPr>
          <a:xfrm>
            <a:off x="14454407" y="6985000"/>
            <a:ext cx="6613293"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378" name="Google Shape;378;p15"/>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5"/>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84" name="Shape 384"/>
        <p:cNvGrpSpPr/>
        <p:nvPr/>
      </p:nvGrpSpPr>
      <p:grpSpPr>
        <a:xfrm>
          <a:off x="0" y="0"/>
          <a:ext cx="0" cy="0"/>
          <a:chOff x="0" y="0"/>
          <a:chExt cx="0" cy="0"/>
        </a:xfrm>
      </p:grpSpPr>
      <p:pic>
        <p:nvPicPr>
          <p:cNvPr descr=" " id="385" name="Google Shape;385;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86" name="Google Shape;386;p16"/>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387" name="Google Shape;387;p16"/>
          <p:cNvPicPr preferRelativeResize="0"/>
          <p:nvPr/>
        </p:nvPicPr>
        <p:blipFill rotWithShape="1">
          <a:blip r:embed="rId5">
            <a:alphaModFix/>
          </a:blip>
          <a:srcRect b="0" l="0" r="0" t="0"/>
          <a:stretch/>
        </p:blipFill>
        <p:spPr>
          <a:xfrm>
            <a:off x="0" y="6799312"/>
            <a:ext cx="13770068" cy="6916688"/>
          </a:xfrm>
          <a:prstGeom prst="rect">
            <a:avLst/>
          </a:prstGeom>
          <a:noFill/>
          <a:ln>
            <a:noFill/>
          </a:ln>
        </p:spPr>
      </p:pic>
      <p:pic>
        <p:nvPicPr>
          <p:cNvPr descr=" " id="388" name="Google Shape;388;p16"/>
          <p:cNvPicPr preferRelativeResize="0"/>
          <p:nvPr/>
        </p:nvPicPr>
        <p:blipFill rotWithShape="1">
          <a:blip r:embed="rId6">
            <a:alphaModFix/>
          </a:blip>
          <a:srcRect b="0" l="0" r="0" t="0"/>
          <a:stretch/>
        </p:blipFill>
        <p:spPr>
          <a:xfrm>
            <a:off x="14119917" y="0"/>
            <a:ext cx="10267131" cy="8221811"/>
          </a:xfrm>
          <a:prstGeom prst="rect">
            <a:avLst/>
          </a:prstGeom>
          <a:noFill/>
          <a:ln>
            <a:noFill/>
          </a:ln>
        </p:spPr>
      </p:pic>
      <p:sp>
        <p:nvSpPr>
          <p:cNvPr id="389" name="Google Shape;389;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0" name="Google Shape;390;p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91" name="Google Shape;391;p16"/>
          <p:cNvSpPr/>
          <p:nvPr/>
        </p:nvSpPr>
        <p:spPr>
          <a:xfrm>
            <a:off x="5800392" y="1143000"/>
            <a:ext cx="12786265"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SOME GRAPH</a:t>
            </a:r>
            <a:endParaRPr b="0" i="0" sz="12800" u="none" cap="none" strike="noStrike">
              <a:solidFill>
                <a:schemeClr val="dk1"/>
              </a:solidFill>
              <a:latin typeface="Calibri"/>
              <a:ea typeface="Calibri"/>
              <a:cs typeface="Calibri"/>
              <a:sym typeface="Calibri"/>
            </a:endParaRPr>
          </a:p>
        </p:txBody>
      </p:sp>
      <p:sp>
        <p:nvSpPr>
          <p:cNvPr id="392" name="Google Shape;392;p16"/>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6"/>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1820"/>
              <a:buFont typeface="Lato"/>
              <a:buNone/>
            </a:pPr>
            <a:r>
              <a:rPr b="0" i="0" lang="en-US" sz="1820" u="none" cap="none" strike="noStrike">
                <a:solidFill>
                  <a:srgbClr val="1A2299"/>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4" name="Google Shape;394;p16"/>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2185"/>
              <a:buFont typeface="Lato"/>
              <a:buNone/>
            </a:pPr>
            <a:r>
              <a:rPr b="0" i="0" lang="en-US" sz="2185" u="none" cap="none" strike="noStrike">
                <a:solidFill>
                  <a:srgbClr val="1A2299"/>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5" name="Google Shape;395;p16"/>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2185"/>
              <a:buFont typeface="Lato"/>
              <a:buNone/>
            </a:pPr>
            <a:r>
              <a:rPr b="0" i="0" lang="en-US" sz="2185" u="none" cap="none" strike="noStrike">
                <a:solidFill>
                  <a:srgbClr val="1A2299"/>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6" name="Google Shape;396;p16"/>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2185"/>
              <a:buFont typeface="Lato"/>
              <a:buNone/>
            </a:pPr>
            <a:r>
              <a:rPr b="0" i="0" lang="en-US" sz="2185" u="none" cap="none" strike="noStrike">
                <a:solidFill>
                  <a:srgbClr val="1A2299"/>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7" name="Google Shape;397;p16"/>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2185"/>
              <a:buFont typeface="Lato"/>
              <a:buNone/>
            </a:pPr>
            <a:r>
              <a:rPr b="0" i="0" lang="en-US" sz="2185" u="none" cap="none" strike="noStrike">
                <a:solidFill>
                  <a:srgbClr val="1A2299"/>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8" name="Google Shape;398;p16"/>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2185"/>
              <a:buFont typeface="Lato"/>
              <a:buNone/>
            </a:pPr>
            <a:r>
              <a:rPr b="0" i="0" lang="en-US" sz="2185" u="none" cap="none" strike="noStrike">
                <a:solidFill>
                  <a:srgbClr val="1A2299"/>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9" name="Google Shape;399;p16"/>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2185"/>
              <a:buFont typeface="Lato"/>
              <a:buNone/>
            </a:pPr>
            <a:r>
              <a:rPr b="0" i="0" lang="en-US" sz="2185" u="none" cap="none" strike="noStrike">
                <a:solidFill>
                  <a:srgbClr val="1A2299"/>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0" name="Google Shape;400;p16"/>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2185"/>
              <a:buFont typeface="Lato"/>
              <a:buNone/>
            </a:pPr>
            <a:r>
              <a:rPr b="0" i="0" lang="en-US" sz="2185" u="none" cap="none" strike="noStrike">
                <a:solidFill>
                  <a:srgbClr val="1A2299"/>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1" name="Google Shape;401;p16"/>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2185"/>
              <a:buFont typeface="Lato"/>
              <a:buNone/>
            </a:pPr>
            <a:r>
              <a:rPr b="0" i="0" lang="en-US" sz="2185" u="none" cap="none" strike="noStrike">
                <a:solidFill>
                  <a:srgbClr val="1A2299"/>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2" name="Google Shape;402;p16"/>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1820"/>
              <a:buFont typeface="Lato"/>
              <a:buNone/>
            </a:pPr>
            <a:r>
              <a:rPr b="0" i="0" lang="en-US" sz="1820" u="none" cap="none" strike="noStrike">
                <a:solidFill>
                  <a:srgbClr val="1A2299"/>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3" name="Google Shape;403;p16"/>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1820"/>
              <a:buFont typeface="Lato"/>
              <a:buNone/>
            </a:pPr>
            <a:r>
              <a:rPr b="0" i="0" lang="en-US" sz="1820" u="none" cap="none" strike="noStrike">
                <a:solidFill>
                  <a:srgbClr val="1A2299"/>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4" name="Google Shape;404;p16"/>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1820"/>
              <a:buFont typeface="Lato"/>
              <a:buNone/>
            </a:pPr>
            <a:r>
              <a:rPr b="0" i="0" lang="en-US" sz="1820" u="none" cap="none" strike="noStrike">
                <a:solidFill>
                  <a:srgbClr val="1A2299"/>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5" name="Google Shape;405;p16"/>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1820"/>
              <a:buFont typeface="Lato"/>
              <a:buNone/>
            </a:pPr>
            <a:r>
              <a:rPr b="0" i="0" lang="en-US" sz="1820" u="none" cap="none" strike="noStrike">
                <a:solidFill>
                  <a:srgbClr val="1A2299"/>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6" name="Google Shape;406;p16"/>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1820"/>
              <a:buFont typeface="Lato"/>
              <a:buNone/>
            </a:pPr>
            <a:r>
              <a:rPr b="0" i="0" lang="en-US" sz="1820" u="none" cap="none" strike="noStrike">
                <a:solidFill>
                  <a:srgbClr val="1A2299"/>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7" name="Google Shape;407;p16"/>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1820"/>
              <a:buFont typeface="Lato"/>
              <a:buNone/>
            </a:pPr>
            <a:r>
              <a:rPr b="0" i="0" lang="en-US" sz="1820" u="none" cap="none" strike="noStrike">
                <a:solidFill>
                  <a:srgbClr val="1A2299"/>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8" name="Google Shape;408;p16"/>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1820"/>
              <a:buFont typeface="Lato"/>
              <a:buNone/>
            </a:pPr>
            <a:r>
              <a:rPr b="0" i="0" lang="en-US" sz="1820" u="none" cap="none" strike="noStrike">
                <a:solidFill>
                  <a:srgbClr val="1A2299"/>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9" name="Google Shape;409;p16"/>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1820"/>
              <a:buFont typeface="Lato"/>
              <a:buNone/>
            </a:pPr>
            <a:r>
              <a:rPr b="0" i="0" lang="en-US" sz="1820" u="none" cap="none" strike="noStrike">
                <a:solidFill>
                  <a:srgbClr val="1A2299"/>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0" name="Google Shape;410;p16"/>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1820"/>
              <a:buFont typeface="Lato"/>
              <a:buNone/>
            </a:pPr>
            <a:r>
              <a:rPr b="0" i="0" lang="en-US" sz="1820" u="none" cap="none" strike="noStrike">
                <a:solidFill>
                  <a:srgbClr val="1A2299"/>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1" name="Google Shape;411;p16"/>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2299"/>
              </a:buClr>
              <a:buSzPts val="1820"/>
              <a:buFont typeface="Lato"/>
              <a:buNone/>
            </a:pPr>
            <a:r>
              <a:rPr b="0" i="0" lang="en-US" sz="1820" u="none" cap="none" strike="noStrike">
                <a:solidFill>
                  <a:srgbClr val="1A2299"/>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2" name="Google Shape;412;p16"/>
          <p:cNvPicPr preferRelativeResize="0"/>
          <p:nvPr/>
        </p:nvPicPr>
        <p:blipFill rotWithShape="1">
          <a:blip r:embed="rId8">
            <a:alphaModFix/>
          </a:blip>
          <a:srcRect b="0" l="0" r="0" t="0"/>
          <a:stretch/>
        </p:blipFill>
        <p:spPr>
          <a:xfrm>
            <a:off x="3368467" y="3771900"/>
            <a:ext cx="8291591" cy="5511006"/>
          </a:xfrm>
          <a:prstGeom prst="rect">
            <a:avLst/>
          </a:prstGeom>
          <a:noFill/>
          <a:ln>
            <a:noFill/>
          </a:ln>
        </p:spPr>
      </p:pic>
      <p:pic>
        <p:nvPicPr>
          <p:cNvPr descr=" " id="413" name="Google Shape;413;p16"/>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14" name="Google Shape;414;p16"/>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15" name="Google Shape;415;p16"/>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16" name="Google Shape;416;p16"/>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17" name="Google Shape;417;p16"/>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18" name="Google Shape;418;p16"/>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19" name="Google Shape;419;p16"/>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20" name="Google Shape;420;p16"/>
          <p:cNvPicPr preferRelativeResize="0"/>
          <p:nvPr/>
        </p:nvPicPr>
        <p:blipFill rotWithShape="1">
          <a:blip r:embed="rId16">
            <a:alphaModFix/>
          </a:blip>
          <a:srcRect b="0" l="0" r="0" t="0"/>
          <a:stretch/>
        </p:blipFill>
        <p:spPr>
          <a:xfrm>
            <a:off x="3355539" y="5483845"/>
            <a:ext cx="8050168" cy="2373585"/>
          </a:xfrm>
          <a:prstGeom prst="rect">
            <a:avLst/>
          </a:prstGeom>
          <a:noFill/>
          <a:ln>
            <a:noFill/>
          </a:ln>
        </p:spPr>
      </p:pic>
      <p:pic>
        <p:nvPicPr>
          <p:cNvPr descr=" " id="421" name="Google Shape;421;p16"/>
          <p:cNvPicPr preferRelativeResize="0"/>
          <p:nvPr/>
        </p:nvPicPr>
        <p:blipFill rotWithShape="1">
          <a:blip r:embed="rId17">
            <a:alphaModFix/>
          </a:blip>
          <a:srcRect b="0" l="0" r="0" t="0"/>
          <a:stretch/>
        </p:blipFill>
        <p:spPr>
          <a:xfrm>
            <a:off x="3369143" y="6359525"/>
            <a:ext cx="8044031" cy="2268538"/>
          </a:xfrm>
          <a:prstGeom prst="rect">
            <a:avLst/>
          </a:prstGeom>
          <a:noFill/>
          <a:ln>
            <a:noFill/>
          </a:ln>
        </p:spPr>
      </p:pic>
      <p:pic>
        <p:nvPicPr>
          <p:cNvPr descr=" " id="422" name="Google Shape;422;p16"/>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23" name="Google Shape;423;p16"/>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24" name="Google Shape;424;p16"/>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25" name="Google Shape;425;p16"/>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26" name="Google Shape;426;p16"/>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27" name="Google Shape;427;p16"/>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28" name="Google Shape;428;p16"/>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29" name="Google Shape;429;p16"/>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30" name="Google Shape;430;p16"/>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31" name="Google Shape;431;p16"/>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32" name="Google Shape;432;p16"/>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33" name="Google Shape;433;p16"/>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34" name="Google Shape;434;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p16"/>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37" name="Google Shape;437;p16"/>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38" name="Google Shape;438;p16"/>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6"/>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40" name="Google Shape;440;p16"/>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41" name="Google Shape;441;p16"/>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6"/>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6"/>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44" name="Google Shape;444;p16"/>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5" name="Google Shape;445;p16"/>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6"/>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6"/>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48" name="Google Shape;448;p16"/>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53" name="Shape 453"/>
        <p:cNvGrpSpPr/>
        <p:nvPr/>
      </p:nvGrpSpPr>
      <p:grpSpPr>
        <a:xfrm>
          <a:off x="0" y="0"/>
          <a:ext cx="0" cy="0"/>
          <a:chOff x="0" y="0"/>
          <a:chExt cx="0" cy="0"/>
        </a:xfrm>
      </p:grpSpPr>
      <p:pic>
        <p:nvPicPr>
          <p:cNvPr descr=" " id="454" name="Google Shape;454;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55" name="Google Shape;455;p17"/>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456" name="Google Shape;456;p17"/>
          <p:cNvPicPr preferRelativeResize="0"/>
          <p:nvPr/>
        </p:nvPicPr>
        <p:blipFill rotWithShape="1">
          <a:blip r:embed="rId5">
            <a:alphaModFix/>
          </a:blip>
          <a:srcRect b="0" l="0" r="0" t="0"/>
          <a:stretch/>
        </p:blipFill>
        <p:spPr>
          <a:xfrm>
            <a:off x="12591456" y="4230365"/>
            <a:ext cx="11795592" cy="9485635"/>
          </a:xfrm>
          <a:prstGeom prst="rect">
            <a:avLst/>
          </a:prstGeom>
          <a:noFill/>
          <a:ln>
            <a:noFill/>
          </a:ln>
        </p:spPr>
      </p:pic>
      <p:pic>
        <p:nvPicPr>
          <p:cNvPr descr=" " id="457" name="Google Shape;457;p17"/>
          <p:cNvPicPr preferRelativeResize="0"/>
          <p:nvPr/>
        </p:nvPicPr>
        <p:blipFill rotWithShape="1">
          <a:blip r:embed="rId6">
            <a:alphaModFix/>
          </a:blip>
          <a:srcRect b="0" l="0" r="0" t="0"/>
          <a:stretch/>
        </p:blipFill>
        <p:spPr>
          <a:xfrm>
            <a:off x="0" y="0"/>
            <a:ext cx="9533813" cy="8140700"/>
          </a:xfrm>
          <a:prstGeom prst="rect">
            <a:avLst/>
          </a:prstGeom>
          <a:noFill/>
          <a:ln>
            <a:noFill/>
          </a:ln>
        </p:spPr>
      </p:pic>
      <p:sp>
        <p:nvSpPr>
          <p:cNvPr id="458" name="Google Shape;45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p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0" name="Google Shape;460;p17"/>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7"/>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7"/>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63" name="Google Shape;463;p17"/>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4" name="Google Shape;464;p17"/>
          <p:cNvPicPr preferRelativeResize="0"/>
          <p:nvPr/>
        </p:nvPicPr>
        <p:blipFill rotWithShape="1">
          <a:blip r:embed="rId8">
            <a:alphaModFix/>
          </a:blip>
          <a:srcRect b="0" l="0" r="0" t="0"/>
          <a:stretch/>
        </p:blipFill>
        <p:spPr>
          <a:xfrm>
            <a:off x="254032" y="3835400"/>
            <a:ext cx="13768521" cy="8166100"/>
          </a:xfrm>
          <a:prstGeom prst="rect">
            <a:avLst/>
          </a:prstGeom>
          <a:noFill/>
          <a:ln>
            <a:noFill/>
          </a:ln>
        </p:spPr>
      </p:pic>
      <p:pic>
        <p:nvPicPr>
          <p:cNvPr descr=" " id="465" name="Google Shape;465;p17"/>
          <p:cNvPicPr preferRelativeResize="0"/>
          <p:nvPr/>
        </p:nvPicPr>
        <p:blipFill rotWithShape="1">
          <a:blip r:embed="rId9">
            <a:alphaModFix/>
          </a:blip>
          <a:srcRect b="0" l="0" r="0" t="0"/>
          <a:stretch/>
        </p:blipFill>
        <p:spPr>
          <a:xfrm>
            <a:off x="2184673" y="4178300"/>
            <a:ext cx="9894537" cy="6489700"/>
          </a:xfrm>
          <a:prstGeom prst="rect">
            <a:avLst/>
          </a:prstGeom>
          <a:noFill/>
          <a:ln>
            <a:noFill/>
          </a:ln>
        </p:spPr>
      </p:pic>
      <p:sp>
        <p:nvSpPr>
          <p:cNvPr id="466" name="Google Shape;466;p17"/>
          <p:cNvSpPr/>
          <p:nvPr/>
        </p:nvSpPr>
        <p:spPr>
          <a:xfrm>
            <a:off x="2332858" y="1219200"/>
            <a:ext cx="19721332"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PORTAL TO ADVENTURE</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71" name="Shape 471"/>
        <p:cNvGrpSpPr/>
        <p:nvPr/>
      </p:nvGrpSpPr>
      <p:grpSpPr>
        <a:xfrm>
          <a:off x="0" y="0"/>
          <a:ext cx="0" cy="0"/>
          <a:chOff x="0" y="0"/>
          <a:chExt cx="0" cy="0"/>
        </a:xfrm>
      </p:grpSpPr>
      <p:pic>
        <p:nvPicPr>
          <p:cNvPr descr=" " id="472" name="Google Shape;472;p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3" name="Google Shape;473;p18"/>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474" name="Google Shape;474;p18"/>
          <p:cNvPicPr preferRelativeResize="0"/>
          <p:nvPr/>
        </p:nvPicPr>
        <p:blipFill rotWithShape="1">
          <a:blip r:embed="rId5">
            <a:alphaModFix/>
          </a:blip>
          <a:srcRect b="0" l="0" r="0" t="0"/>
          <a:stretch/>
        </p:blipFill>
        <p:spPr>
          <a:xfrm>
            <a:off x="2807051" y="8178800"/>
            <a:ext cx="21579997" cy="5537200"/>
          </a:xfrm>
          <a:prstGeom prst="rect">
            <a:avLst/>
          </a:prstGeom>
          <a:noFill/>
          <a:ln>
            <a:noFill/>
          </a:ln>
        </p:spPr>
      </p:pic>
      <p:pic>
        <p:nvPicPr>
          <p:cNvPr descr=" " id="475" name="Google Shape;475;p18"/>
          <p:cNvPicPr preferRelativeResize="0"/>
          <p:nvPr/>
        </p:nvPicPr>
        <p:blipFill rotWithShape="1">
          <a:blip r:embed="rId6">
            <a:alphaModFix/>
          </a:blip>
          <a:srcRect b="0" l="0" r="0" t="0"/>
          <a:stretch/>
        </p:blipFill>
        <p:spPr>
          <a:xfrm>
            <a:off x="0" y="0"/>
            <a:ext cx="6601411" cy="12870259"/>
          </a:xfrm>
          <a:prstGeom prst="rect">
            <a:avLst/>
          </a:prstGeom>
          <a:noFill/>
          <a:ln>
            <a:noFill/>
          </a:ln>
        </p:spPr>
      </p:pic>
      <p:sp>
        <p:nvSpPr>
          <p:cNvPr id="476" name="Google Shape;476;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p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8" name="Google Shape;478;p18"/>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9" name="Google Shape;479;p18"/>
          <p:cNvSpPr/>
          <p:nvPr/>
        </p:nvSpPr>
        <p:spPr>
          <a:xfrm>
            <a:off x="2895962" y="1854200"/>
            <a:ext cx="13103804" cy="54186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THE FUTURE OF FANTASY</a:t>
            </a:r>
            <a:endParaRPr b="0" i="0" sz="12800" u="none" cap="none" strike="noStrike">
              <a:solidFill>
                <a:schemeClr val="dk1"/>
              </a:solidFill>
              <a:latin typeface="Calibri"/>
              <a:ea typeface="Calibri"/>
              <a:cs typeface="Calibri"/>
              <a:sym typeface="Calibri"/>
            </a:endParaRPr>
          </a:p>
        </p:txBody>
      </p:sp>
      <p:pic>
        <p:nvPicPr>
          <p:cNvPr descr=" " id="480" name="Google Shape;480;p18"/>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81" name="Google Shape;481;p18"/>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86" name="Shape 486"/>
        <p:cNvGrpSpPr/>
        <p:nvPr/>
      </p:nvGrpSpPr>
      <p:grpSpPr>
        <a:xfrm>
          <a:off x="0" y="0"/>
          <a:ext cx="0" cy="0"/>
          <a:chOff x="0" y="0"/>
          <a:chExt cx="0" cy="0"/>
        </a:xfrm>
      </p:grpSpPr>
      <p:pic>
        <p:nvPicPr>
          <p:cNvPr descr=" " id="487" name="Google Shape;487;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88" name="Google Shape;488;p19"/>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489" name="Google Shape;489;p19"/>
          <p:cNvPicPr preferRelativeResize="0"/>
          <p:nvPr/>
        </p:nvPicPr>
        <p:blipFill rotWithShape="1">
          <a:blip r:embed="rId5">
            <a:alphaModFix/>
          </a:blip>
          <a:srcRect b="0" l="0" r="0" t="0"/>
          <a:stretch/>
        </p:blipFill>
        <p:spPr>
          <a:xfrm>
            <a:off x="0" y="6799312"/>
            <a:ext cx="13770068" cy="6916688"/>
          </a:xfrm>
          <a:prstGeom prst="rect">
            <a:avLst/>
          </a:prstGeom>
          <a:noFill/>
          <a:ln>
            <a:noFill/>
          </a:ln>
        </p:spPr>
      </p:pic>
      <p:pic>
        <p:nvPicPr>
          <p:cNvPr descr=" " id="490" name="Google Shape;490;p19"/>
          <p:cNvPicPr preferRelativeResize="0"/>
          <p:nvPr/>
        </p:nvPicPr>
        <p:blipFill rotWithShape="1">
          <a:blip r:embed="rId6">
            <a:alphaModFix/>
          </a:blip>
          <a:srcRect b="0" l="0" r="0" t="0"/>
          <a:stretch/>
        </p:blipFill>
        <p:spPr>
          <a:xfrm>
            <a:off x="14119917" y="0"/>
            <a:ext cx="10267131" cy="8221811"/>
          </a:xfrm>
          <a:prstGeom prst="rect">
            <a:avLst/>
          </a:prstGeom>
          <a:noFill/>
          <a:ln>
            <a:noFill/>
          </a:ln>
        </p:spPr>
      </p:pic>
      <p:sp>
        <p:nvSpPr>
          <p:cNvPr id="491" name="Google Shape;491;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p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3" name="Google Shape;493;p19"/>
          <p:cNvSpPr/>
          <p:nvPr/>
        </p:nvSpPr>
        <p:spPr>
          <a:xfrm>
            <a:off x="12193524" y="762000"/>
            <a:ext cx="11719331" cy="127338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A GATEWAY TO A WORLD OF FANTASY AND WONDER</a:t>
            </a:r>
            <a:endParaRPr b="0" i="0" sz="12800" u="none" cap="none" strike="noStrike">
              <a:solidFill>
                <a:schemeClr val="dk1"/>
              </a:solidFill>
              <a:latin typeface="Calibri"/>
              <a:ea typeface="Calibri"/>
              <a:cs typeface="Calibri"/>
              <a:sym typeface="Calibri"/>
            </a:endParaRPr>
          </a:p>
        </p:txBody>
      </p:sp>
      <p:pic>
        <p:nvPicPr>
          <p:cNvPr descr=" " id="494" name="Google Shape;494;p19"/>
          <p:cNvPicPr preferRelativeResize="0"/>
          <p:nvPr/>
        </p:nvPicPr>
        <p:blipFill rotWithShape="1">
          <a:blip r:embed="rId8">
            <a:alphaModFix/>
          </a:blip>
          <a:srcRect b="0" l="0" r="0" t="0"/>
          <a:stretch/>
        </p:blipFill>
        <p:spPr>
          <a:xfrm>
            <a:off x="2400600" y="749300"/>
            <a:ext cx="8573572" cy="12331700"/>
          </a:xfrm>
          <a:prstGeom prst="rect">
            <a:avLst/>
          </a:prstGeom>
          <a:noFill/>
          <a:ln>
            <a:noFill/>
          </a:ln>
        </p:spPr>
      </p:pic>
      <p:pic>
        <p:nvPicPr>
          <p:cNvPr descr=" " id="495" name="Google Shape;495;p19"/>
          <p:cNvPicPr preferRelativeResize="0"/>
          <p:nvPr/>
        </p:nvPicPr>
        <p:blipFill rotWithShape="1">
          <a:blip r:embed="rId9">
            <a:alphaModFix/>
          </a:blip>
          <a:srcRect b="0" l="0" r="0" t="0"/>
          <a:stretch/>
        </p:blipFill>
        <p:spPr>
          <a:xfrm>
            <a:off x="2895962" y="1803400"/>
            <a:ext cx="7582848" cy="1023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4" name="Shape 34"/>
        <p:cNvGrpSpPr/>
        <p:nvPr/>
      </p:nvGrpSpPr>
      <p:grpSpPr>
        <a:xfrm>
          <a:off x="0" y="0"/>
          <a:ext cx="0" cy="0"/>
          <a:chOff x="0" y="0"/>
          <a:chExt cx="0" cy="0"/>
        </a:xfrm>
      </p:grpSpPr>
      <p:pic>
        <p:nvPicPr>
          <p:cNvPr descr=" " id="35" name="Google Shape;35;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 name="Google Shape;36;p2"/>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37" name="Google Shape;37;p2"/>
          <p:cNvPicPr preferRelativeResize="0"/>
          <p:nvPr/>
        </p:nvPicPr>
        <p:blipFill rotWithShape="1">
          <a:blip r:embed="rId5">
            <a:alphaModFix/>
          </a:blip>
          <a:srcRect b="0" l="0" r="0" t="0"/>
          <a:stretch/>
        </p:blipFill>
        <p:spPr>
          <a:xfrm>
            <a:off x="0" y="4230383"/>
            <a:ext cx="10850595" cy="9485617"/>
          </a:xfrm>
          <a:prstGeom prst="rect">
            <a:avLst/>
          </a:prstGeom>
          <a:noFill/>
          <a:ln>
            <a:noFill/>
          </a:ln>
        </p:spPr>
      </p:pic>
      <p:pic>
        <p:nvPicPr>
          <p:cNvPr descr=" " id="38" name="Google Shape;38;p2"/>
          <p:cNvPicPr preferRelativeResize="0"/>
          <p:nvPr/>
        </p:nvPicPr>
        <p:blipFill rotWithShape="1">
          <a:blip r:embed="rId6">
            <a:alphaModFix/>
          </a:blip>
          <a:srcRect b="0" l="0" r="0" t="0"/>
          <a:stretch/>
        </p:blipFill>
        <p:spPr>
          <a:xfrm>
            <a:off x="13908238" y="0"/>
            <a:ext cx="10478810" cy="8140700"/>
          </a:xfrm>
          <a:prstGeom prst="rect">
            <a:avLst/>
          </a:prstGeom>
          <a:noFill/>
          <a:ln>
            <a:noFill/>
          </a:ln>
        </p:spPr>
      </p:pic>
      <p:sp>
        <p:nvSpPr>
          <p:cNvPr id="39" name="Google Shape;3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1" name="Google Shape;41;p2"/>
          <p:cNvSpPr/>
          <p:nvPr/>
        </p:nvSpPr>
        <p:spPr>
          <a:xfrm>
            <a:off x="8071859" y="4381500"/>
            <a:ext cx="8797966"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42" name="Google Shape;42;p2"/>
          <p:cNvSpPr/>
          <p:nvPr/>
        </p:nvSpPr>
        <p:spPr>
          <a:xfrm>
            <a:off x="5000192" y="69088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3" name="Google Shape;43;p2"/>
          <p:cNvPicPr preferRelativeResize="0"/>
          <p:nvPr/>
        </p:nvPicPr>
        <p:blipFill rotWithShape="1">
          <a:blip r:embed="rId8">
            <a:alphaModFix/>
          </a:blip>
          <a:srcRect b="0" l="0" r="0" t="0"/>
          <a:stretch/>
        </p:blipFill>
        <p:spPr>
          <a:xfrm>
            <a:off x="393749" y="457200"/>
            <a:ext cx="5144143" cy="5130800"/>
          </a:xfrm>
          <a:prstGeom prst="rect">
            <a:avLst/>
          </a:prstGeom>
          <a:noFill/>
          <a:ln>
            <a:noFill/>
          </a:ln>
        </p:spPr>
      </p:pic>
      <p:pic>
        <p:nvPicPr>
          <p:cNvPr descr=" " id="44" name="Google Shape;44;p2"/>
          <p:cNvPicPr preferRelativeResize="0"/>
          <p:nvPr/>
        </p:nvPicPr>
        <p:blipFill rotWithShape="1">
          <a:blip r:embed="rId9">
            <a:alphaModFix/>
          </a:blip>
          <a:srcRect b="0" l="0" r="0" t="0"/>
          <a:stretch/>
        </p:blipFill>
        <p:spPr>
          <a:xfrm>
            <a:off x="18158488" y="8166933"/>
            <a:ext cx="5202420" cy="523191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00" name="Shape 500"/>
        <p:cNvGrpSpPr/>
        <p:nvPr/>
      </p:nvGrpSpPr>
      <p:grpSpPr>
        <a:xfrm>
          <a:off x="0" y="0"/>
          <a:ext cx="0" cy="0"/>
          <a:chOff x="0" y="0"/>
          <a:chExt cx="0" cy="0"/>
        </a:xfrm>
      </p:grpSpPr>
      <p:pic>
        <p:nvPicPr>
          <p:cNvPr descr=" " id="501" name="Google Shape;501;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02" name="Google Shape;502;p20"/>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503" name="Google Shape;503;p20"/>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504" name="Google Shape;504;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6" name="Google Shape;506;p20"/>
          <p:cNvSpPr/>
          <p:nvPr/>
        </p:nvSpPr>
        <p:spPr>
          <a:xfrm>
            <a:off x="16029403" y="698500"/>
            <a:ext cx="7667525" cy="78570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A MAGIC PICTURE</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11" name="Shape 511"/>
        <p:cNvGrpSpPr/>
        <p:nvPr/>
      </p:nvGrpSpPr>
      <p:grpSpPr>
        <a:xfrm>
          <a:off x="0" y="0"/>
          <a:ext cx="0" cy="0"/>
          <a:chOff x="0" y="0"/>
          <a:chExt cx="0" cy="0"/>
        </a:xfrm>
      </p:grpSpPr>
      <p:pic>
        <p:nvPicPr>
          <p:cNvPr descr=" " id="512" name="Google Shape;512;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3" name="Google Shape;513;p21"/>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514" name="Google Shape;514;p21"/>
          <p:cNvPicPr preferRelativeResize="0"/>
          <p:nvPr/>
        </p:nvPicPr>
        <p:blipFill rotWithShape="1">
          <a:blip r:embed="rId5">
            <a:alphaModFix/>
          </a:blip>
          <a:srcRect b="0" l="0" r="0" t="0"/>
          <a:stretch/>
        </p:blipFill>
        <p:spPr>
          <a:xfrm>
            <a:off x="12591456" y="4230365"/>
            <a:ext cx="11795592" cy="9485635"/>
          </a:xfrm>
          <a:prstGeom prst="rect">
            <a:avLst/>
          </a:prstGeom>
          <a:noFill/>
          <a:ln>
            <a:noFill/>
          </a:ln>
        </p:spPr>
      </p:pic>
      <p:pic>
        <p:nvPicPr>
          <p:cNvPr descr=" " id="515" name="Google Shape;515;p21"/>
          <p:cNvPicPr preferRelativeResize="0"/>
          <p:nvPr/>
        </p:nvPicPr>
        <p:blipFill rotWithShape="1">
          <a:blip r:embed="rId6">
            <a:alphaModFix/>
          </a:blip>
          <a:srcRect b="0" l="0" r="0" t="0"/>
          <a:stretch/>
        </p:blipFill>
        <p:spPr>
          <a:xfrm>
            <a:off x="0" y="0"/>
            <a:ext cx="9533813" cy="8140700"/>
          </a:xfrm>
          <a:prstGeom prst="rect">
            <a:avLst/>
          </a:prstGeom>
          <a:noFill/>
          <a:ln>
            <a:noFill/>
          </a:ln>
        </p:spPr>
      </p:pic>
      <p:sp>
        <p:nvSpPr>
          <p:cNvPr id="516" name="Google Shape;516;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p2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8" name="Google Shape;518;p21"/>
          <p:cNvPicPr preferRelativeResize="0"/>
          <p:nvPr/>
        </p:nvPicPr>
        <p:blipFill rotWithShape="1">
          <a:blip r:embed="rId8">
            <a:alphaModFix/>
          </a:blip>
          <a:srcRect b="0" l="0" r="0" t="0"/>
          <a:stretch/>
        </p:blipFill>
        <p:spPr>
          <a:xfrm>
            <a:off x="15724565" y="2349500"/>
            <a:ext cx="7646356" cy="9017000"/>
          </a:xfrm>
          <a:prstGeom prst="rect">
            <a:avLst/>
          </a:prstGeom>
          <a:noFill/>
          <a:ln>
            <a:noFill/>
          </a:ln>
        </p:spPr>
      </p:pic>
      <p:sp>
        <p:nvSpPr>
          <p:cNvPr id="519" name="Google Shape;519;p21"/>
          <p:cNvSpPr/>
          <p:nvPr/>
        </p:nvSpPr>
        <p:spPr>
          <a:xfrm>
            <a:off x="121935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1"/>
          <p:cNvSpPr/>
          <p:nvPr/>
        </p:nvSpPr>
        <p:spPr>
          <a:xfrm>
            <a:off x="1219352" y="32385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1"/>
          <p:cNvSpPr/>
          <p:nvPr/>
        </p:nvSpPr>
        <p:spPr>
          <a:xfrm>
            <a:off x="1219352" y="3238500"/>
            <a:ext cx="1164312"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522" name="Google Shape;522;p21"/>
          <p:cNvSpPr/>
          <p:nvPr/>
        </p:nvSpPr>
        <p:spPr>
          <a:xfrm>
            <a:off x="2044956" y="2578100"/>
            <a:ext cx="577922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1"/>
          <p:cNvSpPr/>
          <p:nvPr/>
        </p:nvSpPr>
        <p:spPr>
          <a:xfrm>
            <a:off x="2044956" y="2578100"/>
            <a:ext cx="598244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524" name="Google Shape;524;p21"/>
          <p:cNvSpPr/>
          <p:nvPr/>
        </p:nvSpPr>
        <p:spPr>
          <a:xfrm>
            <a:off x="2044956" y="45085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25" name="Google Shape;525;p21"/>
          <p:cNvSpPr/>
          <p:nvPr/>
        </p:nvSpPr>
        <p:spPr>
          <a:xfrm>
            <a:off x="121935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1"/>
          <p:cNvSpPr/>
          <p:nvPr/>
        </p:nvSpPr>
        <p:spPr>
          <a:xfrm>
            <a:off x="1219352" y="79629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1"/>
          <p:cNvSpPr/>
          <p:nvPr/>
        </p:nvSpPr>
        <p:spPr>
          <a:xfrm>
            <a:off x="1219352" y="7962900"/>
            <a:ext cx="1532658"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528" name="Google Shape;528;p21"/>
          <p:cNvSpPr/>
          <p:nvPr/>
        </p:nvSpPr>
        <p:spPr>
          <a:xfrm>
            <a:off x="2413302" y="6997700"/>
            <a:ext cx="541087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1"/>
          <p:cNvSpPr/>
          <p:nvPr/>
        </p:nvSpPr>
        <p:spPr>
          <a:xfrm>
            <a:off x="2413302" y="6997700"/>
            <a:ext cx="561410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530" name="Google Shape;530;p21"/>
          <p:cNvSpPr/>
          <p:nvPr/>
        </p:nvSpPr>
        <p:spPr>
          <a:xfrm>
            <a:off x="2413302" y="89281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31" name="Google Shape;531;p21"/>
          <p:cNvSpPr/>
          <p:nvPr/>
        </p:nvSpPr>
        <p:spPr>
          <a:xfrm>
            <a:off x="8725991"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1"/>
          <p:cNvSpPr/>
          <p:nvPr/>
        </p:nvSpPr>
        <p:spPr>
          <a:xfrm>
            <a:off x="8725991" y="79629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1"/>
          <p:cNvSpPr/>
          <p:nvPr/>
        </p:nvSpPr>
        <p:spPr>
          <a:xfrm>
            <a:off x="8725991" y="7962900"/>
            <a:ext cx="1646973"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534" name="Google Shape;534;p21"/>
          <p:cNvSpPr/>
          <p:nvPr/>
        </p:nvSpPr>
        <p:spPr>
          <a:xfrm>
            <a:off x="10034254" y="6997700"/>
            <a:ext cx="5296562"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1"/>
          <p:cNvSpPr/>
          <p:nvPr/>
        </p:nvSpPr>
        <p:spPr>
          <a:xfrm>
            <a:off x="10034254" y="6997700"/>
            <a:ext cx="5499787"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536" name="Google Shape;536;p21"/>
          <p:cNvSpPr/>
          <p:nvPr/>
        </p:nvSpPr>
        <p:spPr>
          <a:xfrm>
            <a:off x="10034254" y="8928100"/>
            <a:ext cx="543204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7" name="Google Shape;537;p21"/>
          <p:cNvSpPr/>
          <p:nvPr/>
        </p:nvSpPr>
        <p:spPr>
          <a:xfrm>
            <a:off x="8725991"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1"/>
          <p:cNvSpPr/>
          <p:nvPr/>
        </p:nvSpPr>
        <p:spPr>
          <a:xfrm>
            <a:off x="8725991" y="32385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1"/>
          <p:cNvSpPr/>
          <p:nvPr/>
        </p:nvSpPr>
        <p:spPr>
          <a:xfrm>
            <a:off x="8725991" y="3238500"/>
            <a:ext cx="1481852"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540" name="Google Shape;540;p21"/>
          <p:cNvSpPr/>
          <p:nvPr/>
        </p:nvSpPr>
        <p:spPr>
          <a:xfrm>
            <a:off x="9869133" y="2578100"/>
            <a:ext cx="5461683"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1"/>
          <p:cNvSpPr/>
          <p:nvPr/>
        </p:nvSpPr>
        <p:spPr>
          <a:xfrm>
            <a:off x="9869133" y="2578100"/>
            <a:ext cx="566490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542" name="Google Shape;542;p21"/>
          <p:cNvSpPr/>
          <p:nvPr/>
        </p:nvSpPr>
        <p:spPr>
          <a:xfrm>
            <a:off x="9869133" y="4508500"/>
            <a:ext cx="559716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47" name="Shape 547"/>
        <p:cNvGrpSpPr/>
        <p:nvPr/>
      </p:nvGrpSpPr>
      <p:grpSpPr>
        <a:xfrm>
          <a:off x="0" y="0"/>
          <a:ext cx="0" cy="0"/>
          <a:chOff x="0" y="0"/>
          <a:chExt cx="0" cy="0"/>
        </a:xfrm>
      </p:grpSpPr>
      <p:pic>
        <p:nvPicPr>
          <p:cNvPr descr=" " id="548" name="Google Shape;548;p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49" name="Google Shape;549;p22"/>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550" name="Google Shape;550;p22"/>
          <p:cNvPicPr preferRelativeResize="0"/>
          <p:nvPr/>
        </p:nvPicPr>
        <p:blipFill rotWithShape="1">
          <a:blip r:embed="rId5">
            <a:alphaModFix/>
          </a:blip>
          <a:srcRect b="0" l="0" r="0" t="0"/>
          <a:stretch/>
        </p:blipFill>
        <p:spPr>
          <a:xfrm>
            <a:off x="0" y="7708900"/>
            <a:ext cx="18201375" cy="6007100"/>
          </a:xfrm>
          <a:prstGeom prst="rect">
            <a:avLst/>
          </a:prstGeom>
          <a:noFill/>
          <a:ln>
            <a:noFill/>
          </a:ln>
        </p:spPr>
      </p:pic>
      <p:pic>
        <p:nvPicPr>
          <p:cNvPr descr=" " id="551" name="Google Shape;551;p22"/>
          <p:cNvPicPr preferRelativeResize="0"/>
          <p:nvPr/>
        </p:nvPicPr>
        <p:blipFill rotWithShape="1">
          <a:blip r:embed="rId6">
            <a:alphaModFix/>
          </a:blip>
          <a:srcRect b="0" l="0" r="0" t="0"/>
          <a:stretch/>
        </p:blipFill>
        <p:spPr>
          <a:xfrm>
            <a:off x="16820316" y="0"/>
            <a:ext cx="7566732" cy="12870259"/>
          </a:xfrm>
          <a:prstGeom prst="rect">
            <a:avLst/>
          </a:prstGeom>
          <a:noFill/>
          <a:ln>
            <a:noFill/>
          </a:ln>
        </p:spPr>
      </p:pic>
      <p:sp>
        <p:nvSpPr>
          <p:cNvPr id="552" name="Google Shape;55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54" name="Google Shape;554;p22"/>
          <p:cNvPicPr preferRelativeResize="0"/>
          <p:nvPr/>
        </p:nvPicPr>
        <p:blipFill rotWithShape="1">
          <a:blip r:embed="rId8">
            <a:alphaModFix/>
          </a:blip>
          <a:srcRect b="0" l="0" r="0" t="0"/>
          <a:stretch/>
        </p:blipFill>
        <p:spPr>
          <a:xfrm>
            <a:off x="355644" y="2933700"/>
            <a:ext cx="14632229" cy="8013700"/>
          </a:xfrm>
          <a:prstGeom prst="rect">
            <a:avLst/>
          </a:prstGeom>
          <a:noFill/>
          <a:ln>
            <a:noFill/>
          </a:ln>
        </p:spPr>
      </p:pic>
      <p:sp>
        <p:nvSpPr>
          <p:cNvPr id="555" name="Google Shape;555;p22"/>
          <p:cNvSpPr/>
          <p:nvPr/>
        </p:nvSpPr>
        <p:spPr>
          <a:xfrm>
            <a:off x="4288903" y="10972800"/>
            <a:ext cx="15809243"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FANTASY REALM</a:t>
            </a:r>
            <a:endParaRPr b="0" i="0" sz="12800" u="none" cap="none" strike="noStrike">
              <a:solidFill>
                <a:schemeClr val="dk1"/>
              </a:solidFill>
              <a:latin typeface="Calibri"/>
              <a:ea typeface="Calibri"/>
              <a:cs typeface="Calibri"/>
              <a:sym typeface="Calibri"/>
            </a:endParaRPr>
          </a:p>
        </p:txBody>
      </p:sp>
      <p:sp>
        <p:nvSpPr>
          <p:cNvPr id="556" name="Google Shape;556;p22"/>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2"/>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2"/>
          <p:cNvSpPr/>
          <p:nvPr/>
        </p:nvSpPr>
        <p:spPr>
          <a:xfrm>
            <a:off x="15724565" y="1562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559" name="Google Shape;559;p22"/>
          <p:cNvSpPr/>
          <p:nvPr/>
        </p:nvSpPr>
        <p:spPr>
          <a:xfrm>
            <a:off x="15724565" y="2578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60" name="Google Shape;560;p22"/>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2"/>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2"/>
          <p:cNvSpPr/>
          <p:nvPr/>
        </p:nvSpPr>
        <p:spPr>
          <a:xfrm>
            <a:off x="15724565" y="4864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563" name="Google Shape;563;p22"/>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64" name="Google Shape;564;p22"/>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2"/>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2"/>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567" name="Google Shape;567;p22"/>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72" name="Shape 572"/>
        <p:cNvGrpSpPr/>
        <p:nvPr/>
      </p:nvGrpSpPr>
      <p:grpSpPr>
        <a:xfrm>
          <a:off x="0" y="0"/>
          <a:ext cx="0" cy="0"/>
          <a:chOff x="0" y="0"/>
          <a:chExt cx="0" cy="0"/>
        </a:xfrm>
      </p:grpSpPr>
      <p:pic>
        <p:nvPicPr>
          <p:cNvPr descr=" " id="573" name="Google Shape;573;p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74" name="Google Shape;574;p23"/>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575" name="Google Shape;575;p23"/>
          <p:cNvPicPr preferRelativeResize="0"/>
          <p:nvPr/>
        </p:nvPicPr>
        <p:blipFill rotWithShape="1">
          <a:blip r:embed="rId5">
            <a:alphaModFix/>
          </a:blip>
          <a:srcRect b="0" l="0" r="0" t="0"/>
          <a:stretch/>
        </p:blipFill>
        <p:spPr>
          <a:xfrm>
            <a:off x="0" y="6799312"/>
            <a:ext cx="12911998" cy="6916688"/>
          </a:xfrm>
          <a:prstGeom prst="rect">
            <a:avLst/>
          </a:prstGeom>
          <a:noFill/>
          <a:ln>
            <a:noFill/>
          </a:ln>
        </p:spPr>
      </p:pic>
      <p:pic>
        <p:nvPicPr>
          <p:cNvPr descr=" " id="576" name="Google Shape;576;p23"/>
          <p:cNvPicPr preferRelativeResize="0"/>
          <p:nvPr/>
        </p:nvPicPr>
        <p:blipFill rotWithShape="1">
          <a:blip r:embed="rId6">
            <a:alphaModFix/>
          </a:blip>
          <a:srcRect b="0" l="0" r="0" t="0"/>
          <a:stretch/>
        </p:blipFill>
        <p:spPr>
          <a:xfrm>
            <a:off x="14119917" y="0"/>
            <a:ext cx="10267131" cy="8221811"/>
          </a:xfrm>
          <a:prstGeom prst="rect">
            <a:avLst/>
          </a:prstGeom>
          <a:noFill/>
          <a:ln>
            <a:noFill/>
          </a:ln>
        </p:spPr>
      </p:pic>
      <p:sp>
        <p:nvSpPr>
          <p:cNvPr id="577" name="Google Shape;577;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p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9" name="Google Shape;579;p23"/>
          <p:cNvSpPr/>
          <p:nvPr/>
        </p:nvSpPr>
        <p:spPr>
          <a:xfrm>
            <a:off x="1371771" y="1092200"/>
            <a:ext cx="12481427"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THE TIMELINE</a:t>
            </a:r>
            <a:endParaRPr b="0" i="0" sz="12800" u="none" cap="none" strike="noStrike">
              <a:solidFill>
                <a:schemeClr val="dk1"/>
              </a:solidFill>
              <a:latin typeface="Calibri"/>
              <a:ea typeface="Calibri"/>
              <a:cs typeface="Calibri"/>
              <a:sym typeface="Calibri"/>
            </a:endParaRPr>
          </a:p>
        </p:txBody>
      </p:sp>
      <p:pic>
        <p:nvPicPr>
          <p:cNvPr descr=" " id="580" name="Google Shape;580;p23"/>
          <p:cNvPicPr preferRelativeResize="0"/>
          <p:nvPr/>
        </p:nvPicPr>
        <p:blipFill rotWithShape="1">
          <a:blip r:embed="rId8">
            <a:alphaModFix/>
          </a:blip>
          <a:srcRect b="0" l="0" r="0" t="0"/>
          <a:stretch/>
        </p:blipFill>
        <p:spPr>
          <a:xfrm>
            <a:off x="1371771" y="4457700"/>
            <a:ext cx="21643505" cy="8153400"/>
          </a:xfrm>
          <a:prstGeom prst="rect">
            <a:avLst/>
          </a:prstGeom>
          <a:noFill/>
          <a:ln>
            <a:noFill/>
          </a:ln>
        </p:spPr>
      </p:pic>
      <p:sp>
        <p:nvSpPr>
          <p:cNvPr id="581" name="Google Shape;581;p23"/>
          <p:cNvSpPr/>
          <p:nvPr/>
        </p:nvSpPr>
        <p:spPr>
          <a:xfrm>
            <a:off x="1371771" y="7721600"/>
            <a:ext cx="18696737"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3"/>
          <p:cNvSpPr/>
          <p:nvPr/>
        </p:nvSpPr>
        <p:spPr>
          <a:xfrm>
            <a:off x="1371771" y="7721600"/>
            <a:ext cx="1625803" cy="1625600"/>
          </a:xfrm>
          <a:prstGeom prst="roundRect">
            <a:avLst>
              <a:gd fmla="val 78188"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p23"/>
          <p:cNvPicPr preferRelativeResize="0"/>
          <p:nvPr/>
        </p:nvPicPr>
        <p:blipFill rotWithShape="1">
          <a:blip r:embed="rId9">
            <a:alphaModFix/>
          </a:blip>
          <a:srcRect b="0" l="0" r="0" t="0"/>
          <a:stretch/>
        </p:blipFill>
        <p:spPr>
          <a:xfrm>
            <a:off x="1676610" y="8026400"/>
            <a:ext cx="1016127" cy="1016000"/>
          </a:xfrm>
          <a:prstGeom prst="rect">
            <a:avLst/>
          </a:prstGeom>
          <a:noFill/>
          <a:ln>
            <a:noFill/>
          </a:ln>
        </p:spPr>
      </p:pic>
      <p:pic>
        <p:nvPicPr>
          <p:cNvPr descr=" " id="584" name="Google Shape;584;p23"/>
          <p:cNvPicPr preferRelativeResize="0"/>
          <p:nvPr/>
        </p:nvPicPr>
        <p:blipFill rotWithShape="1">
          <a:blip r:embed="rId10">
            <a:alphaModFix/>
          </a:blip>
          <a:srcRect b="0" l="0" r="0" t="0"/>
          <a:stretch/>
        </p:blipFill>
        <p:spPr>
          <a:xfrm>
            <a:off x="1771871" y="8169275"/>
            <a:ext cx="777972" cy="762000"/>
          </a:xfrm>
          <a:prstGeom prst="rect">
            <a:avLst/>
          </a:prstGeom>
          <a:noFill/>
          <a:ln>
            <a:noFill/>
          </a:ln>
        </p:spPr>
      </p:pic>
      <p:sp>
        <p:nvSpPr>
          <p:cNvPr id="585" name="Google Shape;585;p23"/>
          <p:cNvSpPr/>
          <p:nvPr/>
        </p:nvSpPr>
        <p:spPr>
          <a:xfrm>
            <a:off x="2997575" y="8534400"/>
            <a:ext cx="264193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p23"/>
          <p:cNvPicPr preferRelativeResize="0"/>
          <p:nvPr/>
        </p:nvPicPr>
        <p:blipFill rotWithShape="1">
          <a:blip r:embed="rId11">
            <a:alphaModFix/>
          </a:blip>
          <a:srcRect b="0" l="0" r="0" t="0"/>
          <a:stretch/>
        </p:blipFill>
        <p:spPr>
          <a:xfrm>
            <a:off x="2997575" y="8496300"/>
            <a:ext cx="2641930" cy="38100"/>
          </a:xfrm>
          <a:prstGeom prst="rect">
            <a:avLst/>
          </a:prstGeom>
          <a:noFill/>
          <a:ln>
            <a:noFill/>
          </a:ln>
        </p:spPr>
      </p:pic>
      <p:sp>
        <p:nvSpPr>
          <p:cNvPr id="587" name="Google Shape;587;p23"/>
          <p:cNvSpPr/>
          <p:nvPr/>
        </p:nvSpPr>
        <p:spPr>
          <a:xfrm>
            <a:off x="5639505" y="7721600"/>
            <a:ext cx="1625803" cy="1625600"/>
          </a:xfrm>
          <a:prstGeom prst="roundRect">
            <a:avLst>
              <a:gd fmla="val 78188"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p23"/>
          <p:cNvPicPr preferRelativeResize="0"/>
          <p:nvPr/>
        </p:nvPicPr>
        <p:blipFill rotWithShape="1">
          <a:blip r:embed="rId9">
            <a:alphaModFix/>
          </a:blip>
          <a:srcRect b="0" l="0" r="0" t="0"/>
          <a:stretch/>
        </p:blipFill>
        <p:spPr>
          <a:xfrm>
            <a:off x="5944343" y="8026400"/>
            <a:ext cx="1016127" cy="1016000"/>
          </a:xfrm>
          <a:prstGeom prst="rect">
            <a:avLst/>
          </a:prstGeom>
          <a:noFill/>
          <a:ln>
            <a:noFill/>
          </a:ln>
        </p:spPr>
      </p:pic>
      <p:pic>
        <p:nvPicPr>
          <p:cNvPr descr=" " id="589" name="Google Shape;589;p23"/>
          <p:cNvPicPr preferRelativeResize="0"/>
          <p:nvPr/>
        </p:nvPicPr>
        <p:blipFill rotWithShape="1">
          <a:blip r:embed="rId12">
            <a:alphaModFix/>
          </a:blip>
          <a:srcRect b="0" l="0" r="0" t="0"/>
          <a:stretch/>
        </p:blipFill>
        <p:spPr>
          <a:xfrm>
            <a:off x="6124944" y="8089900"/>
            <a:ext cx="654926" cy="889000"/>
          </a:xfrm>
          <a:prstGeom prst="rect">
            <a:avLst/>
          </a:prstGeom>
          <a:noFill/>
          <a:ln>
            <a:noFill/>
          </a:ln>
        </p:spPr>
      </p:pic>
      <p:sp>
        <p:nvSpPr>
          <p:cNvPr id="590" name="Google Shape;590;p23"/>
          <p:cNvSpPr/>
          <p:nvPr/>
        </p:nvSpPr>
        <p:spPr>
          <a:xfrm>
            <a:off x="7265308" y="8534400"/>
            <a:ext cx="264193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p23"/>
          <p:cNvPicPr preferRelativeResize="0"/>
          <p:nvPr/>
        </p:nvPicPr>
        <p:blipFill rotWithShape="1">
          <a:blip r:embed="rId11">
            <a:alphaModFix/>
          </a:blip>
          <a:srcRect b="0" l="0" r="0" t="0"/>
          <a:stretch/>
        </p:blipFill>
        <p:spPr>
          <a:xfrm>
            <a:off x="7265308" y="8496300"/>
            <a:ext cx="2641930" cy="38100"/>
          </a:xfrm>
          <a:prstGeom prst="rect">
            <a:avLst/>
          </a:prstGeom>
          <a:noFill/>
          <a:ln>
            <a:noFill/>
          </a:ln>
        </p:spPr>
      </p:pic>
      <p:sp>
        <p:nvSpPr>
          <p:cNvPr id="592" name="Google Shape;592;p23"/>
          <p:cNvSpPr/>
          <p:nvPr/>
        </p:nvSpPr>
        <p:spPr>
          <a:xfrm>
            <a:off x="9907238" y="7721600"/>
            <a:ext cx="1625803" cy="1625600"/>
          </a:xfrm>
          <a:prstGeom prst="roundRect">
            <a:avLst>
              <a:gd fmla="val 78188"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p23"/>
          <p:cNvPicPr preferRelativeResize="0"/>
          <p:nvPr/>
        </p:nvPicPr>
        <p:blipFill rotWithShape="1">
          <a:blip r:embed="rId9">
            <a:alphaModFix/>
          </a:blip>
          <a:srcRect b="0" l="0" r="0" t="0"/>
          <a:stretch/>
        </p:blipFill>
        <p:spPr>
          <a:xfrm>
            <a:off x="10212076" y="8026400"/>
            <a:ext cx="1016127" cy="1016000"/>
          </a:xfrm>
          <a:prstGeom prst="rect">
            <a:avLst/>
          </a:prstGeom>
          <a:noFill/>
          <a:ln>
            <a:noFill/>
          </a:ln>
        </p:spPr>
      </p:pic>
      <p:pic>
        <p:nvPicPr>
          <p:cNvPr descr=" " id="594" name="Google Shape;594;p23"/>
          <p:cNvPicPr preferRelativeResize="0"/>
          <p:nvPr/>
        </p:nvPicPr>
        <p:blipFill rotWithShape="1">
          <a:blip r:embed="rId13">
            <a:alphaModFix/>
          </a:blip>
          <a:srcRect b="0" l="0" r="0" t="0"/>
          <a:stretch/>
        </p:blipFill>
        <p:spPr>
          <a:xfrm>
            <a:off x="10309357" y="8145512"/>
            <a:ext cx="821569" cy="777825"/>
          </a:xfrm>
          <a:prstGeom prst="rect">
            <a:avLst/>
          </a:prstGeom>
          <a:noFill/>
          <a:ln>
            <a:noFill/>
          </a:ln>
        </p:spPr>
      </p:pic>
      <p:sp>
        <p:nvSpPr>
          <p:cNvPr id="595" name="Google Shape;595;p23"/>
          <p:cNvSpPr/>
          <p:nvPr/>
        </p:nvSpPr>
        <p:spPr>
          <a:xfrm>
            <a:off x="11533041" y="8534400"/>
            <a:ext cx="264193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p23"/>
          <p:cNvPicPr preferRelativeResize="0"/>
          <p:nvPr/>
        </p:nvPicPr>
        <p:blipFill rotWithShape="1">
          <a:blip r:embed="rId11">
            <a:alphaModFix/>
          </a:blip>
          <a:srcRect b="0" l="0" r="0" t="0"/>
          <a:stretch/>
        </p:blipFill>
        <p:spPr>
          <a:xfrm>
            <a:off x="11533041" y="8496300"/>
            <a:ext cx="2641930" cy="38100"/>
          </a:xfrm>
          <a:prstGeom prst="rect">
            <a:avLst/>
          </a:prstGeom>
          <a:noFill/>
          <a:ln>
            <a:noFill/>
          </a:ln>
        </p:spPr>
      </p:pic>
      <p:sp>
        <p:nvSpPr>
          <p:cNvPr id="597" name="Google Shape;597;p23"/>
          <p:cNvSpPr/>
          <p:nvPr/>
        </p:nvSpPr>
        <p:spPr>
          <a:xfrm>
            <a:off x="14174972" y="7721600"/>
            <a:ext cx="1625803" cy="1625600"/>
          </a:xfrm>
          <a:prstGeom prst="roundRect">
            <a:avLst>
              <a:gd fmla="val 78188"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p23"/>
          <p:cNvPicPr preferRelativeResize="0"/>
          <p:nvPr/>
        </p:nvPicPr>
        <p:blipFill rotWithShape="1">
          <a:blip r:embed="rId9">
            <a:alphaModFix/>
          </a:blip>
          <a:srcRect b="0" l="0" r="0" t="0"/>
          <a:stretch/>
        </p:blipFill>
        <p:spPr>
          <a:xfrm>
            <a:off x="14479810" y="8026400"/>
            <a:ext cx="1016127" cy="1016000"/>
          </a:xfrm>
          <a:prstGeom prst="rect">
            <a:avLst/>
          </a:prstGeom>
          <a:noFill/>
          <a:ln>
            <a:noFill/>
          </a:ln>
        </p:spPr>
      </p:pic>
      <p:pic>
        <p:nvPicPr>
          <p:cNvPr descr=" " id="599" name="Google Shape;599;p23"/>
          <p:cNvPicPr preferRelativeResize="0"/>
          <p:nvPr/>
        </p:nvPicPr>
        <p:blipFill rotWithShape="1">
          <a:blip r:embed="rId14">
            <a:alphaModFix/>
          </a:blip>
          <a:srcRect b="0" l="0" r="0" t="0"/>
          <a:stretch/>
        </p:blipFill>
        <p:spPr>
          <a:xfrm>
            <a:off x="14630641" y="8177213"/>
            <a:ext cx="714464" cy="714375"/>
          </a:xfrm>
          <a:prstGeom prst="rect">
            <a:avLst/>
          </a:prstGeom>
          <a:noFill/>
          <a:ln>
            <a:noFill/>
          </a:ln>
        </p:spPr>
      </p:pic>
      <p:sp>
        <p:nvSpPr>
          <p:cNvPr id="600" name="Google Shape;600;p23"/>
          <p:cNvSpPr/>
          <p:nvPr/>
        </p:nvSpPr>
        <p:spPr>
          <a:xfrm>
            <a:off x="15800775" y="8534400"/>
            <a:ext cx="264193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p23"/>
          <p:cNvPicPr preferRelativeResize="0"/>
          <p:nvPr/>
        </p:nvPicPr>
        <p:blipFill rotWithShape="1">
          <a:blip r:embed="rId11">
            <a:alphaModFix/>
          </a:blip>
          <a:srcRect b="0" l="0" r="0" t="0"/>
          <a:stretch/>
        </p:blipFill>
        <p:spPr>
          <a:xfrm>
            <a:off x="15800775" y="8496300"/>
            <a:ext cx="2641930" cy="38100"/>
          </a:xfrm>
          <a:prstGeom prst="rect">
            <a:avLst/>
          </a:prstGeom>
          <a:noFill/>
          <a:ln>
            <a:noFill/>
          </a:ln>
        </p:spPr>
      </p:pic>
      <p:sp>
        <p:nvSpPr>
          <p:cNvPr id="602" name="Google Shape;602;p23"/>
          <p:cNvSpPr/>
          <p:nvPr/>
        </p:nvSpPr>
        <p:spPr>
          <a:xfrm>
            <a:off x="18442705" y="7721600"/>
            <a:ext cx="1625803" cy="1625600"/>
          </a:xfrm>
          <a:prstGeom prst="roundRect">
            <a:avLst>
              <a:gd fmla="val 78188"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p23"/>
          <p:cNvPicPr preferRelativeResize="0"/>
          <p:nvPr/>
        </p:nvPicPr>
        <p:blipFill rotWithShape="1">
          <a:blip r:embed="rId9">
            <a:alphaModFix/>
          </a:blip>
          <a:srcRect b="0" l="0" r="0" t="0"/>
          <a:stretch/>
        </p:blipFill>
        <p:spPr>
          <a:xfrm>
            <a:off x="18747543" y="8026400"/>
            <a:ext cx="1016127" cy="1016000"/>
          </a:xfrm>
          <a:prstGeom prst="rect">
            <a:avLst/>
          </a:prstGeom>
          <a:noFill/>
          <a:ln>
            <a:noFill/>
          </a:ln>
        </p:spPr>
      </p:pic>
      <p:pic>
        <p:nvPicPr>
          <p:cNvPr descr=" " id="604" name="Google Shape;604;p23"/>
          <p:cNvPicPr preferRelativeResize="0"/>
          <p:nvPr/>
        </p:nvPicPr>
        <p:blipFill rotWithShape="1">
          <a:blip r:embed="rId15">
            <a:alphaModFix/>
          </a:blip>
          <a:srcRect b="0" l="0" r="0" t="0"/>
          <a:stretch/>
        </p:blipFill>
        <p:spPr>
          <a:xfrm>
            <a:off x="18858682" y="8105849"/>
            <a:ext cx="793849" cy="825426"/>
          </a:xfrm>
          <a:prstGeom prst="rect">
            <a:avLst/>
          </a:prstGeom>
          <a:noFill/>
          <a:ln>
            <a:noFill/>
          </a:ln>
        </p:spPr>
      </p:pic>
      <p:sp>
        <p:nvSpPr>
          <p:cNvPr id="605" name="Google Shape;605;p23"/>
          <p:cNvSpPr/>
          <p:nvPr/>
        </p:nvSpPr>
        <p:spPr>
          <a:xfrm>
            <a:off x="1371771" y="41592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3"/>
          <p:cNvSpPr/>
          <p:nvPr/>
        </p:nvSpPr>
        <p:spPr>
          <a:xfrm>
            <a:off x="1371771" y="41592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3"/>
          <p:cNvSpPr/>
          <p:nvPr/>
        </p:nvSpPr>
        <p:spPr>
          <a:xfrm>
            <a:off x="1371771" y="41592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3"/>
          <p:cNvSpPr/>
          <p:nvPr/>
        </p:nvSpPr>
        <p:spPr>
          <a:xfrm>
            <a:off x="1371771" y="415925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War</a:t>
            </a:r>
            <a:endParaRPr b="0" i="0" sz="3600" u="none" cap="none" strike="noStrike">
              <a:solidFill>
                <a:schemeClr val="dk1"/>
              </a:solidFill>
              <a:latin typeface="Calibri"/>
              <a:ea typeface="Calibri"/>
              <a:cs typeface="Calibri"/>
              <a:sym typeface="Calibri"/>
            </a:endParaRPr>
          </a:p>
        </p:txBody>
      </p:sp>
      <p:sp>
        <p:nvSpPr>
          <p:cNvPr id="609" name="Google Shape;609;p23"/>
          <p:cNvSpPr/>
          <p:nvPr/>
        </p:nvSpPr>
        <p:spPr>
          <a:xfrm>
            <a:off x="1371771" y="5048250"/>
            <a:ext cx="470805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610" name="Google Shape;610;p23"/>
          <p:cNvSpPr/>
          <p:nvPr/>
        </p:nvSpPr>
        <p:spPr>
          <a:xfrm>
            <a:off x="5639505" y="95821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3"/>
          <p:cNvSpPr/>
          <p:nvPr/>
        </p:nvSpPr>
        <p:spPr>
          <a:xfrm>
            <a:off x="5639505" y="95821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3"/>
          <p:cNvSpPr/>
          <p:nvPr/>
        </p:nvSpPr>
        <p:spPr>
          <a:xfrm>
            <a:off x="5639505" y="95821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3"/>
          <p:cNvSpPr/>
          <p:nvPr/>
        </p:nvSpPr>
        <p:spPr>
          <a:xfrm>
            <a:off x="5639505" y="958215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Obtain</a:t>
            </a:r>
            <a:endParaRPr b="0" i="0" sz="3600" u="none" cap="none" strike="noStrike">
              <a:solidFill>
                <a:schemeClr val="dk1"/>
              </a:solidFill>
              <a:latin typeface="Calibri"/>
              <a:ea typeface="Calibri"/>
              <a:cs typeface="Calibri"/>
              <a:sym typeface="Calibri"/>
            </a:endParaRPr>
          </a:p>
        </p:txBody>
      </p:sp>
      <p:sp>
        <p:nvSpPr>
          <p:cNvPr id="614" name="Google Shape;614;p23"/>
          <p:cNvSpPr/>
          <p:nvPr/>
        </p:nvSpPr>
        <p:spPr>
          <a:xfrm>
            <a:off x="5639505" y="10471150"/>
            <a:ext cx="470805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615" name="Google Shape;615;p23"/>
          <p:cNvSpPr/>
          <p:nvPr/>
        </p:nvSpPr>
        <p:spPr>
          <a:xfrm>
            <a:off x="9907238" y="41592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3"/>
          <p:cNvSpPr/>
          <p:nvPr/>
        </p:nvSpPr>
        <p:spPr>
          <a:xfrm>
            <a:off x="9907238" y="41592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3"/>
          <p:cNvSpPr/>
          <p:nvPr/>
        </p:nvSpPr>
        <p:spPr>
          <a:xfrm>
            <a:off x="9907238" y="41592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3"/>
          <p:cNvSpPr/>
          <p:nvPr/>
        </p:nvSpPr>
        <p:spPr>
          <a:xfrm>
            <a:off x="9907238" y="415925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Foundation</a:t>
            </a:r>
            <a:endParaRPr b="0" i="0" sz="3600" u="none" cap="none" strike="noStrike">
              <a:solidFill>
                <a:schemeClr val="dk1"/>
              </a:solidFill>
              <a:latin typeface="Calibri"/>
              <a:ea typeface="Calibri"/>
              <a:cs typeface="Calibri"/>
              <a:sym typeface="Calibri"/>
            </a:endParaRPr>
          </a:p>
        </p:txBody>
      </p:sp>
      <p:sp>
        <p:nvSpPr>
          <p:cNvPr id="619" name="Google Shape;619;p23"/>
          <p:cNvSpPr/>
          <p:nvPr/>
        </p:nvSpPr>
        <p:spPr>
          <a:xfrm>
            <a:off x="9907238" y="5048250"/>
            <a:ext cx="470805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20" name="Google Shape;620;p23"/>
          <p:cNvSpPr/>
          <p:nvPr/>
        </p:nvSpPr>
        <p:spPr>
          <a:xfrm>
            <a:off x="18442705" y="41592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3"/>
          <p:cNvSpPr/>
          <p:nvPr/>
        </p:nvSpPr>
        <p:spPr>
          <a:xfrm>
            <a:off x="18442705" y="41592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3"/>
          <p:cNvSpPr/>
          <p:nvPr/>
        </p:nvSpPr>
        <p:spPr>
          <a:xfrm>
            <a:off x="18442705" y="41592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3"/>
          <p:cNvSpPr/>
          <p:nvPr/>
        </p:nvSpPr>
        <p:spPr>
          <a:xfrm>
            <a:off x="18442705" y="415925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Festival</a:t>
            </a:r>
            <a:endParaRPr b="0" i="0" sz="3600" u="none" cap="none" strike="noStrike">
              <a:solidFill>
                <a:schemeClr val="dk1"/>
              </a:solidFill>
              <a:latin typeface="Calibri"/>
              <a:ea typeface="Calibri"/>
              <a:cs typeface="Calibri"/>
              <a:sym typeface="Calibri"/>
            </a:endParaRPr>
          </a:p>
        </p:txBody>
      </p:sp>
      <p:sp>
        <p:nvSpPr>
          <p:cNvPr id="624" name="Google Shape;624;p23"/>
          <p:cNvSpPr/>
          <p:nvPr/>
        </p:nvSpPr>
        <p:spPr>
          <a:xfrm>
            <a:off x="18442705" y="5048250"/>
            <a:ext cx="470805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625" name="Google Shape;625;p23"/>
          <p:cNvSpPr/>
          <p:nvPr/>
        </p:nvSpPr>
        <p:spPr>
          <a:xfrm>
            <a:off x="14174972" y="95821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3"/>
          <p:cNvSpPr/>
          <p:nvPr/>
        </p:nvSpPr>
        <p:spPr>
          <a:xfrm>
            <a:off x="14174972" y="95821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23"/>
          <p:cNvSpPr/>
          <p:nvPr/>
        </p:nvSpPr>
        <p:spPr>
          <a:xfrm>
            <a:off x="14174972" y="958215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3"/>
          <p:cNvSpPr/>
          <p:nvPr/>
        </p:nvSpPr>
        <p:spPr>
          <a:xfrm>
            <a:off x="14174972" y="958215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Invasion</a:t>
            </a:r>
            <a:endParaRPr b="0" i="0" sz="3600" u="none" cap="none" strike="noStrike">
              <a:solidFill>
                <a:schemeClr val="dk1"/>
              </a:solidFill>
              <a:latin typeface="Calibri"/>
              <a:ea typeface="Calibri"/>
              <a:cs typeface="Calibri"/>
              <a:sym typeface="Calibri"/>
            </a:endParaRPr>
          </a:p>
        </p:txBody>
      </p:sp>
      <p:sp>
        <p:nvSpPr>
          <p:cNvPr id="629" name="Google Shape;629;p23"/>
          <p:cNvSpPr/>
          <p:nvPr/>
        </p:nvSpPr>
        <p:spPr>
          <a:xfrm>
            <a:off x="14174972" y="10471150"/>
            <a:ext cx="470805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634" name="Shape 634"/>
        <p:cNvGrpSpPr/>
        <p:nvPr/>
      </p:nvGrpSpPr>
      <p:grpSpPr>
        <a:xfrm>
          <a:off x="0" y="0"/>
          <a:ext cx="0" cy="0"/>
          <a:chOff x="0" y="0"/>
          <a:chExt cx="0" cy="0"/>
        </a:xfrm>
      </p:grpSpPr>
      <p:pic>
        <p:nvPicPr>
          <p:cNvPr descr=" " id="635" name="Google Shape;635;p2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36" name="Google Shape;636;p24"/>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637" name="Google Shape;637;p24"/>
          <p:cNvPicPr preferRelativeResize="0"/>
          <p:nvPr/>
        </p:nvPicPr>
        <p:blipFill rotWithShape="1">
          <a:blip r:embed="rId5">
            <a:alphaModFix/>
          </a:blip>
          <a:srcRect b="0" l="0" r="0" t="0"/>
          <a:stretch/>
        </p:blipFill>
        <p:spPr>
          <a:xfrm>
            <a:off x="0" y="4230365"/>
            <a:ext cx="10850595" cy="9485635"/>
          </a:xfrm>
          <a:prstGeom prst="rect">
            <a:avLst/>
          </a:prstGeom>
          <a:noFill/>
          <a:ln>
            <a:noFill/>
          </a:ln>
        </p:spPr>
      </p:pic>
      <p:pic>
        <p:nvPicPr>
          <p:cNvPr descr=" " id="638" name="Google Shape;638;p24"/>
          <p:cNvPicPr preferRelativeResize="0"/>
          <p:nvPr/>
        </p:nvPicPr>
        <p:blipFill rotWithShape="1">
          <a:blip r:embed="rId6">
            <a:alphaModFix/>
          </a:blip>
          <a:srcRect b="0" l="0" r="0" t="0"/>
          <a:stretch/>
        </p:blipFill>
        <p:spPr>
          <a:xfrm>
            <a:off x="16169121" y="0"/>
            <a:ext cx="8217927" cy="6134100"/>
          </a:xfrm>
          <a:prstGeom prst="rect">
            <a:avLst/>
          </a:prstGeom>
          <a:noFill/>
          <a:ln>
            <a:noFill/>
          </a:ln>
        </p:spPr>
      </p:pic>
      <p:sp>
        <p:nvSpPr>
          <p:cNvPr id="639" name="Google Shape;639;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p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41" name="Google Shape;641;p24"/>
          <p:cNvSpPr/>
          <p:nvPr/>
        </p:nvSpPr>
        <p:spPr>
          <a:xfrm>
            <a:off x="4382048" y="1422400"/>
            <a:ext cx="16177589"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THE INFORMATION</a:t>
            </a:r>
            <a:endParaRPr b="0" i="0" sz="12800" u="none" cap="none" strike="noStrike">
              <a:solidFill>
                <a:schemeClr val="dk1"/>
              </a:solidFill>
              <a:latin typeface="Calibri"/>
              <a:ea typeface="Calibri"/>
              <a:cs typeface="Calibri"/>
              <a:sym typeface="Calibri"/>
            </a:endParaRPr>
          </a:p>
        </p:txBody>
      </p:sp>
      <p:sp>
        <p:nvSpPr>
          <p:cNvPr id="642" name="Google Shape;642;p24"/>
          <p:cNvSpPr/>
          <p:nvPr/>
        </p:nvSpPr>
        <p:spPr>
          <a:xfrm>
            <a:off x="1714714" y="4203700"/>
            <a:ext cx="6122165" cy="7518400"/>
          </a:xfrm>
          <a:prstGeom prst="roundRect">
            <a:avLst>
              <a:gd fmla="val 3286" name="adj"/>
            </a:avLst>
          </a:prstGeom>
          <a:solidFill>
            <a:srgbClr val="FFFFFF"/>
          </a:solidFill>
          <a:ln cap="flat" cmpd="sng" w="38100">
            <a:solidFill>
              <a:srgbClr val="1A2299"/>
            </a:solidFill>
            <a:prstDash val="solid"/>
            <a:round/>
            <a:headEnd len="sm" w="sm" type="none"/>
            <a:tailEnd len="sm" w="sm" type="none"/>
          </a:ln>
          <a:effectLst>
            <a:outerShdw blurRad="101600" rotWithShape="0" algn="bl" dir="8100000" dist="215526">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p24"/>
          <p:cNvPicPr preferRelativeResize="0"/>
          <p:nvPr/>
        </p:nvPicPr>
        <p:blipFill rotWithShape="1">
          <a:blip r:embed="rId8">
            <a:alphaModFix/>
          </a:blip>
          <a:srcRect b="0" l="0" r="0" t="0"/>
          <a:stretch/>
        </p:blipFill>
        <p:spPr>
          <a:xfrm>
            <a:off x="3964365" y="4508500"/>
            <a:ext cx="1622863" cy="1625600"/>
          </a:xfrm>
          <a:prstGeom prst="rect">
            <a:avLst/>
          </a:prstGeom>
          <a:noFill/>
          <a:ln>
            <a:noFill/>
          </a:ln>
        </p:spPr>
      </p:pic>
      <p:sp>
        <p:nvSpPr>
          <p:cNvPr id="644" name="Google Shape;644;p24"/>
          <p:cNvSpPr/>
          <p:nvPr/>
        </p:nvSpPr>
        <p:spPr>
          <a:xfrm>
            <a:off x="2121165"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4"/>
          <p:cNvSpPr/>
          <p:nvPr/>
        </p:nvSpPr>
        <p:spPr>
          <a:xfrm>
            <a:off x="2019552"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Competition</a:t>
            </a:r>
            <a:endParaRPr b="0" i="0" sz="4800" u="none" cap="none" strike="noStrike">
              <a:solidFill>
                <a:schemeClr val="dk1"/>
              </a:solidFill>
              <a:latin typeface="Calibri"/>
              <a:ea typeface="Calibri"/>
              <a:cs typeface="Calibri"/>
              <a:sym typeface="Calibri"/>
            </a:endParaRPr>
          </a:p>
        </p:txBody>
      </p:sp>
      <p:sp>
        <p:nvSpPr>
          <p:cNvPr id="646" name="Google Shape;646;p24"/>
          <p:cNvSpPr/>
          <p:nvPr/>
        </p:nvSpPr>
        <p:spPr>
          <a:xfrm>
            <a:off x="2053423"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647" name="Google Shape;647;p24"/>
          <p:cNvSpPr/>
          <p:nvPr/>
        </p:nvSpPr>
        <p:spPr>
          <a:xfrm>
            <a:off x="9132441" y="4203700"/>
            <a:ext cx="6122165" cy="7518398"/>
          </a:xfrm>
          <a:prstGeom prst="roundRect">
            <a:avLst>
              <a:gd fmla="val 3286" name="adj"/>
            </a:avLst>
          </a:prstGeom>
          <a:solidFill>
            <a:srgbClr val="FFFFFF"/>
          </a:solidFill>
          <a:ln cap="flat" cmpd="sng" w="38100">
            <a:solidFill>
              <a:srgbClr val="1A2299"/>
            </a:solidFill>
            <a:prstDash val="solid"/>
            <a:round/>
            <a:headEnd len="sm" w="sm" type="none"/>
            <a:tailEnd len="sm" w="sm" type="none"/>
          </a:ln>
          <a:effectLst>
            <a:outerShdw blurRad="101600" rotWithShape="0" algn="bl" dir="8100000" dist="215526">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p24"/>
          <p:cNvPicPr preferRelativeResize="0"/>
          <p:nvPr/>
        </p:nvPicPr>
        <p:blipFill rotWithShape="1">
          <a:blip r:embed="rId9">
            <a:alphaModFix/>
          </a:blip>
          <a:srcRect b="0" l="0" r="0" t="0"/>
          <a:stretch/>
        </p:blipFill>
        <p:spPr>
          <a:xfrm>
            <a:off x="11397538" y="4508500"/>
            <a:ext cx="1591972" cy="1625600"/>
          </a:xfrm>
          <a:prstGeom prst="rect">
            <a:avLst/>
          </a:prstGeom>
          <a:noFill/>
          <a:ln>
            <a:noFill/>
          </a:ln>
        </p:spPr>
      </p:pic>
      <p:sp>
        <p:nvSpPr>
          <p:cNvPr id="649" name="Google Shape;649;p24"/>
          <p:cNvSpPr/>
          <p:nvPr/>
        </p:nvSpPr>
        <p:spPr>
          <a:xfrm>
            <a:off x="9538892"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4"/>
          <p:cNvSpPr/>
          <p:nvPr/>
        </p:nvSpPr>
        <p:spPr>
          <a:xfrm>
            <a:off x="9437280"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Hunt</a:t>
            </a:r>
            <a:endParaRPr b="0" i="0" sz="4800" u="none" cap="none" strike="noStrike">
              <a:solidFill>
                <a:schemeClr val="dk1"/>
              </a:solidFill>
              <a:latin typeface="Calibri"/>
              <a:ea typeface="Calibri"/>
              <a:cs typeface="Calibri"/>
              <a:sym typeface="Calibri"/>
            </a:endParaRPr>
          </a:p>
        </p:txBody>
      </p:sp>
      <p:sp>
        <p:nvSpPr>
          <p:cNvPr id="651" name="Google Shape;651;p24"/>
          <p:cNvSpPr/>
          <p:nvPr/>
        </p:nvSpPr>
        <p:spPr>
          <a:xfrm>
            <a:off x="9471150"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652" name="Google Shape;652;p24"/>
          <p:cNvSpPr/>
          <p:nvPr/>
        </p:nvSpPr>
        <p:spPr>
          <a:xfrm>
            <a:off x="16550169" y="4203700"/>
            <a:ext cx="6122165" cy="7518400"/>
          </a:xfrm>
          <a:prstGeom prst="roundRect">
            <a:avLst>
              <a:gd fmla="val 3286" name="adj"/>
            </a:avLst>
          </a:prstGeom>
          <a:solidFill>
            <a:srgbClr val="FFFFFF"/>
          </a:solidFill>
          <a:ln cap="flat" cmpd="sng" w="38100">
            <a:solidFill>
              <a:srgbClr val="1A2299"/>
            </a:solidFill>
            <a:prstDash val="solid"/>
            <a:round/>
            <a:headEnd len="sm" w="sm" type="none"/>
            <a:tailEnd len="sm" w="sm" type="none"/>
          </a:ln>
          <a:effectLst>
            <a:outerShdw blurRad="101600" rotWithShape="0" algn="bl" dir="8100000" dist="215526">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p24"/>
          <p:cNvPicPr preferRelativeResize="0"/>
          <p:nvPr/>
        </p:nvPicPr>
        <p:blipFill rotWithShape="1">
          <a:blip r:embed="rId10">
            <a:alphaModFix/>
          </a:blip>
          <a:srcRect b="0" l="0" r="0" t="0"/>
          <a:stretch/>
        </p:blipFill>
        <p:spPr>
          <a:xfrm>
            <a:off x="18701494" y="4508500"/>
            <a:ext cx="1819515" cy="1625600"/>
          </a:xfrm>
          <a:prstGeom prst="rect">
            <a:avLst/>
          </a:prstGeom>
          <a:noFill/>
          <a:ln>
            <a:noFill/>
          </a:ln>
        </p:spPr>
      </p:pic>
      <p:sp>
        <p:nvSpPr>
          <p:cNvPr id="654" name="Google Shape;654;p24"/>
          <p:cNvSpPr/>
          <p:nvPr/>
        </p:nvSpPr>
        <p:spPr>
          <a:xfrm>
            <a:off x="16956619"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4"/>
          <p:cNvSpPr/>
          <p:nvPr/>
        </p:nvSpPr>
        <p:spPr>
          <a:xfrm>
            <a:off x="16855007"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656" name="Google Shape;656;p24"/>
          <p:cNvSpPr/>
          <p:nvPr/>
        </p:nvSpPr>
        <p:spPr>
          <a:xfrm>
            <a:off x="16888878"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661" name="Shape 661"/>
        <p:cNvGrpSpPr/>
        <p:nvPr/>
      </p:nvGrpSpPr>
      <p:grpSpPr>
        <a:xfrm>
          <a:off x="0" y="0"/>
          <a:ext cx="0" cy="0"/>
          <a:chOff x="0" y="0"/>
          <a:chExt cx="0" cy="0"/>
        </a:xfrm>
      </p:grpSpPr>
      <p:pic>
        <p:nvPicPr>
          <p:cNvPr descr=" " id="662" name="Google Shape;662;p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63" name="Google Shape;663;p25"/>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664" name="Google Shape;664;p25"/>
          <p:cNvPicPr preferRelativeResize="0"/>
          <p:nvPr/>
        </p:nvPicPr>
        <p:blipFill rotWithShape="1">
          <a:blip r:embed="rId5">
            <a:alphaModFix/>
          </a:blip>
          <a:srcRect b="0" l="0" r="0" t="0"/>
          <a:stretch/>
        </p:blipFill>
        <p:spPr>
          <a:xfrm>
            <a:off x="12591456" y="4230365"/>
            <a:ext cx="11795592" cy="9485635"/>
          </a:xfrm>
          <a:prstGeom prst="rect">
            <a:avLst/>
          </a:prstGeom>
          <a:noFill/>
          <a:ln>
            <a:noFill/>
          </a:ln>
        </p:spPr>
      </p:pic>
      <p:pic>
        <p:nvPicPr>
          <p:cNvPr descr=" " id="665" name="Google Shape;665;p25"/>
          <p:cNvPicPr preferRelativeResize="0"/>
          <p:nvPr/>
        </p:nvPicPr>
        <p:blipFill rotWithShape="1">
          <a:blip r:embed="rId6">
            <a:alphaModFix/>
          </a:blip>
          <a:srcRect b="0" l="0" r="0" t="0"/>
          <a:stretch/>
        </p:blipFill>
        <p:spPr>
          <a:xfrm>
            <a:off x="0" y="0"/>
            <a:ext cx="9533813" cy="8140700"/>
          </a:xfrm>
          <a:prstGeom prst="rect">
            <a:avLst/>
          </a:prstGeom>
          <a:noFill/>
          <a:ln>
            <a:noFill/>
          </a:ln>
        </p:spPr>
      </p:pic>
      <p:sp>
        <p:nvSpPr>
          <p:cNvPr id="666" name="Google Shape;666;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p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68" name="Google Shape;668;p25"/>
          <p:cNvSpPr/>
          <p:nvPr/>
        </p:nvSpPr>
        <p:spPr>
          <a:xfrm>
            <a:off x="3581848" y="711200"/>
            <a:ext cx="11478001"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OUR TEAM</a:t>
            </a:r>
            <a:endParaRPr b="0" i="0" sz="12800" u="none" cap="none" strike="noStrike">
              <a:solidFill>
                <a:schemeClr val="dk1"/>
              </a:solidFill>
              <a:latin typeface="Calibri"/>
              <a:ea typeface="Calibri"/>
              <a:cs typeface="Calibri"/>
              <a:sym typeface="Calibri"/>
            </a:endParaRPr>
          </a:p>
        </p:txBody>
      </p:sp>
      <p:sp>
        <p:nvSpPr>
          <p:cNvPr id="669" name="Google Shape;669;p25"/>
          <p:cNvSpPr/>
          <p:nvPr/>
        </p:nvSpPr>
        <p:spPr>
          <a:xfrm>
            <a:off x="2902313" y="3771900"/>
            <a:ext cx="6096762"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p25"/>
          <p:cNvPicPr preferRelativeResize="0"/>
          <p:nvPr/>
        </p:nvPicPr>
        <p:blipFill rotWithShape="1">
          <a:blip r:embed="rId8">
            <a:alphaModFix/>
          </a:blip>
          <a:srcRect b="0" l="0" r="0" t="0"/>
          <a:stretch/>
        </p:blipFill>
        <p:spPr>
          <a:xfrm>
            <a:off x="2902313" y="3771900"/>
            <a:ext cx="6096762" cy="6096000"/>
          </a:xfrm>
          <a:prstGeom prst="rect">
            <a:avLst/>
          </a:prstGeom>
          <a:noFill/>
          <a:ln>
            <a:noFill/>
          </a:ln>
        </p:spPr>
      </p:pic>
      <p:sp>
        <p:nvSpPr>
          <p:cNvPr id="671" name="Google Shape;671;p25"/>
          <p:cNvSpPr/>
          <p:nvPr/>
        </p:nvSpPr>
        <p:spPr>
          <a:xfrm>
            <a:off x="29023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5"/>
          <p:cNvSpPr/>
          <p:nvPr/>
        </p:nvSpPr>
        <p:spPr>
          <a:xfrm>
            <a:off x="29023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5"/>
          <p:cNvSpPr/>
          <p:nvPr/>
        </p:nvSpPr>
        <p:spPr>
          <a:xfrm>
            <a:off x="2800700" y="101727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674" name="Google Shape;674;p25"/>
          <p:cNvSpPr/>
          <p:nvPr/>
        </p:nvSpPr>
        <p:spPr>
          <a:xfrm>
            <a:off x="2834571" y="112395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75" name="Google Shape;675;p25"/>
          <p:cNvSpPr/>
          <p:nvPr/>
        </p:nvSpPr>
        <p:spPr>
          <a:xfrm>
            <a:off x="8503713" y="3771900"/>
            <a:ext cx="6096762"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p25"/>
          <p:cNvPicPr preferRelativeResize="0"/>
          <p:nvPr/>
        </p:nvPicPr>
        <p:blipFill rotWithShape="1">
          <a:blip r:embed="rId9">
            <a:alphaModFix/>
          </a:blip>
          <a:srcRect b="0" l="0" r="0" t="0"/>
          <a:stretch/>
        </p:blipFill>
        <p:spPr>
          <a:xfrm>
            <a:off x="8503713" y="3771900"/>
            <a:ext cx="6096762" cy="6096000"/>
          </a:xfrm>
          <a:prstGeom prst="rect">
            <a:avLst/>
          </a:prstGeom>
          <a:noFill/>
          <a:ln>
            <a:noFill/>
          </a:ln>
        </p:spPr>
      </p:pic>
      <p:sp>
        <p:nvSpPr>
          <p:cNvPr id="677" name="Google Shape;677;p25"/>
          <p:cNvSpPr/>
          <p:nvPr/>
        </p:nvSpPr>
        <p:spPr>
          <a:xfrm>
            <a:off x="85037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25"/>
          <p:cNvSpPr/>
          <p:nvPr/>
        </p:nvSpPr>
        <p:spPr>
          <a:xfrm>
            <a:off x="85037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5"/>
          <p:cNvSpPr/>
          <p:nvPr/>
        </p:nvSpPr>
        <p:spPr>
          <a:xfrm>
            <a:off x="8402100" y="101727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680" name="Google Shape;680;p25"/>
          <p:cNvSpPr/>
          <p:nvPr/>
        </p:nvSpPr>
        <p:spPr>
          <a:xfrm>
            <a:off x="8435971" y="112395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81" name="Google Shape;681;p25"/>
          <p:cNvSpPr/>
          <p:nvPr/>
        </p:nvSpPr>
        <p:spPr>
          <a:xfrm>
            <a:off x="14105113" y="3771900"/>
            <a:ext cx="6096762"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p25"/>
          <p:cNvPicPr preferRelativeResize="0"/>
          <p:nvPr/>
        </p:nvPicPr>
        <p:blipFill rotWithShape="1">
          <a:blip r:embed="rId10">
            <a:alphaModFix/>
          </a:blip>
          <a:srcRect b="0" l="0" r="0" t="0"/>
          <a:stretch/>
        </p:blipFill>
        <p:spPr>
          <a:xfrm>
            <a:off x="14105113" y="3771900"/>
            <a:ext cx="6096762" cy="6096000"/>
          </a:xfrm>
          <a:prstGeom prst="rect">
            <a:avLst/>
          </a:prstGeom>
          <a:noFill/>
          <a:ln>
            <a:noFill/>
          </a:ln>
        </p:spPr>
      </p:pic>
      <p:sp>
        <p:nvSpPr>
          <p:cNvPr id="683" name="Google Shape;683;p25"/>
          <p:cNvSpPr/>
          <p:nvPr/>
        </p:nvSpPr>
        <p:spPr>
          <a:xfrm>
            <a:off x="141051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25"/>
          <p:cNvSpPr/>
          <p:nvPr/>
        </p:nvSpPr>
        <p:spPr>
          <a:xfrm>
            <a:off x="141051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5"/>
          <p:cNvSpPr/>
          <p:nvPr/>
        </p:nvSpPr>
        <p:spPr>
          <a:xfrm>
            <a:off x="14003500" y="101727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686" name="Google Shape;686;p25"/>
          <p:cNvSpPr/>
          <p:nvPr/>
        </p:nvSpPr>
        <p:spPr>
          <a:xfrm>
            <a:off x="14037371" y="112395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691" name="Shape 691"/>
        <p:cNvGrpSpPr/>
        <p:nvPr/>
      </p:nvGrpSpPr>
      <p:grpSpPr>
        <a:xfrm>
          <a:off x="0" y="0"/>
          <a:ext cx="0" cy="0"/>
          <a:chOff x="0" y="0"/>
          <a:chExt cx="0" cy="0"/>
        </a:xfrm>
      </p:grpSpPr>
      <p:pic>
        <p:nvPicPr>
          <p:cNvPr descr=" " id="692" name="Google Shape;692;p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93" name="Google Shape;693;p26"/>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694" name="Google Shape;694;p26"/>
          <p:cNvPicPr preferRelativeResize="0"/>
          <p:nvPr/>
        </p:nvPicPr>
        <p:blipFill rotWithShape="1">
          <a:blip r:embed="rId5">
            <a:alphaModFix/>
          </a:blip>
          <a:srcRect b="0" l="0" r="0" t="0"/>
          <a:stretch/>
        </p:blipFill>
        <p:spPr>
          <a:xfrm>
            <a:off x="12591456" y="4230390"/>
            <a:ext cx="11795592" cy="9485610"/>
          </a:xfrm>
          <a:prstGeom prst="rect">
            <a:avLst/>
          </a:prstGeom>
          <a:noFill/>
          <a:ln>
            <a:noFill/>
          </a:ln>
        </p:spPr>
      </p:pic>
      <p:pic>
        <p:nvPicPr>
          <p:cNvPr descr=" " id="695" name="Google Shape;695;p26"/>
          <p:cNvPicPr preferRelativeResize="0"/>
          <p:nvPr/>
        </p:nvPicPr>
        <p:blipFill rotWithShape="1">
          <a:blip r:embed="rId6">
            <a:alphaModFix/>
          </a:blip>
          <a:srcRect b="0" l="0" r="0" t="0"/>
          <a:stretch/>
        </p:blipFill>
        <p:spPr>
          <a:xfrm>
            <a:off x="0" y="0"/>
            <a:ext cx="6886862" cy="5496099"/>
          </a:xfrm>
          <a:prstGeom prst="rect">
            <a:avLst/>
          </a:prstGeom>
          <a:noFill/>
          <a:ln>
            <a:noFill/>
          </a:ln>
        </p:spPr>
      </p:pic>
      <p:sp>
        <p:nvSpPr>
          <p:cNvPr id="696" name="Google Shape;696;p2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p2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98" name="Google Shape;698;p26"/>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26"/>
          <p:cNvSpPr/>
          <p:nvPr/>
        </p:nvSpPr>
        <p:spPr>
          <a:xfrm>
            <a:off x="10173972" y="3124200"/>
            <a:ext cx="5487086" cy="1803400"/>
          </a:xfrm>
          <a:prstGeom prst="roundRect">
            <a:avLst>
              <a:gd fmla="val 70479"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p26"/>
          <p:cNvPicPr preferRelativeResize="0"/>
          <p:nvPr/>
        </p:nvPicPr>
        <p:blipFill rotWithShape="1">
          <a:blip r:embed="rId8">
            <a:alphaModFix/>
          </a:blip>
          <a:srcRect b="0" l="0" r="0" t="0"/>
          <a:stretch/>
        </p:blipFill>
        <p:spPr>
          <a:xfrm>
            <a:off x="10478810" y="3467100"/>
            <a:ext cx="1117740" cy="1117600"/>
          </a:xfrm>
          <a:prstGeom prst="rect">
            <a:avLst/>
          </a:prstGeom>
          <a:noFill/>
          <a:ln>
            <a:noFill/>
          </a:ln>
        </p:spPr>
      </p:pic>
      <p:sp>
        <p:nvSpPr>
          <p:cNvPr id="701" name="Google Shape;701;p26"/>
          <p:cNvSpPr/>
          <p:nvPr/>
        </p:nvSpPr>
        <p:spPr>
          <a:xfrm>
            <a:off x="11799775" y="3327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26"/>
          <p:cNvSpPr/>
          <p:nvPr/>
        </p:nvSpPr>
        <p:spPr>
          <a:xfrm>
            <a:off x="11799775" y="3327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703" name="Google Shape;703;p26"/>
          <p:cNvSpPr/>
          <p:nvPr/>
        </p:nvSpPr>
        <p:spPr>
          <a:xfrm>
            <a:off x="11799775" y="4114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704" name="Google Shape;704;p26"/>
          <p:cNvSpPr/>
          <p:nvPr/>
        </p:nvSpPr>
        <p:spPr>
          <a:xfrm>
            <a:off x="787498" y="5486400"/>
            <a:ext cx="5487086" cy="1803400"/>
          </a:xfrm>
          <a:prstGeom prst="roundRect">
            <a:avLst>
              <a:gd fmla="val 70479"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p26"/>
          <p:cNvPicPr preferRelativeResize="0"/>
          <p:nvPr/>
        </p:nvPicPr>
        <p:blipFill rotWithShape="1">
          <a:blip r:embed="rId9">
            <a:alphaModFix/>
          </a:blip>
          <a:srcRect b="0" l="0" r="0" t="0"/>
          <a:stretch/>
        </p:blipFill>
        <p:spPr>
          <a:xfrm>
            <a:off x="1092337" y="5829300"/>
            <a:ext cx="1117740" cy="1117600"/>
          </a:xfrm>
          <a:prstGeom prst="rect">
            <a:avLst/>
          </a:prstGeom>
          <a:noFill/>
          <a:ln>
            <a:noFill/>
          </a:ln>
        </p:spPr>
      </p:pic>
      <p:sp>
        <p:nvSpPr>
          <p:cNvPr id="706" name="Google Shape;706;p26"/>
          <p:cNvSpPr/>
          <p:nvPr/>
        </p:nvSpPr>
        <p:spPr>
          <a:xfrm>
            <a:off x="2413302"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26"/>
          <p:cNvSpPr/>
          <p:nvPr/>
        </p:nvSpPr>
        <p:spPr>
          <a:xfrm>
            <a:off x="2413302"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708" name="Google Shape;708;p26"/>
          <p:cNvSpPr/>
          <p:nvPr/>
        </p:nvSpPr>
        <p:spPr>
          <a:xfrm>
            <a:off x="2413302"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709" name="Google Shape;709;p26"/>
          <p:cNvSpPr/>
          <p:nvPr/>
        </p:nvSpPr>
        <p:spPr>
          <a:xfrm>
            <a:off x="3835879" y="7823200"/>
            <a:ext cx="5487086" cy="1803400"/>
          </a:xfrm>
          <a:prstGeom prst="roundRect">
            <a:avLst>
              <a:gd fmla="val 70479"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p26"/>
          <p:cNvPicPr preferRelativeResize="0"/>
          <p:nvPr/>
        </p:nvPicPr>
        <p:blipFill rotWithShape="1">
          <a:blip r:embed="rId10">
            <a:alphaModFix/>
          </a:blip>
          <a:srcRect b="0" l="0" r="0" t="0"/>
          <a:stretch/>
        </p:blipFill>
        <p:spPr>
          <a:xfrm>
            <a:off x="4140718" y="8166100"/>
            <a:ext cx="1117740" cy="1117600"/>
          </a:xfrm>
          <a:prstGeom prst="rect">
            <a:avLst/>
          </a:prstGeom>
          <a:noFill/>
          <a:ln>
            <a:noFill/>
          </a:ln>
        </p:spPr>
      </p:pic>
      <p:sp>
        <p:nvSpPr>
          <p:cNvPr id="711" name="Google Shape;711;p26"/>
          <p:cNvSpPr/>
          <p:nvPr/>
        </p:nvSpPr>
        <p:spPr>
          <a:xfrm>
            <a:off x="5461683" y="8026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26"/>
          <p:cNvSpPr/>
          <p:nvPr/>
        </p:nvSpPr>
        <p:spPr>
          <a:xfrm>
            <a:off x="5461683" y="8026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713" name="Google Shape;713;p26"/>
          <p:cNvSpPr/>
          <p:nvPr/>
        </p:nvSpPr>
        <p:spPr>
          <a:xfrm>
            <a:off x="5461683"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714" name="Google Shape;714;p26"/>
          <p:cNvSpPr/>
          <p:nvPr/>
        </p:nvSpPr>
        <p:spPr>
          <a:xfrm>
            <a:off x="3835879" y="10210800"/>
            <a:ext cx="5487086" cy="1803400"/>
          </a:xfrm>
          <a:prstGeom prst="roundRect">
            <a:avLst>
              <a:gd fmla="val 70479"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p26"/>
          <p:cNvPicPr preferRelativeResize="0"/>
          <p:nvPr/>
        </p:nvPicPr>
        <p:blipFill rotWithShape="1">
          <a:blip r:embed="rId11">
            <a:alphaModFix/>
          </a:blip>
          <a:srcRect b="0" l="0" r="0" t="0"/>
          <a:stretch/>
        </p:blipFill>
        <p:spPr>
          <a:xfrm>
            <a:off x="4140718" y="10553700"/>
            <a:ext cx="1117740" cy="1117600"/>
          </a:xfrm>
          <a:prstGeom prst="rect">
            <a:avLst/>
          </a:prstGeom>
          <a:noFill/>
          <a:ln>
            <a:noFill/>
          </a:ln>
        </p:spPr>
      </p:pic>
      <p:sp>
        <p:nvSpPr>
          <p:cNvPr id="716" name="Google Shape;716;p26"/>
          <p:cNvSpPr/>
          <p:nvPr/>
        </p:nvSpPr>
        <p:spPr>
          <a:xfrm>
            <a:off x="5461683"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26"/>
          <p:cNvSpPr/>
          <p:nvPr/>
        </p:nvSpPr>
        <p:spPr>
          <a:xfrm>
            <a:off x="5461683"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718" name="Google Shape;718;p26"/>
          <p:cNvSpPr/>
          <p:nvPr/>
        </p:nvSpPr>
        <p:spPr>
          <a:xfrm>
            <a:off x="5461683"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19" name="Google Shape;719;p26"/>
          <p:cNvSpPr/>
          <p:nvPr/>
        </p:nvSpPr>
        <p:spPr>
          <a:xfrm>
            <a:off x="15343518" y="7848600"/>
            <a:ext cx="5487086" cy="1803400"/>
          </a:xfrm>
          <a:prstGeom prst="roundRect">
            <a:avLst>
              <a:gd fmla="val 70479"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0" name="Google Shape;720;p26"/>
          <p:cNvPicPr preferRelativeResize="0"/>
          <p:nvPr/>
        </p:nvPicPr>
        <p:blipFill rotWithShape="1">
          <a:blip r:embed="rId12">
            <a:alphaModFix/>
          </a:blip>
          <a:srcRect b="0" l="0" r="0" t="0"/>
          <a:stretch/>
        </p:blipFill>
        <p:spPr>
          <a:xfrm>
            <a:off x="15648356" y="8191500"/>
            <a:ext cx="1117740" cy="1117600"/>
          </a:xfrm>
          <a:prstGeom prst="rect">
            <a:avLst/>
          </a:prstGeom>
          <a:noFill/>
          <a:ln>
            <a:noFill/>
          </a:ln>
        </p:spPr>
      </p:pic>
      <p:sp>
        <p:nvSpPr>
          <p:cNvPr id="721" name="Google Shape;721;p26"/>
          <p:cNvSpPr/>
          <p:nvPr/>
        </p:nvSpPr>
        <p:spPr>
          <a:xfrm>
            <a:off x="16969321" y="80518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26"/>
          <p:cNvSpPr/>
          <p:nvPr/>
        </p:nvSpPr>
        <p:spPr>
          <a:xfrm>
            <a:off x="16969321" y="80518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723" name="Google Shape;723;p26"/>
          <p:cNvSpPr/>
          <p:nvPr/>
        </p:nvSpPr>
        <p:spPr>
          <a:xfrm>
            <a:off x="16969321" y="8839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24" name="Google Shape;724;p26"/>
          <p:cNvSpPr/>
          <p:nvPr/>
        </p:nvSpPr>
        <p:spPr>
          <a:xfrm>
            <a:off x="15343518" y="10210800"/>
            <a:ext cx="5487086" cy="1803400"/>
          </a:xfrm>
          <a:prstGeom prst="roundRect">
            <a:avLst>
              <a:gd fmla="val 70479"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5" name="Google Shape;725;p26"/>
          <p:cNvPicPr preferRelativeResize="0"/>
          <p:nvPr/>
        </p:nvPicPr>
        <p:blipFill rotWithShape="1">
          <a:blip r:embed="rId13">
            <a:alphaModFix/>
          </a:blip>
          <a:srcRect b="0" l="0" r="0" t="0"/>
          <a:stretch/>
        </p:blipFill>
        <p:spPr>
          <a:xfrm>
            <a:off x="15648356" y="10553700"/>
            <a:ext cx="1117740" cy="1117600"/>
          </a:xfrm>
          <a:prstGeom prst="rect">
            <a:avLst/>
          </a:prstGeom>
          <a:noFill/>
          <a:ln>
            <a:noFill/>
          </a:ln>
        </p:spPr>
      </p:pic>
      <p:sp>
        <p:nvSpPr>
          <p:cNvPr id="726" name="Google Shape;726;p26"/>
          <p:cNvSpPr/>
          <p:nvPr/>
        </p:nvSpPr>
        <p:spPr>
          <a:xfrm>
            <a:off x="16969321"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26"/>
          <p:cNvSpPr/>
          <p:nvPr/>
        </p:nvSpPr>
        <p:spPr>
          <a:xfrm>
            <a:off x="16969321"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728" name="Google Shape;728;p26"/>
          <p:cNvSpPr/>
          <p:nvPr/>
        </p:nvSpPr>
        <p:spPr>
          <a:xfrm>
            <a:off x="16969321"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29" name="Google Shape;729;p26"/>
          <p:cNvSpPr/>
          <p:nvPr/>
        </p:nvSpPr>
        <p:spPr>
          <a:xfrm>
            <a:off x="6681035" y="5486400"/>
            <a:ext cx="5487086" cy="1803400"/>
          </a:xfrm>
          <a:prstGeom prst="roundRect">
            <a:avLst>
              <a:gd fmla="val 70479"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0" name="Google Shape;730;p26"/>
          <p:cNvPicPr preferRelativeResize="0"/>
          <p:nvPr/>
        </p:nvPicPr>
        <p:blipFill rotWithShape="1">
          <a:blip r:embed="rId14">
            <a:alphaModFix/>
          </a:blip>
          <a:srcRect b="0" l="0" r="0" t="0"/>
          <a:stretch/>
        </p:blipFill>
        <p:spPr>
          <a:xfrm>
            <a:off x="6985873" y="5829300"/>
            <a:ext cx="1117740" cy="1117600"/>
          </a:xfrm>
          <a:prstGeom prst="rect">
            <a:avLst/>
          </a:prstGeom>
          <a:noFill/>
          <a:ln>
            <a:noFill/>
          </a:ln>
        </p:spPr>
      </p:pic>
      <p:sp>
        <p:nvSpPr>
          <p:cNvPr id="731" name="Google Shape;731;p26"/>
          <p:cNvSpPr/>
          <p:nvPr/>
        </p:nvSpPr>
        <p:spPr>
          <a:xfrm>
            <a:off x="8306838"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26"/>
          <p:cNvSpPr/>
          <p:nvPr/>
        </p:nvSpPr>
        <p:spPr>
          <a:xfrm>
            <a:off x="8306838"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733" name="Google Shape;733;p26"/>
          <p:cNvSpPr/>
          <p:nvPr/>
        </p:nvSpPr>
        <p:spPr>
          <a:xfrm>
            <a:off x="8306838"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34" name="Google Shape;734;p26"/>
          <p:cNvSpPr/>
          <p:nvPr/>
        </p:nvSpPr>
        <p:spPr>
          <a:xfrm>
            <a:off x="18468108" y="5486400"/>
            <a:ext cx="5487086" cy="1803400"/>
          </a:xfrm>
          <a:prstGeom prst="roundRect">
            <a:avLst>
              <a:gd fmla="val 70479"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p26"/>
          <p:cNvPicPr preferRelativeResize="0"/>
          <p:nvPr/>
        </p:nvPicPr>
        <p:blipFill rotWithShape="1">
          <a:blip r:embed="rId15">
            <a:alphaModFix/>
          </a:blip>
          <a:srcRect b="0" l="0" r="0" t="0"/>
          <a:stretch/>
        </p:blipFill>
        <p:spPr>
          <a:xfrm>
            <a:off x="18772946" y="5829300"/>
            <a:ext cx="1117740" cy="1117600"/>
          </a:xfrm>
          <a:prstGeom prst="rect">
            <a:avLst/>
          </a:prstGeom>
          <a:noFill/>
          <a:ln>
            <a:noFill/>
          </a:ln>
        </p:spPr>
      </p:pic>
      <p:sp>
        <p:nvSpPr>
          <p:cNvPr id="736" name="Google Shape;736;p26"/>
          <p:cNvSpPr/>
          <p:nvPr/>
        </p:nvSpPr>
        <p:spPr>
          <a:xfrm>
            <a:off x="20093911"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26"/>
          <p:cNvSpPr/>
          <p:nvPr/>
        </p:nvSpPr>
        <p:spPr>
          <a:xfrm>
            <a:off x="20093911"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738" name="Google Shape;738;p26"/>
          <p:cNvSpPr/>
          <p:nvPr/>
        </p:nvSpPr>
        <p:spPr>
          <a:xfrm>
            <a:off x="20093911"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39" name="Google Shape;739;p26"/>
          <p:cNvSpPr/>
          <p:nvPr/>
        </p:nvSpPr>
        <p:spPr>
          <a:xfrm>
            <a:off x="12574572" y="5486400"/>
            <a:ext cx="5487086" cy="1803400"/>
          </a:xfrm>
          <a:prstGeom prst="roundRect">
            <a:avLst>
              <a:gd fmla="val 70479"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0" name="Google Shape;740;p26"/>
          <p:cNvPicPr preferRelativeResize="0"/>
          <p:nvPr/>
        </p:nvPicPr>
        <p:blipFill rotWithShape="1">
          <a:blip r:embed="rId16">
            <a:alphaModFix/>
          </a:blip>
          <a:srcRect b="0" l="0" r="0" t="0"/>
          <a:stretch/>
        </p:blipFill>
        <p:spPr>
          <a:xfrm>
            <a:off x="12879410" y="5829300"/>
            <a:ext cx="1117740" cy="1117600"/>
          </a:xfrm>
          <a:prstGeom prst="rect">
            <a:avLst/>
          </a:prstGeom>
          <a:noFill/>
          <a:ln>
            <a:noFill/>
          </a:ln>
        </p:spPr>
      </p:pic>
      <p:sp>
        <p:nvSpPr>
          <p:cNvPr id="741" name="Google Shape;741;p26"/>
          <p:cNvSpPr/>
          <p:nvPr/>
        </p:nvSpPr>
        <p:spPr>
          <a:xfrm>
            <a:off x="14200375"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26"/>
          <p:cNvSpPr/>
          <p:nvPr/>
        </p:nvSpPr>
        <p:spPr>
          <a:xfrm>
            <a:off x="14200375"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743" name="Google Shape;743;p26"/>
          <p:cNvSpPr/>
          <p:nvPr/>
        </p:nvSpPr>
        <p:spPr>
          <a:xfrm>
            <a:off x="14200375"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44" name="Google Shape;744;p26"/>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745" name="Google Shape;745;p26"/>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746" name="Google Shape;746;p26"/>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747" name="Google Shape;747;p26"/>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748" name="Google Shape;748;p26"/>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749" name="Google Shape;749;p26"/>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750" name="Google Shape;750;p26"/>
          <p:cNvPicPr preferRelativeResize="0"/>
          <p:nvPr/>
        </p:nvPicPr>
        <p:blipFill rotWithShape="1">
          <a:blip r:embed="rId20">
            <a:alphaModFix/>
          </a:blip>
          <a:srcRect b="0" l="0" r="0" t="0"/>
          <a:stretch/>
        </p:blipFill>
        <p:spPr>
          <a:xfrm>
            <a:off x="9513489" y="6896100"/>
            <a:ext cx="12702" cy="4165600"/>
          </a:xfrm>
          <a:prstGeom prst="rect">
            <a:avLst/>
          </a:prstGeom>
          <a:noFill/>
          <a:ln>
            <a:noFill/>
          </a:ln>
        </p:spPr>
      </p:pic>
      <p:pic>
        <p:nvPicPr>
          <p:cNvPr descr=" " id="751" name="Google Shape;751;p26"/>
          <p:cNvPicPr preferRelativeResize="0"/>
          <p:nvPr/>
        </p:nvPicPr>
        <p:blipFill rotWithShape="1">
          <a:blip r:embed="rId21">
            <a:alphaModFix/>
          </a:blip>
          <a:srcRect b="0" l="0" r="0" t="0"/>
          <a:stretch/>
        </p:blipFill>
        <p:spPr>
          <a:xfrm>
            <a:off x="9322965" y="8585200"/>
            <a:ext cx="203225" cy="12700"/>
          </a:xfrm>
          <a:prstGeom prst="rect">
            <a:avLst/>
          </a:prstGeom>
          <a:noFill/>
          <a:ln>
            <a:noFill/>
          </a:ln>
        </p:spPr>
      </p:pic>
      <p:pic>
        <p:nvPicPr>
          <p:cNvPr descr=" " id="752" name="Google Shape;752;p26"/>
          <p:cNvPicPr preferRelativeResize="0"/>
          <p:nvPr/>
        </p:nvPicPr>
        <p:blipFill rotWithShape="1">
          <a:blip r:embed="rId21">
            <a:alphaModFix/>
          </a:blip>
          <a:srcRect b="0" l="0" r="0" t="0"/>
          <a:stretch/>
        </p:blipFill>
        <p:spPr>
          <a:xfrm>
            <a:off x="20830603" y="8585200"/>
            <a:ext cx="203225" cy="12700"/>
          </a:xfrm>
          <a:prstGeom prst="rect">
            <a:avLst/>
          </a:prstGeom>
          <a:noFill/>
          <a:ln>
            <a:noFill/>
          </a:ln>
        </p:spPr>
      </p:pic>
      <p:pic>
        <p:nvPicPr>
          <p:cNvPr descr=" " id="753" name="Google Shape;753;p26"/>
          <p:cNvPicPr preferRelativeResize="0"/>
          <p:nvPr/>
        </p:nvPicPr>
        <p:blipFill rotWithShape="1">
          <a:blip r:embed="rId21">
            <a:alphaModFix/>
          </a:blip>
          <a:srcRect b="0" l="0" r="0" t="0"/>
          <a:stretch/>
        </p:blipFill>
        <p:spPr>
          <a:xfrm>
            <a:off x="9322965" y="11049000"/>
            <a:ext cx="203225" cy="12700"/>
          </a:xfrm>
          <a:prstGeom prst="rect">
            <a:avLst/>
          </a:prstGeom>
          <a:noFill/>
          <a:ln>
            <a:noFill/>
          </a:ln>
        </p:spPr>
      </p:pic>
      <p:pic>
        <p:nvPicPr>
          <p:cNvPr descr=" " id="754" name="Google Shape;754;p26"/>
          <p:cNvPicPr preferRelativeResize="0"/>
          <p:nvPr/>
        </p:nvPicPr>
        <p:blipFill rotWithShape="1">
          <a:blip r:embed="rId21">
            <a:alphaModFix/>
          </a:blip>
          <a:srcRect b="0" l="0" r="0" t="0"/>
          <a:stretch/>
        </p:blipFill>
        <p:spPr>
          <a:xfrm>
            <a:off x="20830603" y="11049000"/>
            <a:ext cx="203225" cy="12700"/>
          </a:xfrm>
          <a:prstGeom prst="rect">
            <a:avLst/>
          </a:prstGeom>
          <a:noFill/>
          <a:ln>
            <a:noFill/>
          </a:ln>
        </p:spPr>
      </p:pic>
      <p:pic>
        <p:nvPicPr>
          <p:cNvPr descr=" " id="755" name="Google Shape;755;p26"/>
          <p:cNvPicPr preferRelativeResize="0"/>
          <p:nvPr/>
        </p:nvPicPr>
        <p:blipFill rotWithShape="1">
          <a:blip r:embed="rId22">
            <a:alphaModFix/>
          </a:blip>
          <a:srcRect b="0" l="0" r="0" t="0"/>
          <a:stretch/>
        </p:blipFill>
        <p:spPr>
          <a:xfrm>
            <a:off x="21021127" y="7035800"/>
            <a:ext cx="12702" cy="4025900"/>
          </a:xfrm>
          <a:prstGeom prst="rect">
            <a:avLst/>
          </a:prstGeom>
          <a:noFill/>
          <a:ln>
            <a:noFill/>
          </a:ln>
        </p:spPr>
      </p:pic>
      <p:sp>
        <p:nvSpPr>
          <p:cNvPr id="756" name="Google Shape;756;p26"/>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57" name="Google Shape;757;p26"/>
          <p:cNvSpPr/>
          <p:nvPr/>
        </p:nvSpPr>
        <p:spPr>
          <a:xfrm>
            <a:off x="2777414" y="571500"/>
            <a:ext cx="18832220"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THE ORGANIZATION</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762" name="Shape 762"/>
        <p:cNvGrpSpPr/>
        <p:nvPr/>
      </p:nvGrpSpPr>
      <p:grpSpPr>
        <a:xfrm>
          <a:off x="0" y="0"/>
          <a:ext cx="0" cy="0"/>
          <a:chOff x="0" y="0"/>
          <a:chExt cx="0" cy="0"/>
        </a:xfrm>
      </p:grpSpPr>
      <p:pic>
        <p:nvPicPr>
          <p:cNvPr descr=" " id="763" name="Google Shape;763;p2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64" name="Google Shape;764;p27"/>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765" name="Google Shape;765;p27"/>
          <p:cNvPicPr preferRelativeResize="0"/>
          <p:nvPr/>
        </p:nvPicPr>
        <p:blipFill rotWithShape="1">
          <a:blip r:embed="rId5">
            <a:alphaModFix/>
          </a:blip>
          <a:srcRect b="0" l="0" r="0" t="0"/>
          <a:stretch/>
        </p:blipFill>
        <p:spPr>
          <a:xfrm>
            <a:off x="2807051" y="8178800"/>
            <a:ext cx="21579997" cy="5537200"/>
          </a:xfrm>
          <a:prstGeom prst="rect">
            <a:avLst/>
          </a:prstGeom>
          <a:noFill/>
          <a:ln>
            <a:noFill/>
          </a:ln>
        </p:spPr>
      </p:pic>
      <p:pic>
        <p:nvPicPr>
          <p:cNvPr descr=" " id="766" name="Google Shape;766;p27"/>
          <p:cNvPicPr preferRelativeResize="0"/>
          <p:nvPr/>
        </p:nvPicPr>
        <p:blipFill rotWithShape="1">
          <a:blip r:embed="rId6">
            <a:alphaModFix/>
          </a:blip>
          <a:srcRect b="0" l="0" r="0" t="0"/>
          <a:stretch/>
        </p:blipFill>
        <p:spPr>
          <a:xfrm>
            <a:off x="0" y="0"/>
            <a:ext cx="6601411" cy="12870259"/>
          </a:xfrm>
          <a:prstGeom prst="rect">
            <a:avLst/>
          </a:prstGeom>
          <a:noFill/>
          <a:ln>
            <a:noFill/>
          </a:ln>
        </p:spPr>
      </p:pic>
      <p:sp>
        <p:nvSpPr>
          <p:cNvPr id="767" name="Google Shape;767;p2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8" name="Google Shape;768;p2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69" name="Google Shape;769;p27"/>
          <p:cNvSpPr/>
          <p:nvPr/>
        </p:nvSpPr>
        <p:spPr>
          <a:xfrm>
            <a:off x="3416727" y="1828800"/>
            <a:ext cx="17553594" cy="10058400"/>
          </a:xfrm>
          <a:prstGeom prst="roundRect">
            <a:avLst>
              <a:gd fmla="val 126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27"/>
          <p:cNvSpPr/>
          <p:nvPr/>
        </p:nvSpPr>
        <p:spPr>
          <a:xfrm>
            <a:off x="4229629" y="2641600"/>
            <a:ext cx="16469725" cy="54186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THANK YOU FOR CHOOSING EATEMP</a:t>
            </a:r>
            <a:endParaRPr b="0" i="0" sz="12800" u="none" cap="none" strike="noStrike">
              <a:solidFill>
                <a:schemeClr val="dk1"/>
              </a:solidFill>
              <a:latin typeface="Calibri"/>
              <a:ea typeface="Calibri"/>
              <a:cs typeface="Calibri"/>
              <a:sym typeface="Calibri"/>
            </a:endParaRPr>
          </a:p>
        </p:txBody>
      </p:sp>
      <p:sp>
        <p:nvSpPr>
          <p:cNvPr id="771" name="Google Shape;771;p27"/>
          <p:cNvSpPr/>
          <p:nvPr/>
        </p:nvSpPr>
        <p:spPr>
          <a:xfrm>
            <a:off x="4229629" y="8128000"/>
            <a:ext cx="16063274"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72" name="Google Shape;772;p27"/>
          <p:cNvSpPr/>
          <p:nvPr/>
        </p:nvSpPr>
        <p:spPr>
          <a:xfrm rot="-5400000">
            <a:off x="22204468" y="8326834"/>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9" name="Shape 49"/>
        <p:cNvGrpSpPr/>
        <p:nvPr/>
      </p:nvGrpSpPr>
      <p:grpSpPr>
        <a:xfrm>
          <a:off x="0" y="0"/>
          <a:ext cx="0" cy="0"/>
          <a:chOff x="0" y="0"/>
          <a:chExt cx="0" cy="0"/>
        </a:xfrm>
      </p:grpSpPr>
      <p:pic>
        <p:nvPicPr>
          <p:cNvPr descr=" " id="50" name="Google Shape;50;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 name="Google Shape;51;p3"/>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52" name="Google Shape;52;p3"/>
          <p:cNvPicPr preferRelativeResize="0"/>
          <p:nvPr/>
        </p:nvPicPr>
        <p:blipFill rotWithShape="1">
          <a:blip r:embed="rId5">
            <a:alphaModFix/>
          </a:blip>
          <a:srcRect b="0" l="0" r="0" t="0"/>
          <a:stretch/>
        </p:blipFill>
        <p:spPr>
          <a:xfrm>
            <a:off x="2807051" y="8178800"/>
            <a:ext cx="21579997" cy="5537200"/>
          </a:xfrm>
          <a:prstGeom prst="rect">
            <a:avLst/>
          </a:prstGeom>
          <a:noFill/>
          <a:ln>
            <a:noFill/>
          </a:ln>
        </p:spPr>
      </p:pic>
      <p:pic>
        <p:nvPicPr>
          <p:cNvPr descr=" " id="53" name="Google Shape;53;p3"/>
          <p:cNvPicPr preferRelativeResize="0"/>
          <p:nvPr/>
        </p:nvPicPr>
        <p:blipFill rotWithShape="1">
          <a:blip r:embed="rId6">
            <a:alphaModFix/>
          </a:blip>
          <a:srcRect b="0" l="0" r="0" t="0"/>
          <a:stretch/>
        </p:blipFill>
        <p:spPr>
          <a:xfrm>
            <a:off x="0" y="0"/>
            <a:ext cx="6601411" cy="12870256"/>
          </a:xfrm>
          <a:prstGeom prst="rect">
            <a:avLst/>
          </a:prstGeom>
          <a:noFill/>
          <a:ln>
            <a:noFill/>
          </a:ln>
        </p:spPr>
      </p:pic>
      <p:sp>
        <p:nvSpPr>
          <p:cNvPr id="54" name="Google Shape;54;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p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6" name="Google Shape;56;p3"/>
          <p:cNvSpPr/>
          <p:nvPr/>
        </p:nvSpPr>
        <p:spPr>
          <a:xfrm>
            <a:off x="3937492" y="1320800"/>
            <a:ext cx="17053998"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57" name="Google Shape;57;p3"/>
          <p:cNvSpPr/>
          <p:nvPr/>
        </p:nvSpPr>
        <p:spPr>
          <a:xfrm>
            <a:off x="3937492"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3937492" y="4521200"/>
            <a:ext cx="1625803" cy="1625600"/>
          </a:xfrm>
          <a:prstGeom prst="roundRect">
            <a:avLst>
              <a:gd fmla="val 781313"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4331241" y="47752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A2299"/>
              </a:buClr>
              <a:buSzPts val="4800"/>
              <a:buFont typeface="Poppins"/>
              <a:buNone/>
            </a:pPr>
            <a:r>
              <a:rPr b="1" i="0" lang="en-US" sz="4800" u="none" cap="none" strike="noStrike">
                <a:solidFill>
                  <a:srgbClr val="1A2299"/>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5766521" y="45212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5766521" y="45212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5766521" y="5537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13362070"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3362070" y="45212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3362070" y="45212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3362070" y="5537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7" name="Google Shape;67;p3"/>
          <p:cNvSpPr/>
          <p:nvPr/>
        </p:nvSpPr>
        <p:spPr>
          <a:xfrm>
            <a:off x="19052381" y="4521200"/>
            <a:ext cx="1625803" cy="1625600"/>
          </a:xfrm>
          <a:prstGeom prst="roundRect">
            <a:avLst>
              <a:gd fmla="val 781313"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9388973" y="47752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A2299"/>
              </a:buClr>
              <a:buSzPts val="4800"/>
              <a:buFont typeface="Poppins"/>
              <a:buNone/>
            </a:pPr>
            <a:r>
              <a:rPr b="1" i="0" lang="en-US" sz="4800" u="none" cap="none" strike="noStrike">
                <a:solidFill>
                  <a:srgbClr val="1A2299"/>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3937492"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3937492" y="7505700"/>
            <a:ext cx="1625803" cy="1625600"/>
          </a:xfrm>
          <a:prstGeom prst="roundRect">
            <a:avLst>
              <a:gd fmla="val 781313"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4261383" y="77597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A2299"/>
              </a:buClr>
              <a:buSzPts val="4800"/>
              <a:buFont typeface="Poppins"/>
              <a:buNone/>
            </a:pPr>
            <a:r>
              <a:rPr b="1" i="0" lang="en-US" sz="4800" u="none" cap="none" strike="noStrike">
                <a:solidFill>
                  <a:srgbClr val="1A2299"/>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5766521" y="75057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5766521" y="75057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5766521" y="85217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13362070"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3362070" y="75057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3362070" y="75057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3362070" y="85217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9" name="Google Shape;79;p3"/>
          <p:cNvSpPr/>
          <p:nvPr/>
        </p:nvSpPr>
        <p:spPr>
          <a:xfrm>
            <a:off x="19052381" y="7505700"/>
            <a:ext cx="1625803" cy="1625600"/>
          </a:xfrm>
          <a:prstGeom prst="roundRect">
            <a:avLst>
              <a:gd fmla="val 781313"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9357219" y="77597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A2299"/>
              </a:buClr>
              <a:buSzPts val="4800"/>
              <a:buFont typeface="Poppins"/>
              <a:buNone/>
            </a:pPr>
            <a:r>
              <a:rPr b="1" i="0" lang="en-US" sz="4800" u="none" cap="none" strike="noStrike">
                <a:solidFill>
                  <a:srgbClr val="1A2299"/>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3937492"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3937492" y="10490200"/>
            <a:ext cx="1625803" cy="1625600"/>
          </a:xfrm>
          <a:prstGeom prst="roundRect">
            <a:avLst>
              <a:gd fmla="val 781313"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4248681" y="107442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A2299"/>
              </a:buClr>
              <a:buSzPts val="4800"/>
              <a:buFont typeface="Poppins"/>
              <a:buNone/>
            </a:pPr>
            <a:r>
              <a:rPr b="1" i="0" lang="en-US" sz="4800" u="none" cap="none" strike="noStrike">
                <a:solidFill>
                  <a:srgbClr val="1A2299"/>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5766521" y="104902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5766521" y="104902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5766521" y="11506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7" name="Google Shape;87;p3"/>
          <p:cNvSpPr/>
          <p:nvPr/>
        </p:nvSpPr>
        <p:spPr>
          <a:xfrm>
            <a:off x="13362070"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3362070" y="104902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3362070" y="104902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3362070" y="11506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
        <p:nvSpPr>
          <p:cNvPr id="91" name="Google Shape;91;p3"/>
          <p:cNvSpPr/>
          <p:nvPr/>
        </p:nvSpPr>
        <p:spPr>
          <a:xfrm>
            <a:off x="19052381" y="10490200"/>
            <a:ext cx="1625803" cy="1625600"/>
          </a:xfrm>
          <a:prstGeom prst="roundRect">
            <a:avLst>
              <a:gd fmla="val 781313"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
          <p:cNvSpPr/>
          <p:nvPr/>
        </p:nvSpPr>
        <p:spPr>
          <a:xfrm>
            <a:off x="19369921" y="107442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A2299"/>
              </a:buClr>
              <a:buSzPts val="4800"/>
              <a:buFont typeface="Poppins"/>
              <a:buNone/>
            </a:pPr>
            <a:r>
              <a:rPr b="1" i="0" lang="en-US" sz="4800" u="none" cap="none" strike="noStrike">
                <a:solidFill>
                  <a:srgbClr val="1A2299"/>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97" name="Shape 97"/>
        <p:cNvGrpSpPr/>
        <p:nvPr/>
      </p:nvGrpSpPr>
      <p:grpSpPr>
        <a:xfrm>
          <a:off x="0" y="0"/>
          <a:ext cx="0" cy="0"/>
          <a:chOff x="0" y="0"/>
          <a:chExt cx="0" cy="0"/>
        </a:xfrm>
      </p:grpSpPr>
      <p:pic>
        <p:nvPicPr>
          <p:cNvPr descr=" " id="98" name="Google Shape;98;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9" name="Google Shape;99;p4"/>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100" name="Google Shape;100;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2" name="Google Shape;102;p4"/>
          <p:cNvSpPr/>
          <p:nvPr/>
        </p:nvSpPr>
        <p:spPr>
          <a:xfrm>
            <a:off x="5944343" y="5067300"/>
            <a:ext cx="12511064"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
          <p:cNvSpPr/>
          <p:nvPr/>
        </p:nvSpPr>
        <p:spPr>
          <a:xfrm>
            <a:off x="5944343" y="5067300"/>
            <a:ext cx="13052998"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INTRODUCTION</a:t>
            </a:r>
            <a:endParaRPr b="0" i="0" sz="12800" u="none" cap="none" strike="noStrike">
              <a:solidFill>
                <a:schemeClr val="dk1"/>
              </a:solidFill>
              <a:latin typeface="Calibri"/>
              <a:ea typeface="Calibri"/>
              <a:cs typeface="Calibri"/>
              <a:sym typeface="Calibri"/>
            </a:endParaRPr>
          </a:p>
        </p:txBody>
      </p:sp>
      <p:sp>
        <p:nvSpPr>
          <p:cNvPr id="104" name="Google Shape;104;p4"/>
          <p:cNvSpPr/>
          <p:nvPr/>
        </p:nvSpPr>
        <p:spPr>
          <a:xfrm>
            <a:off x="5876601" y="7810500"/>
            <a:ext cx="12646547"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 " id="105" name="Google Shape;105;p4"/>
          <p:cNvPicPr preferRelativeResize="0"/>
          <p:nvPr/>
        </p:nvPicPr>
        <p:blipFill rotWithShape="1">
          <a:blip r:embed="rId6">
            <a:alphaModFix/>
          </a:blip>
          <a:srcRect b="0" l="0" r="0" t="0"/>
          <a:stretch/>
        </p:blipFill>
        <p:spPr>
          <a:xfrm>
            <a:off x="0" y="6799315"/>
            <a:ext cx="13770068" cy="6916685"/>
          </a:xfrm>
          <a:prstGeom prst="rect">
            <a:avLst/>
          </a:prstGeom>
          <a:noFill/>
          <a:ln>
            <a:noFill/>
          </a:ln>
        </p:spPr>
      </p:pic>
      <p:pic>
        <p:nvPicPr>
          <p:cNvPr descr=" " id="106" name="Google Shape;106;p4"/>
          <p:cNvPicPr preferRelativeResize="0"/>
          <p:nvPr/>
        </p:nvPicPr>
        <p:blipFill rotWithShape="1">
          <a:blip r:embed="rId7">
            <a:alphaModFix/>
          </a:blip>
          <a:srcRect b="0" l="0" r="0" t="0"/>
          <a:stretch/>
        </p:blipFill>
        <p:spPr>
          <a:xfrm>
            <a:off x="14119917" y="0"/>
            <a:ext cx="10267131" cy="8221808"/>
          </a:xfrm>
          <a:prstGeom prst="rect">
            <a:avLst/>
          </a:prstGeom>
          <a:noFill/>
          <a:ln>
            <a:noFill/>
          </a:ln>
        </p:spPr>
      </p:pic>
      <p:pic>
        <p:nvPicPr>
          <p:cNvPr descr=" " id="107" name="Google Shape;107;p4"/>
          <p:cNvPicPr preferRelativeResize="0"/>
          <p:nvPr/>
        </p:nvPicPr>
        <p:blipFill rotWithShape="1">
          <a:blip r:embed="rId8">
            <a:alphaModFix/>
          </a:blip>
          <a:srcRect b="0" l="0" r="0" t="0"/>
          <a:stretch/>
        </p:blipFill>
        <p:spPr>
          <a:xfrm>
            <a:off x="876427" y="1599679"/>
            <a:ext cx="4632208" cy="4380598"/>
          </a:xfrm>
          <a:prstGeom prst="rect">
            <a:avLst/>
          </a:prstGeom>
          <a:noFill/>
          <a:ln>
            <a:noFill/>
          </a:ln>
        </p:spPr>
      </p:pic>
      <p:pic>
        <p:nvPicPr>
          <p:cNvPr descr=" " id="108" name="Google Shape;108;p4"/>
          <p:cNvPicPr preferRelativeResize="0"/>
          <p:nvPr/>
        </p:nvPicPr>
        <p:blipFill rotWithShape="1">
          <a:blip r:embed="rId9">
            <a:alphaModFix/>
          </a:blip>
          <a:srcRect b="0" l="0" r="0" t="0"/>
          <a:stretch/>
        </p:blipFill>
        <p:spPr>
          <a:xfrm>
            <a:off x="18924082" y="8113331"/>
            <a:ext cx="3880360" cy="399324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13" name="Shape 113"/>
        <p:cNvGrpSpPr/>
        <p:nvPr/>
      </p:nvGrpSpPr>
      <p:grpSpPr>
        <a:xfrm>
          <a:off x="0" y="0"/>
          <a:ext cx="0" cy="0"/>
          <a:chOff x="0" y="0"/>
          <a:chExt cx="0" cy="0"/>
        </a:xfrm>
      </p:grpSpPr>
      <p:pic>
        <p:nvPicPr>
          <p:cNvPr descr=" " id="114" name="Google Shape;114;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15" name="Google Shape;115;p5"/>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116" name="Google Shape;116;p5"/>
          <p:cNvPicPr preferRelativeResize="0"/>
          <p:nvPr/>
        </p:nvPicPr>
        <p:blipFill rotWithShape="1">
          <a:blip r:embed="rId5">
            <a:alphaModFix/>
          </a:blip>
          <a:srcRect b="0" l="0" r="0" t="0"/>
          <a:stretch/>
        </p:blipFill>
        <p:spPr>
          <a:xfrm>
            <a:off x="12591456" y="4230384"/>
            <a:ext cx="11795592" cy="9485616"/>
          </a:xfrm>
          <a:prstGeom prst="rect">
            <a:avLst/>
          </a:prstGeom>
          <a:noFill/>
          <a:ln>
            <a:noFill/>
          </a:ln>
        </p:spPr>
      </p:pic>
      <p:pic>
        <p:nvPicPr>
          <p:cNvPr descr=" " id="117" name="Google Shape;117;p5"/>
          <p:cNvPicPr preferRelativeResize="0"/>
          <p:nvPr/>
        </p:nvPicPr>
        <p:blipFill rotWithShape="1">
          <a:blip r:embed="rId6">
            <a:alphaModFix/>
          </a:blip>
          <a:srcRect b="0" l="0" r="0" t="0"/>
          <a:stretch/>
        </p:blipFill>
        <p:spPr>
          <a:xfrm>
            <a:off x="0" y="0"/>
            <a:ext cx="9533813" cy="8140700"/>
          </a:xfrm>
          <a:prstGeom prst="rect">
            <a:avLst/>
          </a:prstGeom>
          <a:noFill/>
          <a:ln>
            <a:noFill/>
          </a:ln>
        </p:spPr>
      </p:pic>
      <p:sp>
        <p:nvSpPr>
          <p:cNvPr id="118" name="Google Shape;118;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p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20" name="Google Shape;120;p5"/>
          <p:cNvSpPr/>
          <p:nvPr/>
        </p:nvSpPr>
        <p:spPr>
          <a:xfrm>
            <a:off x="2959470" y="1511300"/>
            <a:ext cx="17752585" cy="2980267"/>
          </a:xfrm>
          <a:prstGeom prst="rect">
            <a:avLst/>
          </a:prstGeom>
          <a:noFill/>
          <a:ln>
            <a:noFill/>
          </a:ln>
          <a:effectLst>
            <a:outerShdw blurRad="101600" rotWithShape="0" algn="bl" dir="8100000" dist="215526">
              <a:srgbClr val="8FB7F2"/>
            </a:outerShdw>
          </a:effectLst>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THE EXTRAORDINARY</a:t>
            </a:r>
            <a:endParaRPr b="0" i="0" sz="12800" u="none" cap="none" strike="noStrike">
              <a:solidFill>
                <a:schemeClr val="dk1"/>
              </a:solidFill>
              <a:latin typeface="Calibri"/>
              <a:ea typeface="Calibri"/>
              <a:cs typeface="Calibri"/>
              <a:sym typeface="Calibri"/>
            </a:endParaRPr>
          </a:p>
        </p:txBody>
      </p:sp>
      <p:sp>
        <p:nvSpPr>
          <p:cNvPr id="121" name="Google Shape;121;p5"/>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2" name="Google Shape;122;p5"/>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27" name="Shape 127"/>
        <p:cNvGrpSpPr/>
        <p:nvPr/>
      </p:nvGrpSpPr>
      <p:grpSpPr>
        <a:xfrm>
          <a:off x="0" y="0"/>
          <a:ext cx="0" cy="0"/>
          <a:chOff x="0" y="0"/>
          <a:chExt cx="0" cy="0"/>
        </a:xfrm>
      </p:grpSpPr>
      <p:pic>
        <p:nvPicPr>
          <p:cNvPr descr=" " id="128" name="Google Shape;128;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9" name="Google Shape;129;p6"/>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130" name="Google Shape;130;p6"/>
          <p:cNvPicPr preferRelativeResize="0"/>
          <p:nvPr/>
        </p:nvPicPr>
        <p:blipFill rotWithShape="1">
          <a:blip r:embed="rId5">
            <a:alphaModFix/>
          </a:blip>
          <a:srcRect b="0" l="0" r="0" t="0"/>
          <a:stretch/>
        </p:blipFill>
        <p:spPr>
          <a:xfrm>
            <a:off x="2807051" y="8178800"/>
            <a:ext cx="21579997" cy="5537200"/>
          </a:xfrm>
          <a:prstGeom prst="rect">
            <a:avLst/>
          </a:prstGeom>
          <a:noFill/>
          <a:ln>
            <a:noFill/>
          </a:ln>
        </p:spPr>
      </p:pic>
      <p:pic>
        <p:nvPicPr>
          <p:cNvPr descr=" " id="131" name="Google Shape;131;p6"/>
          <p:cNvPicPr preferRelativeResize="0"/>
          <p:nvPr/>
        </p:nvPicPr>
        <p:blipFill rotWithShape="1">
          <a:blip r:embed="rId6">
            <a:alphaModFix/>
          </a:blip>
          <a:srcRect b="0" l="0" r="0" t="0"/>
          <a:stretch/>
        </p:blipFill>
        <p:spPr>
          <a:xfrm>
            <a:off x="0" y="0"/>
            <a:ext cx="6601411" cy="12870253"/>
          </a:xfrm>
          <a:prstGeom prst="rect">
            <a:avLst/>
          </a:prstGeom>
          <a:noFill/>
          <a:ln>
            <a:noFill/>
          </a:ln>
        </p:spPr>
      </p:pic>
      <p:sp>
        <p:nvSpPr>
          <p:cNvPr id="132" name="Google Shape;132;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34" name="Google Shape;134;p6"/>
          <p:cNvPicPr preferRelativeResize="0"/>
          <p:nvPr/>
        </p:nvPicPr>
        <p:blipFill rotWithShape="1">
          <a:blip r:embed="rId8">
            <a:alphaModFix/>
          </a:blip>
          <a:srcRect b="0" l="0" r="0" t="0"/>
          <a:stretch/>
        </p:blipFill>
        <p:spPr>
          <a:xfrm>
            <a:off x="723990" y="838200"/>
            <a:ext cx="12523765" cy="12573000"/>
          </a:xfrm>
          <a:prstGeom prst="rect">
            <a:avLst/>
          </a:prstGeom>
          <a:noFill/>
          <a:ln>
            <a:noFill/>
          </a:ln>
        </p:spPr>
      </p:pic>
      <p:sp>
        <p:nvSpPr>
          <p:cNvPr id="135" name="Google Shape;135;p6"/>
          <p:cNvSpPr/>
          <p:nvPr/>
        </p:nvSpPr>
        <p:spPr>
          <a:xfrm>
            <a:off x="13692311"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13692311" y="3670300"/>
            <a:ext cx="1625803" cy="1625600"/>
          </a:xfrm>
          <a:prstGeom prst="roundRect">
            <a:avLst>
              <a:gd fmla="val 78188"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p6"/>
          <p:cNvPicPr preferRelativeResize="0"/>
          <p:nvPr/>
        </p:nvPicPr>
        <p:blipFill rotWithShape="1">
          <a:blip r:embed="rId9">
            <a:alphaModFix/>
          </a:blip>
          <a:srcRect b="0" l="0" r="0" t="0"/>
          <a:stretch/>
        </p:blipFill>
        <p:spPr>
          <a:xfrm>
            <a:off x="14051010" y="3975100"/>
            <a:ext cx="908405" cy="1016000"/>
          </a:xfrm>
          <a:prstGeom prst="rect">
            <a:avLst/>
          </a:prstGeom>
          <a:noFill/>
          <a:ln>
            <a:noFill/>
          </a:ln>
        </p:spPr>
      </p:pic>
      <p:sp>
        <p:nvSpPr>
          <p:cNvPr id="138" name="Google Shape;138;p6"/>
          <p:cNvSpPr/>
          <p:nvPr/>
        </p:nvSpPr>
        <p:spPr>
          <a:xfrm>
            <a:off x="15724565"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15724565"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40" name="Google Shape;140;p6"/>
          <p:cNvSpPr/>
          <p:nvPr/>
        </p:nvSpPr>
        <p:spPr>
          <a:xfrm>
            <a:off x="15724565"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41" name="Google Shape;141;p6"/>
          <p:cNvSpPr/>
          <p:nvPr/>
        </p:nvSpPr>
        <p:spPr>
          <a:xfrm>
            <a:off x="13692311"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13692311" y="7823200"/>
            <a:ext cx="1625803" cy="1625600"/>
          </a:xfrm>
          <a:prstGeom prst="roundRect">
            <a:avLst>
              <a:gd fmla="val 78188" name="adj"/>
            </a:avLst>
          </a:prstGeom>
          <a:solidFill>
            <a:srgbClr val="FFFFFF"/>
          </a:solidFill>
          <a:ln cap="flat" cmpd="sng" w="12700">
            <a:solidFill>
              <a:srgbClr val="1A2299"/>
            </a:solidFill>
            <a:prstDash val="solid"/>
            <a:round/>
            <a:headEnd len="sm" w="sm" type="none"/>
            <a:tailEnd len="sm" w="sm" type="none"/>
          </a:ln>
          <a:effectLst>
            <a:outerShdw blurRad="101600" rotWithShape="0" algn="bl" dir="8100000" dist="143684">
              <a:srgbClr val="8FB7F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p6"/>
          <p:cNvPicPr preferRelativeResize="0"/>
          <p:nvPr/>
        </p:nvPicPr>
        <p:blipFill rotWithShape="1">
          <a:blip r:embed="rId10">
            <a:alphaModFix/>
          </a:blip>
          <a:srcRect b="0" l="0" r="0" t="0"/>
          <a:stretch/>
        </p:blipFill>
        <p:spPr>
          <a:xfrm>
            <a:off x="14000557" y="8255000"/>
            <a:ext cx="1009308" cy="762000"/>
          </a:xfrm>
          <a:prstGeom prst="rect">
            <a:avLst/>
          </a:prstGeom>
          <a:noFill/>
          <a:ln>
            <a:noFill/>
          </a:ln>
        </p:spPr>
      </p:pic>
      <p:sp>
        <p:nvSpPr>
          <p:cNvPr id="144" name="Google Shape;144;p6"/>
          <p:cNvSpPr/>
          <p:nvPr/>
        </p:nvSpPr>
        <p:spPr>
          <a:xfrm>
            <a:off x="15724565"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15724565"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46" name="Google Shape;146;p6"/>
          <p:cNvSpPr/>
          <p:nvPr/>
        </p:nvSpPr>
        <p:spPr>
          <a:xfrm>
            <a:off x="15724565"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51" name="Shape 151"/>
        <p:cNvGrpSpPr/>
        <p:nvPr/>
      </p:nvGrpSpPr>
      <p:grpSpPr>
        <a:xfrm>
          <a:off x="0" y="0"/>
          <a:ext cx="0" cy="0"/>
          <a:chOff x="0" y="0"/>
          <a:chExt cx="0" cy="0"/>
        </a:xfrm>
      </p:grpSpPr>
      <p:pic>
        <p:nvPicPr>
          <p:cNvPr descr=" " id="152" name="Google Shape;152;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3" name="Google Shape;153;p7"/>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154" name="Google Shape;154;p7"/>
          <p:cNvPicPr preferRelativeResize="0"/>
          <p:nvPr/>
        </p:nvPicPr>
        <p:blipFill rotWithShape="1">
          <a:blip r:embed="rId5">
            <a:alphaModFix/>
          </a:blip>
          <a:srcRect b="0" l="0" r="0" t="0"/>
          <a:stretch/>
        </p:blipFill>
        <p:spPr>
          <a:xfrm>
            <a:off x="0" y="6799312"/>
            <a:ext cx="13770068" cy="6916688"/>
          </a:xfrm>
          <a:prstGeom prst="rect">
            <a:avLst/>
          </a:prstGeom>
          <a:noFill/>
          <a:ln>
            <a:noFill/>
          </a:ln>
        </p:spPr>
      </p:pic>
      <p:pic>
        <p:nvPicPr>
          <p:cNvPr descr=" " id="155" name="Google Shape;155;p7"/>
          <p:cNvPicPr preferRelativeResize="0"/>
          <p:nvPr/>
        </p:nvPicPr>
        <p:blipFill rotWithShape="1">
          <a:blip r:embed="rId6">
            <a:alphaModFix/>
          </a:blip>
          <a:srcRect b="0" l="0" r="0" t="0"/>
          <a:stretch/>
        </p:blipFill>
        <p:spPr>
          <a:xfrm>
            <a:off x="14119917" y="0"/>
            <a:ext cx="10267131" cy="8221811"/>
          </a:xfrm>
          <a:prstGeom prst="rect">
            <a:avLst/>
          </a:prstGeom>
          <a:noFill/>
          <a:ln>
            <a:noFill/>
          </a:ln>
        </p:spPr>
      </p:pic>
      <p:sp>
        <p:nvSpPr>
          <p:cNvPr id="156" name="Google Shape;15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p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58" name="Google Shape;158;p7"/>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p7"/>
          <p:cNvPicPr preferRelativeResize="0"/>
          <p:nvPr/>
        </p:nvPicPr>
        <p:blipFill rotWithShape="1">
          <a:blip r:embed="rId8">
            <a:alphaModFix/>
          </a:blip>
          <a:srcRect b="0" l="0" r="0" t="0"/>
          <a:stretch/>
        </p:blipFill>
        <p:spPr>
          <a:xfrm>
            <a:off x="3543743" y="1384300"/>
            <a:ext cx="1625667" cy="1625600"/>
          </a:xfrm>
          <a:prstGeom prst="rect">
            <a:avLst/>
          </a:prstGeom>
          <a:noFill/>
          <a:ln>
            <a:noFill/>
          </a:ln>
        </p:spPr>
      </p:pic>
      <p:sp>
        <p:nvSpPr>
          <p:cNvPr id="160" name="Google Shape;160;p7"/>
          <p:cNvSpPr/>
          <p:nvPr/>
        </p:nvSpPr>
        <p:spPr>
          <a:xfrm>
            <a:off x="3543743"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7"/>
          <p:cNvSpPr/>
          <p:nvPr/>
        </p:nvSpPr>
        <p:spPr>
          <a:xfrm>
            <a:off x="3543743"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62" name="Google Shape;162;p7"/>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7"/>
          <p:cNvSpPr/>
          <p:nvPr/>
        </p:nvSpPr>
        <p:spPr>
          <a:xfrm>
            <a:off x="3543743" y="5143500"/>
            <a:ext cx="826450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4" name="Google Shape;164;p7"/>
          <p:cNvPicPr preferRelativeResize="0"/>
          <p:nvPr/>
        </p:nvPicPr>
        <p:blipFill rotWithShape="1">
          <a:blip r:embed="rId9">
            <a:alphaModFix/>
          </a:blip>
          <a:srcRect b="0" l="0" r="0" t="0"/>
          <a:stretch/>
        </p:blipFill>
        <p:spPr>
          <a:xfrm>
            <a:off x="3543743" y="7581900"/>
            <a:ext cx="8129016" cy="5016500"/>
          </a:xfrm>
          <a:prstGeom prst="rect">
            <a:avLst/>
          </a:prstGeom>
          <a:noFill/>
          <a:ln>
            <a:noFill/>
          </a:ln>
        </p:spPr>
      </p:pic>
      <p:sp>
        <p:nvSpPr>
          <p:cNvPr id="165" name="Google Shape;165;p7"/>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p7"/>
          <p:cNvPicPr preferRelativeResize="0"/>
          <p:nvPr/>
        </p:nvPicPr>
        <p:blipFill rotWithShape="1">
          <a:blip r:embed="rId10">
            <a:alphaModFix/>
          </a:blip>
          <a:srcRect b="0" l="0" r="0" t="0"/>
          <a:stretch/>
        </p:blipFill>
        <p:spPr>
          <a:xfrm>
            <a:off x="12663483" y="1384300"/>
            <a:ext cx="1320785" cy="1625600"/>
          </a:xfrm>
          <a:prstGeom prst="rect">
            <a:avLst/>
          </a:prstGeom>
          <a:noFill/>
          <a:ln>
            <a:noFill/>
          </a:ln>
        </p:spPr>
      </p:pic>
      <p:sp>
        <p:nvSpPr>
          <p:cNvPr id="167" name="Google Shape;167;p7"/>
          <p:cNvSpPr/>
          <p:nvPr/>
        </p:nvSpPr>
        <p:spPr>
          <a:xfrm>
            <a:off x="12663483"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7"/>
          <p:cNvSpPr/>
          <p:nvPr/>
        </p:nvSpPr>
        <p:spPr>
          <a:xfrm>
            <a:off x="12663483"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69" name="Google Shape;169;p7"/>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7"/>
          <p:cNvSpPr/>
          <p:nvPr/>
        </p:nvSpPr>
        <p:spPr>
          <a:xfrm>
            <a:off x="12663483" y="5143500"/>
            <a:ext cx="826450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1" name="Google Shape;171;p7"/>
          <p:cNvPicPr preferRelativeResize="0"/>
          <p:nvPr/>
        </p:nvPicPr>
        <p:blipFill rotWithShape="1">
          <a:blip r:embed="rId11">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76" name="Shape 176"/>
        <p:cNvGrpSpPr/>
        <p:nvPr/>
      </p:nvGrpSpPr>
      <p:grpSpPr>
        <a:xfrm>
          <a:off x="0" y="0"/>
          <a:ext cx="0" cy="0"/>
          <a:chOff x="0" y="0"/>
          <a:chExt cx="0" cy="0"/>
        </a:xfrm>
      </p:grpSpPr>
      <p:pic>
        <p:nvPicPr>
          <p:cNvPr descr=" " id="177" name="Google Shape;177;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8" name="Google Shape;178;p8"/>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179" name="Google Shape;179;p8"/>
          <p:cNvPicPr preferRelativeResize="0"/>
          <p:nvPr/>
        </p:nvPicPr>
        <p:blipFill rotWithShape="1">
          <a:blip r:embed="rId5">
            <a:alphaModFix/>
          </a:blip>
          <a:srcRect b="0" l="0" r="0" t="0"/>
          <a:stretch/>
        </p:blipFill>
        <p:spPr>
          <a:xfrm>
            <a:off x="12591456" y="4230390"/>
            <a:ext cx="11795592" cy="9485610"/>
          </a:xfrm>
          <a:prstGeom prst="rect">
            <a:avLst/>
          </a:prstGeom>
          <a:noFill/>
          <a:ln>
            <a:noFill/>
          </a:ln>
        </p:spPr>
      </p:pic>
      <p:pic>
        <p:nvPicPr>
          <p:cNvPr descr=" " id="180" name="Google Shape;180;p8"/>
          <p:cNvPicPr preferRelativeResize="0"/>
          <p:nvPr/>
        </p:nvPicPr>
        <p:blipFill rotWithShape="1">
          <a:blip r:embed="rId6">
            <a:alphaModFix/>
          </a:blip>
          <a:srcRect b="0" l="0" r="0" t="0"/>
          <a:stretch/>
        </p:blipFill>
        <p:spPr>
          <a:xfrm>
            <a:off x="0" y="0"/>
            <a:ext cx="9533813" cy="8140700"/>
          </a:xfrm>
          <a:prstGeom prst="rect">
            <a:avLst/>
          </a:prstGeom>
          <a:noFill/>
          <a:ln>
            <a:noFill/>
          </a:ln>
        </p:spPr>
      </p:pic>
      <p:sp>
        <p:nvSpPr>
          <p:cNvPr id="181" name="Google Shape;18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p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83" name="Google Shape;183;p8"/>
          <p:cNvPicPr preferRelativeResize="0"/>
          <p:nvPr/>
        </p:nvPicPr>
        <p:blipFill rotWithShape="1">
          <a:blip r:embed="rId8">
            <a:alphaModFix/>
          </a:blip>
          <a:srcRect b="0" l="0" r="0" t="0"/>
          <a:stretch/>
        </p:blipFill>
        <p:spPr>
          <a:xfrm>
            <a:off x="1765521" y="1799121"/>
            <a:ext cx="6068311" cy="4556472"/>
          </a:xfrm>
          <a:prstGeom prst="rect">
            <a:avLst/>
          </a:prstGeom>
          <a:noFill/>
          <a:ln>
            <a:noFill/>
          </a:ln>
        </p:spPr>
      </p:pic>
      <p:sp>
        <p:nvSpPr>
          <p:cNvPr id="184" name="Google Shape;184;p8"/>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8"/>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6" name="Google Shape;186;p8"/>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91" name="Shape 191"/>
        <p:cNvGrpSpPr/>
        <p:nvPr/>
      </p:nvGrpSpPr>
      <p:grpSpPr>
        <a:xfrm>
          <a:off x="0" y="0"/>
          <a:ext cx="0" cy="0"/>
          <a:chOff x="0" y="0"/>
          <a:chExt cx="0" cy="0"/>
        </a:xfrm>
      </p:grpSpPr>
      <p:pic>
        <p:nvPicPr>
          <p:cNvPr descr=" " id="192" name="Google Shape;192;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93" name="Google Shape;193;p9"/>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194" name="Google Shape;194;p9"/>
          <p:cNvPicPr preferRelativeResize="0"/>
          <p:nvPr/>
        </p:nvPicPr>
        <p:blipFill rotWithShape="1">
          <a:blip r:embed="rId5">
            <a:alphaModFix/>
          </a:blip>
          <a:srcRect b="0" l="0" r="0" t="0"/>
          <a:stretch/>
        </p:blipFill>
        <p:spPr>
          <a:xfrm>
            <a:off x="2807051" y="8178800"/>
            <a:ext cx="21579997" cy="5537200"/>
          </a:xfrm>
          <a:prstGeom prst="rect">
            <a:avLst/>
          </a:prstGeom>
          <a:noFill/>
          <a:ln>
            <a:noFill/>
          </a:ln>
        </p:spPr>
      </p:pic>
      <p:pic>
        <p:nvPicPr>
          <p:cNvPr descr=" " id="195" name="Google Shape;195;p9"/>
          <p:cNvPicPr preferRelativeResize="0"/>
          <p:nvPr/>
        </p:nvPicPr>
        <p:blipFill rotWithShape="1">
          <a:blip r:embed="rId6">
            <a:alphaModFix/>
          </a:blip>
          <a:srcRect b="0" l="0" r="0" t="0"/>
          <a:stretch/>
        </p:blipFill>
        <p:spPr>
          <a:xfrm>
            <a:off x="0" y="0"/>
            <a:ext cx="6601411" cy="12870247"/>
          </a:xfrm>
          <a:prstGeom prst="rect">
            <a:avLst/>
          </a:prstGeom>
          <a:noFill/>
          <a:ln>
            <a:noFill/>
          </a:ln>
        </p:spPr>
      </p:pic>
      <p:sp>
        <p:nvSpPr>
          <p:cNvPr id="196" name="Google Shape;196;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p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98" name="Google Shape;198;p9"/>
          <p:cNvPicPr preferRelativeResize="0"/>
          <p:nvPr/>
        </p:nvPicPr>
        <p:blipFill rotWithShape="1">
          <a:blip r:embed="rId8">
            <a:alphaModFix/>
          </a:blip>
          <a:srcRect b="0" l="0" r="0" t="0"/>
          <a:stretch/>
        </p:blipFill>
        <p:spPr>
          <a:xfrm>
            <a:off x="6261883" y="1079525"/>
            <a:ext cx="11850597" cy="12204675"/>
          </a:xfrm>
          <a:prstGeom prst="rect">
            <a:avLst/>
          </a:prstGeom>
          <a:noFill/>
          <a:ln>
            <a:noFill/>
          </a:ln>
        </p:spPr>
      </p:pic>
      <p:sp>
        <p:nvSpPr>
          <p:cNvPr id="199" name="Google Shape;199;p9"/>
          <p:cNvSpPr/>
          <p:nvPr/>
        </p:nvSpPr>
        <p:spPr>
          <a:xfrm>
            <a:off x="2095762" y="18669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2095762" y="18669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201" name="Google Shape;201;p9"/>
          <p:cNvSpPr/>
          <p:nvPr/>
        </p:nvSpPr>
        <p:spPr>
          <a:xfrm>
            <a:off x="2095762" y="49149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2" name="Google Shape;202;p9"/>
          <p:cNvSpPr/>
          <p:nvPr/>
        </p:nvSpPr>
        <p:spPr>
          <a:xfrm>
            <a:off x="19001575" y="6527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
          <p:cNvSpPr/>
          <p:nvPr/>
        </p:nvSpPr>
        <p:spPr>
          <a:xfrm>
            <a:off x="19001575" y="6527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204" name="Google Shape;204;p9"/>
          <p:cNvSpPr/>
          <p:nvPr/>
        </p:nvSpPr>
        <p:spPr>
          <a:xfrm>
            <a:off x="19001575" y="9575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2023-12-26T07:55:00Z</dcterms:created>
  <dc:creator>PptxGenJS</dc:creator>
</cp:coreProperties>
</file>