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svg"/><Relationship Id="rId13" Type="http://schemas.openxmlformats.org/officeDocument/2006/relationships/image" Target="../media/image-1-13.png"/><Relationship Id="rId14" Type="http://schemas.openxmlformats.org/officeDocument/2006/relationships/image" Target="../media/image-1-14.png"/><Relationship Id="rId15" Type="http://schemas.openxmlformats.org/officeDocument/2006/relationships/image" Target="../media/image-1-15.svg"/><Relationship Id="rId16" Type="http://schemas.openxmlformats.org/officeDocument/2006/relationships/slideLayout" Target="../slideLayouts/slideLayout1.xml"/><Relationship Id="rId1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image" Target="../media/image-10-12.png"/><Relationship Id="rId13" Type="http://schemas.openxmlformats.org/officeDocument/2006/relationships/image" Target="../media/image-10-13.sv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slideLayout" Target="../slideLayouts/slideLayout1.xml"/><Relationship Id="rId1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svg"/><Relationship Id="rId15" Type="http://schemas.openxmlformats.org/officeDocument/2006/relationships/image" Target="../media/image-11-15.png"/><Relationship Id="rId16" Type="http://schemas.openxmlformats.org/officeDocument/2006/relationships/image" Target="../media/image-11-16.svg"/><Relationship Id="rId17" Type="http://schemas.openxmlformats.org/officeDocument/2006/relationships/image" Target="../media/image-11-17.png"/><Relationship Id="rId18" Type="http://schemas.openxmlformats.org/officeDocument/2006/relationships/image" Target="../media/image-11-18.svg"/><Relationship Id="rId19" Type="http://schemas.openxmlformats.org/officeDocument/2006/relationships/image" Target="../media/image-11-19.png"/><Relationship Id="rId20" Type="http://schemas.openxmlformats.org/officeDocument/2006/relationships/image" Target="../media/image-11-20.svg"/><Relationship Id="rId21" Type="http://schemas.openxmlformats.org/officeDocument/2006/relationships/image" Target="../media/image-11-21.png"/><Relationship Id="rId22" Type="http://schemas.openxmlformats.org/officeDocument/2006/relationships/image" Target="../media/image-11-22.png"/><Relationship Id="rId23" Type="http://schemas.openxmlformats.org/officeDocument/2006/relationships/image" Target="../media/image-11-23.png"/><Relationship Id="rId24" Type="http://schemas.openxmlformats.org/officeDocument/2006/relationships/image" Target="../media/image-11-24.svg"/><Relationship Id="rId25" Type="http://schemas.openxmlformats.org/officeDocument/2006/relationships/image" Target="../media/image-11-25.png"/><Relationship Id="rId26" Type="http://schemas.openxmlformats.org/officeDocument/2006/relationships/image" Target="../media/image-11-26.svg"/><Relationship Id="rId27" Type="http://schemas.openxmlformats.org/officeDocument/2006/relationships/image" Target="../media/image-11-27.png"/><Relationship Id="rId28" Type="http://schemas.openxmlformats.org/officeDocument/2006/relationships/image" Target="../media/image-11-28.png"/><Relationship Id="rId29" Type="http://schemas.openxmlformats.org/officeDocument/2006/relationships/image" Target="../media/image-11-29.svg"/><Relationship Id="rId30" Type="http://schemas.openxmlformats.org/officeDocument/2006/relationships/image" Target="../media/image-11-30.png"/><Relationship Id="rId31" Type="http://schemas.openxmlformats.org/officeDocument/2006/relationships/image" Target="../media/image-11-31.png"/><Relationship Id="rId32" Type="http://schemas.openxmlformats.org/officeDocument/2006/relationships/image" Target="../media/image-11-32.svg"/><Relationship Id="rId33" Type="http://schemas.openxmlformats.org/officeDocument/2006/relationships/image" Target="../media/image-11-33.png"/><Relationship Id="rId34" Type="http://schemas.openxmlformats.org/officeDocument/2006/relationships/image" Target="../media/image-11-34.png"/><Relationship Id="rId35" Type="http://schemas.openxmlformats.org/officeDocument/2006/relationships/image" Target="../media/image-11-35.svg"/><Relationship Id="rId36" Type="http://schemas.openxmlformats.org/officeDocument/2006/relationships/image" Target="../media/image-11-36.png"/><Relationship Id="rId37" Type="http://schemas.openxmlformats.org/officeDocument/2006/relationships/image" Target="../media/image-11-37.png"/><Relationship Id="rId38" Type="http://schemas.openxmlformats.org/officeDocument/2006/relationships/image" Target="../media/image-11-38.svg"/><Relationship Id="rId39" Type="http://schemas.openxmlformats.org/officeDocument/2006/relationships/slideLayout" Target="../slideLayouts/slideLayout1.xml"/><Relationship Id="rId4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png"/><Relationship Id="rId15" Type="http://schemas.openxmlformats.org/officeDocument/2006/relationships/image" Target="../media/image-12-15.svg"/><Relationship Id="rId16" Type="http://schemas.openxmlformats.org/officeDocument/2006/relationships/slideLayout" Target="../slideLayouts/slideLayout1.xml"/><Relationship Id="rId1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image" Target="../media/image-13-11.png"/><Relationship Id="rId12" Type="http://schemas.openxmlformats.org/officeDocument/2006/relationships/image" Target="../media/image-13-12.svg"/><Relationship Id="rId13" Type="http://schemas.openxmlformats.org/officeDocument/2006/relationships/image" Target="../media/image-13-13.png"/><Relationship Id="rId14" Type="http://schemas.openxmlformats.org/officeDocument/2006/relationships/slideLayout" Target="../slideLayouts/slideLayout1.xml"/><Relationship Id="rId1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slideLayout" Target="../slideLayouts/slideLayout1.xml"/><Relationship Id="rId1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svg"/><Relationship Id="rId52" Type="http://schemas.openxmlformats.org/officeDocument/2006/relationships/image" Target="../media/image-15-52.png"/><Relationship Id="rId53" Type="http://schemas.openxmlformats.org/officeDocument/2006/relationships/image" Target="../media/image-15-53.svg"/><Relationship Id="rId54" Type="http://schemas.openxmlformats.org/officeDocument/2006/relationships/image" Target="../media/image-15-54.png"/><Relationship Id="rId55" Type="http://schemas.openxmlformats.org/officeDocument/2006/relationships/image" Target="../media/image-15-55.svg"/><Relationship Id="rId56" Type="http://schemas.openxmlformats.org/officeDocument/2006/relationships/image" Target="../media/image-15-56.png"/><Relationship Id="rId57" Type="http://schemas.openxmlformats.org/officeDocument/2006/relationships/image" Target="../media/image-15-57.png"/><Relationship Id="rId58" Type="http://schemas.openxmlformats.org/officeDocument/2006/relationships/slideLayout" Target="../slideLayouts/slideLayout1.xml"/><Relationship Id="rId59"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svg"/><Relationship Id="rId11" Type="http://schemas.openxmlformats.org/officeDocument/2006/relationships/image" Target="../media/image-16-11.png"/><Relationship Id="rId12" Type="http://schemas.openxmlformats.org/officeDocument/2006/relationships/image" Target="../media/image-16-12.svg"/><Relationship Id="rId13" Type="http://schemas.openxmlformats.org/officeDocument/2006/relationships/image" Target="../media/image-16-13.png"/><Relationship Id="rId14" Type="http://schemas.openxmlformats.org/officeDocument/2006/relationships/image" Target="../media/image-16-14.png"/><Relationship Id="rId15" Type="http://schemas.openxmlformats.org/officeDocument/2006/relationships/image" Target="../media/image-16-15.svg"/><Relationship Id="rId16" Type="http://schemas.openxmlformats.org/officeDocument/2006/relationships/image" Target="../media/image-16-16.png"/><Relationship Id="rId17" Type="http://schemas.openxmlformats.org/officeDocument/2006/relationships/image" Target="../media/image-16-17.svg"/><Relationship Id="rId18" Type="http://schemas.openxmlformats.org/officeDocument/2006/relationships/slideLayout" Target="../slideLayouts/slideLayout1.xml"/><Relationship Id="rId1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image" Target="../media/image-17-11.svg"/><Relationship Id="rId12" Type="http://schemas.openxmlformats.org/officeDocument/2006/relationships/image" Target="../media/image-17-12.png"/><Relationship Id="rId13" Type="http://schemas.openxmlformats.org/officeDocument/2006/relationships/image" Target="../media/image-17-13.svg"/><Relationship Id="rId14" Type="http://schemas.openxmlformats.org/officeDocument/2006/relationships/slideLayout" Target="../slideLayouts/slideLayout1.xml"/><Relationship Id="rId1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svg"/><Relationship Id="rId9" Type="http://schemas.openxmlformats.org/officeDocument/2006/relationships/image" Target="../media/image-18-9.png"/><Relationship Id="rId10" Type="http://schemas.openxmlformats.org/officeDocument/2006/relationships/image" Target="../media/image-18-10.svg"/><Relationship Id="rId11" Type="http://schemas.openxmlformats.org/officeDocument/2006/relationships/image" Target="../media/image-18-11.png"/><Relationship Id="rId12" Type="http://schemas.openxmlformats.org/officeDocument/2006/relationships/image" Target="../media/image-18-12.png"/><Relationship Id="rId13" Type="http://schemas.openxmlformats.org/officeDocument/2006/relationships/image" Target="../media/image-18-13.svg"/><Relationship Id="rId14" Type="http://schemas.openxmlformats.org/officeDocument/2006/relationships/image" Target="../media/image-18-14.png"/><Relationship Id="rId15" Type="http://schemas.openxmlformats.org/officeDocument/2006/relationships/image" Target="../media/image-18-15.svg"/><Relationship Id="rId16" Type="http://schemas.openxmlformats.org/officeDocument/2006/relationships/slideLayout" Target="../slideLayouts/slideLayout1.xml"/><Relationship Id="rId1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slideLayout" Target="../slideLayouts/slideLayout1.xml"/><Relationship Id="rId1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svg"/><Relationship Id="rId11" Type="http://schemas.openxmlformats.org/officeDocument/2006/relationships/image" Target="../media/image-20-11.png"/><Relationship Id="rId12" Type="http://schemas.openxmlformats.org/officeDocument/2006/relationships/image" Target="../media/image-20-12.svg"/><Relationship Id="rId13" Type="http://schemas.openxmlformats.org/officeDocument/2006/relationships/image" Target="../media/image-20-13.png"/><Relationship Id="rId14" Type="http://schemas.openxmlformats.org/officeDocument/2006/relationships/image" Target="../media/image-20-14.png"/><Relationship Id="rId15" Type="http://schemas.openxmlformats.org/officeDocument/2006/relationships/image" Target="../media/image-20-15.svg"/><Relationship Id="rId16" Type="http://schemas.openxmlformats.org/officeDocument/2006/relationships/slideLayout" Target="../slideLayouts/slideLayout1.xml"/><Relationship Id="rId17"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svg"/><Relationship Id="rId12" Type="http://schemas.openxmlformats.org/officeDocument/2006/relationships/slideLayout" Target="../slideLayouts/slideLayout1.xml"/><Relationship Id="rId1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svg"/><Relationship Id="rId9" Type="http://schemas.openxmlformats.org/officeDocument/2006/relationships/image" Target="../media/image-22-9.png"/><Relationship Id="rId10" Type="http://schemas.openxmlformats.org/officeDocument/2006/relationships/image" Target="../media/image-22-10.svg"/><Relationship Id="rId11" Type="http://schemas.openxmlformats.org/officeDocument/2006/relationships/image" Target="../media/image-22-11.png"/><Relationship Id="rId12" Type="http://schemas.openxmlformats.org/officeDocument/2006/relationships/image" Target="../media/image-22-12.pn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svg"/><Relationship Id="rId16" Type="http://schemas.openxmlformats.org/officeDocument/2006/relationships/image" Target="../media/image-22-16.png"/><Relationship Id="rId17" Type="http://schemas.openxmlformats.org/officeDocument/2006/relationships/image" Target="../media/image-22-17.png"/><Relationship Id="rId18" Type="http://schemas.openxmlformats.org/officeDocument/2006/relationships/image" Target="../media/image-22-18.svg"/><Relationship Id="rId19" Type="http://schemas.openxmlformats.org/officeDocument/2006/relationships/image" Target="../media/image-22-19.png"/><Relationship Id="rId20" Type="http://schemas.openxmlformats.org/officeDocument/2006/relationships/image" Target="../media/image-22-20.png"/><Relationship Id="rId21" Type="http://schemas.openxmlformats.org/officeDocument/2006/relationships/image" Target="../media/image-22-21.svg"/><Relationship Id="rId22" Type="http://schemas.openxmlformats.org/officeDocument/2006/relationships/image" Target="../media/image-22-22.png"/><Relationship Id="rId23" Type="http://schemas.openxmlformats.org/officeDocument/2006/relationships/slideLayout" Target="../slideLayouts/slideLayout1.xml"/><Relationship Id="rId2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svg"/><Relationship Id="rId11" Type="http://schemas.openxmlformats.org/officeDocument/2006/relationships/image" Target="../media/image-23-11.png"/><Relationship Id="rId12" Type="http://schemas.openxmlformats.org/officeDocument/2006/relationships/image" Target="../media/image-23-12.svg"/><Relationship Id="rId13" Type="http://schemas.openxmlformats.org/officeDocument/2006/relationships/image" Target="../media/image-23-13.png"/><Relationship Id="rId14" Type="http://schemas.openxmlformats.org/officeDocument/2006/relationships/image" Target="../media/image-23-14.png"/><Relationship Id="rId15" Type="http://schemas.openxmlformats.org/officeDocument/2006/relationships/image" Target="../media/image-23-15.svg"/><Relationship Id="rId16" Type="http://schemas.openxmlformats.org/officeDocument/2006/relationships/image" Target="../media/image-23-16.png"/><Relationship Id="rId17" Type="http://schemas.openxmlformats.org/officeDocument/2006/relationships/image" Target="../media/image-23-17.svg"/><Relationship Id="rId18" Type="http://schemas.openxmlformats.org/officeDocument/2006/relationships/image" Target="../media/image-23-18.png"/><Relationship Id="rId19" Type="http://schemas.openxmlformats.org/officeDocument/2006/relationships/image" Target="../media/image-23-19.svg"/><Relationship Id="rId20" Type="http://schemas.openxmlformats.org/officeDocument/2006/relationships/slideLayout" Target="../slideLayouts/slideLayout1.xml"/><Relationship Id="rId21"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56" Type="http://schemas.openxmlformats.org/officeDocument/2006/relationships/hyperlink" Target="https://eatemp.com/powerpoint-org-chart-template/" TargetMode="External"/><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svg"/><Relationship Id="rId7" Type="http://schemas.openxmlformats.org/officeDocument/2006/relationships/image" Target="../media/image-24-7.png"/><Relationship Id="rId8" Type="http://schemas.openxmlformats.org/officeDocument/2006/relationships/image" Target="../media/image-24-8.svg"/><Relationship Id="rId9" Type="http://schemas.openxmlformats.org/officeDocument/2006/relationships/image" Target="../media/image-24-9.png"/><Relationship Id="rId10" Type="http://schemas.openxmlformats.org/officeDocument/2006/relationships/image" Target="../media/image-24-10.svg"/><Relationship Id="rId11" Type="http://schemas.openxmlformats.org/officeDocument/2006/relationships/image" Target="../media/image-24-11.png"/><Relationship Id="rId12" Type="http://schemas.openxmlformats.org/officeDocument/2006/relationships/image" Target="../media/image-24-12.sv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svg"/><Relationship Id="rId16" Type="http://schemas.openxmlformats.org/officeDocument/2006/relationships/image" Target="../media/image-24-16.png"/><Relationship Id="rId17" Type="http://schemas.openxmlformats.org/officeDocument/2006/relationships/image" Target="../media/image-24-17.svg"/><Relationship Id="rId18" Type="http://schemas.openxmlformats.org/officeDocument/2006/relationships/image" Target="../media/image-24-18.png"/><Relationship Id="rId19" Type="http://schemas.openxmlformats.org/officeDocument/2006/relationships/image" Target="../media/image-24-19.svg"/><Relationship Id="rId20" Type="http://schemas.openxmlformats.org/officeDocument/2006/relationships/image" Target="../media/image-24-20.png"/><Relationship Id="rId21" Type="http://schemas.openxmlformats.org/officeDocument/2006/relationships/image" Target="../media/image-24-21.svg"/><Relationship Id="rId22" Type="http://schemas.openxmlformats.org/officeDocument/2006/relationships/image" Target="../media/image-24-22.png"/><Relationship Id="rId23" Type="http://schemas.openxmlformats.org/officeDocument/2006/relationships/image" Target="../media/image-24-23.svg"/><Relationship Id="rId24" Type="http://schemas.openxmlformats.org/officeDocument/2006/relationships/image" Target="../media/image-24-24.png"/><Relationship Id="rId25" Type="http://schemas.openxmlformats.org/officeDocument/2006/relationships/image" Target="../media/image-24-25.svg"/><Relationship Id="rId26" Type="http://schemas.openxmlformats.org/officeDocument/2006/relationships/image" Target="../media/image-24-26.png"/><Relationship Id="rId27" Type="http://schemas.openxmlformats.org/officeDocument/2006/relationships/image" Target="../media/image-24-27.svg"/><Relationship Id="rId28" Type="http://schemas.openxmlformats.org/officeDocument/2006/relationships/image" Target="../media/image-24-28.png"/><Relationship Id="rId29" Type="http://schemas.openxmlformats.org/officeDocument/2006/relationships/image" Target="../media/image-24-29.svg"/><Relationship Id="rId30" Type="http://schemas.openxmlformats.org/officeDocument/2006/relationships/image" Target="../media/image-24-30.png"/><Relationship Id="rId31" Type="http://schemas.openxmlformats.org/officeDocument/2006/relationships/image" Target="../media/image-24-31.svg"/><Relationship Id="rId32" Type="http://schemas.openxmlformats.org/officeDocument/2006/relationships/image" Target="../media/image-24-32.png"/><Relationship Id="rId33" Type="http://schemas.openxmlformats.org/officeDocument/2006/relationships/image" Target="../media/image-24-33.svg"/><Relationship Id="rId34" Type="http://schemas.openxmlformats.org/officeDocument/2006/relationships/image" Target="../media/image-24-34.png"/><Relationship Id="rId35" Type="http://schemas.openxmlformats.org/officeDocument/2006/relationships/image" Target="../media/image-24-35.svg"/><Relationship Id="rId36" Type="http://schemas.openxmlformats.org/officeDocument/2006/relationships/image" Target="../media/image-24-36.png"/><Relationship Id="rId37" Type="http://schemas.openxmlformats.org/officeDocument/2006/relationships/image" Target="../media/image-24-37.svg"/><Relationship Id="rId38" Type="http://schemas.openxmlformats.org/officeDocument/2006/relationships/image" Target="../media/image-24-38.png"/><Relationship Id="rId39" Type="http://schemas.openxmlformats.org/officeDocument/2006/relationships/image" Target="../media/image-24-39.svg"/><Relationship Id="rId40" Type="http://schemas.openxmlformats.org/officeDocument/2006/relationships/image" Target="../media/image-24-40.png"/><Relationship Id="rId41" Type="http://schemas.openxmlformats.org/officeDocument/2006/relationships/image" Target="../media/image-24-41.svg"/><Relationship Id="rId42" Type="http://schemas.openxmlformats.org/officeDocument/2006/relationships/image" Target="../media/image-24-42.png"/><Relationship Id="rId43" Type="http://schemas.openxmlformats.org/officeDocument/2006/relationships/image" Target="../media/image-24-43.svg"/><Relationship Id="rId44" Type="http://schemas.openxmlformats.org/officeDocument/2006/relationships/image" Target="../media/image-24-44.png"/><Relationship Id="rId45" Type="http://schemas.openxmlformats.org/officeDocument/2006/relationships/image" Target="../media/image-24-45.svg"/><Relationship Id="rId46" Type="http://schemas.openxmlformats.org/officeDocument/2006/relationships/image" Target="../media/image-24-46.png"/><Relationship Id="rId47" Type="http://schemas.openxmlformats.org/officeDocument/2006/relationships/image" Target="../media/image-24-47.svg"/><Relationship Id="rId48" Type="http://schemas.openxmlformats.org/officeDocument/2006/relationships/image" Target="../media/image-24-48.png"/><Relationship Id="rId49" Type="http://schemas.openxmlformats.org/officeDocument/2006/relationships/image" Target="../media/image-24-49.svg"/><Relationship Id="rId50" Type="http://schemas.openxmlformats.org/officeDocument/2006/relationships/image" Target="../media/image-24-50.png"/><Relationship Id="rId51" Type="http://schemas.openxmlformats.org/officeDocument/2006/relationships/image" Target="../media/image-24-51.svg"/><Relationship Id="rId52" Type="http://schemas.openxmlformats.org/officeDocument/2006/relationships/image" Target="../media/image-24-52.png"/><Relationship Id="rId53" Type="http://schemas.openxmlformats.org/officeDocument/2006/relationships/image" Target="../media/image-24-53.svg"/><Relationship Id="rId54" Type="http://schemas.openxmlformats.org/officeDocument/2006/relationships/image" Target="../media/image-24-54.png"/><Relationship Id="rId55" Type="http://schemas.openxmlformats.org/officeDocument/2006/relationships/image" Target="../media/image-24-55.svg"/><Relationship Id="rId57" Type="http://schemas.openxmlformats.org/officeDocument/2006/relationships/slideLayout" Target="../slideLayouts/slideLayout1.xml"/><Relationship Id="rId58"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4"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svg"/><Relationship Id="rId3" Type="http://schemas.openxmlformats.org/officeDocument/2006/relationships/image" Target="../media/image-25-3.png"/><Relationship Id="rId4" Type="http://schemas.openxmlformats.org/officeDocument/2006/relationships/image" Target="../media/image-25-4.svg"/><Relationship Id="rId5" Type="http://schemas.openxmlformats.org/officeDocument/2006/relationships/image" Target="../media/image-25-5.png"/><Relationship Id="rId6" Type="http://schemas.openxmlformats.org/officeDocument/2006/relationships/image" Target="../media/image-25-6.svg"/><Relationship Id="rId7" Type="http://schemas.openxmlformats.org/officeDocument/2006/relationships/image" Target="../media/image-25-7.png"/><Relationship Id="rId8" Type="http://schemas.openxmlformats.org/officeDocument/2006/relationships/image" Target="../media/image-25-8.svg"/><Relationship Id="rId9" Type="http://schemas.openxmlformats.org/officeDocument/2006/relationships/image" Target="../media/image-25-9.png"/><Relationship Id="rId10" Type="http://schemas.openxmlformats.org/officeDocument/2006/relationships/image" Target="../media/image-25-10.svg"/><Relationship Id="rId11" Type="http://schemas.openxmlformats.org/officeDocument/2006/relationships/image" Target="../media/image-25-11.png"/><Relationship Id="rId12" Type="http://schemas.openxmlformats.org/officeDocument/2006/relationships/image" Target="../media/image-25-12.svg"/><Relationship Id="rId13" Type="http://schemas.openxmlformats.org/officeDocument/2006/relationships/image" Target="../media/image-25-13.png"/><Relationship Id="rId15" Type="http://schemas.openxmlformats.org/officeDocument/2006/relationships/image" Target="../media/image-25-14.png"/><Relationship Id="rId16" Type="http://schemas.openxmlformats.org/officeDocument/2006/relationships/image" Target="../media/image-25-15.svg"/><Relationship Id="rId17" Type="http://schemas.openxmlformats.org/officeDocument/2006/relationships/slideLayout" Target="../slideLayouts/slideLayout1.xml"/><Relationship Id="rId18"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svg"/><Relationship Id="rId12" Type="http://schemas.openxmlformats.org/officeDocument/2006/relationships/slideLayout" Target="../slideLayouts/slideLayout1.xml"/><Relationship Id="rId1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image" Target="../media/image-4-10.svg"/><Relationship Id="rId11" Type="http://schemas.openxmlformats.org/officeDocument/2006/relationships/image" Target="../media/image-4-11.png"/><Relationship Id="rId12" Type="http://schemas.openxmlformats.org/officeDocument/2006/relationships/slideLayout" Target="../slideLayouts/slideLayout1.xml"/><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svg"/><Relationship Id="rId13" Type="http://schemas.openxmlformats.org/officeDocument/2006/relationships/image" Target="../media/image-5-13.png"/><Relationship Id="rId14" Type="http://schemas.openxmlformats.org/officeDocument/2006/relationships/image" Target="../media/image-5-14.png"/><Relationship Id="rId15" Type="http://schemas.openxmlformats.org/officeDocument/2006/relationships/image" Target="../media/image-5-15.svg"/><Relationship Id="rId16" Type="http://schemas.openxmlformats.org/officeDocument/2006/relationships/image" Target="../media/image-5-16.png"/><Relationship Id="rId17" Type="http://schemas.openxmlformats.org/officeDocument/2006/relationships/image" Target="../media/image-5-17.svg"/><Relationship Id="rId18" Type="http://schemas.openxmlformats.org/officeDocument/2006/relationships/image" Target="../media/image-5-18.png"/><Relationship Id="rId19" Type="http://schemas.openxmlformats.org/officeDocument/2006/relationships/image" Target="../media/image-5-19.svg"/><Relationship Id="rId20" Type="http://schemas.openxmlformats.org/officeDocument/2006/relationships/slideLayout" Target="../slideLayouts/slideLayout1.xml"/><Relationship Id="rId21"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image" Target="../media/image-6-16.png"/><Relationship Id="rId17" Type="http://schemas.openxmlformats.org/officeDocument/2006/relationships/image" Target="../media/image-6-17.svg"/><Relationship Id="rId18" Type="http://schemas.openxmlformats.org/officeDocument/2006/relationships/slideLayout" Target="../slideLayouts/slideLayout1.xml"/><Relationship Id="rId1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png"/><Relationship Id="rId15" Type="http://schemas.openxmlformats.org/officeDocument/2006/relationships/image" Target="../media/image-7-15.svg"/><Relationship Id="rId16" Type="http://schemas.openxmlformats.org/officeDocument/2006/relationships/slideLayout" Target="../slideLayouts/slideLayout1.xml"/><Relationship Id="rId1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png"/><Relationship Id="rId13" Type="http://schemas.openxmlformats.org/officeDocument/2006/relationships/image" Target="../media/image-8-13.svg"/><Relationship Id="rId14" Type="http://schemas.openxmlformats.org/officeDocument/2006/relationships/slideLayout" Target="../slideLayouts/slideLayout1.xml"/><Relationship Id="rId1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image" Target="../media/image-9-14.png"/><Relationship Id="rId15" Type="http://schemas.openxmlformats.org/officeDocument/2006/relationships/image" Target="../media/image-9-15.svg"/><Relationship Id="rId16" Type="http://schemas.openxmlformats.org/officeDocument/2006/relationships/image" Target="../media/image-9-16.png"/><Relationship Id="rId17" Type="http://schemas.openxmlformats.org/officeDocument/2006/relationships/image" Target="../media/image-9-17.svg"/><Relationship Id="rId18" Type="http://schemas.openxmlformats.org/officeDocument/2006/relationships/image" Target="../media/image-9-18.png"/><Relationship Id="rId19" Type="http://schemas.openxmlformats.org/officeDocument/2006/relationships/image" Target="../media/image-9-19.svg"/><Relationship Id="rId20" Type="http://schemas.openxmlformats.org/officeDocument/2006/relationships/slideLayout" Target="../slideLayouts/slideLayout1.xml"/><Relationship Id="rId2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915514" cy="4914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3498680" cy="509018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148143" y="1968500"/>
            <a:ext cx="3238905" cy="4483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134600"/>
            <a:ext cx="1727416" cy="2374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490193" y="10784576"/>
            <a:ext cx="2896855" cy="2931424"/>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148143" y="10388600"/>
            <a:ext cx="3238905" cy="3327400"/>
          </a:xfrm>
          <a:prstGeom prst="rect">
            <a:avLst/>
          </a:prstGeom>
        </p:spPr>
      </p:pic>
      <p:sp>
        <p:nvSpPr>
          <p:cNvPr id="8" name="Text 0"/>
          <p:cNvSpPr/>
          <p:nvPr/>
        </p:nvSpPr>
        <p:spPr>
          <a:xfrm>
            <a:off x="6554019" y="508000"/>
            <a:ext cx="11808243"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Job Interview</a:t>
            </a:r>
            <a:endParaRPr lang="en-US" sz="12800" dirty="0"/>
          </a:p>
        </p:txBody>
      </p:sp>
      <p:sp>
        <p:nvSpPr>
          <p:cNvPr id="9" name="Text 1"/>
          <p:cNvSpPr/>
          <p:nvPr/>
        </p:nvSpPr>
        <p:spPr>
          <a:xfrm>
            <a:off x="5855432" y="2946400"/>
            <a:ext cx="13239288" cy="14901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10" name="Shape 2"/>
          <p:cNvSpPr/>
          <p:nvPr/>
        </p:nvSpPr>
        <p:spPr>
          <a:xfrm>
            <a:off x="23370921" y="10515600"/>
            <a:ext cx="1016127" cy="3200400"/>
          </a:xfrm>
          <a:prstGeom prst="rect">
            <a:avLst/>
          </a:prstGeom>
          <a:noFill/>
          <a:ln/>
        </p:spPr>
      </p:sp>
      <p:pic>
        <p:nvPicPr>
          <p:cNvPr id="11"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439705" y="5092700"/>
            <a:ext cx="11685461" cy="86233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318540" cy="3746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9474200"/>
            <a:ext cx="2768946" cy="3200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0120" y="10358872"/>
            <a:ext cx="3673574" cy="324857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997149" y="11391900"/>
            <a:ext cx="3073784" cy="23241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9107038" y="469900"/>
            <a:ext cx="6524382"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Pricing Plan</a:t>
            </a:r>
            <a:endParaRPr lang="en-US" sz="8000" dirty="0"/>
          </a:p>
        </p:txBody>
      </p:sp>
      <p:sp>
        <p:nvSpPr>
          <p:cNvPr id="9" name="Shape 2"/>
          <p:cNvSpPr/>
          <p:nvPr/>
        </p:nvSpPr>
        <p:spPr>
          <a:xfrm>
            <a:off x="1778222" y="2489200"/>
            <a:ext cx="20843305" cy="10566400"/>
          </a:xfrm>
          <a:prstGeom prst="rect">
            <a:avLst/>
          </a:prstGeom>
          <a:noFill/>
          <a:ln/>
        </p:spPr>
      </p:sp>
      <p:sp>
        <p:nvSpPr>
          <p:cNvPr id="10" name="Shape 3"/>
          <p:cNvSpPr/>
          <p:nvPr/>
        </p:nvSpPr>
        <p:spPr>
          <a:xfrm>
            <a:off x="1778222" y="2489200"/>
            <a:ext cx="6439705" cy="10566400"/>
          </a:xfrm>
          <a:prstGeom prst="roundRect">
            <a:avLst>
              <a:gd name="adj" fmla="val 3124"/>
            </a:avLst>
          </a:prstGeom>
          <a:noFill/>
          <a:ln w="12700">
            <a:solidFill>
              <a:srgbClr val="EAB087"/>
            </a:solidFill>
            <a:prstDash val="solid"/>
          </a:ln>
        </p:spPr>
      </p:sp>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068462" y="2946400"/>
            <a:ext cx="1859226" cy="1625600"/>
          </a:xfrm>
          <a:prstGeom prst="rect">
            <a:avLst/>
          </a:prstGeom>
        </p:spPr>
      </p:pic>
      <p:sp>
        <p:nvSpPr>
          <p:cNvPr id="12" name="Text 4"/>
          <p:cNvSpPr/>
          <p:nvPr/>
        </p:nvSpPr>
        <p:spPr>
          <a:xfrm>
            <a:off x="4039105" y="4876800"/>
            <a:ext cx="1917940" cy="1117600"/>
          </a:xfrm>
          <a:prstGeom prst="rect">
            <a:avLst/>
          </a:prstGeom>
          <a:noFill/>
          <a:ln/>
        </p:spPr>
        <p:txBody>
          <a:bodyPr wrap="square" lIns="0" tIns="0" rIns="0" bIns="0" rtlCol="0" anchor="t"/>
          <a:lstStyle/>
          <a:p>
            <a:pPr algn="ctr" indent="0" marL="0">
              <a:buNone/>
            </a:pPr>
            <a:r>
              <a:rPr lang="en-US" sz="4800" dirty="0">
                <a:solidFill>
                  <a:srgbClr val="EAB087">
                    <a:alpha val="100000"/>
                  </a:srgbClr>
                </a:solidFill>
                <a:latin typeface="Poppins Bold" pitchFamily="34" charset="0"/>
                <a:ea typeface="Poppins Bold" pitchFamily="34" charset="-122"/>
                <a:cs typeface="Poppins Bold" pitchFamily="34" charset="-120"/>
              </a:rPr>
              <a:t>Basic</a:t>
            </a:r>
            <a:endParaRPr lang="en-US" sz="4800" dirty="0"/>
          </a:p>
        </p:txBody>
      </p:sp>
      <p:sp>
        <p:nvSpPr>
          <p:cNvPr id="13" name="Text 5"/>
          <p:cNvSpPr/>
          <p:nvPr/>
        </p:nvSpPr>
        <p:spPr>
          <a:xfrm>
            <a:off x="2235479"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4" name="Text 6"/>
          <p:cNvSpPr/>
          <p:nvPr/>
        </p:nvSpPr>
        <p:spPr>
          <a:xfrm>
            <a:off x="3188098" y="11684000"/>
            <a:ext cx="3619952"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$10/month</a:t>
            </a:r>
            <a:endParaRPr lang="en-US" sz="4800" dirty="0"/>
          </a:p>
        </p:txBody>
      </p:sp>
      <p:sp>
        <p:nvSpPr>
          <p:cNvPr id="15" name="Shape 7"/>
          <p:cNvSpPr/>
          <p:nvPr/>
        </p:nvSpPr>
        <p:spPr>
          <a:xfrm>
            <a:off x="8980022" y="2489200"/>
            <a:ext cx="6439705" cy="10566387"/>
          </a:xfrm>
          <a:prstGeom prst="roundRect">
            <a:avLst>
              <a:gd name="adj" fmla="val 3124"/>
            </a:avLst>
          </a:prstGeom>
          <a:noFill/>
          <a:ln w="12700">
            <a:solidFill>
              <a:srgbClr val="EAB087"/>
            </a:solidFill>
            <a:prstDash val="solid"/>
          </a:ln>
        </p:spPr>
      </p:sp>
      <p:pic>
        <p:nvPicPr>
          <p:cNvPr id="16"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387023" y="2946400"/>
            <a:ext cx="1625704" cy="1625588"/>
          </a:xfrm>
          <a:prstGeom prst="rect">
            <a:avLst/>
          </a:prstGeom>
        </p:spPr>
      </p:pic>
      <p:sp>
        <p:nvSpPr>
          <p:cNvPr id="17" name="Text 8"/>
          <p:cNvSpPr/>
          <p:nvPr/>
        </p:nvSpPr>
        <p:spPr>
          <a:xfrm>
            <a:off x="11437780" y="4876788"/>
            <a:ext cx="1524191" cy="1117600"/>
          </a:xfrm>
          <a:prstGeom prst="rect">
            <a:avLst/>
          </a:prstGeom>
          <a:noFill/>
          <a:ln/>
        </p:spPr>
        <p:txBody>
          <a:bodyPr wrap="square" lIns="0" tIns="0" rIns="0" bIns="0" rtlCol="0" anchor="t"/>
          <a:lstStyle/>
          <a:p>
            <a:pPr algn="ctr" indent="0" marL="0">
              <a:buNone/>
            </a:pPr>
            <a:r>
              <a:rPr lang="en-US" sz="4800" dirty="0">
                <a:solidFill>
                  <a:srgbClr val="EAB087">
                    <a:alpha val="100000"/>
                  </a:srgbClr>
                </a:solidFill>
                <a:latin typeface="Poppins Bold" pitchFamily="34" charset="0"/>
                <a:ea typeface="Poppins Bold" pitchFamily="34" charset="-122"/>
                <a:cs typeface="Poppins Bold" pitchFamily="34" charset="-120"/>
              </a:rPr>
              <a:t>Elite</a:t>
            </a:r>
            <a:endParaRPr lang="en-US" sz="4800" dirty="0"/>
          </a:p>
        </p:txBody>
      </p:sp>
      <p:sp>
        <p:nvSpPr>
          <p:cNvPr id="18" name="Text 9"/>
          <p:cNvSpPr/>
          <p:nvPr/>
        </p:nvSpPr>
        <p:spPr>
          <a:xfrm>
            <a:off x="9437280" y="6095988"/>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9" name="Text 10"/>
          <p:cNvSpPr/>
          <p:nvPr/>
        </p:nvSpPr>
        <p:spPr>
          <a:xfrm>
            <a:off x="10307338" y="11683988"/>
            <a:ext cx="3785073"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$50/month</a:t>
            </a:r>
            <a:endParaRPr lang="en-US" sz="4800" dirty="0"/>
          </a:p>
        </p:txBody>
      </p:sp>
      <p:sp>
        <p:nvSpPr>
          <p:cNvPr id="20" name="Shape 11"/>
          <p:cNvSpPr/>
          <p:nvPr/>
        </p:nvSpPr>
        <p:spPr>
          <a:xfrm>
            <a:off x="16181822" y="2489200"/>
            <a:ext cx="6439705" cy="10566400"/>
          </a:xfrm>
          <a:prstGeom prst="roundRect">
            <a:avLst>
              <a:gd name="adj" fmla="val 3124"/>
            </a:avLst>
          </a:prstGeom>
          <a:noFill/>
          <a:ln w="12700">
            <a:solidFill>
              <a:srgbClr val="EAB087"/>
            </a:solidFill>
            <a:prstDash val="solid"/>
          </a:ln>
        </p:spPr>
      </p:sp>
      <p:pic>
        <p:nvPicPr>
          <p:cNvPr id="2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588773" y="2946400"/>
            <a:ext cx="1625803" cy="1625600"/>
          </a:xfrm>
          <a:prstGeom prst="rect">
            <a:avLst/>
          </a:prstGeom>
        </p:spPr>
      </p:pic>
      <p:sp>
        <p:nvSpPr>
          <p:cNvPr id="22" name="Text 12"/>
          <p:cNvSpPr/>
          <p:nvPr/>
        </p:nvSpPr>
        <p:spPr>
          <a:xfrm>
            <a:off x="17629803" y="4876800"/>
            <a:ext cx="3543743" cy="1117600"/>
          </a:xfrm>
          <a:prstGeom prst="rect">
            <a:avLst/>
          </a:prstGeom>
          <a:noFill/>
          <a:ln/>
        </p:spPr>
        <p:txBody>
          <a:bodyPr wrap="square" lIns="0" tIns="0" rIns="0" bIns="0" rtlCol="0" anchor="t"/>
          <a:lstStyle/>
          <a:p>
            <a:pPr algn="ctr" indent="0" marL="0">
              <a:buNone/>
            </a:pPr>
            <a:r>
              <a:rPr lang="en-US" sz="4800" dirty="0">
                <a:solidFill>
                  <a:srgbClr val="EAB087">
                    <a:alpha val="100000"/>
                  </a:srgbClr>
                </a:solidFill>
                <a:latin typeface="Poppins Bold" pitchFamily="34" charset="0"/>
                <a:ea typeface="Poppins Bold" pitchFamily="34" charset="-122"/>
                <a:cs typeface="Poppins Bold" pitchFamily="34" charset="-120"/>
              </a:rPr>
              <a:t>Legendary</a:t>
            </a:r>
            <a:endParaRPr lang="en-US" sz="4800" dirty="0"/>
          </a:p>
        </p:txBody>
      </p:sp>
      <p:sp>
        <p:nvSpPr>
          <p:cNvPr id="23" name="Text 13"/>
          <p:cNvSpPr/>
          <p:nvPr/>
        </p:nvSpPr>
        <p:spPr>
          <a:xfrm>
            <a:off x="16639080"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4" name="Text 14"/>
          <p:cNvSpPr/>
          <p:nvPr/>
        </p:nvSpPr>
        <p:spPr>
          <a:xfrm>
            <a:off x="17394824" y="11684000"/>
            <a:ext cx="4013702"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6197600"/>
            <a:ext cx="3105281" cy="7518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44718" y="0"/>
            <a:ext cx="4242330" cy="2476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2819752" cy="2032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968793" y="9652000"/>
            <a:ext cx="4418255" cy="4064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75972" y="11817251"/>
            <a:ext cx="2602917" cy="1898749"/>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stretch>
            <a:fillRect/>
          </a:stretch>
        </p:blipFill>
        <p:spPr>
          <a:xfrm>
            <a:off x="3327816" y="1079500"/>
            <a:ext cx="17718715" cy="11569700"/>
          </a:xfrm>
          <a:prstGeom prst="rect">
            <a:avLst/>
          </a:prstGeom>
        </p:spPr>
      </p:pic>
      <p:pic>
        <p:nvPicPr>
          <p:cNvPr id="10"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041105" y="1612888"/>
            <a:ext cx="5220352" cy="5232412"/>
          </a:xfrm>
          <a:prstGeom prst="rect">
            <a:avLst/>
          </a:prstGeom>
        </p:spPr>
      </p:pic>
      <p:pic>
        <p:nvPicPr>
          <p:cNvPr id="11"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808051" y="1612888"/>
            <a:ext cx="5220352" cy="5232412"/>
          </a:xfrm>
          <a:prstGeom prst="rect">
            <a:avLst/>
          </a:prstGeom>
        </p:spPr>
      </p:pic>
      <p:pic>
        <p:nvPicPr>
          <p:cNvPr id="12" name="Image 9"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808051" y="6858000"/>
            <a:ext cx="5220352" cy="5232412"/>
          </a:xfrm>
          <a:prstGeom prst="rect">
            <a:avLst/>
          </a:prstGeom>
        </p:spPr>
      </p:pic>
      <p:pic>
        <p:nvPicPr>
          <p:cNvPr id="13" name="Image 10"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2041105" y="6858000"/>
            <a:ext cx="5220352" cy="5232412"/>
          </a:xfrm>
          <a:prstGeom prst="rect">
            <a:avLst/>
          </a:prstGeom>
        </p:spPr>
      </p:pic>
      <p:pic>
        <p:nvPicPr>
          <p:cNvPr id="14" name="Image 11" descr=" ">    </p:cNvPr>
          <p:cNvPicPr>
            <a:picLocks noChangeAspect="1"/>
          </p:cNvPicPr>
          <p:nvPr/>
        </p:nvPicPr>
        <p:blipFill>
          <a:blip r:embed="rId21"/>
          <a:stretch>
            <a:fillRect/>
          </a:stretch>
        </p:blipFill>
        <p:spPr>
          <a:xfrm>
            <a:off x="12676184" y="4597400"/>
            <a:ext cx="1702013" cy="1447800"/>
          </a:xfrm>
          <a:prstGeom prst="rect">
            <a:avLst/>
          </a:prstGeom>
        </p:spPr>
      </p:pic>
      <p:pic>
        <p:nvPicPr>
          <p:cNvPr id="15" name="Image 12" descr=" ">    </p:cNvPr>
          <p:cNvPicPr>
            <a:picLocks noChangeAspect="1"/>
          </p:cNvPicPr>
          <p:nvPr/>
        </p:nvPicPr>
        <p:blipFill>
          <a:blip r:embed="rId22"/>
          <a:stretch>
            <a:fillRect/>
          </a:stretch>
        </p:blipFill>
        <p:spPr>
          <a:xfrm>
            <a:off x="12676184" y="7810500"/>
            <a:ext cx="1702013" cy="1435100"/>
          </a:xfrm>
          <a:prstGeom prst="rect">
            <a:avLst/>
          </a:prstGeom>
        </p:spPr>
      </p:pic>
      <p:pic>
        <p:nvPicPr>
          <p:cNvPr id="16" name="Image 13"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2028403" y="1079500"/>
            <a:ext cx="12702" cy="11569700"/>
          </a:xfrm>
          <a:prstGeom prst="rect">
            <a:avLst/>
          </a:prstGeom>
        </p:spPr>
      </p:pic>
      <p:pic>
        <p:nvPicPr>
          <p:cNvPr id="17" name="Image 14"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327816" y="6845300"/>
            <a:ext cx="17401175" cy="12700"/>
          </a:xfrm>
          <a:prstGeom prst="rect">
            <a:avLst/>
          </a:prstGeom>
        </p:spPr>
      </p:pic>
      <p:sp>
        <p:nvSpPr>
          <p:cNvPr id="18" name="Text 1"/>
          <p:cNvSpPr/>
          <p:nvPr/>
        </p:nvSpPr>
        <p:spPr>
          <a:xfrm>
            <a:off x="9996149" y="4102100"/>
            <a:ext cx="1545360" cy="2980267"/>
          </a:xfrm>
          <a:prstGeom prst="rect">
            <a:avLst/>
          </a:prstGeom>
          <a:noFill/>
          <a:ln/>
        </p:spPr>
        <p:txBody>
          <a:bodyPr wrap="square" lIns="0" tIns="0" rIns="0" bIns="0" rtlCol="0" anchor="t"/>
          <a:lstStyle/>
          <a:p>
            <a:pPr algn="l" indent="0" marL="0">
              <a:buNone/>
            </a:pPr>
            <a:r>
              <a:rPr lang="en-US" sz="12800" dirty="0">
                <a:solidFill>
                  <a:srgbClr val="0E0E0E">
                    <a:alpha val="100000"/>
                  </a:srgbClr>
                </a:solidFill>
                <a:latin typeface="Poppins Bold" pitchFamily="34" charset="0"/>
                <a:ea typeface="Poppins Bold" pitchFamily="34" charset="-122"/>
                <a:cs typeface="Poppins Bold" pitchFamily="34" charset="-120"/>
              </a:rPr>
              <a:t>S</a:t>
            </a:r>
            <a:endParaRPr lang="en-US" sz="12800" dirty="0"/>
          </a:p>
        </p:txBody>
      </p:sp>
      <p:sp>
        <p:nvSpPr>
          <p:cNvPr id="19" name="Text 2"/>
          <p:cNvSpPr/>
          <p:nvPr/>
        </p:nvSpPr>
        <p:spPr>
          <a:xfrm>
            <a:off x="12663483" y="4102100"/>
            <a:ext cx="2256649" cy="29802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Poppins Bold" pitchFamily="34" charset="0"/>
                <a:ea typeface="Poppins Bold" pitchFamily="34" charset="-122"/>
                <a:cs typeface="Poppins Bold" pitchFamily="34" charset="-120"/>
              </a:rPr>
              <a:t>W</a:t>
            </a:r>
            <a:endParaRPr lang="en-US" sz="12800" dirty="0"/>
          </a:p>
        </p:txBody>
      </p:sp>
      <p:sp>
        <p:nvSpPr>
          <p:cNvPr id="20" name="Text 3"/>
          <p:cNvSpPr/>
          <p:nvPr/>
        </p:nvSpPr>
        <p:spPr>
          <a:xfrm>
            <a:off x="9856432" y="7518400"/>
            <a:ext cx="1824795" cy="29802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Poppins Bold" pitchFamily="34" charset="0"/>
                <a:ea typeface="Poppins Bold" pitchFamily="34" charset="-122"/>
                <a:cs typeface="Poppins Bold" pitchFamily="34" charset="-120"/>
              </a:rPr>
              <a:t>O</a:t>
            </a:r>
            <a:endParaRPr lang="en-US" sz="12800" dirty="0"/>
          </a:p>
        </p:txBody>
      </p:sp>
      <p:sp>
        <p:nvSpPr>
          <p:cNvPr id="21" name="Text 4"/>
          <p:cNvSpPr/>
          <p:nvPr/>
        </p:nvSpPr>
        <p:spPr>
          <a:xfrm>
            <a:off x="12917514" y="7518400"/>
            <a:ext cx="1507255" cy="2980267"/>
          </a:xfrm>
          <a:prstGeom prst="rect">
            <a:avLst/>
          </a:prstGeom>
          <a:noFill/>
          <a:ln/>
        </p:spPr>
        <p:txBody>
          <a:bodyPr wrap="square" lIns="0" tIns="0" rIns="0" bIns="0" rtlCol="0" anchor="t"/>
          <a:lstStyle/>
          <a:p>
            <a:pPr algn="l" indent="0" marL="0">
              <a:buNone/>
            </a:pPr>
            <a:r>
              <a:rPr lang="en-US" sz="12800" dirty="0">
                <a:solidFill>
                  <a:srgbClr val="0E0E0E">
                    <a:alpha val="100000"/>
                  </a:srgbClr>
                </a:solidFill>
                <a:latin typeface="Poppins Bold" pitchFamily="34" charset="0"/>
                <a:ea typeface="Poppins Bold" pitchFamily="34" charset="-122"/>
                <a:cs typeface="Poppins Bold" pitchFamily="34" charset="-120"/>
              </a:rPr>
              <a:t>T</a:t>
            </a:r>
            <a:endParaRPr lang="en-US" sz="12800" dirty="0"/>
          </a:p>
        </p:txBody>
      </p:sp>
      <p:pic>
        <p:nvPicPr>
          <p:cNvPr id="22" name="Image 15" descr=" ">    </p:cNvPr>
          <p:cNvPicPr>
            <a:picLocks noChangeAspect="1"/>
          </p:cNvPicPr>
          <p:nvPr/>
        </p:nvPicPr>
        <p:blipFill>
          <a:blip r:embed="rId27"/>
          <a:stretch>
            <a:fillRect/>
          </a:stretch>
        </p:blipFill>
        <p:spPr>
          <a:xfrm>
            <a:off x="3327816" y="1079500"/>
            <a:ext cx="1625803" cy="1625600"/>
          </a:xfrm>
          <a:prstGeom prst="rect">
            <a:avLst/>
          </a:prstGeom>
        </p:spPr>
      </p:pic>
      <p:pic>
        <p:nvPicPr>
          <p:cNvPr id="23" name="Image 16"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412504" y="1164183"/>
            <a:ext cx="1456422" cy="1456246"/>
          </a:xfrm>
          <a:prstGeom prst="rect">
            <a:avLst/>
          </a:prstGeom>
        </p:spPr>
      </p:pic>
      <p:pic>
        <p:nvPicPr>
          <p:cNvPr id="24" name="Image 17" descr=" ">    </p:cNvPr>
          <p:cNvPicPr>
            <a:picLocks noChangeAspect="1"/>
          </p:cNvPicPr>
          <p:nvPr/>
        </p:nvPicPr>
        <p:blipFill>
          <a:blip r:embed="rId30"/>
          <a:stretch>
            <a:fillRect/>
          </a:stretch>
        </p:blipFill>
        <p:spPr>
          <a:xfrm>
            <a:off x="3327816" y="8128000"/>
            <a:ext cx="1625803" cy="1625600"/>
          </a:xfrm>
          <a:prstGeom prst="rect">
            <a:avLst/>
          </a:prstGeom>
        </p:spPr>
      </p:pic>
      <p:pic>
        <p:nvPicPr>
          <p:cNvPr id="25" name="Image 18"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3429404" y="8132763"/>
            <a:ext cx="1519452" cy="1519262"/>
          </a:xfrm>
          <a:prstGeom prst="rect">
            <a:avLst/>
          </a:prstGeom>
        </p:spPr>
      </p:pic>
      <p:pic>
        <p:nvPicPr>
          <p:cNvPr id="26" name="Image 19" descr=" ">    </p:cNvPr>
          <p:cNvPicPr>
            <a:picLocks noChangeAspect="1"/>
          </p:cNvPicPr>
          <p:nvPr/>
        </p:nvPicPr>
        <p:blipFill>
          <a:blip r:embed="rId33"/>
          <a:stretch>
            <a:fillRect/>
          </a:stretch>
        </p:blipFill>
        <p:spPr>
          <a:xfrm>
            <a:off x="16473959" y="1079500"/>
            <a:ext cx="1625803" cy="1625600"/>
          </a:xfrm>
          <a:prstGeom prst="rect">
            <a:avLst/>
          </a:prstGeom>
        </p:spPr>
      </p:pic>
      <p:pic>
        <p:nvPicPr>
          <p:cNvPr id="27" name="Image 20"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16677184" y="1282700"/>
            <a:ext cx="1192256" cy="1190414"/>
          </a:xfrm>
          <a:prstGeom prst="rect">
            <a:avLst/>
          </a:prstGeom>
        </p:spPr>
      </p:pic>
      <p:pic>
        <p:nvPicPr>
          <p:cNvPr id="28" name="Image 21" descr=" ">    </p:cNvPr>
          <p:cNvPicPr>
            <a:picLocks noChangeAspect="1"/>
          </p:cNvPicPr>
          <p:nvPr/>
        </p:nvPicPr>
        <p:blipFill>
          <a:blip r:embed="rId36"/>
          <a:stretch>
            <a:fillRect/>
          </a:stretch>
        </p:blipFill>
        <p:spPr>
          <a:xfrm>
            <a:off x="16473959" y="8128000"/>
            <a:ext cx="1625803" cy="1625600"/>
          </a:xfrm>
          <a:prstGeom prst="rect">
            <a:avLst/>
          </a:prstGeom>
        </p:spPr>
      </p:pic>
      <p:pic>
        <p:nvPicPr>
          <p:cNvPr id="29" name="Image 22"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6541703" y="8128000"/>
            <a:ext cx="1490319" cy="1625600"/>
          </a:xfrm>
          <a:prstGeom prst="rect">
            <a:avLst/>
          </a:prstGeom>
        </p:spPr>
      </p:pic>
      <p:sp>
        <p:nvSpPr>
          <p:cNvPr id="30" name="Shape 5"/>
          <p:cNvSpPr/>
          <p:nvPr/>
        </p:nvSpPr>
        <p:spPr>
          <a:xfrm>
            <a:off x="3327816" y="3479800"/>
            <a:ext cx="4572572" cy="2108200"/>
          </a:xfrm>
          <a:prstGeom prst="rect">
            <a:avLst/>
          </a:prstGeom>
          <a:noFill/>
          <a:ln/>
        </p:spPr>
      </p:sp>
      <p:sp>
        <p:nvSpPr>
          <p:cNvPr id="31" name="Shape 6"/>
          <p:cNvSpPr/>
          <p:nvPr/>
        </p:nvSpPr>
        <p:spPr>
          <a:xfrm>
            <a:off x="3327816" y="3479800"/>
            <a:ext cx="4572572" cy="2108200"/>
          </a:xfrm>
          <a:prstGeom prst="rect">
            <a:avLst/>
          </a:prstGeom>
          <a:noFill/>
          <a:ln/>
        </p:spPr>
      </p:sp>
      <p:sp>
        <p:nvSpPr>
          <p:cNvPr id="32" name="Shape 7"/>
          <p:cNvSpPr/>
          <p:nvPr/>
        </p:nvSpPr>
        <p:spPr>
          <a:xfrm>
            <a:off x="3327816" y="3479800"/>
            <a:ext cx="4572572" cy="2108200"/>
          </a:xfrm>
          <a:prstGeom prst="rect">
            <a:avLst/>
          </a:prstGeom>
          <a:noFill/>
          <a:ln/>
        </p:spPr>
      </p:sp>
      <p:sp>
        <p:nvSpPr>
          <p:cNvPr id="33" name="Text 8"/>
          <p:cNvSpPr/>
          <p:nvPr/>
        </p:nvSpPr>
        <p:spPr>
          <a:xfrm>
            <a:off x="3327816" y="34798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Strengths</a:t>
            </a:r>
            <a:endParaRPr lang="en-US" sz="3600" dirty="0"/>
          </a:p>
        </p:txBody>
      </p:sp>
      <p:sp>
        <p:nvSpPr>
          <p:cNvPr id="34" name="Text 9"/>
          <p:cNvSpPr/>
          <p:nvPr/>
        </p:nvSpPr>
        <p:spPr>
          <a:xfrm>
            <a:off x="3327816" y="43688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5" name="Shape 10"/>
          <p:cNvSpPr/>
          <p:nvPr/>
        </p:nvSpPr>
        <p:spPr>
          <a:xfrm>
            <a:off x="3327816" y="10528300"/>
            <a:ext cx="4572572" cy="2108200"/>
          </a:xfrm>
          <a:prstGeom prst="rect">
            <a:avLst/>
          </a:prstGeom>
          <a:noFill/>
          <a:ln/>
        </p:spPr>
      </p:sp>
      <p:sp>
        <p:nvSpPr>
          <p:cNvPr id="36" name="Shape 11"/>
          <p:cNvSpPr/>
          <p:nvPr/>
        </p:nvSpPr>
        <p:spPr>
          <a:xfrm>
            <a:off x="3327816" y="10528300"/>
            <a:ext cx="4572572" cy="2108200"/>
          </a:xfrm>
          <a:prstGeom prst="rect">
            <a:avLst/>
          </a:prstGeom>
          <a:noFill/>
          <a:ln/>
        </p:spPr>
      </p:sp>
      <p:sp>
        <p:nvSpPr>
          <p:cNvPr id="37" name="Shape 12"/>
          <p:cNvSpPr/>
          <p:nvPr/>
        </p:nvSpPr>
        <p:spPr>
          <a:xfrm>
            <a:off x="3327816" y="10528300"/>
            <a:ext cx="4572572" cy="2108200"/>
          </a:xfrm>
          <a:prstGeom prst="rect">
            <a:avLst/>
          </a:prstGeom>
          <a:noFill/>
          <a:ln/>
        </p:spPr>
      </p:sp>
      <p:sp>
        <p:nvSpPr>
          <p:cNvPr id="38" name="Text 13"/>
          <p:cNvSpPr/>
          <p:nvPr/>
        </p:nvSpPr>
        <p:spPr>
          <a:xfrm>
            <a:off x="3327816" y="105283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Opportunities</a:t>
            </a:r>
            <a:endParaRPr lang="en-US" sz="3600" dirty="0"/>
          </a:p>
        </p:txBody>
      </p:sp>
      <p:sp>
        <p:nvSpPr>
          <p:cNvPr id="39" name="Text 14"/>
          <p:cNvSpPr/>
          <p:nvPr/>
        </p:nvSpPr>
        <p:spPr>
          <a:xfrm>
            <a:off x="3327816" y="11417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0" name="Shape 15"/>
          <p:cNvSpPr/>
          <p:nvPr/>
        </p:nvSpPr>
        <p:spPr>
          <a:xfrm>
            <a:off x="16473959" y="3479800"/>
            <a:ext cx="4572572" cy="2108200"/>
          </a:xfrm>
          <a:prstGeom prst="rect">
            <a:avLst/>
          </a:prstGeom>
          <a:noFill/>
          <a:ln/>
        </p:spPr>
      </p:sp>
      <p:sp>
        <p:nvSpPr>
          <p:cNvPr id="41" name="Shape 16"/>
          <p:cNvSpPr/>
          <p:nvPr/>
        </p:nvSpPr>
        <p:spPr>
          <a:xfrm>
            <a:off x="16473959" y="3479800"/>
            <a:ext cx="4572572" cy="2108200"/>
          </a:xfrm>
          <a:prstGeom prst="rect">
            <a:avLst/>
          </a:prstGeom>
          <a:noFill/>
          <a:ln/>
        </p:spPr>
      </p:sp>
      <p:sp>
        <p:nvSpPr>
          <p:cNvPr id="42" name="Shape 17"/>
          <p:cNvSpPr/>
          <p:nvPr/>
        </p:nvSpPr>
        <p:spPr>
          <a:xfrm>
            <a:off x="16473959" y="3479800"/>
            <a:ext cx="4572572" cy="2108200"/>
          </a:xfrm>
          <a:prstGeom prst="rect">
            <a:avLst/>
          </a:prstGeom>
          <a:noFill/>
          <a:ln/>
        </p:spPr>
      </p:sp>
      <p:sp>
        <p:nvSpPr>
          <p:cNvPr id="43" name="Text 18"/>
          <p:cNvSpPr/>
          <p:nvPr/>
        </p:nvSpPr>
        <p:spPr>
          <a:xfrm>
            <a:off x="16473959" y="34798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Weaknesses</a:t>
            </a:r>
            <a:endParaRPr lang="en-US" sz="3600" dirty="0"/>
          </a:p>
        </p:txBody>
      </p:sp>
      <p:sp>
        <p:nvSpPr>
          <p:cNvPr id="44" name="Text 19"/>
          <p:cNvSpPr/>
          <p:nvPr/>
        </p:nvSpPr>
        <p:spPr>
          <a:xfrm>
            <a:off x="16473959" y="43688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5" name="Shape 20"/>
          <p:cNvSpPr/>
          <p:nvPr/>
        </p:nvSpPr>
        <p:spPr>
          <a:xfrm>
            <a:off x="16473959" y="10528300"/>
            <a:ext cx="4572572" cy="2108200"/>
          </a:xfrm>
          <a:prstGeom prst="rect">
            <a:avLst/>
          </a:prstGeom>
          <a:noFill/>
          <a:ln/>
        </p:spPr>
      </p:sp>
      <p:sp>
        <p:nvSpPr>
          <p:cNvPr id="46" name="Shape 21"/>
          <p:cNvSpPr/>
          <p:nvPr/>
        </p:nvSpPr>
        <p:spPr>
          <a:xfrm>
            <a:off x="16473959" y="10528300"/>
            <a:ext cx="4572572" cy="2108200"/>
          </a:xfrm>
          <a:prstGeom prst="rect">
            <a:avLst/>
          </a:prstGeom>
          <a:noFill/>
          <a:ln/>
        </p:spPr>
      </p:sp>
      <p:sp>
        <p:nvSpPr>
          <p:cNvPr id="47" name="Shape 22"/>
          <p:cNvSpPr/>
          <p:nvPr/>
        </p:nvSpPr>
        <p:spPr>
          <a:xfrm>
            <a:off x="16473959" y="10528300"/>
            <a:ext cx="4572572" cy="2108200"/>
          </a:xfrm>
          <a:prstGeom prst="rect">
            <a:avLst/>
          </a:prstGeom>
          <a:noFill/>
          <a:ln/>
        </p:spPr>
      </p:sp>
      <p:sp>
        <p:nvSpPr>
          <p:cNvPr id="48" name="Text 23"/>
          <p:cNvSpPr/>
          <p:nvPr/>
        </p:nvSpPr>
        <p:spPr>
          <a:xfrm>
            <a:off x="16473959" y="10528300"/>
            <a:ext cx="472499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Threats</a:t>
            </a:r>
            <a:endParaRPr lang="en-US" sz="3600" dirty="0"/>
          </a:p>
        </p:txBody>
      </p:sp>
      <p:sp>
        <p:nvSpPr>
          <p:cNvPr id="49" name="Text 24"/>
          <p:cNvSpPr/>
          <p:nvPr/>
        </p:nvSpPr>
        <p:spPr>
          <a:xfrm>
            <a:off x="16473959" y="11417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915514" cy="4914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3498680" cy="509018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148143" y="1968500"/>
            <a:ext cx="3238905" cy="4483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134600"/>
            <a:ext cx="1727416" cy="2374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490193" y="10784582"/>
            <a:ext cx="2896855" cy="293141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148143" y="10388600"/>
            <a:ext cx="3238905" cy="33274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44756" y="406400"/>
            <a:ext cx="12434854" cy="12471400"/>
          </a:xfrm>
          <a:prstGeom prst="rect">
            <a:avLst/>
          </a:prstGeom>
        </p:spPr>
      </p:pic>
      <p:sp>
        <p:nvSpPr>
          <p:cNvPr id="11" name="Text 1"/>
          <p:cNvSpPr/>
          <p:nvPr/>
        </p:nvSpPr>
        <p:spPr>
          <a:xfrm>
            <a:off x="14352794" y="1143000"/>
            <a:ext cx="10690503" cy="18626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Poppins Bold" pitchFamily="34" charset="0"/>
                <a:ea typeface="Poppins Bold" pitchFamily="34" charset="-122"/>
                <a:cs typeface="Poppins Bold" pitchFamily="34" charset="-120"/>
              </a:rPr>
              <a:t>Some Data</a:t>
            </a:r>
            <a:endParaRPr lang="en-US" sz="8000" dirty="0"/>
          </a:p>
        </p:txBody>
      </p:sp>
      <p:sp>
        <p:nvSpPr>
          <p:cNvPr id="12" name="Shape 2"/>
          <p:cNvSpPr/>
          <p:nvPr/>
        </p:nvSpPr>
        <p:spPr>
          <a:xfrm>
            <a:off x="14352794" y="5029200"/>
            <a:ext cx="8573572" cy="7315200"/>
          </a:xfrm>
          <a:prstGeom prst="rect">
            <a:avLst/>
          </a:prstGeom>
          <a:noFill/>
          <a:ln/>
        </p:spPr>
      </p:sp>
      <p:sp>
        <p:nvSpPr>
          <p:cNvPr id="13" name="Shape 3"/>
          <p:cNvSpPr/>
          <p:nvPr/>
        </p:nvSpPr>
        <p:spPr>
          <a:xfrm>
            <a:off x="14352794" y="5029200"/>
            <a:ext cx="8573572" cy="2006600"/>
          </a:xfrm>
          <a:prstGeom prst="rect">
            <a:avLst/>
          </a:prstGeom>
          <a:noFill/>
          <a:ln/>
        </p:spPr>
      </p:sp>
      <p:sp>
        <p:nvSpPr>
          <p:cNvPr id="14" name="Shape 4"/>
          <p:cNvSpPr/>
          <p:nvPr/>
        </p:nvSpPr>
        <p:spPr>
          <a:xfrm>
            <a:off x="14352794" y="5270500"/>
            <a:ext cx="2095762" cy="1524000"/>
          </a:xfrm>
          <a:prstGeom prst="rect">
            <a:avLst/>
          </a:prstGeom>
          <a:noFill/>
          <a:ln/>
        </p:spPr>
      </p:sp>
      <p:sp>
        <p:nvSpPr>
          <p:cNvPr id="15" name="Text 5"/>
          <p:cNvSpPr/>
          <p:nvPr/>
        </p:nvSpPr>
        <p:spPr>
          <a:xfrm>
            <a:off x="14352794" y="5270500"/>
            <a:ext cx="2434471"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75%</a:t>
            </a:r>
            <a:endParaRPr lang="en-US" sz="8000" dirty="0"/>
          </a:p>
        </p:txBody>
      </p:sp>
      <p:sp>
        <p:nvSpPr>
          <p:cNvPr id="16" name="Shape 6"/>
          <p:cNvSpPr/>
          <p:nvPr/>
        </p:nvSpPr>
        <p:spPr>
          <a:xfrm>
            <a:off x="16651781" y="5029200"/>
            <a:ext cx="6274584" cy="2006600"/>
          </a:xfrm>
          <a:prstGeom prst="rect">
            <a:avLst/>
          </a:prstGeom>
          <a:noFill/>
          <a:ln/>
        </p:spPr>
      </p:sp>
      <p:sp>
        <p:nvSpPr>
          <p:cNvPr id="17" name="Text 7"/>
          <p:cNvSpPr/>
          <p:nvPr/>
        </p:nvSpPr>
        <p:spPr>
          <a:xfrm>
            <a:off x="16651781" y="5029200"/>
            <a:ext cx="6427003"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Enchanted Creatures</a:t>
            </a:r>
            <a:endParaRPr lang="en-US" sz="3600" dirty="0"/>
          </a:p>
        </p:txBody>
      </p:sp>
      <p:sp>
        <p:nvSpPr>
          <p:cNvPr id="18" name="Text 8"/>
          <p:cNvSpPr/>
          <p:nvPr/>
        </p:nvSpPr>
        <p:spPr>
          <a:xfrm>
            <a:off x="16651781" y="5816600"/>
            <a:ext cx="6410068"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9" name="Shape 9"/>
          <p:cNvSpPr/>
          <p:nvPr/>
        </p:nvSpPr>
        <p:spPr>
          <a:xfrm>
            <a:off x="14352794" y="7645400"/>
            <a:ext cx="8573572" cy="2082800"/>
          </a:xfrm>
          <a:prstGeom prst="rect">
            <a:avLst/>
          </a:prstGeom>
          <a:noFill/>
          <a:ln/>
        </p:spPr>
      </p:sp>
      <p:sp>
        <p:nvSpPr>
          <p:cNvPr id="20" name="Shape 10"/>
          <p:cNvSpPr/>
          <p:nvPr/>
        </p:nvSpPr>
        <p:spPr>
          <a:xfrm>
            <a:off x="14352794" y="7924800"/>
            <a:ext cx="2197375" cy="1524000"/>
          </a:xfrm>
          <a:prstGeom prst="rect">
            <a:avLst/>
          </a:prstGeom>
          <a:noFill/>
          <a:ln/>
        </p:spPr>
      </p:sp>
      <p:sp>
        <p:nvSpPr>
          <p:cNvPr id="21" name="Text 11"/>
          <p:cNvSpPr/>
          <p:nvPr/>
        </p:nvSpPr>
        <p:spPr>
          <a:xfrm>
            <a:off x="14352794" y="7924800"/>
            <a:ext cx="2536084"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60%</a:t>
            </a:r>
            <a:endParaRPr lang="en-US" sz="8000" dirty="0"/>
          </a:p>
        </p:txBody>
      </p:sp>
      <p:sp>
        <p:nvSpPr>
          <p:cNvPr id="22" name="Shape 12"/>
          <p:cNvSpPr/>
          <p:nvPr/>
        </p:nvSpPr>
        <p:spPr>
          <a:xfrm>
            <a:off x="16753394" y="7645400"/>
            <a:ext cx="6172972" cy="2082800"/>
          </a:xfrm>
          <a:prstGeom prst="rect">
            <a:avLst/>
          </a:prstGeom>
          <a:noFill/>
          <a:ln/>
        </p:spPr>
      </p:sp>
      <p:sp>
        <p:nvSpPr>
          <p:cNvPr id="23" name="Text 13"/>
          <p:cNvSpPr/>
          <p:nvPr/>
        </p:nvSpPr>
        <p:spPr>
          <a:xfrm>
            <a:off x="16753394" y="7645400"/>
            <a:ext cx="6325391" cy="1524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Magic-Wielding Individuals</a:t>
            </a:r>
            <a:endParaRPr lang="en-US" sz="3600" dirty="0"/>
          </a:p>
        </p:txBody>
      </p:sp>
      <p:sp>
        <p:nvSpPr>
          <p:cNvPr id="24" name="Text 14"/>
          <p:cNvSpPr/>
          <p:nvPr/>
        </p:nvSpPr>
        <p:spPr>
          <a:xfrm>
            <a:off x="16753394" y="9118600"/>
            <a:ext cx="6308455"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5" name="Shape 15"/>
          <p:cNvSpPr/>
          <p:nvPr/>
        </p:nvSpPr>
        <p:spPr>
          <a:xfrm>
            <a:off x="14352794" y="10337800"/>
            <a:ext cx="8573572" cy="2006600"/>
          </a:xfrm>
          <a:prstGeom prst="rect">
            <a:avLst/>
          </a:prstGeom>
          <a:noFill/>
          <a:ln/>
        </p:spPr>
      </p:sp>
      <p:sp>
        <p:nvSpPr>
          <p:cNvPr id="26" name="Shape 16"/>
          <p:cNvSpPr/>
          <p:nvPr/>
        </p:nvSpPr>
        <p:spPr>
          <a:xfrm>
            <a:off x="14352794" y="10579100"/>
            <a:ext cx="2184673" cy="1524000"/>
          </a:xfrm>
          <a:prstGeom prst="rect">
            <a:avLst/>
          </a:prstGeom>
          <a:noFill/>
          <a:ln/>
        </p:spPr>
      </p:sp>
      <p:sp>
        <p:nvSpPr>
          <p:cNvPr id="27" name="Text 17"/>
          <p:cNvSpPr/>
          <p:nvPr/>
        </p:nvSpPr>
        <p:spPr>
          <a:xfrm>
            <a:off x="14352794" y="10579100"/>
            <a:ext cx="2523382"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90%</a:t>
            </a:r>
            <a:endParaRPr lang="en-US" sz="8000" dirty="0"/>
          </a:p>
        </p:txBody>
      </p:sp>
      <p:sp>
        <p:nvSpPr>
          <p:cNvPr id="28" name="Shape 18"/>
          <p:cNvSpPr/>
          <p:nvPr/>
        </p:nvSpPr>
        <p:spPr>
          <a:xfrm>
            <a:off x="16740692" y="10337800"/>
            <a:ext cx="6185673" cy="2006600"/>
          </a:xfrm>
          <a:prstGeom prst="rect">
            <a:avLst/>
          </a:prstGeom>
          <a:noFill/>
          <a:ln/>
        </p:spPr>
      </p:sp>
      <p:sp>
        <p:nvSpPr>
          <p:cNvPr id="29" name="Text 19"/>
          <p:cNvSpPr/>
          <p:nvPr/>
        </p:nvSpPr>
        <p:spPr>
          <a:xfrm>
            <a:off x="16740692" y="10337800"/>
            <a:ext cx="6338092"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Spells Cast</a:t>
            </a:r>
            <a:endParaRPr lang="en-US" sz="3600" dirty="0"/>
          </a:p>
        </p:txBody>
      </p:sp>
      <p:sp>
        <p:nvSpPr>
          <p:cNvPr id="30" name="Text 20"/>
          <p:cNvSpPr/>
          <p:nvPr/>
        </p:nvSpPr>
        <p:spPr>
          <a:xfrm>
            <a:off x="16740692" y="11125200"/>
            <a:ext cx="6321157"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82823" y="7620707"/>
            <a:ext cx="4204225" cy="609529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250585" y="0"/>
            <a:ext cx="4136463" cy="11731575"/>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08140" y="8166100"/>
            <a:ext cx="3454832" cy="3784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8346" y="9536187"/>
            <a:ext cx="3510417" cy="384416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19152" y="825500"/>
            <a:ext cx="1702013" cy="2362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4305838" y="3403600"/>
            <a:ext cx="15762670" cy="7620000"/>
          </a:xfrm>
          <a:prstGeom prst="rect">
            <a:avLst/>
          </a:prstGeom>
          <a:noFill/>
          <a:ln/>
        </p:spPr>
      </p:sp>
      <p:sp>
        <p:nvSpPr>
          <p:cNvPr id="11" name="Shape 2"/>
          <p:cNvSpPr/>
          <p:nvPr/>
        </p:nvSpPr>
        <p:spPr>
          <a:xfrm>
            <a:off x="4305838" y="3403600"/>
            <a:ext cx="15762670" cy="5994400"/>
          </a:xfrm>
          <a:prstGeom prst="rect">
            <a:avLst/>
          </a:prstGeom>
          <a:noFill/>
          <a:ln/>
        </p:spPr>
      </p:sp>
      <p:sp>
        <p:nvSpPr>
          <p:cNvPr id="12" name="Text 3"/>
          <p:cNvSpPr/>
          <p:nvPr/>
        </p:nvSpPr>
        <p:spPr>
          <a:xfrm>
            <a:off x="5633154" y="3403600"/>
            <a:ext cx="13108038" cy="5588000"/>
          </a:xfrm>
          <a:prstGeom prst="rect">
            <a:avLst/>
          </a:prstGeom>
          <a:noFill/>
          <a:ln/>
        </p:spPr>
        <p:txBody>
          <a:bodyPr wrap="square" lIns="0" tIns="0" rIns="0" bIns="0" rtlCol="0" anchor="t"/>
          <a:lstStyle/>
          <a:p>
            <a:pPr algn="ctr" indent="0" marL="0">
              <a:buNone/>
            </a:pPr>
            <a:r>
              <a:rPr lang="en-US" sz="24000" dirty="0">
                <a:solidFill>
                  <a:srgbClr val="272727">
                    <a:alpha val="100000"/>
                  </a:srgbClr>
                </a:solidFill>
                <a:latin typeface="Poppins Bold" pitchFamily="34" charset="0"/>
                <a:ea typeface="Poppins Bold" pitchFamily="34" charset="-122"/>
                <a:cs typeface="Poppins Bold" pitchFamily="34" charset="-120"/>
              </a:rPr>
              <a:t>234,567</a:t>
            </a:r>
            <a:endParaRPr lang="en-US" sz="24000" dirty="0"/>
          </a:p>
        </p:txBody>
      </p:sp>
      <p:sp>
        <p:nvSpPr>
          <p:cNvPr id="13" name="Text 4"/>
          <p:cNvSpPr/>
          <p:nvPr/>
        </p:nvSpPr>
        <p:spPr>
          <a:xfrm>
            <a:off x="4170355" y="8178800"/>
            <a:ext cx="16033637" cy="14901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4" name="Text 5"/>
          <p:cNvSpPr/>
          <p:nvPr/>
        </p:nvSpPr>
        <p:spPr>
          <a:xfrm>
            <a:off x="7483352" y="98044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318540" cy="3746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9474200"/>
            <a:ext cx="2768946" cy="3200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0120" y="10358884"/>
            <a:ext cx="3673574" cy="324857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997149" y="11391900"/>
            <a:ext cx="3073784" cy="23241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3391324" y="3263900"/>
            <a:ext cx="7874984" cy="3048000"/>
          </a:xfrm>
          <a:prstGeom prst="rect">
            <a:avLst/>
          </a:prstGeom>
          <a:noFill/>
          <a:ln/>
        </p:spPr>
      </p:sp>
      <p:sp>
        <p:nvSpPr>
          <p:cNvPr id="9" name="Shape 2"/>
          <p:cNvSpPr/>
          <p:nvPr/>
        </p:nvSpPr>
        <p:spPr>
          <a:xfrm>
            <a:off x="3327816" y="3263900"/>
            <a:ext cx="8002000" cy="2438400"/>
          </a:xfrm>
          <a:prstGeom prst="rect">
            <a:avLst/>
          </a:prstGeom>
          <a:noFill/>
          <a:ln/>
        </p:spPr>
      </p:sp>
      <p:sp>
        <p:nvSpPr>
          <p:cNvPr id="10" name="Text 3"/>
          <p:cNvSpPr/>
          <p:nvPr/>
        </p:nvSpPr>
        <p:spPr>
          <a:xfrm>
            <a:off x="3327816" y="3263900"/>
            <a:ext cx="8543935"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233 Coins</a:t>
            </a:r>
            <a:endParaRPr lang="en-US" sz="12800" dirty="0"/>
          </a:p>
        </p:txBody>
      </p:sp>
      <p:sp>
        <p:nvSpPr>
          <p:cNvPr id="11" name="Shape 4"/>
          <p:cNvSpPr/>
          <p:nvPr/>
        </p:nvSpPr>
        <p:spPr>
          <a:xfrm>
            <a:off x="3391324" y="5702300"/>
            <a:ext cx="7874984" cy="609600"/>
          </a:xfrm>
          <a:prstGeom prst="rect">
            <a:avLst/>
          </a:prstGeom>
          <a:noFill/>
          <a:ln/>
        </p:spPr>
      </p:sp>
      <p:sp>
        <p:nvSpPr>
          <p:cNvPr id="12" name="Text 5"/>
          <p:cNvSpPr/>
          <p:nvPr/>
        </p:nvSpPr>
        <p:spPr>
          <a:xfrm>
            <a:off x="3323582" y="5702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3" name="Shape 6"/>
          <p:cNvSpPr/>
          <p:nvPr/>
        </p:nvSpPr>
        <p:spPr>
          <a:xfrm>
            <a:off x="3391324" y="6985000"/>
            <a:ext cx="7874984" cy="3048000"/>
          </a:xfrm>
          <a:prstGeom prst="rect">
            <a:avLst/>
          </a:prstGeom>
          <a:noFill/>
          <a:ln/>
        </p:spPr>
      </p:sp>
      <p:sp>
        <p:nvSpPr>
          <p:cNvPr id="14" name="Shape 7"/>
          <p:cNvSpPr/>
          <p:nvPr/>
        </p:nvSpPr>
        <p:spPr>
          <a:xfrm>
            <a:off x="3099187" y="6985000"/>
            <a:ext cx="8459257" cy="2438400"/>
          </a:xfrm>
          <a:prstGeom prst="rect">
            <a:avLst/>
          </a:prstGeom>
          <a:noFill/>
          <a:ln/>
        </p:spPr>
      </p:sp>
      <p:sp>
        <p:nvSpPr>
          <p:cNvPr id="15" name="Text 8"/>
          <p:cNvSpPr/>
          <p:nvPr/>
        </p:nvSpPr>
        <p:spPr>
          <a:xfrm>
            <a:off x="3099187" y="6985000"/>
            <a:ext cx="9001192"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456 Hours</a:t>
            </a:r>
            <a:endParaRPr lang="en-US" sz="12800" dirty="0"/>
          </a:p>
        </p:txBody>
      </p:sp>
      <p:sp>
        <p:nvSpPr>
          <p:cNvPr id="16" name="Shape 9"/>
          <p:cNvSpPr/>
          <p:nvPr/>
        </p:nvSpPr>
        <p:spPr>
          <a:xfrm>
            <a:off x="3391324" y="9423400"/>
            <a:ext cx="7874984" cy="609600"/>
          </a:xfrm>
          <a:prstGeom prst="rect">
            <a:avLst/>
          </a:prstGeom>
          <a:noFill/>
          <a:ln/>
        </p:spPr>
      </p:sp>
      <p:sp>
        <p:nvSpPr>
          <p:cNvPr id="17" name="Text 10"/>
          <p:cNvSpPr/>
          <p:nvPr/>
        </p:nvSpPr>
        <p:spPr>
          <a:xfrm>
            <a:off x="3323582" y="94234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8" name="Shape 11"/>
          <p:cNvSpPr/>
          <p:nvPr/>
        </p:nvSpPr>
        <p:spPr>
          <a:xfrm>
            <a:off x="13552594" y="3263900"/>
            <a:ext cx="7874984" cy="3048000"/>
          </a:xfrm>
          <a:prstGeom prst="rect">
            <a:avLst/>
          </a:prstGeom>
          <a:noFill/>
          <a:ln/>
        </p:spPr>
      </p:sp>
      <p:sp>
        <p:nvSpPr>
          <p:cNvPr id="19" name="Shape 12"/>
          <p:cNvSpPr/>
          <p:nvPr/>
        </p:nvSpPr>
        <p:spPr>
          <a:xfrm>
            <a:off x="15724565" y="3263900"/>
            <a:ext cx="3531041" cy="2438400"/>
          </a:xfrm>
          <a:prstGeom prst="rect">
            <a:avLst/>
          </a:prstGeom>
          <a:noFill/>
          <a:ln/>
        </p:spPr>
      </p:sp>
      <p:sp>
        <p:nvSpPr>
          <p:cNvPr id="20" name="Text 13"/>
          <p:cNvSpPr/>
          <p:nvPr/>
        </p:nvSpPr>
        <p:spPr>
          <a:xfrm>
            <a:off x="15724565" y="3263900"/>
            <a:ext cx="4072976"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85%</a:t>
            </a:r>
            <a:endParaRPr lang="en-US" sz="12800" dirty="0"/>
          </a:p>
        </p:txBody>
      </p:sp>
      <p:sp>
        <p:nvSpPr>
          <p:cNvPr id="21" name="Shape 14"/>
          <p:cNvSpPr/>
          <p:nvPr/>
        </p:nvSpPr>
        <p:spPr>
          <a:xfrm>
            <a:off x="13552594" y="5702300"/>
            <a:ext cx="7874984" cy="609600"/>
          </a:xfrm>
          <a:prstGeom prst="rect">
            <a:avLst/>
          </a:prstGeom>
          <a:noFill/>
          <a:ln/>
        </p:spPr>
      </p:sp>
      <p:sp>
        <p:nvSpPr>
          <p:cNvPr id="22" name="Text 15"/>
          <p:cNvSpPr/>
          <p:nvPr/>
        </p:nvSpPr>
        <p:spPr>
          <a:xfrm>
            <a:off x="13484852" y="5702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3" name="Shape 16"/>
          <p:cNvSpPr/>
          <p:nvPr/>
        </p:nvSpPr>
        <p:spPr>
          <a:xfrm>
            <a:off x="13552594" y="6985000"/>
            <a:ext cx="7874984" cy="3048000"/>
          </a:xfrm>
          <a:prstGeom prst="rect">
            <a:avLst/>
          </a:prstGeom>
          <a:noFill/>
          <a:ln/>
        </p:spPr>
      </p:sp>
      <p:sp>
        <p:nvSpPr>
          <p:cNvPr id="24" name="Shape 17"/>
          <p:cNvSpPr/>
          <p:nvPr/>
        </p:nvSpPr>
        <p:spPr>
          <a:xfrm>
            <a:off x="14340092" y="6985000"/>
            <a:ext cx="6299987" cy="2438400"/>
          </a:xfrm>
          <a:prstGeom prst="rect">
            <a:avLst/>
          </a:prstGeom>
          <a:noFill/>
          <a:ln/>
        </p:spPr>
      </p:sp>
      <p:sp>
        <p:nvSpPr>
          <p:cNvPr id="25" name="Text 18"/>
          <p:cNvSpPr/>
          <p:nvPr/>
        </p:nvSpPr>
        <p:spPr>
          <a:xfrm>
            <a:off x="14340092" y="6985000"/>
            <a:ext cx="6841922"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535 Km</a:t>
            </a:r>
            <a:endParaRPr lang="en-US" sz="12800" dirty="0"/>
          </a:p>
        </p:txBody>
      </p:sp>
      <p:sp>
        <p:nvSpPr>
          <p:cNvPr id="26" name="Shape 19"/>
          <p:cNvSpPr/>
          <p:nvPr/>
        </p:nvSpPr>
        <p:spPr>
          <a:xfrm>
            <a:off x="13552594" y="9423400"/>
            <a:ext cx="7874984" cy="609600"/>
          </a:xfrm>
          <a:prstGeom prst="rect">
            <a:avLst/>
          </a:prstGeom>
          <a:noFill/>
          <a:ln/>
        </p:spPr>
      </p:sp>
      <p:sp>
        <p:nvSpPr>
          <p:cNvPr id="27" name="Text 20"/>
          <p:cNvSpPr/>
          <p:nvPr/>
        </p:nvSpPr>
        <p:spPr>
          <a:xfrm>
            <a:off x="13484852" y="94234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6197600"/>
            <a:ext cx="3105281" cy="7518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44718" y="0"/>
            <a:ext cx="4242330" cy="2476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2819752" cy="2032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968793" y="9652000"/>
            <a:ext cx="4418255" cy="4064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75972" y="11817251"/>
            <a:ext cx="2602917" cy="1898749"/>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6841922" y="1143000"/>
            <a:ext cx="10690503" cy="1862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Some Graph</a:t>
            </a:r>
            <a:endParaRPr lang="en-US" sz="8000" dirty="0"/>
          </a:p>
        </p:txBody>
      </p:sp>
      <p:sp>
        <p:nvSpPr>
          <p:cNvPr id="10" name="Shape 2"/>
          <p:cNvSpPr/>
          <p:nvPr/>
        </p:nvSpPr>
        <p:spPr>
          <a:xfrm>
            <a:off x="2718140" y="3771900"/>
            <a:ext cx="8941918" cy="6180901"/>
          </a:xfrm>
          <a:prstGeom prst="rect">
            <a:avLst/>
          </a:prstGeom>
          <a:noFill/>
          <a:ln/>
        </p:spPr>
      </p:sp>
      <p:sp>
        <p:nvSpPr>
          <p:cNvPr id="11"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EAB087">
                    <a:alpha val="100000"/>
                  </a:srgbClr>
                </a:solidFill>
                <a:latin typeface="Lato Regular" pitchFamily="34" charset="0"/>
                <a:ea typeface="Lato Regular" pitchFamily="34" charset="-122"/>
                <a:cs typeface="Lato Regular" pitchFamily="34" charset="-120"/>
              </a:rPr>
              <a:t>0</a:t>
            </a:r>
            <a:endParaRPr lang="en-US" sz="1821" dirty="0"/>
          </a:p>
        </p:txBody>
      </p:sp>
      <p:sp>
        <p:nvSpPr>
          <p:cNvPr id="12"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EAB087">
                    <a:alpha val="100000"/>
                  </a:srgbClr>
                </a:solidFill>
                <a:latin typeface="Lato Regular" pitchFamily="34" charset="0"/>
                <a:ea typeface="Lato Regular" pitchFamily="34" charset="-122"/>
                <a:cs typeface="Lato Regular" pitchFamily="34" charset="-120"/>
              </a:rPr>
              <a:t>1</a:t>
            </a:r>
            <a:endParaRPr lang="en-US" sz="2185" dirty="0"/>
          </a:p>
        </p:txBody>
      </p:sp>
      <p:sp>
        <p:nvSpPr>
          <p:cNvPr id="13"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EAB087">
                    <a:alpha val="100000"/>
                  </a:srgbClr>
                </a:solidFill>
                <a:latin typeface="Lato Regular" pitchFamily="34" charset="0"/>
                <a:ea typeface="Lato Regular" pitchFamily="34" charset="-122"/>
                <a:cs typeface="Lato Regular" pitchFamily="34" charset="-120"/>
              </a:rPr>
              <a:t>2</a:t>
            </a:r>
            <a:endParaRPr lang="en-US" sz="2185" dirty="0"/>
          </a:p>
        </p:txBody>
      </p:sp>
      <p:sp>
        <p:nvSpPr>
          <p:cNvPr id="14"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EAB087">
                    <a:alpha val="100000"/>
                  </a:srgbClr>
                </a:solidFill>
                <a:latin typeface="Lato Regular" pitchFamily="34" charset="0"/>
                <a:ea typeface="Lato Regular" pitchFamily="34" charset="-122"/>
                <a:cs typeface="Lato Regular" pitchFamily="34" charset="-120"/>
              </a:rPr>
              <a:t>3</a:t>
            </a:r>
            <a:endParaRPr lang="en-US" sz="2185" dirty="0"/>
          </a:p>
        </p:txBody>
      </p:sp>
      <p:sp>
        <p:nvSpPr>
          <p:cNvPr id="15"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EAB087">
                    <a:alpha val="100000"/>
                  </a:srgbClr>
                </a:solidFill>
                <a:latin typeface="Lato Regular" pitchFamily="34" charset="0"/>
                <a:ea typeface="Lato Regular" pitchFamily="34" charset="-122"/>
                <a:cs typeface="Lato Regular" pitchFamily="34" charset="-120"/>
              </a:rPr>
              <a:t>4</a:t>
            </a:r>
            <a:endParaRPr lang="en-US" sz="2185" dirty="0"/>
          </a:p>
        </p:txBody>
      </p:sp>
      <p:sp>
        <p:nvSpPr>
          <p:cNvPr id="16"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EAB087">
                    <a:alpha val="100000"/>
                  </a:srgbClr>
                </a:solidFill>
                <a:latin typeface="Lato Regular" pitchFamily="34" charset="0"/>
                <a:ea typeface="Lato Regular" pitchFamily="34" charset="-122"/>
                <a:cs typeface="Lato Regular" pitchFamily="34" charset="-120"/>
              </a:rPr>
              <a:t>5</a:t>
            </a:r>
            <a:endParaRPr lang="en-US" sz="2185" dirty="0"/>
          </a:p>
        </p:txBody>
      </p:sp>
      <p:sp>
        <p:nvSpPr>
          <p:cNvPr id="17"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EAB087">
                    <a:alpha val="100000"/>
                  </a:srgbClr>
                </a:solidFill>
                <a:latin typeface="Lato Regular" pitchFamily="34" charset="0"/>
                <a:ea typeface="Lato Regular" pitchFamily="34" charset="-122"/>
                <a:cs typeface="Lato Regular" pitchFamily="34" charset="-120"/>
              </a:rPr>
              <a:t>6</a:t>
            </a:r>
            <a:endParaRPr lang="en-US" sz="2185" dirty="0"/>
          </a:p>
        </p:txBody>
      </p:sp>
      <p:sp>
        <p:nvSpPr>
          <p:cNvPr id="18"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EAB087">
                    <a:alpha val="100000"/>
                  </a:srgbClr>
                </a:solidFill>
                <a:latin typeface="Lato Regular" pitchFamily="34" charset="0"/>
                <a:ea typeface="Lato Regular" pitchFamily="34" charset="-122"/>
                <a:cs typeface="Lato Regular" pitchFamily="34" charset="-120"/>
              </a:rPr>
              <a:t>7</a:t>
            </a:r>
            <a:endParaRPr lang="en-US" sz="2185" dirty="0"/>
          </a:p>
        </p:txBody>
      </p:sp>
      <p:sp>
        <p:nvSpPr>
          <p:cNvPr id="19"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EAB087">
                    <a:alpha val="100000"/>
                  </a:srgbClr>
                </a:solidFill>
                <a:latin typeface="Lato Regular" pitchFamily="34" charset="0"/>
                <a:ea typeface="Lato Regular" pitchFamily="34" charset="-122"/>
                <a:cs typeface="Lato Regular" pitchFamily="34" charset="-120"/>
              </a:rPr>
              <a:t>8</a:t>
            </a:r>
            <a:endParaRPr lang="en-US" sz="2185" dirty="0"/>
          </a:p>
        </p:txBody>
      </p:sp>
      <p:sp>
        <p:nvSpPr>
          <p:cNvPr id="20"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EAB087">
                    <a:alpha val="100000"/>
                  </a:srgbClr>
                </a:solidFill>
                <a:latin typeface="Lato Regular" pitchFamily="34" charset="0"/>
                <a:ea typeface="Lato Regular" pitchFamily="34" charset="-122"/>
                <a:cs typeface="Lato Regular" pitchFamily="34" charset="-120"/>
              </a:rPr>
              <a:t>10</a:t>
            </a:r>
            <a:endParaRPr lang="en-US" sz="1821" dirty="0"/>
          </a:p>
        </p:txBody>
      </p:sp>
      <p:sp>
        <p:nvSpPr>
          <p:cNvPr id="21"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EAB087">
                    <a:alpha val="100000"/>
                  </a:srgbClr>
                </a:solidFill>
                <a:latin typeface="Lato Regular" pitchFamily="34" charset="0"/>
                <a:ea typeface="Lato Regular" pitchFamily="34" charset="-122"/>
                <a:cs typeface="Lato Regular" pitchFamily="34" charset="-120"/>
              </a:rPr>
              <a:t>20</a:t>
            </a:r>
            <a:endParaRPr lang="en-US" sz="1821" dirty="0"/>
          </a:p>
        </p:txBody>
      </p:sp>
      <p:sp>
        <p:nvSpPr>
          <p:cNvPr id="22"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EAB087">
                    <a:alpha val="100000"/>
                  </a:srgbClr>
                </a:solidFill>
                <a:latin typeface="Lato Regular" pitchFamily="34" charset="0"/>
                <a:ea typeface="Lato Regular" pitchFamily="34" charset="-122"/>
                <a:cs typeface="Lato Regular" pitchFamily="34" charset="-120"/>
              </a:rPr>
              <a:t>30</a:t>
            </a:r>
            <a:endParaRPr lang="en-US" sz="1821" dirty="0"/>
          </a:p>
        </p:txBody>
      </p:sp>
      <p:sp>
        <p:nvSpPr>
          <p:cNvPr id="23"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EAB087">
                    <a:alpha val="100000"/>
                  </a:srgbClr>
                </a:solidFill>
                <a:latin typeface="Lato Regular" pitchFamily="34" charset="0"/>
                <a:ea typeface="Lato Regular" pitchFamily="34" charset="-122"/>
                <a:cs typeface="Lato Regular" pitchFamily="34" charset="-120"/>
              </a:rPr>
              <a:t>40</a:t>
            </a:r>
            <a:endParaRPr lang="en-US" sz="1821" dirty="0"/>
          </a:p>
        </p:txBody>
      </p:sp>
      <p:sp>
        <p:nvSpPr>
          <p:cNvPr id="24"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EAB087">
                    <a:alpha val="100000"/>
                  </a:srgbClr>
                </a:solidFill>
                <a:latin typeface="Lato Regular" pitchFamily="34" charset="0"/>
                <a:ea typeface="Lato Regular" pitchFamily="34" charset="-122"/>
                <a:cs typeface="Lato Regular" pitchFamily="34" charset="-120"/>
              </a:rPr>
              <a:t>50</a:t>
            </a:r>
            <a:endParaRPr lang="en-US" sz="1821" dirty="0"/>
          </a:p>
        </p:txBody>
      </p:sp>
      <p:sp>
        <p:nvSpPr>
          <p:cNvPr id="25"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EAB087">
                    <a:alpha val="100000"/>
                  </a:srgbClr>
                </a:solidFill>
                <a:latin typeface="Lato Regular" pitchFamily="34" charset="0"/>
                <a:ea typeface="Lato Regular" pitchFamily="34" charset="-122"/>
                <a:cs typeface="Lato Regular" pitchFamily="34" charset="-120"/>
              </a:rPr>
              <a:t>60</a:t>
            </a:r>
            <a:endParaRPr lang="en-US" sz="1821" dirty="0"/>
          </a:p>
        </p:txBody>
      </p:sp>
      <p:sp>
        <p:nvSpPr>
          <p:cNvPr id="26"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EAB087">
                    <a:alpha val="100000"/>
                  </a:srgbClr>
                </a:solidFill>
                <a:latin typeface="Lato Regular" pitchFamily="34" charset="0"/>
                <a:ea typeface="Lato Regular" pitchFamily="34" charset="-122"/>
                <a:cs typeface="Lato Regular" pitchFamily="34" charset="-120"/>
              </a:rPr>
              <a:t>70</a:t>
            </a:r>
            <a:endParaRPr lang="en-US" sz="1821" dirty="0"/>
          </a:p>
        </p:txBody>
      </p:sp>
      <p:sp>
        <p:nvSpPr>
          <p:cNvPr id="27"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EAB087">
                    <a:alpha val="100000"/>
                  </a:srgbClr>
                </a:solidFill>
                <a:latin typeface="Lato Regular" pitchFamily="34" charset="0"/>
                <a:ea typeface="Lato Regular" pitchFamily="34" charset="-122"/>
                <a:cs typeface="Lato Regular" pitchFamily="34" charset="-120"/>
              </a:rPr>
              <a:t>80</a:t>
            </a:r>
            <a:endParaRPr lang="en-US" sz="1821" dirty="0"/>
          </a:p>
        </p:txBody>
      </p:sp>
      <p:sp>
        <p:nvSpPr>
          <p:cNvPr id="28"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EAB087">
                    <a:alpha val="100000"/>
                  </a:srgbClr>
                </a:solidFill>
                <a:latin typeface="Lato Regular" pitchFamily="34" charset="0"/>
                <a:ea typeface="Lato Regular" pitchFamily="34" charset="-122"/>
                <a:cs typeface="Lato Regular" pitchFamily="34" charset="-120"/>
              </a:rPr>
              <a:t>90</a:t>
            </a:r>
            <a:endParaRPr lang="en-US" sz="1821" dirty="0"/>
          </a:p>
        </p:txBody>
      </p:sp>
      <p:sp>
        <p:nvSpPr>
          <p:cNvPr id="29"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EAB087">
                    <a:alpha val="100000"/>
                  </a:srgbClr>
                </a:solidFill>
                <a:latin typeface="Lato Regular" pitchFamily="34" charset="0"/>
                <a:ea typeface="Lato Regular" pitchFamily="34" charset="-122"/>
                <a:cs typeface="Lato Regular" pitchFamily="34" charset="-120"/>
              </a:rPr>
              <a:t>100</a:t>
            </a:r>
            <a:endParaRPr lang="en-US" sz="1821" dirty="0"/>
          </a:p>
        </p:txBody>
      </p:sp>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368467" y="3771900"/>
            <a:ext cx="8291591" cy="5511006"/>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512766"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651279"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789795"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928309"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9066828"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0205341" y="4185444"/>
            <a:ext cx="11567" cy="525844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1343854" y="4185444"/>
            <a:ext cx="11567" cy="525844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355539" y="5483845"/>
            <a:ext cx="8050168" cy="2373585"/>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3369143" y="6359525"/>
            <a:ext cx="8044031" cy="2268538"/>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4441751" y="6055643"/>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4441751" y="6981130"/>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5580267" y="5651277"/>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580267" y="7415510"/>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6718783" y="7732812"/>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6718783" y="6311826"/>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7861923" y="6733232"/>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7861923" y="6420644"/>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8995813" y="7667575"/>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8995813" y="7076877"/>
            <a:ext cx="153591" cy="153566"/>
          </a:xfrm>
          <a:prstGeom prst="rect">
            <a:avLst/>
          </a:prstGeom>
        </p:spPr>
      </p:pic>
      <p:pic>
        <p:nvPicPr>
          <p:cNvPr id="50"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10138955" y="6972449"/>
            <a:ext cx="153591" cy="153566"/>
          </a:xfrm>
          <a:prstGeom prst="rect">
            <a:avLst/>
          </a:prstGeom>
        </p:spPr>
      </p:pic>
      <p:pic>
        <p:nvPicPr>
          <p:cNvPr id="51" name="Image 27" descr=" ">    </p:cNvPr>
          <p:cNvPicPr>
            <a:picLocks noChangeAspect="1"/>
          </p:cNvPicPr>
          <p:nvPr/>
        </p:nvPicPr>
        <p:blipFill>
          <a:blip r:embed="rId54">
            <a:extLst>
              <a:ext uri="{96DAC541-7B7A-43D3-8B79-37D633B846F1}">
                <asvg:svgBlip xmlns:asvg="http://schemas.microsoft.com/office/drawing/2016/SVG/main" r:embed="rId55"/>
              </a:ext>
            </a:extLst>
          </a:blip>
          <a:stretch>
            <a:fillRect/>
          </a:stretch>
        </p:blipFill>
        <p:spPr>
          <a:xfrm>
            <a:off x="10138955" y="6572771"/>
            <a:ext cx="153591" cy="153566"/>
          </a:xfrm>
          <a:prstGeom prst="rect">
            <a:avLst/>
          </a:prstGeom>
        </p:spPr>
      </p:pic>
      <p:sp>
        <p:nvSpPr>
          <p:cNvPr id="52" name="Shape 22"/>
          <p:cNvSpPr/>
          <p:nvPr/>
        </p:nvSpPr>
        <p:spPr>
          <a:xfrm>
            <a:off x="14403600" y="4191000"/>
            <a:ext cx="5601400" cy="7620000"/>
          </a:xfrm>
          <a:prstGeom prst="rect">
            <a:avLst/>
          </a:prstGeom>
          <a:noFill/>
          <a:ln/>
        </p:spPr>
      </p:sp>
      <p:sp>
        <p:nvSpPr>
          <p:cNvPr id="53" name="Shape 23"/>
          <p:cNvSpPr/>
          <p:nvPr/>
        </p:nvSpPr>
        <p:spPr>
          <a:xfrm>
            <a:off x="14403600" y="4191000"/>
            <a:ext cx="5601400" cy="7620000"/>
          </a:xfrm>
          <a:prstGeom prst="rect">
            <a:avLst/>
          </a:prstGeom>
          <a:noFill/>
          <a:ln/>
        </p:spPr>
      </p:sp>
      <p:pic>
        <p:nvPicPr>
          <p:cNvPr id="54" name="Image 28" descr=" ">    </p:cNvPr>
          <p:cNvPicPr>
            <a:picLocks noChangeAspect="1"/>
          </p:cNvPicPr>
          <p:nvPr/>
        </p:nvPicPr>
        <p:blipFill>
          <a:blip r:embed="rId56"/>
          <a:stretch>
            <a:fillRect/>
          </a:stretch>
        </p:blipFill>
        <p:spPr>
          <a:xfrm>
            <a:off x="14403600" y="4191000"/>
            <a:ext cx="5575997" cy="5575300"/>
          </a:xfrm>
          <a:prstGeom prst="rect">
            <a:avLst/>
          </a:prstGeom>
        </p:spPr>
      </p:pic>
      <p:pic>
        <p:nvPicPr>
          <p:cNvPr id="55" name="Image 29" descr=" ">    </p:cNvPr>
          <p:cNvPicPr>
            <a:picLocks noChangeAspect="1"/>
          </p:cNvPicPr>
          <p:nvPr/>
        </p:nvPicPr>
        <p:blipFill>
          <a:blip r:embed="rId57"/>
          <a:stretch>
            <a:fillRect/>
          </a:stretch>
        </p:blipFill>
        <p:spPr>
          <a:xfrm>
            <a:off x="14403600" y="4191000"/>
            <a:ext cx="5575997" cy="5575300"/>
          </a:xfrm>
          <a:prstGeom prst="rect">
            <a:avLst/>
          </a:prstGeom>
        </p:spPr>
      </p:pic>
      <p:sp>
        <p:nvSpPr>
          <p:cNvPr id="56" name="Shape 24"/>
          <p:cNvSpPr/>
          <p:nvPr/>
        </p:nvSpPr>
        <p:spPr>
          <a:xfrm>
            <a:off x="16150069" y="6365379"/>
            <a:ext cx="2095762" cy="1226566"/>
          </a:xfrm>
          <a:prstGeom prst="rect">
            <a:avLst/>
          </a:prstGeom>
          <a:noFill/>
          <a:ln/>
        </p:spPr>
      </p:sp>
      <p:sp>
        <p:nvSpPr>
          <p:cNvPr id="57" name="Text 25"/>
          <p:cNvSpPr/>
          <p:nvPr/>
        </p:nvSpPr>
        <p:spPr>
          <a:xfrm>
            <a:off x="16150069" y="6216650"/>
            <a:ext cx="2298987"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34.574</a:t>
            </a:r>
            <a:endParaRPr lang="en-US" sz="4800" dirty="0"/>
          </a:p>
        </p:txBody>
      </p:sp>
      <p:sp>
        <p:nvSpPr>
          <p:cNvPr id="58" name="Text 26"/>
          <p:cNvSpPr/>
          <p:nvPr/>
        </p:nvSpPr>
        <p:spPr>
          <a:xfrm>
            <a:off x="16696237" y="713105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9" name="Shape 27"/>
          <p:cNvSpPr/>
          <p:nvPr/>
        </p:nvSpPr>
        <p:spPr>
          <a:xfrm>
            <a:off x="13260457" y="10515600"/>
            <a:ext cx="7874984" cy="2235200"/>
          </a:xfrm>
          <a:prstGeom prst="rect">
            <a:avLst/>
          </a:prstGeom>
          <a:noFill/>
          <a:ln/>
        </p:spPr>
      </p:sp>
      <p:sp>
        <p:nvSpPr>
          <p:cNvPr id="60" name="Shape 28"/>
          <p:cNvSpPr/>
          <p:nvPr/>
        </p:nvSpPr>
        <p:spPr>
          <a:xfrm>
            <a:off x="13260457" y="10515600"/>
            <a:ext cx="7874984" cy="2235200"/>
          </a:xfrm>
          <a:prstGeom prst="rect">
            <a:avLst/>
          </a:prstGeom>
          <a:noFill/>
          <a:ln/>
        </p:spPr>
      </p:sp>
      <p:sp>
        <p:nvSpPr>
          <p:cNvPr id="61" name="Text 29"/>
          <p:cNvSpPr/>
          <p:nvPr/>
        </p:nvSpPr>
        <p:spPr>
          <a:xfrm>
            <a:off x="13158845" y="10515600"/>
            <a:ext cx="8078210"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Treasure Found</a:t>
            </a:r>
            <a:endParaRPr lang="en-US" sz="4800" dirty="0"/>
          </a:p>
        </p:txBody>
      </p:sp>
      <p:sp>
        <p:nvSpPr>
          <p:cNvPr id="62" name="Text 30"/>
          <p:cNvSpPr/>
          <p:nvPr/>
        </p:nvSpPr>
        <p:spPr>
          <a:xfrm>
            <a:off x="13192716" y="115316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3" name="Shape 31"/>
          <p:cNvSpPr/>
          <p:nvPr/>
        </p:nvSpPr>
        <p:spPr>
          <a:xfrm>
            <a:off x="3251606" y="10515600"/>
            <a:ext cx="7874984" cy="2235200"/>
          </a:xfrm>
          <a:prstGeom prst="rect">
            <a:avLst/>
          </a:prstGeom>
          <a:noFill/>
          <a:ln/>
        </p:spPr>
      </p:sp>
      <p:sp>
        <p:nvSpPr>
          <p:cNvPr id="64" name="Shape 32"/>
          <p:cNvSpPr/>
          <p:nvPr/>
        </p:nvSpPr>
        <p:spPr>
          <a:xfrm>
            <a:off x="3251606" y="10515600"/>
            <a:ext cx="7874984" cy="2235200"/>
          </a:xfrm>
          <a:prstGeom prst="rect">
            <a:avLst/>
          </a:prstGeom>
          <a:noFill/>
          <a:ln/>
        </p:spPr>
      </p:sp>
      <p:sp>
        <p:nvSpPr>
          <p:cNvPr id="65" name="Text 33"/>
          <p:cNvSpPr/>
          <p:nvPr/>
        </p:nvSpPr>
        <p:spPr>
          <a:xfrm>
            <a:off x="3149994" y="10515600"/>
            <a:ext cx="8078210"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Spellcasting Progress</a:t>
            </a:r>
            <a:endParaRPr lang="en-US" sz="4800" dirty="0"/>
          </a:p>
        </p:txBody>
      </p:sp>
      <p:sp>
        <p:nvSpPr>
          <p:cNvPr id="66" name="Text 34"/>
          <p:cNvSpPr/>
          <p:nvPr/>
        </p:nvSpPr>
        <p:spPr>
          <a:xfrm>
            <a:off x="3183865" y="115316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915514" cy="4914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3498680" cy="509019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148143" y="1968500"/>
            <a:ext cx="3238905" cy="4483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134600"/>
            <a:ext cx="1727416" cy="2374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490193" y="10784582"/>
            <a:ext cx="2896855" cy="293141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148143" y="10388600"/>
            <a:ext cx="3238905" cy="33274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13450981" y="5753100"/>
            <a:ext cx="8738692" cy="2336800"/>
          </a:xfrm>
          <a:prstGeom prst="rect">
            <a:avLst/>
          </a:prstGeom>
          <a:noFill/>
          <a:ln/>
        </p:spPr>
      </p:sp>
      <p:sp>
        <p:nvSpPr>
          <p:cNvPr id="11" name="Shape 2"/>
          <p:cNvSpPr/>
          <p:nvPr/>
        </p:nvSpPr>
        <p:spPr>
          <a:xfrm>
            <a:off x="13450981" y="5753100"/>
            <a:ext cx="8738692" cy="2336800"/>
          </a:xfrm>
          <a:prstGeom prst="rect">
            <a:avLst/>
          </a:prstGeom>
          <a:noFill/>
          <a:ln/>
        </p:spPr>
      </p:sp>
      <p:sp>
        <p:nvSpPr>
          <p:cNvPr id="12" name="Text 3"/>
          <p:cNvSpPr/>
          <p:nvPr/>
        </p:nvSpPr>
        <p:spPr>
          <a:xfrm>
            <a:off x="13450981" y="5753100"/>
            <a:ext cx="894191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13" name="Text 4"/>
          <p:cNvSpPr/>
          <p:nvPr/>
        </p:nvSpPr>
        <p:spPr>
          <a:xfrm>
            <a:off x="13450981" y="6870700"/>
            <a:ext cx="8874176"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4"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54032" y="3251200"/>
            <a:ext cx="13768521" cy="8166100"/>
          </a:xfrm>
          <a:prstGeom prst="rect">
            <a:avLst/>
          </a:prstGeom>
        </p:spPr>
      </p:pic>
      <p:pic>
        <p:nvPicPr>
          <p:cNvPr id="15"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184673" y="3594100"/>
            <a:ext cx="9894537" cy="6489700"/>
          </a:xfrm>
          <a:prstGeom prst="rect">
            <a:avLst/>
          </a:prstGeom>
        </p:spPr>
      </p:pic>
      <p:sp>
        <p:nvSpPr>
          <p:cNvPr id="16" name="Text 5"/>
          <p:cNvSpPr/>
          <p:nvPr/>
        </p:nvSpPr>
        <p:spPr>
          <a:xfrm>
            <a:off x="7011276" y="1219200"/>
            <a:ext cx="10690503"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318540" cy="3746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9474200"/>
            <a:ext cx="2768946" cy="3200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0120" y="10358884"/>
            <a:ext cx="3673574" cy="324857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997149" y="11391900"/>
            <a:ext cx="3073784" cy="23241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2946768" y="4152900"/>
            <a:ext cx="8738692" cy="2946400"/>
          </a:xfrm>
          <a:prstGeom prst="rect">
            <a:avLst/>
          </a:prstGeom>
          <a:noFill/>
          <a:ln/>
        </p:spPr>
      </p:sp>
      <p:sp>
        <p:nvSpPr>
          <p:cNvPr id="9" name="Shape 2"/>
          <p:cNvSpPr/>
          <p:nvPr/>
        </p:nvSpPr>
        <p:spPr>
          <a:xfrm>
            <a:off x="2946768" y="4152900"/>
            <a:ext cx="8738692" cy="2946400"/>
          </a:xfrm>
          <a:prstGeom prst="rect">
            <a:avLst/>
          </a:prstGeom>
          <a:noFill/>
          <a:ln/>
        </p:spPr>
      </p:sp>
      <p:sp>
        <p:nvSpPr>
          <p:cNvPr id="10" name="Text 3"/>
          <p:cNvSpPr/>
          <p:nvPr/>
        </p:nvSpPr>
        <p:spPr>
          <a:xfrm>
            <a:off x="2946768" y="4152900"/>
            <a:ext cx="8941918"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An mobile app</a:t>
            </a:r>
            <a:endParaRPr lang="en-US" sz="4800" dirty="0"/>
          </a:p>
        </p:txBody>
      </p:sp>
      <p:sp>
        <p:nvSpPr>
          <p:cNvPr id="11" name="Text 4"/>
          <p:cNvSpPr/>
          <p:nvPr/>
        </p:nvSpPr>
        <p:spPr>
          <a:xfrm>
            <a:off x="2946768" y="52705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2"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3" name="Text 6"/>
          <p:cNvSpPr/>
          <p:nvPr/>
        </p:nvSpPr>
        <p:spPr>
          <a:xfrm>
            <a:off x="2895962" y="1854200"/>
            <a:ext cx="12900579"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The Future of Fantasy</a:t>
            </a:r>
            <a:endParaRPr lang="en-US" sz="8000" dirty="0"/>
          </a:p>
        </p:txBody>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457832" y="1028700"/>
            <a:ext cx="5474384" cy="11849100"/>
          </a:xfrm>
          <a:prstGeom prst="rect">
            <a:avLst/>
          </a:prstGeom>
        </p:spPr>
      </p:pic>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6197600"/>
            <a:ext cx="3105281" cy="7518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44718" y="0"/>
            <a:ext cx="4242330" cy="2476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2819752" cy="2032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968793" y="9652000"/>
            <a:ext cx="4418255" cy="4064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75972" y="11817251"/>
            <a:ext cx="2602917" cy="1898749"/>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876410" y="8305800"/>
            <a:ext cx="5715714" cy="2946400"/>
          </a:xfrm>
          <a:prstGeom prst="rect">
            <a:avLst/>
          </a:prstGeom>
          <a:noFill/>
          <a:ln/>
        </p:spPr>
      </p:sp>
      <p:sp>
        <p:nvSpPr>
          <p:cNvPr id="10" name="Shape 2"/>
          <p:cNvSpPr/>
          <p:nvPr/>
        </p:nvSpPr>
        <p:spPr>
          <a:xfrm>
            <a:off x="876410" y="8305800"/>
            <a:ext cx="5715714" cy="2946400"/>
          </a:xfrm>
          <a:prstGeom prst="rect">
            <a:avLst/>
          </a:prstGeom>
          <a:noFill/>
          <a:ln/>
        </p:spPr>
      </p:sp>
      <p:sp>
        <p:nvSpPr>
          <p:cNvPr id="11" name="Text 3"/>
          <p:cNvSpPr/>
          <p:nvPr/>
        </p:nvSpPr>
        <p:spPr>
          <a:xfrm>
            <a:off x="876410" y="8305800"/>
            <a:ext cx="5918940"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12" name="Text 4"/>
          <p:cNvSpPr/>
          <p:nvPr/>
        </p:nvSpPr>
        <p:spPr>
          <a:xfrm>
            <a:off x="876410" y="9423400"/>
            <a:ext cx="5851198"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3" name="Text 5"/>
          <p:cNvSpPr/>
          <p:nvPr/>
        </p:nvSpPr>
        <p:spPr>
          <a:xfrm>
            <a:off x="825603" y="1231900"/>
            <a:ext cx="7007042" cy="6434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A Gateway to a World of Fantasy and Wonder</a:t>
            </a:r>
            <a:endParaRPr lang="en-US" sz="8000" dirty="0"/>
          </a:p>
        </p:txBody>
      </p:sp>
      <p:sp>
        <p:nvSpPr>
          <p:cNvPr id="14" name="Text 6"/>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900387" y="749300"/>
            <a:ext cx="8573572" cy="12331700"/>
          </a:xfrm>
          <a:prstGeom prst="rect">
            <a:avLst/>
          </a:prstGeom>
        </p:spPr>
      </p:pic>
      <p:pic>
        <p:nvPicPr>
          <p:cNvPr id="1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33866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82823" y="7620707"/>
            <a:ext cx="4204225" cy="609529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250585" y="0"/>
            <a:ext cx="4136463" cy="11731569"/>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08140" y="8166100"/>
            <a:ext cx="3454832" cy="3784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8346" y="9536184"/>
            <a:ext cx="3510417" cy="384416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19152" y="825500"/>
            <a:ext cx="1702013" cy="2362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7959662" y="4394200"/>
            <a:ext cx="8480427" cy="29802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Welcome</a:t>
            </a:r>
            <a:endParaRPr lang="en-US" sz="12800" dirty="0"/>
          </a:p>
        </p:txBody>
      </p:sp>
      <p:sp>
        <p:nvSpPr>
          <p:cNvPr id="11" name="Text 2"/>
          <p:cNvSpPr/>
          <p:nvPr/>
        </p:nvSpPr>
        <p:spPr>
          <a:xfrm>
            <a:off x="5000192" y="6921500"/>
            <a:ext cx="14399366" cy="2573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915514" cy="4914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3498680" cy="509019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148143" y="1968500"/>
            <a:ext cx="3238905" cy="4483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134600"/>
            <a:ext cx="1727416" cy="2374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490193" y="10784582"/>
            <a:ext cx="2896855" cy="293141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148143" y="10388600"/>
            <a:ext cx="3238905" cy="33274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4708438" y="596900"/>
            <a:ext cx="8901469" cy="12511484"/>
          </a:xfrm>
          <a:prstGeom prst="rect">
            <a:avLst/>
          </a:prstGeom>
        </p:spPr>
      </p:pic>
      <p:sp>
        <p:nvSpPr>
          <p:cNvPr id="11" name="Shape 1"/>
          <p:cNvSpPr/>
          <p:nvPr/>
        </p:nvSpPr>
        <p:spPr>
          <a:xfrm>
            <a:off x="596975" y="2578100"/>
            <a:ext cx="6604826" cy="3759200"/>
          </a:xfrm>
          <a:prstGeom prst="rect">
            <a:avLst/>
          </a:prstGeom>
          <a:noFill/>
          <a:ln/>
        </p:spPr>
      </p:sp>
      <p:sp>
        <p:nvSpPr>
          <p:cNvPr id="12" name="Shape 2"/>
          <p:cNvSpPr/>
          <p:nvPr/>
        </p:nvSpPr>
        <p:spPr>
          <a:xfrm>
            <a:off x="596975" y="3238500"/>
            <a:ext cx="622378" cy="2438400"/>
          </a:xfrm>
          <a:prstGeom prst="rect">
            <a:avLst/>
          </a:prstGeom>
          <a:noFill/>
          <a:ln/>
        </p:spPr>
      </p:sp>
      <p:sp>
        <p:nvSpPr>
          <p:cNvPr id="13" name="Text 3"/>
          <p:cNvSpPr/>
          <p:nvPr/>
        </p:nvSpPr>
        <p:spPr>
          <a:xfrm>
            <a:off x="596975" y="3238500"/>
            <a:ext cx="1164312"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1</a:t>
            </a:r>
            <a:endParaRPr lang="en-US" sz="12800" dirty="0"/>
          </a:p>
        </p:txBody>
      </p:sp>
      <p:sp>
        <p:nvSpPr>
          <p:cNvPr id="14" name="Shape 4"/>
          <p:cNvSpPr/>
          <p:nvPr/>
        </p:nvSpPr>
        <p:spPr>
          <a:xfrm>
            <a:off x="1422578" y="2578100"/>
            <a:ext cx="5779222" cy="3759200"/>
          </a:xfrm>
          <a:prstGeom prst="rect">
            <a:avLst/>
          </a:prstGeom>
          <a:noFill/>
          <a:ln/>
        </p:spPr>
      </p:sp>
      <p:sp>
        <p:nvSpPr>
          <p:cNvPr id="15" name="Text 5"/>
          <p:cNvSpPr/>
          <p:nvPr/>
        </p:nvSpPr>
        <p:spPr>
          <a:xfrm>
            <a:off x="1422578" y="2578100"/>
            <a:ext cx="5982448" cy="2032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Discover the secrets</a:t>
            </a:r>
            <a:endParaRPr lang="en-US" sz="4800" dirty="0"/>
          </a:p>
        </p:txBody>
      </p:sp>
      <p:sp>
        <p:nvSpPr>
          <p:cNvPr id="16" name="Text 6"/>
          <p:cNvSpPr/>
          <p:nvPr/>
        </p:nvSpPr>
        <p:spPr>
          <a:xfrm>
            <a:off x="1422578" y="4508500"/>
            <a:ext cx="591470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7" name="Shape 7"/>
          <p:cNvSpPr/>
          <p:nvPr/>
        </p:nvSpPr>
        <p:spPr>
          <a:xfrm>
            <a:off x="596975" y="6997700"/>
            <a:ext cx="6604826" cy="4368800"/>
          </a:xfrm>
          <a:prstGeom prst="rect">
            <a:avLst/>
          </a:prstGeom>
          <a:noFill/>
          <a:ln/>
        </p:spPr>
      </p:sp>
      <p:sp>
        <p:nvSpPr>
          <p:cNvPr id="18" name="Shape 8"/>
          <p:cNvSpPr/>
          <p:nvPr/>
        </p:nvSpPr>
        <p:spPr>
          <a:xfrm>
            <a:off x="596975" y="7962900"/>
            <a:ext cx="990724" cy="2438400"/>
          </a:xfrm>
          <a:prstGeom prst="rect">
            <a:avLst/>
          </a:prstGeom>
          <a:noFill/>
          <a:ln/>
        </p:spPr>
      </p:sp>
      <p:sp>
        <p:nvSpPr>
          <p:cNvPr id="19" name="Text 9"/>
          <p:cNvSpPr/>
          <p:nvPr/>
        </p:nvSpPr>
        <p:spPr>
          <a:xfrm>
            <a:off x="596975" y="7962900"/>
            <a:ext cx="1532658"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3</a:t>
            </a:r>
            <a:endParaRPr lang="en-US" sz="12800" dirty="0"/>
          </a:p>
        </p:txBody>
      </p:sp>
      <p:sp>
        <p:nvSpPr>
          <p:cNvPr id="20" name="Shape 10"/>
          <p:cNvSpPr/>
          <p:nvPr/>
        </p:nvSpPr>
        <p:spPr>
          <a:xfrm>
            <a:off x="1790924" y="6997700"/>
            <a:ext cx="5410876" cy="4368800"/>
          </a:xfrm>
          <a:prstGeom prst="rect">
            <a:avLst/>
          </a:prstGeom>
          <a:noFill/>
          <a:ln/>
        </p:spPr>
      </p:sp>
      <p:sp>
        <p:nvSpPr>
          <p:cNvPr id="21" name="Text 11"/>
          <p:cNvSpPr/>
          <p:nvPr/>
        </p:nvSpPr>
        <p:spPr>
          <a:xfrm>
            <a:off x="1790924" y="6997700"/>
            <a:ext cx="5614102" cy="2032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Meet the creatures</a:t>
            </a:r>
            <a:endParaRPr lang="en-US" sz="4800" dirty="0"/>
          </a:p>
        </p:txBody>
      </p:sp>
      <p:sp>
        <p:nvSpPr>
          <p:cNvPr id="22" name="Text 12"/>
          <p:cNvSpPr/>
          <p:nvPr/>
        </p:nvSpPr>
        <p:spPr>
          <a:xfrm>
            <a:off x="1790924" y="8928100"/>
            <a:ext cx="554636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23" name="Shape 13"/>
          <p:cNvSpPr/>
          <p:nvPr/>
        </p:nvSpPr>
        <p:spPr>
          <a:xfrm>
            <a:off x="8103613" y="6997700"/>
            <a:ext cx="6604826" cy="4368800"/>
          </a:xfrm>
          <a:prstGeom prst="rect">
            <a:avLst/>
          </a:prstGeom>
          <a:noFill/>
          <a:ln/>
        </p:spPr>
      </p:sp>
      <p:sp>
        <p:nvSpPr>
          <p:cNvPr id="24" name="Shape 14"/>
          <p:cNvSpPr/>
          <p:nvPr/>
        </p:nvSpPr>
        <p:spPr>
          <a:xfrm>
            <a:off x="8103613" y="7962900"/>
            <a:ext cx="1105038" cy="2438400"/>
          </a:xfrm>
          <a:prstGeom prst="rect">
            <a:avLst/>
          </a:prstGeom>
          <a:noFill/>
          <a:ln/>
        </p:spPr>
      </p:sp>
      <p:sp>
        <p:nvSpPr>
          <p:cNvPr id="25" name="Text 15"/>
          <p:cNvSpPr/>
          <p:nvPr/>
        </p:nvSpPr>
        <p:spPr>
          <a:xfrm>
            <a:off x="8103613" y="7962900"/>
            <a:ext cx="1646973"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4</a:t>
            </a:r>
            <a:endParaRPr lang="en-US" sz="12800" dirty="0"/>
          </a:p>
        </p:txBody>
      </p:sp>
      <p:sp>
        <p:nvSpPr>
          <p:cNvPr id="26" name="Shape 16"/>
          <p:cNvSpPr/>
          <p:nvPr/>
        </p:nvSpPr>
        <p:spPr>
          <a:xfrm>
            <a:off x="9411876" y="6997700"/>
            <a:ext cx="5296562" cy="4368800"/>
          </a:xfrm>
          <a:prstGeom prst="rect">
            <a:avLst/>
          </a:prstGeom>
          <a:noFill/>
          <a:ln/>
        </p:spPr>
      </p:sp>
      <p:sp>
        <p:nvSpPr>
          <p:cNvPr id="27" name="Text 17"/>
          <p:cNvSpPr/>
          <p:nvPr/>
        </p:nvSpPr>
        <p:spPr>
          <a:xfrm>
            <a:off x="9411876" y="6997700"/>
            <a:ext cx="5499787" cy="2032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Uncover the magic</a:t>
            </a:r>
            <a:endParaRPr lang="en-US" sz="4800" dirty="0"/>
          </a:p>
        </p:txBody>
      </p:sp>
      <p:sp>
        <p:nvSpPr>
          <p:cNvPr id="28" name="Text 18"/>
          <p:cNvSpPr/>
          <p:nvPr/>
        </p:nvSpPr>
        <p:spPr>
          <a:xfrm>
            <a:off x="9411876" y="8928100"/>
            <a:ext cx="5432046"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9" name="Shape 19"/>
          <p:cNvSpPr/>
          <p:nvPr/>
        </p:nvSpPr>
        <p:spPr>
          <a:xfrm>
            <a:off x="8103613" y="2578100"/>
            <a:ext cx="6604826" cy="3759200"/>
          </a:xfrm>
          <a:prstGeom prst="rect">
            <a:avLst/>
          </a:prstGeom>
          <a:noFill/>
          <a:ln/>
        </p:spPr>
      </p:sp>
      <p:sp>
        <p:nvSpPr>
          <p:cNvPr id="30" name="Shape 20"/>
          <p:cNvSpPr/>
          <p:nvPr/>
        </p:nvSpPr>
        <p:spPr>
          <a:xfrm>
            <a:off x="8103613" y="3238500"/>
            <a:ext cx="939917" cy="2438400"/>
          </a:xfrm>
          <a:prstGeom prst="rect">
            <a:avLst/>
          </a:prstGeom>
          <a:noFill/>
          <a:ln/>
        </p:spPr>
      </p:sp>
      <p:sp>
        <p:nvSpPr>
          <p:cNvPr id="31" name="Text 21"/>
          <p:cNvSpPr/>
          <p:nvPr/>
        </p:nvSpPr>
        <p:spPr>
          <a:xfrm>
            <a:off x="8103613" y="3238500"/>
            <a:ext cx="1481852"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2</a:t>
            </a:r>
            <a:endParaRPr lang="en-US" sz="12800" dirty="0"/>
          </a:p>
        </p:txBody>
      </p:sp>
      <p:sp>
        <p:nvSpPr>
          <p:cNvPr id="32" name="Shape 22"/>
          <p:cNvSpPr/>
          <p:nvPr/>
        </p:nvSpPr>
        <p:spPr>
          <a:xfrm>
            <a:off x="9246756" y="2578100"/>
            <a:ext cx="5461683" cy="3759200"/>
          </a:xfrm>
          <a:prstGeom prst="rect">
            <a:avLst/>
          </a:prstGeom>
          <a:noFill/>
          <a:ln/>
        </p:spPr>
      </p:sp>
      <p:sp>
        <p:nvSpPr>
          <p:cNvPr id="33" name="Text 23"/>
          <p:cNvSpPr/>
          <p:nvPr/>
        </p:nvSpPr>
        <p:spPr>
          <a:xfrm>
            <a:off x="9246756" y="2578100"/>
            <a:ext cx="5664908" cy="2032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Find your own path</a:t>
            </a:r>
            <a:endParaRPr lang="en-US" sz="4800" dirty="0"/>
          </a:p>
        </p:txBody>
      </p:sp>
      <p:sp>
        <p:nvSpPr>
          <p:cNvPr id="34" name="Text 24"/>
          <p:cNvSpPr/>
          <p:nvPr/>
        </p:nvSpPr>
        <p:spPr>
          <a:xfrm>
            <a:off x="9246756" y="4508500"/>
            <a:ext cx="559716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318540" cy="3746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9474200"/>
            <a:ext cx="2768946" cy="3200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0120" y="10358884"/>
            <a:ext cx="3673574" cy="324857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997149" y="11391900"/>
            <a:ext cx="3073784" cy="23241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8063" y="2933700"/>
            <a:ext cx="14479810" cy="7861300"/>
          </a:xfrm>
          <a:prstGeom prst="rect">
            <a:avLst/>
          </a:prstGeom>
        </p:spPr>
      </p:pic>
      <p:sp>
        <p:nvSpPr>
          <p:cNvPr id="9" name="Text 1"/>
          <p:cNvSpPr/>
          <p:nvPr/>
        </p:nvSpPr>
        <p:spPr>
          <a:xfrm>
            <a:off x="5012893" y="11696700"/>
            <a:ext cx="14348560" cy="1862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Fantasy Realm at a Glance</a:t>
            </a:r>
            <a:endParaRPr lang="en-US" sz="8000" dirty="0"/>
          </a:p>
        </p:txBody>
      </p:sp>
      <p:sp>
        <p:nvSpPr>
          <p:cNvPr id="10" name="Shape 2"/>
          <p:cNvSpPr/>
          <p:nvPr/>
        </p:nvSpPr>
        <p:spPr>
          <a:xfrm>
            <a:off x="15724565" y="1562100"/>
            <a:ext cx="6935067" cy="2844800"/>
          </a:xfrm>
          <a:prstGeom prst="rect">
            <a:avLst/>
          </a:prstGeom>
          <a:noFill/>
          <a:ln/>
        </p:spPr>
      </p:sp>
      <p:sp>
        <p:nvSpPr>
          <p:cNvPr id="11" name="Shape 3"/>
          <p:cNvSpPr/>
          <p:nvPr/>
        </p:nvSpPr>
        <p:spPr>
          <a:xfrm>
            <a:off x="15724565" y="1562100"/>
            <a:ext cx="6935067" cy="2844800"/>
          </a:xfrm>
          <a:prstGeom prst="rect">
            <a:avLst/>
          </a:prstGeom>
          <a:noFill/>
          <a:ln/>
        </p:spPr>
      </p:sp>
      <p:sp>
        <p:nvSpPr>
          <p:cNvPr id="12" name="Text 4"/>
          <p:cNvSpPr/>
          <p:nvPr/>
        </p:nvSpPr>
        <p:spPr>
          <a:xfrm>
            <a:off x="15724565" y="1562100"/>
            <a:ext cx="713829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The Enchanted Forest</a:t>
            </a:r>
            <a:endParaRPr lang="en-US" sz="4800" dirty="0"/>
          </a:p>
        </p:txBody>
      </p:sp>
      <p:sp>
        <p:nvSpPr>
          <p:cNvPr id="13" name="Text 5"/>
          <p:cNvSpPr/>
          <p:nvPr/>
        </p:nvSpPr>
        <p:spPr>
          <a:xfrm>
            <a:off x="15724565" y="25781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4" name="Shape 6"/>
          <p:cNvSpPr/>
          <p:nvPr/>
        </p:nvSpPr>
        <p:spPr>
          <a:xfrm>
            <a:off x="15724565" y="4864100"/>
            <a:ext cx="6935067" cy="2844800"/>
          </a:xfrm>
          <a:prstGeom prst="rect">
            <a:avLst/>
          </a:prstGeom>
          <a:noFill/>
          <a:ln/>
        </p:spPr>
      </p:sp>
      <p:sp>
        <p:nvSpPr>
          <p:cNvPr id="15" name="Shape 7"/>
          <p:cNvSpPr/>
          <p:nvPr/>
        </p:nvSpPr>
        <p:spPr>
          <a:xfrm>
            <a:off x="15724565" y="4864100"/>
            <a:ext cx="6935067" cy="2844800"/>
          </a:xfrm>
          <a:prstGeom prst="rect">
            <a:avLst/>
          </a:prstGeom>
          <a:noFill/>
          <a:ln/>
        </p:spPr>
      </p:sp>
      <p:sp>
        <p:nvSpPr>
          <p:cNvPr id="16" name="Text 8"/>
          <p:cNvSpPr/>
          <p:nvPr/>
        </p:nvSpPr>
        <p:spPr>
          <a:xfrm>
            <a:off x="15724565" y="4864100"/>
            <a:ext cx="713829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The Crystal Caves</a:t>
            </a:r>
            <a:endParaRPr lang="en-US" sz="4800" dirty="0"/>
          </a:p>
        </p:txBody>
      </p:sp>
      <p:sp>
        <p:nvSpPr>
          <p:cNvPr id="17" name="Text 9"/>
          <p:cNvSpPr/>
          <p:nvPr/>
        </p:nvSpPr>
        <p:spPr>
          <a:xfrm>
            <a:off x="15724565" y="58801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8" name="Shape 10"/>
          <p:cNvSpPr/>
          <p:nvPr/>
        </p:nvSpPr>
        <p:spPr>
          <a:xfrm>
            <a:off x="15724565" y="8191500"/>
            <a:ext cx="6935067" cy="2235200"/>
          </a:xfrm>
          <a:prstGeom prst="rect">
            <a:avLst/>
          </a:prstGeom>
          <a:noFill/>
          <a:ln/>
        </p:spPr>
      </p:sp>
      <p:sp>
        <p:nvSpPr>
          <p:cNvPr id="19" name="Shape 11"/>
          <p:cNvSpPr/>
          <p:nvPr/>
        </p:nvSpPr>
        <p:spPr>
          <a:xfrm>
            <a:off x="15724565" y="8191500"/>
            <a:ext cx="6935067" cy="2235200"/>
          </a:xfrm>
          <a:prstGeom prst="rect">
            <a:avLst/>
          </a:prstGeom>
          <a:noFill/>
          <a:ln/>
        </p:spPr>
      </p:sp>
      <p:sp>
        <p:nvSpPr>
          <p:cNvPr id="20" name="Text 12"/>
          <p:cNvSpPr/>
          <p:nvPr/>
        </p:nvSpPr>
        <p:spPr>
          <a:xfrm>
            <a:off x="15724565" y="8191500"/>
            <a:ext cx="7138292"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The Dragon's Lair</a:t>
            </a:r>
            <a:endParaRPr lang="en-US" sz="4800" dirty="0"/>
          </a:p>
        </p:txBody>
      </p:sp>
      <p:sp>
        <p:nvSpPr>
          <p:cNvPr id="21" name="Text 13"/>
          <p:cNvSpPr/>
          <p:nvPr/>
        </p:nvSpPr>
        <p:spPr>
          <a:xfrm>
            <a:off x="15724565" y="920750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6197600"/>
            <a:ext cx="3105281" cy="7518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44718" y="0"/>
            <a:ext cx="4242330" cy="2476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2819752" cy="2032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968793" y="9652000"/>
            <a:ext cx="4418255" cy="4064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75972" y="11817251"/>
            <a:ext cx="2602917" cy="1898749"/>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6054423" y="965200"/>
            <a:ext cx="12278201" cy="1862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The Timeline</a:t>
            </a:r>
            <a:endParaRPr lang="en-US" sz="8000" dirty="0"/>
          </a:p>
        </p:txBody>
      </p:sp>
      <p:pic>
        <p:nvPicPr>
          <p:cNvPr id="10" name="Image 6" descr=" ">    </p:cNvPr>
          <p:cNvPicPr>
            <a:picLocks noChangeAspect="1"/>
          </p:cNvPicPr>
          <p:nvPr/>
        </p:nvPicPr>
        <p:blipFill>
          <a:blip r:embed="rId12"/>
          <a:stretch>
            <a:fillRect/>
          </a:stretch>
        </p:blipFill>
        <p:spPr>
          <a:xfrm>
            <a:off x="927216" y="4470400"/>
            <a:ext cx="22532616" cy="7251700"/>
          </a:xfrm>
          <a:prstGeom prst="rect">
            <a:avLst/>
          </a:prstGeom>
        </p:spPr>
      </p:pic>
      <p:sp>
        <p:nvSpPr>
          <p:cNvPr id="11" name="Shape 2"/>
          <p:cNvSpPr/>
          <p:nvPr/>
        </p:nvSpPr>
        <p:spPr>
          <a:xfrm>
            <a:off x="3035679" y="7200900"/>
            <a:ext cx="18087061" cy="1625600"/>
          </a:xfrm>
          <a:prstGeom prst="rect">
            <a:avLst/>
          </a:prstGeom>
          <a:noFill/>
          <a:ln/>
        </p:spPr>
      </p:sp>
      <p:pic>
        <p:nvPicPr>
          <p:cNvPr id="12" name="Image 7" descr=" ">    </p:cNvPr>
          <p:cNvPicPr>
            <a:picLocks noChangeAspect="1"/>
          </p:cNvPicPr>
          <p:nvPr/>
        </p:nvPicPr>
        <p:blipFill>
          <a:blip r:embed="rId13"/>
          <a:stretch>
            <a:fillRect/>
          </a:stretch>
        </p:blipFill>
        <p:spPr>
          <a:xfrm>
            <a:off x="3035679" y="7200900"/>
            <a:ext cx="1625803" cy="1625600"/>
          </a:xfrm>
          <a:prstGeom prst="rect">
            <a:avLst/>
          </a:prstGeom>
        </p:spPr>
      </p:pic>
      <p:sp>
        <p:nvSpPr>
          <p:cNvPr id="13" name="Shape 3"/>
          <p:cNvSpPr/>
          <p:nvPr/>
        </p:nvSpPr>
        <p:spPr>
          <a:xfrm>
            <a:off x="3035679" y="7200900"/>
            <a:ext cx="1625803" cy="1625600"/>
          </a:xfrm>
          <a:prstGeom prst="roundRect">
            <a:avLst>
              <a:gd name="adj" fmla="val 781313"/>
            </a:avLst>
          </a:prstGeom>
          <a:noFill/>
          <a:ln w="12700">
            <a:solidFill>
              <a:srgbClr val="EAB087"/>
            </a:solidFill>
            <a:prstDash val="solid"/>
          </a:ln>
        </p:spPr>
      </p:sp>
      <p:sp>
        <p:nvSpPr>
          <p:cNvPr id="14" name="Text 4"/>
          <p:cNvSpPr/>
          <p:nvPr/>
        </p:nvSpPr>
        <p:spPr>
          <a:xfrm>
            <a:off x="3022978" y="7454900"/>
            <a:ext cx="1651206" cy="1117600"/>
          </a:xfrm>
          <a:prstGeom prst="rect">
            <a:avLst/>
          </a:prstGeom>
          <a:noFill/>
          <a:ln/>
        </p:spPr>
        <p:txBody>
          <a:bodyPr wrap="square" lIns="0" tIns="0" rIns="0" bIns="0" rtlCol="0" anchor="ctr"/>
          <a:lstStyle/>
          <a:p>
            <a:pPr algn="ctr" indent="0" marL="0">
              <a:buNone/>
            </a:pPr>
            <a:r>
              <a:rPr lang="en-US" sz="4800" dirty="0">
                <a:solidFill>
                  <a:srgbClr val="EAB087">
                    <a:alpha val="100000"/>
                  </a:srgbClr>
                </a:solidFill>
                <a:latin typeface="Poppins Bold" pitchFamily="34" charset="0"/>
                <a:ea typeface="Poppins Bold" pitchFamily="34" charset="-122"/>
                <a:cs typeface="Poppins Bold" pitchFamily="34" charset="-120"/>
              </a:rPr>
              <a:t>2022</a:t>
            </a:r>
            <a:endParaRPr lang="en-US" sz="4800" dirty="0"/>
          </a:p>
        </p:txBody>
      </p:sp>
      <p:sp>
        <p:nvSpPr>
          <p:cNvPr id="15" name="Shape 5"/>
          <p:cNvSpPr/>
          <p:nvPr/>
        </p:nvSpPr>
        <p:spPr>
          <a:xfrm>
            <a:off x="4661483" y="8013700"/>
            <a:ext cx="3861283" cy="0"/>
          </a:xfrm>
          <a:prstGeom prst="rect">
            <a:avLst/>
          </a:prstGeom>
          <a:noFill/>
          <a:ln/>
        </p:spPr>
      </p:sp>
      <p:pic>
        <p:nvPicPr>
          <p:cNvPr id="16" name="Image 8"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661483" y="7975600"/>
            <a:ext cx="3861283" cy="38100"/>
          </a:xfrm>
          <a:prstGeom prst="rect">
            <a:avLst/>
          </a:prstGeom>
        </p:spPr>
      </p:pic>
      <p:pic>
        <p:nvPicPr>
          <p:cNvPr id="17" name="Image 9" descr=" ">    </p:cNvPr>
          <p:cNvPicPr>
            <a:picLocks noChangeAspect="1"/>
          </p:cNvPicPr>
          <p:nvPr/>
        </p:nvPicPr>
        <p:blipFill>
          <a:blip r:embed="rId16"/>
          <a:stretch>
            <a:fillRect/>
          </a:stretch>
        </p:blipFill>
        <p:spPr>
          <a:xfrm>
            <a:off x="8522765" y="7200900"/>
            <a:ext cx="1625803" cy="1625600"/>
          </a:xfrm>
          <a:prstGeom prst="rect">
            <a:avLst/>
          </a:prstGeom>
        </p:spPr>
      </p:pic>
      <p:sp>
        <p:nvSpPr>
          <p:cNvPr id="18" name="Shape 6"/>
          <p:cNvSpPr/>
          <p:nvPr/>
        </p:nvSpPr>
        <p:spPr>
          <a:xfrm>
            <a:off x="8522765" y="7200900"/>
            <a:ext cx="1625803" cy="1625600"/>
          </a:xfrm>
          <a:prstGeom prst="roundRect">
            <a:avLst>
              <a:gd name="adj" fmla="val 781313"/>
            </a:avLst>
          </a:prstGeom>
          <a:noFill/>
          <a:ln w="12700">
            <a:solidFill>
              <a:srgbClr val="EAB087"/>
            </a:solidFill>
            <a:prstDash val="solid"/>
          </a:ln>
        </p:spPr>
      </p:sp>
      <p:sp>
        <p:nvSpPr>
          <p:cNvPr id="19" name="Text 7"/>
          <p:cNvSpPr/>
          <p:nvPr/>
        </p:nvSpPr>
        <p:spPr>
          <a:xfrm>
            <a:off x="8497362" y="7454900"/>
            <a:ext cx="1676610" cy="1117600"/>
          </a:xfrm>
          <a:prstGeom prst="rect">
            <a:avLst/>
          </a:prstGeom>
          <a:noFill/>
          <a:ln/>
        </p:spPr>
        <p:txBody>
          <a:bodyPr wrap="square" lIns="0" tIns="0" rIns="0" bIns="0" rtlCol="0" anchor="ctr"/>
          <a:lstStyle/>
          <a:p>
            <a:pPr algn="ctr" indent="0" marL="0">
              <a:buNone/>
            </a:pPr>
            <a:r>
              <a:rPr lang="en-US" sz="4800" dirty="0">
                <a:solidFill>
                  <a:srgbClr val="EAB087">
                    <a:alpha val="100000"/>
                  </a:srgbClr>
                </a:solidFill>
                <a:latin typeface="Poppins Bold" pitchFamily="34" charset="0"/>
                <a:ea typeface="Poppins Bold" pitchFamily="34" charset="-122"/>
                <a:cs typeface="Poppins Bold" pitchFamily="34" charset="-120"/>
              </a:rPr>
              <a:t>2023</a:t>
            </a:r>
            <a:endParaRPr lang="en-US" sz="4800" dirty="0"/>
          </a:p>
        </p:txBody>
      </p:sp>
      <p:sp>
        <p:nvSpPr>
          <p:cNvPr id="20" name="Shape 8"/>
          <p:cNvSpPr/>
          <p:nvPr/>
        </p:nvSpPr>
        <p:spPr>
          <a:xfrm>
            <a:off x="10148568" y="8013700"/>
            <a:ext cx="3861283" cy="0"/>
          </a:xfrm>
          <a:prstGeom prst="rect">
            <a:avLst/>
          </a:prstGeom>
          <a:noFill/>
          <a:ln/>
        </p:spPr>
      </p:sp>
      <p:pic>
        <p:nvPicPr>
          <p:cNvPr id="21"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148568" y="7975600"/>
            <a:ext cx="3861283" cy="38100"/>
          </a:xfrm>
          <a:prstGeom prst="rect">
            <a:avLst/>
          </a:prstGeom>
        </p:spPr>
      </p:pic>
      <p:pic>
        <p:nvPicPr>
          <p:cNvPr id="22" name="Image 11" descr=" ">    </p:cNvPr>
          <p:cNvPicPr>
            <a:picLocks noChangeAspect="1"/>
          </p:cNvPicPr>
          <p:nvPr/>
        </p:nvPicPr>
        <p:blipFill>
          <a:blip r:embed="rId19"/>
          <a:stretch>
            <a:fillRect/>
          </a:stretch>
        </p:blipFill>
        <p:spPr>
          <a:xfrm>
            <a:off x="14009851" y="7200900"/>
            <a:ext cx="1625803" cy="1625600"/>
          </a:xfrm>
          <a:prstGeom prst="rect">
            <a:avLst/>
          </a:prstGeom>
        </p:spPr>
      </p:pic>
      <p:sp>
        <p:nvSpPr>
          <p:cNvPr id="23" name="Shape 9"/>
          <p:cNvSpPr/>
          <p:nvPr/>
        </p:nvSpPr>
        <p:spPr>
          <a:xfrm>
            <a:off x="14009851" y="7200900"/>
            <a:ext cx="1625803" cy="1625600"/>
          </a:xfrm>
          <a:prstGeom prst="roundRect">
            <a:avLst>
              <a:gd name="adj" fmla="val 781313"/>
            </a:avLst>
          </a:prstGeom>
          <a:noFill/>
          <a:ln w="12700">
            <a:solidFill>
              <a:srgbClr val="EAB087"/>
            </a:solidFill>
            <a:prstDash val="solid"/>
          </a:ln>
        </p:spPr>
      </p:sp>
      <p:sp>
        <p:nvSpPr>
          <p:cNvPr id="24" name="Text 10"/>
          <p:cNvSpPr/>
          <p:nvPr/>
        </p:nvSpPr>
        <p:spPr>
          <a:xfrm>
            <a:off x="13965395" y="7454900"/>
            <a:ext cx="1714714" cy="1117600"/>
          </a:xfrm>
          <a:prstGeom prst="rect">
            <a:avLst/>
          </a:prstGeom>
          <a:noFill/>
          <a:ln/>
        </p:spPr>
        <p:txBody>
          <a:bodyPr wrap="square" lIns="0" tIns="0" rIns="0" bIns="0" rtlCol="0" anchor="ctr"/>
          <a:lstStyle/>
          <a:p>
            <a:pPr algn="ctr" indent="0" marL="0">
              <a:buNone/>
            </a:pPr>
            <a:r>
              <a:rPr lang="en-US" sz="4800" dirty="0">
                <a:solidFill>
                  <a:srgbClr val="EAB087">
                    <a:alpha val="100000"/>
                  </a:srgbClr>
                </a:solidFill>
                <a:latin typeface="Poppins Bold" pitchFamily="34" charset="0"/>
                <a:ea typeface="Poppins Bold" pitchFamily="34" charset="-122"/>
                <a:cs typeface="Poppins Bold" pitchFamily="34" charset="-120"/>
              </a:rPr>
              <a:t>2024</a:t>
            </a:r>
            <a:endParaRPr lang="en-US" sz="4800" dirty="0"/>
          </a:p>
        </p:txBody>
      </p:sp>
      <p:sp>
        <p:nvSpPr>
          <p:cNvPr id="25" name="Shape 11"/>
          <p:cNvSpPr/>
          <p:nvPr/>
        </p:nvSpPr>
        <p:spPr>
          <a:xfrm>
            <a:off x="15635654" y="8013700"/>
            <a:ext cx="3861283" cy="0"/>
          </a:xfrm>
          <a:prstGeom prst="rect">
            <a:avLst/>
          </a:prstGeom>
          <a:noFill/>
          <a:ln/>
        </p:spPr>
      </p:sp>
      <p:pic>
        <p:nvPicPr>
          <p:cNvPr id="26" name="Image 12"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5635654" y="7975600"/>
            <a:ext cx="3861283" cy="38100"/>
          </a:xfrm>
          <a:prstGeom prst="rect">
            <a:avLst/>
          </a:prstGeom>
        </p:spPr>
      </p:pic>
      <p:pic>
        <p:nvPicPr>
          <p:cNvPr id="27" name="Image 13" descr=" ">    </p:cNvPr>
          <p:cNvPicPr>
            <a:picLocks noChangeAspect="1"/>
          </p:cNvPicPr>
          <p:nvPr/>
        </p:nvPicPr>
        <p:blipFill>
          <a:blip r:embed="rId22"/>
          <a:stretch>
            <a:fillRect/>
          </a:stretch>
        </p:blipFill>
        <p:spPr>
          <a:xfrm>
            <a:off x="19496937" y="7200900"/>
            <a:ext cx="1625803" cy="1625600"/>
          </a:xfrm>
          <a:prstGeom prst="rect">
            <a:avLst/>
          </a:prstGeom>
        </p:spPr>
      </p:pic>
      <p:sp>
        <p:nvSpPr>
          <p:cNvPr id="28" name="Shape 12"/>
          <p:cNvSpPr/>
          <p:nvPr/>
        </p:nvSpPr>
        <p:spPr>
          <a:xfrm>
            <a:off x="19496937" y="7200900"/>
            <a:ext cx="1625803" cy="1625600"/>
          </a:xfrm>
          <a:prstGeom prst="roundRect">
            <a:avLst>
              <a:gd name="adj" fmla="val 781313"/>
            </a:avLst>
          </a:prstGeom>
          <a:noFill/>
          <a:ln w="12700">
            <a:solidFill>
              <a:srgbClr val="EAB087"/>
            </a:solidFill>
            <a:prstDash val="solid"/>
          </a:ln>
        </p:spPr>
      </p:sp>
      <p:sp>
        <p:nvSpPr>
          <p:cNvPr id="29" name="Text 13"/>
          <p:cNvSpPr/>
          <p:nvPr/>
        </p:nvSpPr>
        <p:spPr>
          <a:xfrm>
            <a:off x="19458832" y="7454900"/>
            <a:ext cx="1702013" cy="1117600"/>
          </a:xfrm>
          <a:prstGeom prst="rect">
            <a:avLst/>
          </a:prstGeom>
          <a:noFill/>
          <a:ln/>
        </p:spPr>
        <p:txBody>
          <a:bodyPr wrap="square" lIns="0" tIns="0" rIns="0" bIns="0" rtlCol="0" anchor="ctr"/>
          <a:lstStyle/>
          <a:p>
            <a:pPr algn="ctr" indent="0" marL="0">
              <a:buNone/>
            </a:pPr>
            <a:r>
              <a:rPr lang="en-US" sz="4800" dirty="0">
                <a:solidFill>
                  <a:srgbClr val="EAB087">
                    <a:alpha val="100000"/>
                  </a:srgbClr>
                </a:solidFill>
                <a:latin typeface="Poppins Bold" pitchFamily="34" charset="0"/>
                <a:ea typeface="Poppins Bold" pitchFamily="34" charset="-122"/>
                <a:cs typeface="Poppins Bold" pitchFamily="34" charset="-120"/>
              </a:rPr>
              <a:t>2025</a:t>
            </a:r>
            <a:endParaRPr lang="en-US" sz="4800" dirty="0"/>
          </a:p>
        </p:txBody>
      </p:sp>
      <p:sp>
        <p:nvSpPr>
          <p:cNvPr id="30" name="Shape 14"/>
          <p:cNvSpPr/>
          <p:nvPr/>
        </p:nvSpPr>
        <p:spPr>
          <a:xfrm>
            <a:off x="927216" y="4470400"/>
            <a:ext cx="6096762" cy="2235200"/>
          </a:xfrm>
          <a:prstGeom prst="rect">
            <a:avLst/>
          </a:prstGeom>
          <a:noFill/>
          <a:ln/>
        </p:spPr>
      </p:sp>
      <p:sp>
        <p:nvSpPr>
          <p:cNvPr id="31" name="Shape 15"/>
          <p:cNvSpPr/>
          <p:nvPr/>
        </p:nvSpPr>
        <p:spPr>
          <a:xfrm>
            <a:off x="927216" y="4470400"/>
            <a:ext cx="6096762" cy="2235200"/>
          </a:xfrm>
          <a:prstGeom prst="rect">
            <a:avLst/>
          </a:prstGeom>
          <a:noFill/>
          <a:ln/>
        </p:spPr>
      </p:sp>
      <p:sp>
        <p:nvSpPr>
          <p:cNvPr id="32" name="Text 16"/>
          <p:cNvSpPr/>
          <p:nvPr/>
        </p:nvSpPr>
        <p:spPr>
          <a:xfrm>
            <a:off x="825603" y="4470400"/>
            <a:ext cx="6299987"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33" name="Text 17"/>
          <p:cNvSpPr/>
          <p:nvPr/>
        </p:nvSpPr>
        <p:spPr>
          <a:xfrm>
            <a:off x="859474" y="54864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4" name="Shape 18"/>
          <p:cNvSpPr/>
          <p:nvPr/>
        </p:nvSpPr>
        <p:spPr>
          <a:xfrm>
            <a:off x="11926791" y="4470400"/>
            <a:ext cx="6096762" cy="2235200"/>
          </a:xfrm>
          <a:prstGeom prst="rect">
            <a:avLst/>
          </a:prstGeom>
          <a:noFill/>
          <a:ln/>
        </p:spPr>
      </p:sp>
      <p:sp>
        <p:nvSpPr>
          <p:cNvPr id="35" name="Shape 19"/>
          <p:cNvSpPr/>
          <p:nvPr/>
        </p:nvSpPr>
        <p:spPr>
          <a:xfrm>
            <a:off x="11926791" y="4470400"/>
            <a:ext cx="6096762" cy="2235200"/>
          </a:xfrm>
          <a:prstGeom prst="rect">
            <a:avLst/>
          </a:prstGeom>
          <a:noFill/>
          <a:ln/>
        </p:spPr>
      </p:sp>
      <p:sp>
        <p:nvSpPr>
          <p:cNvPr id="36" name="Text 20"/>
          <p:cNvSpPr/>
          <p:nvPr/>
        </p:nvSpPr>
        <p:spPr>
          <a:xfrm>
            <a:off x="11825178" y="4470400"/>
            <a:ext cx="6299987"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Unicorn Migration</a:t>
            </a:r>
            <a:endParaRPr lang="en-US" sz="4800" dirty="0"/>
          </a:p>
        </p:txBody>
      </p:sp>
      <p:sp>
        <p:nvSpPr>
          <p:cNvPr id="37" name="Text 21"/>
          <p:cNvSpPr/>
          <p:nvPr/>
        </p:nvSpPr>
        <p:spPr>
          <a:xfrm>
            <a:off x="11859049" y="54864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38" name="Shape 22"/>
          <p:cNvSpPr/>
          <p:nvPr/>
        </p:nvSpPr>
        <p:spPr>
          <a:xfrm>
            <a:off x="17363070" y="9486900"/>
            <a:ext cx="6096762" cy="2235200"/>
          </a:xfrm>
          <a:prstGeom prst="rect">
            <a:avLst/>
          </a:prstGeom>
          <a:noFill/>
          <a:ln/>
        </p:spPr>
      </p:sp>
      <p:sp>
        <p:nvSpPr>
          <p:cNvPr id="39" name="Shape 23"/>
          <p:cNvSpPr/>
          <p:nvPr/>
        </p:nvSpPr>
        <p:spPr>
          <a:xfrm>
            <a:off x="17363070" y="9486900"/>
            <a:ext cx="6096762" cy="2235200"/>
          </a:xfrm>
          <a:prstGeom prst="rect">
            <a:avLst/>
          </a:prstGeom>
          <a:noFill/>
          <a:ln/>
        </p:spPr>
      </p:sp>
      <p:sp>
        <p:nvSpPr>
          <p:cNvPr id="40" name="Text 24"/>
          <p:cNvSpPr/>
          <p:nvPr/>
        </p:nvSpPr>
        <p:spPr>
          <a:xfrm>
            <a:off x="17261457" y="9486900"/>
            <a:ext cx="6299987"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Rainbow Sightings</a:t>
            </a:r>
            <a:endParaRPr lang="en-US" sz="4800" dirty="0"/>
          </a:p>
        </p:txBody>
      </p:sp>
      <p:sp>
        <p:nvSpPr>
          <p:cNvPr id="41" name="Text 25"/>
          <p:cNvSpPr/>
          <p:nvPr/>
        </p:nvSpPr>
        <p:spPr>
          <a:xfrm>
            <a:off x="17295328" y="105029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42" name="Shape 26"/>
          <p:cNvSpPr/>
          <p:nvPr/>
        </p:nvSpPr>
        <p:spPr>
          <a:xfrm>
            <a:off x="6490511" y="9486900"/>
            <a:ext cx="6096762" cy="2235200"/>
          </a:xfrm>
          <a:prstGeom prst="rect">
            <a:avLst/>
          </a:prstGeom>
          <a:noFill/>
          <a:ln/>
        </p:spPr>
      </p:sp>
      <p:sp>
        <p:nvSpPr>
          <p:cNvPr id="43" name="Shape 27"/>
          <p:cNvSpPr/>
          <p:nvPr/>
        </p:nvSpPr>
        <p:spPr>
          <a:xfrm>
            <a:off x="6490511" y="9486900"/>
            <a:ext cx="6096762" cy="2235200"/>
          </a:xfrm>
          <a:prstGeom prst="rect">
            <a:avLst/>
          </a:prstGeom>
          <a:noFill/>
          <a:ln/>
        </p:spPr>
      </p:sp>
      <p:sp>
        <p:nvSpPr>
          <p:cNvPr id="44" name="Text 28"/>
          <p:cNvSpPr/>
          <p:nvPr/>
        </p:nvSpPr>
        <p:spPr>
          <a:xfrm>
            <a:off x="6388899" y="9486900"/>
            <a:ext cx="6299987"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Enchanted Pool</a:t>
            </a:r>
            <a:endParaRPr lang="en-US" sz="4800" dirty="0"/>
          </a:p>
        </p:txBody>
      </p:sp>
      <p:sp>
        <p:nvSpPr>
          <p:cNvPr id="45" name="Text 29"/>
          <p:cNvSpPr/>
          <p:nvPr/>
        </p:nvSpPr>
        <p:spPr>
          <a:xfrm>
            <a:off x="6422769" y="105029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915514" cy="4914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3498680" cy="509019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148143" y="1968500"/>
            <a:ext cx="3238905" cy="4483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134600"/>
            <a:ext cx="1727416" cy="2374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490193" y="10784582"/>
            <a:ext cx="2896855" cy="293141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148143" y="10388600"/>
            <a:ext cx="3238905" cy="33274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3581848" y="711200"/>
            <a:ext cx="5851198"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Our Team</a:t>
            </a:r>
            <a:endParaRPr lang="en-US" sz="8000" dirty="0"/>
          </a:p>
        </p:txBody>
      </p:sp>
      <p:sp>
        <p:nvSpPr>
          <p:cNvPr id="11" name="Shape 2"/>
          <p:cNvSpPr/>
          <p:nvPr/>
        </p:nvSpPr>
        <p:spPr>
          <a:xfrm>
            <a:off x="3556445" y="2755900"/>
            <a:ext cx="4788498" cy="10109200"/>
          </a:xfrm>
          <a:prstGeom prst="rect">
            <a:avLst/>
          </a:prstGeom>
          <a:noFill/>
          <a:ln/>
        </p:spPr>
      </p:sp>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556445" y="2755900"/>
            <a:ext cx="4788498" cy="8229600"/>
          </a:xfrm>
          <a:prstGeom prst="rect">
            <a:avLst/>
          </a:prstGeom>
        </p:spPr>
      </p:pic>
      <p:sp>
        <p:nvSpPr>
          <p:cNvPr id="13" name="Shape 3"/>
          <p:cNvSpPr/>
          <p:nvPr/>
        </p:nvSpPr>
        <p:spPr>
          <a:xfrm>
            <a:off x="3556445" y="11188700"/>
            <a:ext cx="4788498" cy="1676400"/>
          </a:xfrm>
          <a:prstGeom prst="rect">
            <a:avLst/>
          </a:prstGeom>
          <a:noFill/>
          <a:ln/>
        </p:spPr>
      </p:sp>
      <p:sp>
        <p:nvSpPr>
          <p:cNvPr id="14" name="Shape 4"/>
          <p:cNvSpPr/>
          <p:nvPr/>
        </p:nvSpPr>
        <p:spPr>
          <a:xfrm>
            <a:off x="3556445" y="11188700"/>
            <a:ext cx="4788498" cy="1676400"/>
          </a:xfrm>
          <a:prstGeom prst="rect">
            <a:avLst/>
          </a:prstGeom>
          <a:noFill/>
          <a:ln/>
        </p:spPr>
      </p:sp>
      <p:sp>
        <p:nvSpPr>
          <p:cNvPr id="15" name="Text 5"/>
          <p:cNvSpPr/>
          <p:nvPr/>
        </p:nvSpPr>
        <p:spPr>
          <a:xfrm>
            <a:off x="3454832" y="11188700"/>
            <a:ext cx="4991724"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Eldruin</a:t>
            </a:r>
            <a:endParaRPr lang="en-US" sz="4800" dirty="0"/>
          </a:p>
        </p:txBody>
      </p:sp>
      <p:sp>
        <p:nvSpPr>
          <p:cNvPr id="16" name="Text 6"/>
          <p:cNvSpPr/>
          <p:nvPr/>
        </p:nvSpPr>
        <p:spPr>
          <a:xfrm>
            <a:off x="3488703" y="122555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7" name="Shape 7"/>
          <p:cNvSpPr/>
          <p:nvPr/>
        </p:nvSpPr>
        <p:spPr>
          <a:xfrm>
            <a:off x="9157845" y="2755900"/>
            <a:ext cx="4788498" cy="10109200"/>
          </a:xfrm>
          <a:prstGeom prst="rect">
            <a:avLst/>
          </a:prstGeom>
          <a:noFill/>
          <a:ln/>
        </p:spPr>
      </p:sp>
      <p:pic>
        <p:nvPicPr>
          <p:cNvPr id="18"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157845" y="2755900"/>
            <a:ext cx="4788498" cy="8229600"/>
          </a:xfrm>
          <a:prstGeom prst="rect">
            <a:avLst/>
          </a:prstGeom>
        </p:spPr>
      </p:pic>
      <p:sp>
        <p:nvSpPr>
          <p:cNvPr id="19" name="Shape 8"/>
          <p:cNvSpPr/>
          <p:nvPr/>
        </p:nvSpPr>
        <p:spPr>
          <a:xfrm>
            <a:off x="9157845" y="11188700"/>
            <a:ext cx="4788498" cy="1676400"/>
          </a:xfrm>
          <a:prstGeom prst="rect">
            <a:avLst/>
          </a:prstGeom>
          <a:noFill/>
          <a:ln/>
        </p:spPr>
      </p:sp>
      <p:sp>
        <p:nvSpPr>
          <p:cNvPr id="20" name="Shape 9"/>
          <p:cNvSpPr/>
          <p:nvPr/>
        </p:nvSpPr>
        <p:spPr>
          <a:xfrm>
            <a:off x="9157845" y="11188700"/>
            <a:ext cx="4788498" cy="1676400"/>
          </a:xfrm>
          <a:prstGeom prst="rect">
            <a:avLst/>
          </a:prstGeom>
          <a:noFill/>
          <a:ln/>
        </p:spPr>
      </p:sp>
      <p:sp>
        <p:nvSpPr>
          <p:cNvPr id="21" name="Text 10"/>
          <p:cNvSpPr/>
          <p:nvPr/>
        </p:nvSpPr>
        <p:spPr>
          <a:xfrm>
            <a:off x="9056232" y="11188700"/>
            <a:ext cx="4991724"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Elementalen</a:t>
            </a:r>
            <a:endParaRPr lang="en-US" sz="4800" dirty="0"/>
          </a:p>
        </p:txBody>
      </p:sp>
      <p:sp>
        <p:nvSpPr>
          <p:cNvPr id="22" name="Text 11"/>
          <p:cNvSpPr/>
          <p:nvPr/>
        </p:nvSpPr>
        <p:spPr>
          <a:xfrm>
            <a:off x="9090103" y="122555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23" name="Shape 12"/>
          <p:cNvSpPr/>
          <p:nvPr/>
        </p:nvSpPr>
        <p:spPr>
          <a:xfrm>
            <a:off x="14759245" y="2755900"/>
            <a:ext cx="4788498" cy="10109200"/>
          </a:xfrm>
          <a:prstGeom prst="rect">
            <a:avLst/>
          </a:prstGeom>
          <a:noFill/>
          <a:ln/>
        </p:spPr>
      </p:sp>
      <p:pic>
        <p:nvPicPr>
          <p:cNvPr id="2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4759245" y="2755900"/>
            <a:ext cx="4788498" cy="8229600"/>
          </a:xfrm>
          <a:prstGeom prst="rect">
            <a:avLst/>
          </a:prstGeom>
        </p:spPr>
      </p:pic>
      <p:sp>
        <p:nvSpPr>
          <p:cNvPr id="25" name="Shape 13"/>
          <p:cNvSpPr/>
          <p:nvPr/>
        </p:nvSpPr>
        <p:spPr>
          <a:xfrm>
            <a:off x="14759245" y="11188700"/>
            <a:ext cx="4788498" cy="1676400"/>
          </a:xfrm>
          <a:prstGeom prst="rect">
            <a:avLst/>
          </a:prstGeom>
          <a:noFill/>
          <a:ln/>
        </p:spPr>
      </p:sp>
      <p:sp>
        <p:nvSpPr>
          <p:cNvPr id="26" name="Shape 14"/>
          <p:cNvSpPr/>
          <p:nvPr/>
        </p:nvSpPr>
        <p:spPr>
          <a:xfrm>
            <a:off x="14759245" y="11188700"/>
            <a:ext cx="4788498" cy="1676400"/>
          </a:xfrm>
          <a:prstGeom prst="rect">
            <a:avLst/>
          </a:prstGeom>
          <a:noFill/>
          <a:ln/>
        </p:spPr>
      </p:sp>
      <p:sp>
        <p:nvSpPr>
          <p:cNvPr id="27" name="Text 15"/>
          <p:cNvSpPr/>
          <p:nvPr/>
        </p:nvSpPr>
        <p:spPr>
          <a:xfrm>
            <a:off x="14657632" y="11188700"/>
            <a:ext cx="4991724" cy="1117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Lunaria</a:t>
            </a:r>
            <a:endParaRPr lang="en-US" sz="4800" dirty="0"/>
          </a:p>
        </p:txBody>
      </p:sp>
      <p:sp>
        <p:nvSpPr>
          <p:cNvPr id="28" name="Text 16"/>
          <p:cNvSpPr/>
          <p:nvPr/>
        </p:nvSpPr>
        <p:spPr>
          <a:xfrm>
            <a:off x="14691503" y="122555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915514" cy="4914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3498680" cy="509019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148143" y="1968500"/>
            <a:ext cx="3238905" cy="4483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134600"/>
            <a:ext cx="1727416" cy="2374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490193" y="10784582"/>
            <a:ext cx="2896855" cy="293141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148143" y="10388600"/>
            <a:ext cx="3238905" cy="33274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787498" y="3124200"/>
            <a:ext cx="23167696" cy="8890000"/>
          </a:xfrm>
          <a:prstGeom prst="rect">
            <a:avLst/>
          </a:prstGeom>
          <a:noFill/>
          <a:ln/>
        </p:spPr>
      </p:sp>
      <p:sp>
        <p:nvSpPr>
          <p:cNvPr id="11" name="Shape 2"/>
          <p:cNvSpPr/>
          <p:nvPr/>
        </p:nvSpPr>
        <p:spPr>
          <a:xfrm>
            <a:off x="10173972" y="3124200"/>
            <a:ext cx="5487086" cy="1803400"/>
          </a:xfrm>
          <a:prstGeom prst="roundRect">
            <a:avLst>
              <a:gd name="adj" fmla="val 70479"/>
            </a:avLst>
          </a:prstGeom>
          <a:solidFill>
            <a:srgbClr val="FFFFFF">
              <a:alpha val="100000"/>
            </a:srgbClr>
          </a:solidFill>
          <a:ln w="25400">
            <a:solidFill>
              <a:srgbClr val="B9E4D7"/>
            </a:solidFill>
            <a:prstDash val="solid"/>
          </a:ln>
        </p:spPr>
      </p:sp>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478810" y="3467100"/>
            <a:ext cx="1117740" cy="1117600"/>
          </a:xfrm>
          <a:prstGeom prst="rect">
            <a:avLst/>
          </a:prstGeom>
        </p:spPr>
      </p:pic>
      <p:sp>
        <p:nvSpPr>
          <p:cNvPr id="13" name="Shape 3"/>
          <p:cNvSpPr/>
          <p:nvPr/>
        </p:nvSpPr>
        <p:spPr>
          <a:xfrm>
            <a:off x="11799775" y="3327400"/>
            <a:ext cx="3556445" cy="1397000"/>
          </a:xfrm>
          <a:prstGeom prst="roundRect">
            <a:avLst>
              <a:gd name="adj" fmla="val 3927"/>
            </a:avLst>
          </a:prstGeom>
          <a:noFill/>
          <a:ln/>
        </p:spPr>
      </p:sp>
      <p:sp>
        <p:nvSpPr>
          <p:cNvPr id="14" name="Text 4"/>
          <p:cNvSpPr/>
          <p:nvPr/>
        </p:nvSpPr>
        <p:spPr>
          <a:xfrm>
            <a:off x="11799775" y="33274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Chloe Ng</a:t>
            </a:r>
            <a:endParaRPr lang="en-US" sz="3600" dirty="0"/>
          </a:p>
        </p:txBody>
      </p:sp>
      <p:sp>
        <p:nvSpPr>
          <p:cNvPr id="15" name="Text 5"/>
          <p:cNvSpPr/>
          <p:nvPr/>
        </p:nvSpPr>
        <p:spPr>
          <a:xfrm>
            <a:off x="11799775" y="41148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sp>
        <p:nvSpPr>
          <p:cNvPr id="16" name="Shape 6"/>
          <p:cNvSpPr/>
          <p:nvPr/>
        </p:nvSpPr>
        <p:spPr>
          <a:xfrm>
            <a:off x="787498" y="5486400"/>
            <a:ext cx="5487086" cy="1803400"/>
          </a:xfrm>
          <a:prstGeom prst="roundRect">
            <a:avLst>
              <a:gd name="adj" fmla="val 70479"/>
            </a:avLst>
          </a:prstGeom>
          <a:solidFill>
            <a:srgbClr val="FFFFFF">
              <a:alpha val="100000"/>
            </a:srgbClr>
          </a:solidFill>
          <a:ln w="25400">
            <a:solidFill>
              <a:srgbClr val="B9E4D7"/>
            </a:solidFill>
            <a:prstDash val="solid"/>
          </a:ln>
        </p:spPr>
      </p:sp>
      <p:pic>
        <p:nvPicPr>
          <p:cNvPr id="17"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92337" y="5829300"/>
            <a:ext cx="1117740" cy="1117600"/>
          </a:xfrm>
          <a:prstGeom prst="rect">
            <a:avLst/>
          </a:prstGeom>
        </p:spPr>
      </p:pic>
      <p:sp>
        <p:nvSpPr>
          <p:cNvPr id="18" name="Shape 7"/>
          <p:cNvSpPr/>
          <p:nvPr/>
        </p:nvSpPr>
        <p:spPr>
          <a:xfrm>
            <a:off x="2413302" y="5689600"/>
            <a:ext cx="3556445" cy="1397000"/>
          </a:xfrm>
          <a:prstGeom prst="roundRect">
            <a:avLst>
              <a:gd name="adj" fmla="val 3927"/>
            </a:avLst>
          </a:prstGeom>
          <a:noFill/>
          <a:ln/>
        </p:spPr>
      </p:sp>
      <p:sp>
        <p:nvSpPr>
          <p:cNvPr id="19" name="Text 8"/>
          <p:cNvSpPr/>
          <p:nvPr/>
        </p:nvSpPr>
        <p:spPr>
          <a:xfrm>
            <a:off x="2413302" y="56896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Valtorin</a:t>
            </a:r>
            <a:endParaRPr lang="en-US" sz="3600" dirty="0"/>
          </a:p>
        </p:txBody>
      </p:sp>
      <p:sp>
        <p:nvSpPr>
          <p:cNvPr id="20" name="Text 9"/>
          <p:cNvSpPr/>
          <p:nvPr/>
        </p:nvSpPr>
        <p:spPr>
          <a:xfrm>
            <a:off x="2413302" y="6477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sp>
        <p:nvSpPr>
          <p:cNvPr id="21" name="Shape 10"/>
          <p:cNvSpPr/>
          <p:nvPr/>
        </p:nvSpPr>
        <p:spPr>
          <a:xfrm>
            <a:off x="3835879" y="7823200"/>
            <a:ext cx="5487086" cy="1803400"/>
          </a:xfrm>
          <a:prstGeom prst="roundRect">
            <a:avLst>
              <a:gd name="adj" fmla="val 70479"/>
            </a:avLst>
          </a:prstGeom>
          <a:solidFill>
            <a:srgbClr val="FFFFFF">
              <a:alpha val="100000"/>
            </a:srgbClr>
          </a:solidFill>
          <a:ln w="25400">
            <a:solidFill>
              <a:srgbClr val="B9E4D7"/>
            </a:solidFill>
            <a:prstDash val="solid"/>
          </a:ln>
        </p:spPr>
      </p:sp>
      <p:pic>
        <p:nvPicPr>
          <p:cNvPr id="2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140718" y="8166100"/>
            <a:ext cx="1117740" cy="1117600"/>
          </a:xfrm>
          <a:prstGeom prst="rect">
            <a:avLst/>
          </a:prstGeom>
        </p:spPr>
      </p:pic>
      <p:sp>
        <p:nvSpPr>
          <p:cNvPr id="23" name="Shape 11"/>
          <p:cNvSpPr/>
          <p:nvPr/>
        </p:nvSpPr>
        <p:spPr>
          <a:xfrm>
            <a:off x="5461683" y="8026400"/>
            <a:ext cx="3556445" cy="1397000"/>
          </a:xfrm>
          <a:prstGeom prst="roundRect">
            <a:avLst>
              <a:gd name="adj" fmla="val 3927"/>
            </a:avLst>
          </a:prstGeom>
          <a:noFill/>
          <a:ln/>
        </p:spPr>
      </p:sp>
      <p:sp>
        <p:nvSpPr>
          <p:cNvPr id="24" name="Text 12"/>
          <p:cNvSpPr/>
          <p:nvPr/>
        </p:nvSpPr>
        <p:spPr>
          <a:xfrm>
            <a:off x="5461683" y="80264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Lucian</a:t>
            </a:r>
            <a:endParaRPr lang="en-US" sz="3600" dirty="0"/>
          </a:p>
        </p:txBody>
      </p:sp>
      <p:sp>
        <p:nvSpPr>
          <p:cNvPr id="25" name="Text 13"/>
          <p:cNvSpPr/>
          <p:nvPr/>
        </p:nvSpPr>
        <p:spPr>
          <a:xfrm>
            <a:off x="5461683" y="88138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sp>
        <p:nvSpPr>
          <p:cNvPr id="26" name="Shape 14"/>
          <p:cNvSpPr/>
          <p:nvPr/>
        </p:nvSpPr>
        <p:spPr>
          <a:xfrm>
            <a:off x="3835879" y="10210800"/>
            <a:ext cx="5487086" cy="1803400"/>
          </a:xfrm>
          <a:prstGeom prst="roundRect">
            <a:avLst>
              <a:gd name="adj" fmla="val 70479"/>
            </a:avLst>
          </a:prstGeom>
          <a:solidFill>
            <a:srgbClr val="FFFFFF">
              <a:alpha val="100000"/>
            </a:srgbClr>
          </a:solidFill>
          <a:ln w="25400">
            <a:solidFill>
              <a:srgbClr val="B9E4D7"/>
            </a:solidFill>
            <a:prstDash val="solid"/>
          </a:ln>
        </p:spPr>
      </p:sp>
      <p:pic>
        <p:nvPicPr>
          <p:cNvPr id="27"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140718" y="10553700"/>
            <a:ext cx="1117740" cy="1117600"/>
          </a:xfrm>
          <a:prstGeom prst="rect">
            <a:avLst/>
          </a:prstGeom>
        </p:spPr>
      </p:pic>
      <p:sp>
        <p:nvSpPr>
          <p:cNvPr id="28" name="Shape 15"/>
          <p:cNvSpPr/>
          <p:nvPr/>
        </p:nvSpPr>
        <p:spPr>
          <a:xfrm>
            <a:off x="5461683" y="10414000"/>
            <a:ext cx="3556445" cy="1397000"/>
          </a:xfrm>
          <a:prstGeom prst="roundRect">
            <a:avLst>
              <a:gd name="adj" fmla="val 3927"/>
            </a:avLst>
          </a:prstGeom>
          <a:noFill/>
          <a:ln/>
        </p:spPr>
      </p:sp>
      <p:sp>
        <p:nvSpPr>
          <p:cNvPr id="29" name="Text 16"/>
          <p:cNvSpPr/>
          <p:nvPr/>
        </p:nvSpPr>
        <p:spPr>
          <a:xfrm>
            <a:off x="5461683" y="104140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Cedric</a:t>
            </a:r>
            <a:endParaRPr lang="en-US" sz="3600" dirty="0"/>
          </a:p>
        </p:txBody>
      </p:sp>
      <p:sp>
        <p:nvSpPr>
          <p:cNvPr id="30" name="Text 17"/>
          <p:cNvSpPr/>
          <p:nvPr/>
        </p:nvSpPr>
        <p:spPr>
          <a:xfrm>
            <a:off x="5461683" y="112014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sp>
        <p:nvSpPr>
          <p:cNvPr id="31" name="Shape 18"/>
          <p:cNvSpPr/>
          <p:nvPr/>
        </p:nvSpPr>
        <p:spPr>
          <a:xfrm>
            <a:off x="15343518" y="7848600"/>
            <a:ext cx="5487086" cy="1803400"/>
          </a:xfrm>
          <a:prstGeom prst="roundRect">
            <a:avLst>
              <a:gd name="adj" fmla="val 70479"/>
            </a:avLst>
          </a:prstGeom>
          <a:solidFill>
            <a:srgbClr val="FFFFFF">
              <a:alpha val="100000"/>
            </a:srgbClr>
          </a:solidFill>
          <a:ln w="25400">
            <a:solidFill>
              <a:srgbClr val="B9E4D7"/>
            </a:solidFill>
            <a:prstDash val="solid"/>
          </a:ln>
        </p:spPr>
      </p:sp>
      <p:pic>
        <p:nvPicPr>
          <p:cNvPr id="32"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5648356" y="8191500"/>
            <a:ext cx="1117740" cy="1117600"/>
          </a:xfrm>
          <a:prstGeom prst="rect">
            <a:avLst/>
          </a:prstGeom>
        </p:spPr>
      </p:pic>
      <p:sp>
        <p:nvSpPr>
          <p:cNvPr id="33" name="Shape 19"/>
          <p:cNvSpPr/>
          <p:nvPr/>
        </p:nvSpPr>
        <p:spPr>
          <a:xfrm>
            <a:off x="16969321" y="8051800"/>
            <a:ext cx="3556445" cy="1397000"/>
          </a:xfrm>
          <a:prstGeom prst="roundRect">
            <a:avLst>
              <a:gd name="adj" fmla="val 3927"/>
            </a:avLst>
          </a:prstGeom>
          <a:noFill/>
          <a:ln/>
        </p:spPr>
      </p:sp>
      <p:sp>
        <p:nvSpPr>
          <p:cNvPr id="34" name="Text 20"/>
          <p:cNvSpPr/>
          <p:nvPr/>
        </p:nvSpPr>
        <p:spPr>
          <a:xfrm>
            <a:off x="16969321" y="80518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Elvina</a:t>
            </a:r>
            <a:endParaRPr lang="en-US" sz="3600" dirty="0"/>
          </a:p>
        </p:txBody>
      </p:sp>
      <p:sp>
        <p:nvSpPr>
          <p:cNvPr id="35" name="Text 21"/>
          <p:cNvSpPr/>
          <p:nvPr/>
        </p:nvSpPr>
        <p:spPr>
          <a:xfrm>
            <a:off x="16969321" y="88392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sp>
        <p:nvSpPr>
          <p:cNvPr id="36" name="Shape 22"/>
          <p:cNvSpPr/>
          <p:nvPr/>
        </p:nvSpPr>
        <p:spPr>
          <a:xfrm>
            <a:off x="15343518" y="10210800"/>
            <a:ext cx="5487086" cy="1803400"/>
          </a:xfrm>
          <a:prstGeom prst="roundRect">
            <a:avLst>
              <a:gd name="adj" fmla="val 70479"/>
            </a:avLst>
          </a:prstGeom>
          <a:solidFill>
            <a:srgbClr val="FFFFFF">
              <a:alpha val="100000"/>
            </a:srgbClr>
          </a:solidFill>
          <a:ln w="25400">
            <a:solidFill>
              <a:srgbClr val="B9E4D7"/>
            </a:solidFill>
            <a:prstDash val="solid"/>
          </a:ln>
        </p:spPr>
      </p:sp>
      <p:pic>
        <p:nvPicPr>
          <p:cNvPr id="37"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5648356" y="10553700"/>
            <a:ext cx="1117740" cy="1117600"/>
          </a:xfrm>
          <a:prstGeom prst="rect">
            <a:avLst/>
          </a:prstGeom>
        </p:spPr>
      </p:pic>
      <p:sp>
        <p:nvSpPr>
          <p:cNvPr id="38" name="Shape 23"/>
          <p:cNvSpPr/>
          <p:nvPr/>
        </p:nvSpPr>
        <p:spPr>
          <a:xfrm>
            <a:off x="16969321" y="10414000"/>
            <a:ext cx="3556445" cy="1397000"/>
          </a:xfrm>
          <a:prstGeom prst="roundRect">
            <a:avLst>
              <a:gd name="adj" fmla="val 3927"/>
            </a:avLst>
          </a:prstGeom>
          <a:noFill/>
          <a:ln/>
        </p:spPr>
      </p:sp>
      <p:sp>
        <p:nvSpPr>
          <p:cNvPr id="39" name="Text 24"/>
          <p:cNvSpPr/>
          <p:nvPr/>
        </p:nvSpPr>
        <p:spPr>
          <a:xfrm>
            <a:off x="16969321" y="104140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Seraphina</a:t>
            </a:r>
            <a:endParaRPr lang="en-US" sz="3600" dirty="0"/>
          </a:p>
        </p:txBody>
      </p:sp>
      <p:sp>
        <p:nvSpPr>
          <p:cNvPr id="40" name="Text 25"/>
          <p:cNvSpPr/>
          <p:nvPr/>
        </p:nvSpPr>
        <p:spPr>
          <a:xfrm>
            <a:off x="16969321" y="112014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sp>
        <p:nvSpPr>
          <p:cNvPr id="41" name="Shape 26"/>
          <p:cNvSpPr/>
          <p:nvPr/>
        </p:nvSpPr>
        <p:spPr>
          <a:xfrm>
            <a:off x="6681035" y="5486400"/>
            <a:ext cx="5487086" cy="1803400"/>
          </a:xfrm>
          <a:prstGeom prst="roundRect">
            <a:avLst>
              <a:gd name="adj" fmla="val 70479"/>
            </a:avLst>
          </a:prstGeom>
          <a:solidFill>
            <a:srgbClr val="FFFFFF">
              <a:alpha val="100000"/>
            </a:srgbClr>
          </a:solidFill>
          <a:ln w="25400">
            <a:solidFill>
              <a:srgbClr val="B9E4D7"/>
            </a:solidFill>
            <a:prstDash val="solid"/>
          </a:ln>
        </p:spPr>
      </p:sp>
      <p:pic>
        <p:nvPicPr>
          <p:cNvPr id="42"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6985873" y="5829300"/>
            <a:ext cx="1117740" cy="1117600"/>
          </a:xfrm>
          <a:prstGeom prst="rect">
            <a:avLst/>
          </a:prstGeom>
        </p:spPr>
      </p:pic>
      <p:sp>
        <p:nvSpPr>
          <p:cNvPr id="43" name="Shape 27"/>
          <p:cNvSpPr/>
          <p:nvPr/>
        </p:nvSpPr>
        <p:spPr>
          <a:xfrm>
            <a:off x="8306838" y="5689600"/>
            <a:ext cx="3556445" cy="1397000"/>
          </a:xfrm>
          <a:prstGeom prst="roundRect">
            <a:avLst>
              <a:gd name="adj" fmla="val 3927"/>
            </a:avLst>
          </a:prstGeom>
          <a:noFill/>
          <a:ln/>
        </p:spPr>
      </p:sp>
      <p:sp>
        <p:nvSpPr>
          <p:cNvPr id="44" name="Text 28"/>
          <p:cNvSpPr/>
          <p:nvPr/>
        </p:nvSpPr>
        <p:spPr>
          <a:xfrm>
            <a:off x="8306838" y="56896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Aurielle</a:t>
            </a:r>
            <a:endParaRPr lang="en-US" sz="3600" dirty="0"/>
          </a:p>
        </p:txBody>
      </p:sp>
      <p:sp>
        <p:nvSpPr>
          <p:cNvPr id="45" name="Text 29"/>
          <p:cNvSpPr/>
          <p:nvPr/>
        </p:nvSpPr>
        <p:spPr>
          <a:xfrm>
            <a:off x="8306838" y="6477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sp>
        <p:nvSpPr>
          <p:cNvPr id="46" name="Shape 30"/>
          <p:cNvSpPr/>
          <p:nvPr/>
        </p:nvSpPr>
        <p:spPr>
          <a:xfrm>
            <a:off x="18468108" y="5486400"/>
            <a:ext cx="5487086" cy="1803400"/>
          </a:xfrm>
          <a:prstGeom prst="roundRect">
            <a:avLst>
              <a:gd name="adj" fmla="val 70479"/>
            </a:avLst>
          </a:prstGeom>
          <a:solidFill>
            <a:srgbClr val="FFFFFF">
              <a:alpha val="100000"/>
            </a:srgbClr>
          </a:solidFill>
          <a:ln w="25400">
            <a:solidFill>
              <a:srgbClr val="B9E4D7"/>
            </a:solidFill>
            <a:prstDash val="solid"/>
          </a:ln>
        </p:spPr>
      </p:sp>
      <p:pic>
        <p:nvPicPr>
          <p:cNvPr id="47"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8772946" y="5829300"/>
            <a:ext cx="1117740" cy="1117600"/>
          </a:xfrm>
          <a:prstGeom prst="rect">
            <a:avLst/>
          </a:prstGeom>
        </p:spPr>
      </p:pic>
      <p:sp>
        <p:nvSpPr>
          <p:cNvPr id="48" name="Shape 31"/>
          <p:cNvSpPr/>
          <p:nvPr/>
        </p:nvSpPr>
        <p:spPr>
          <a:xfrm>
            <a:off x="20093911" y="5689600"/>
            <a:ext cx="3556445" cy="1397000"/>
          </a:xfrm>
          <a:prstGeom prst="roundRect">
            <a:avLst>
              <a:gd name="adj" fmla="val 3927"/>
            </a:avLst>
          </a:prstGeom>
          <a:noFill/>
          <a:ln/>
        </p:spPr>
      </p:sp>
      <p:sp>
        <p:nvSpPr>
          <p:cNvPr id="49" name="Text 32"/>
          <p:cNvSpPr/>
          <p:nvPr/>
        </p:nvSpPr>
        <p:spPr>
          <a:xfrm>
            <a:off x="20093911" y="56896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Dariana</a:t>
            </a:r>
            <a:endParaRPr lang="en-US" sz="3600" dirty="0"/>
          </a:p>
        </p:txBody>
      </p:sp>
      <p:sp>
        <p:nvSpPr>
          <p:cNvPr id="50" name="Text 33"/>
          <p:cNvSpPr/>
          <p:nvPr/>
        </p:nvSpPr>
        <p:spPr>
          <a:xfrm>
            <a:off x="20093911" y="6477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sp>
        <p:nvSpPr>
          <p:cNvPr id="51" name="Shape 34"/>
          <p:cNvSpPr/>
          <p:nvPr/>
        </p:nvSpPr>
        <p:spPr>
          <a:xfrm>
            <a:off x="12574572" y="5486400"/>
            <a:ext cx="5487086" cy="1803400"/>
          </a:xfrm>
          <a:prstGeom prst="roundRect">
            <a:avLst>
              <a:gd name="adj" fmla="val 70479"/>
            </a:avLst>
          </a:prstGeom>
          <a:solidFill>
            <a:srgbClr val="FFFFFF">
              <a:alpha val="100000"/>
            </a:srgbClr>
          </a:solidFill>
          <a:ln w="25400">
            <a:solidFill>
              <a:srgbClr val="B9E4D7"/>
            </a:solidFill>
            <a:prstDash val="solid"/>
          </a:ln>
        </p:spPr>
      </p:sp>
      <p:pic>
        <p:nvPicPr>
          <p:cNvPr id="52"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2879410" y="5829300"/>
            <a:ext cx="1117740" cy="1117600"/>
          </a:xfrm>
          <a:prstGeom prst="rect">
            <a:avLst/>
          </a:prstGeom>
        </p:spPr>
      </p:pic>
      <p:sp>
        <p:nvSpPr>
          <p:cNvPr id="53" name="Shape 35"/>
          <p:cNvSpPr/>
          <p:nvPr/>
        </p:nvSpPr>
        <p:spPr>
          <a:xfrm>
            <a:off x="14200375" y="5689600"/>
            <a:ext cx="3556445" cy="1397000"/>
          </a:xfrm>
          <a:prstGeom prst="roundRect">
            <a:avLst>
              <a:gd name="adj" fmla="val 3927"/>
            </a:avLst>
          </a:prstGeom>
          <a:noFill/>
          <a:ln/>
        </p:spPr>
      </p:sp>
      <p:sp>
        <p:nvSpPr>
          <p:cNvPr id="54" name="Text 36"/>
          <p:cNvSpPr/>
          <p:nvPr/>
        </p:nvSpPr>
        <p:spPr>
          <a:xfrm>
            <a:off x="14200375" y="5689600"/>
            <a:ext cx="3708864"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Theronis</a:t>
            </a:r>
            <a:endParaRPr lang="en-US" sz="3600" dirty="0"/>
          </a:p>
        </p:txBody>
      </p:sp>
      <p:sp>
        <p:nvSpPr>
          <p:cNvPr id="55" name="Text 37"/>
          <p:cNvSpPr/>
          <p:nvPr/>
        </p:nvSpPr>
        <p:spPr>
          <a:xfrm>
            <a:off x="14200375" y="6477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6"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3353219" y="5067300"/>
            <a:ext cx="17680610" cy="12700"/>
          </a:xfrm>
          <a:prstGeom prst="rect">
            <a:avLst/>
          </a:prstGeom>
        </p:spPr>
      </p:pic>
      <p:pic>
        <p:nvPicPr>
          <p:cNvPr id="57"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13006426" y="4673600"/>
            <a:ext cx="12702" cy="406400"/>
          </a:xfrm>
          <a:prstGeom prst="rect">
            <a:avLst/>
          </a:prstGeom>
        </p:spPr>
      </p:pic>
      <p:pic>
        <p:nvPicPr>
          <p:cNvPr id="58"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3353219" y="5080000"/>
            <a:ext cx="12702" cy="419100"/>
          </a:xfrm>
          <a:prstGeom prst="rect">
            <a:avLst/>
          </a:prstGeom>
        </p:spPr>
      </p:pic>
      <p:pic>
        <p:nvPicPr>
          <p:cNvPr id="59"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9513489" y="5080000"/>
            <a:ext cx="12702" cy="419100"/>
          </a:xfrm>
          <a:prstGeom prst="rect">
            <a:avLst/>
          </a:prstGeom>
        </p:spPr>
      </p:pic>
      <p:pic>
        <p:nvPicPr>
          <p:cNvPr id="60"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15407026" y="5080000"/>
            <a:ext cx="12702" cy="419100"/>
          </a:xfrm>
          <a:prstGeom prst="rect">
            <a:avLst/>
          </a:prstGeom>
        </p:spPr>
      </p:pic>
      <p:pic>
        <p:nvPicPr>
          <p:cNvPr id="61"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21021127" y="5080000"/>
            <a:ext cx="12702" cy="419100"/>
          </a:xfrm>
          <a:prstGeom prst="rect">
            <a:avLst/>
          </a:prstGeom>
        </p:spPr>
      </p:pic>
      <p:pic>
        <p:nvPicPr>
          <p:cNvPr id="62"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9513489" y="6896100"/>
            <a:ext cx="12702" cy="4165600"/>
          </a:xfrm>
          <a:prstGeom prst="rect">
            <a:avLst/>
          </a:prstGeom>
        </p:spPr>
      </p:pic>
      <p:pic>
        <p:nvPicPr>
          <p:cNvPr id="63"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9322965" y="8585200"/>
            <a:ext cx="203225" cy="12700"/>
          </a:xfrm>
          <a:prstGeom prst="rect">
            <a:avLst/>
          </a:prstGeom>
        </p:spPr>
      </p:pic>
      <p:pic>
        <p:nvPicPr>
          <p:cNvPr id="64"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20830603" y="8585200"/>
            <a:ext cx="203225" cy="12700"/>
          </a:xfrm>
          <a:prstGeom prst="rect">
            <a:avLst/>
          </a:prstGeom>
        </p:spPr>
      </p:pic>
      <p:pic>
        <p:nvPicPr>
          <p:cNvPr id="65"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9322965" y="11049000"/>
            <a:ext cx="203225" cy="12700"/>
          </a:xfrm>
          <a:prstGeom prst="rect">
            <a:avLst/>
          </a:prstGeom>
        </p:spPr>
      </p:pic>
      <p:pic>
        <p:nvPicPr>
          <p:cNvPr id="66"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20830603" y="11049000"/>
            <a:ext cx="203225" cy="12700"/>
          </a:xfrm>
          <a:prstGeom prst="rect">
            <a:avLst/>
          </a:prstGeom>
        </p:spPr>
      </p:pic>
      <p:pic>
        <p:nvPicPr>
          <p:cNvPr id="67" name="Image 27" descr=" ">    </p:cNvPr>
          <p:cNvPicPr>
            <a:picLocks noChangeAspect="1"/>
          </p:cNvPicPr>
          <p:nvPr/>
        </p:nvPicPr>
        <p:blipFill>
          <a:blip r:embed="rId54">
            <a:extLst>
              <a:ext uri="{96DAC541-7B7A-43D3-8B79-37D633B846F1}">
                <asvg:svgBlip xmlns:asvg="http://schemas.microsoft.com/office/drawing/2016/SVG/main" r:embed="rId55"/>
              </a:ext>
            </a:extLst>
          </a:blip>
          <a:stretch>
            <a:fillRect/>
          </a:stretch>
        </p:blipFill>
        <p:spPr>
          <a:xfrm>
            <a:off x="21021127" y="7035800"/>
            <a:ext cx="12702" cy="4025900"/>
          </a:xfrm>
          <a:prstGeom prst="rect">
            <a:avLst/>
          </a:prstGeom>
        </p:spPr>
      </p:pic>
      <p:sp>
        <p:nvSpPr>
          <p:cNvPr id="68" name="Text 38"/>
          <p:cNvSpPr/>
          <p:nvPr/>
        </p:nvSpPr>
        <p:spPr>
          <a:xfrm>
            <a:off x="7747968" y="12801600"/>
            <a:ext cx="9064700"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56"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9" name="Text 39"/>
          <p:cNvSpPr/>
          <p:nvPr/>
        </p:nvSpPr>
        <p:spPr>
          <a:xfrm>
            <a:off x="6985873" y="571500"/>
            <a:ext cx="10754011"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The Organization</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82823" y="0"/>
            <a:ext cx="4204225" cy="609530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250585" y="1984425"/>
            <a:ext cx="4136463" cy="11731575"/>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08140" y="1765300"/>
            <a:ext cx="3454832" cy="3784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8346" y="335657"/>
            <a:ext cx="3510417" cy="384415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19152" y="10528300"/>
            <a:ext cx="1702013" cy="2362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3010276" y="2641600"/>
            <a:ext cx="10093528" cy="3386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Thank you for choosing EaTemp</a:t>
            </a:r>
            <a:endParaRPr lang="en-US" sz="8000" dirty="0"/>
          </a:p>
        </p:txBody>
      </p:sp>
      <p:sp>
        <p:nvSpPr>
          <p:cNvPr id="11" name="Text 2"/>
          <p:cNvSpPr/>
          <p:nvPr/>
        </p:nvSpPr>
        <p:spPr>
          <a:xfrm>
            <a:off x="3010276" y="6299200"/>
            <a:ext cx="9890303" cy="491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2" name="Text 3"/>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3"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3590699" y="1917700"/>
            <a:ext cx="9742118" cy="97917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318540" cy="3746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9474200"/>
            <a:ext cx="2768946" cy="3200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0120" y="10358872"/>
            <a:ext cx="3673574" cy="324856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997149" y="11391900"/>
            <a:ext cx="3073784" cy="23241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4940918" y="546100"/>
            <a:ext cx="15199566" cy="2980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oppins Bold" pitchFamily="34" charset="0"/>
                <a:ea typeface="Poppins Bold" pitchFamily="34" charset="-122"/>
                <a:cs typeface="Poppins Bold" pitchFamily="34" charset="-120"/>
              </a:rPr>
              <a:t>Table of Contents</a:t>
            </a:r>
            <a:endParaRPr lang="en-US" sz="12800" dirty="0"/>
          </a:p>
        </p:txBody>
      </p:sp>
      <p:sp>
        <p:nvSpPr>
          <p:cNvPr id="9" name="Shape 2"/>
          <p:cNvSpPr/>
          <p:nvPr/>
        </p:nvSpPr>
        <p:spPr>
          <a:xfrm>
            <a:off x="2768946" y="4051300"/>
            <a:ext cx="7316114" cy="1625600"/>
          </a:xfrm>
          <a:prstGeom prst="rect">
            <a:avLst/>
          </a:prstGeom>
          <a:noFill/>
          <a:ln/>
        </p:spPr>
      </p:sp>
      <p:sp>
        <p:nvSpPr>
          <p:cNvPr id="10" name="Shape 3"/>
          <p:cNvSpPr/>
          <p:nvPr/>
        </p:nvSpPr>
        <p:spPr>
          <a:xfrm>
            <a:off x="2768946" y="4051300"/>
            <a:ext cx="1625803" cy="1625600"/>
          </a:xfrm>
          <a:prstGeom prst="roundRect">
            <a:avLst>
              <a:gd name="adj" fmla="val 781313"/>
            </a:avLst>
          </a:prstGeom>
          <a:solidFill>
            <a:srgbClr val="EAB087">
              <a:alpha val="100000"/>
            </a:srgbClr>
          </a:solidFill>
          <a:ln/>
        </p:spPr>
      </p:sp>
      <p:sp>
        <p:nvSpPr>
          <p:cNvPr id="11" name="Text 4"/>
          <p:cNvSpPr/>
          <p:nvPr/>
        </p:nvSpPr>
        <p:spPr>
          <a:xfrm>
            <a:off x="3162695" y="4305300"/>
            <a:ext cx="838305"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01</a:t>
            </a:r>
            <a:endParaRPr lang="en-US" sz="4800" dirty="0"/>
          </a:p>
        </p:txBody>
      </p:sp>
      <p:sp>
        <p:nvSpPr>
          <p:cNvPr id="12" name="Shape 5"/>
          <p:cNvSpPr/>
          <p:nvPr/>
        </p:nvSpPr>
        <p:spPr>
          <a:xfrm>
            <a:off x="4597975" y="4051300"/>
            <a:ext cx="5487086" cy="1625600"/>
          </a:xfrm>
          <a:prstGeom prst="rect">
            <a:avLst/>
          </a:prstGeom>
          <a:noFill/>
          <a:ln/>
        </p:spPr>
      </p:sp>
      <p:sp>
        <p:nvSpPr>
          <p:cNvPr id="13" name="Text 6"/>
          <p:cNvSpPr/>
          <p:nvPr/>
        </p:nvSpPr>
        <p:spPr>
          <a:xfrm>
            <a:off x="4597975" y="40513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Introduction</a:t>
            </a:r>
            <a:endParaRPr lang="en-US" sz="4800" dirty="0"/>
          </a:p>
        </p:txBody>
      </p:sp>
      <p:sp>
        <p:nvSpPr>
          <p:cNvPr id="14" name="Text 7"/>
          <p:cNvSpPr/>
          <p:nvPr/>
        </p:nvSpPr>
        <p:spPr>
          <a:xfrm>
            <a:off x="4597975" y="5067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5" name="Shape 8"/>
          <p:cNvSpPr/>
          <p:nvPr/>
        </p:nvSpPr>
        <p:spPr>
          <a:xfrm>
            <a:off x="10809051" y="4051300"/>
            <a:ext cx="7316114" cy="1625600"/>
          </a:xfrm>
          <a:prstGeom prst="rect">
            <a:avLst/>
          </a:prstGeom>
          <a:noFill/>
          <a:ln/>
        </p:spPr>
      </p:sp>
      <p:sp>
        <p:nvSpPr>
          <p:cNvPr id="16" name="Shape 9"/>
          <p:cNvSpPr/>
          <p:nvPr/>
        </p:nvSpPr>
        <p:spPr>
          <a:xfrm>
            <a:off x="10809051" y="4051300"/>
            <a:ext cx="1625803" cy="1625600"/>
          </a:xfrm>
          <a:prstGeom prst="roundRect">
            <a:avLst>
              <a:gd name="adj" fmla="val 781313"/>
            </a:avLst>
          </a:prstGeom>
          <a:solidFill>
            <a:srgbClr val="EAB087">
              <a:alpha val="100000"/>
            </a:srgbClr>
          </a:solidFill>
          <a:ln/>
        </p:spPr>
      </p:sp>
      <p:sp>
        <p:nvSpPr>
          <p:cNvPr id="17" name="Text 10"/>
          <p:cNvSpPr/>
          <p:nvPr/>
        </p:nvSpPr>
        <p:spPr>
          <a:xfrm>
            <a:off x="11145643" y="4305300"/>
            <a:ext cx="952619"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02</a:t>
            </a:r>
            <a:endParaRPr lang="en-US" sz="4800" dirty="0"/>
          </a:p>
        </p:txBody>
      </p:sp>
      <p:sp>
        <p:nvSpPr>
          <p:cNvPr id="18" name="Shape 11"/>
          <p:cNvSpPr/>
          <p:nvPr/>
        </p:nvSpPr>
        <p:spPr>
          <a:xfrm>
            <a:off x="12638080" y="4051300"/>
            <a:ext cx="5487086" cy="1625600"/>
          </a:xfrm>
          <a:prstGeom prst="rect">
            <a:avLst/>
          </a:prstGeom>
          <a:noFill/>
          <a:ln/>
        </p:spPr>
      </p:sp>
      <p:sp>
        <p:nvSpPr>
          <p:cNvPr id="19" name="Text 12"/>
          <p:cNvSpPr/>
          <p:nvPr/>
        </p:nvSpPr>
        <p:spPr>
          <a:xfrm>
            <a:off x="12638080" y="40513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Encounters</a:t>
            </a:r>
            <a:endParaRPr lang="en-US" sz="4800" dirty="0"/>
          </a:p>
        </p:txBody>
      </p:sp>
      <p:sp>
        <p:nvSpPr>
          <p:cNvPr id="20" name="Text 13"/>
          <p:cNvSpPr/>
          <p:nvPr/>
        </p:nvSpPr>
        <p:spPr>
          <a:xfrm>
            <a:off x="12638080" y="5067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1" name="Shape 14"/>
          <p:cNvSpPr/>
          <p:nvPr/>
        </p:nvSpPr>
        <p:spPr>
          <a:xfrm>
            <a:off x="2768946" y="7035800"/>
            <a:ext cx="7316114" cy="1625600"/>
          </a:xfrm>
          <a:prstGeom prst="rect">
            <a:avLst/>
          </a:prstGeom>
          <a:noFill/>
          <a:ln/>
        </p:spPr>
      </p:sp>
      <p:sp>
        <p:nvSpPr>
          <p:cNvPr id="22" name="Shape 15"/>
          <p:cNvSpPr/>
          <p:nvPr/>
        </p:nvSpPr>
        <p:spPr>
          <a:xfrm>
            <a:off x="2768946" y="7035800"/>
            <a:ext cx="1625803" cy="1625600"/>
          </a:xfrm>
          <a:prstGeom prst="roundRect">
            <a:avLst>
              <a:gd name="adj" fmla="val 781313"/>
            </a:avLst>
          </a:prstGeom>
          <a:solidFill>
            <a:srgbClr val="B9E4D7">
              <a:alpha val="100000"/>
            </a:srgbClr>
          </a:solidFill>
          <a:ln/>
        </p:spPr>
      </p:sp>
      <p:sp>
        <p:nvSpPr>
          <p:cNvPr id="23" name="Text 16"/>
          <p:cNvSpPr/>
          <p:nvPr/>
        </p:nvSpPr>
        <p:spPr>
          <a:xfrm>
            <a:off x="3092837" y="7289800"/>
            <a:ext cx="978022"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03</a:t>
            </a:r>
            <a:endParaRPr lang="en-US" sz="4800" dirty="0"/>
          </a:p>
        </p:txBody>
      </p:sp>
      <p:sp>
        <p:nvSpPr>
          <p:cNvPr id="24" name="Shape 17"/>
          <p:cNvSpPr/>
          <p:nvPr/>
        </p:nvSpPr>
        <p:spPr>
          <a:xfrm>
            <a:off x="4597975" y="7035800"/>
            <a:ext cx="5487086" cy="1625600"/>
          </a:xfrm>
          <a:prstGeom prst="rect">
            <a:avLst/>
          </a:prstGeom>
          <a:noFill/>
          <a:ln/>
        </p:spPr>
      </p:sp>
      <p:sp>
        <p:nvSpPr>
          <p:cNvPr id="25" name="Text 18"/>
          <p:cNvSpPr/>
          <p:nvPr/>
        </p:nvSpPr>
        <p:spPr>
          <a:xfrm>
            <a:off x="4597975" y="70358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Wonders</a:t>
            </a:r>
            <a:endParaRPr lang="en-US" sz="4800" dirty="0"/>
          </a:p>
        </p:txBody>
      </p:sp>
      <p:sp>
        <p:nvSpPr>
          <p:cNvPr id="26" name="Text 19"/>
          <p:cNvSpPr/>
          <p:nvPr/>
        </p:nvSpPr>
        <p:spPr>
          <a:xfrm>
            <a:off x="4597975" y="80518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7" name="Shape 20"/>
          <p:cNvSpPr/>
          <p:nvPr/>
        </p:nvSpPr>
        <p:spPr>
          <a:xfrm>
            <a:off x="10809051" y="7035800"/>
            <a:ext cx="7316114" cy="1625600"/>
          </a:xfrm>
          <a:prstGeom prst="rect">
            <a:avLst/>
          </a:prstGeom>
          <a:noFill/>
          <a:ln/>
        </p:spPr>
      </p:sp>
      <p:sp>
        <p:nvSpPr>
          <p:cNvPr id="28" name="Shape 21"/>
          <p:cNvSpPr/>
          <p:nvPr/>
        </p:nvSpPr>
        <p:spPr>
          <a:xfrm>
            <a:off x="10809051" y="7035800"/>
            <a:ext cx="1625803" cy="1625600"/>
          </a:xfrm>
          <a:prstGeom prst="roundRect">
            <a:avLst>
              <a:gd name="adj" fmla="val 781313"/>
            </a:avLst>
          </a:prstGeom>
          <a:solidFill>
            <a:srgbClr val="B9E4D7">
              <a:alpha val="100000"/>
            </a:srgbClr>
          </a:solidFill>
          <a:ln/>
        </p:spPr>
      </p:sp>
      <p:sp>
        <p:nvSpPr>
          <p:cNvPr id="29" name="Text 22"/>
          <p:cNvSpPr/>
          <p:nvPr/>
        </p:nvSpPr>
        <p:spPr>
          <a:xfrm>
            <a:off x="11113889" y="7289800"/>
            <a:ext cx="1016127"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04</a:t>
            </a:r>
            <a:endParaRPr lang="en-US" sz="4800" dirty="0"/>
          </a:p>
        </p:txBody>
      </p:sp>
      <p:sp>
        <p:nvSpPr>
          <p:cNvPr id="30" name="Shape 23"/>
          <p:cNvSpPr/>
          <p:nvPr/>
        </p:nvSpPr>
        <p:spPr>
          <a:xfrm>
            <a:off x="12638080" y="7035800"/>
            <a:ext cx="5487086" cy="1625600"/>
          </a:xfrm>
          <a:prstGeom prst="rect">
            <a:avLst/>
          </a:prstGeom>
          <a:noFill/>
          <a:ln/>
        </p:spPr>
      </p:sp>
      <p:sp>
        <p:nvSpPr>
          <p:cNvPr id="31" name="Text 24"/>
          <p:cNvSpPr/>
          <p:nvPr/>
        </p:nvSpPr>
        <p:spPr>
          <a:xfrm>
            <a:off x="12638080" y="70358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Magic</a:t>
            </a:r>
            <a:endParaRPr lang="en-US" sz="4800" dirty="0"/>
          </a:p>
        </p:txBody>
      </p:sp>
      <p:sp>
        <p:nvSpPr>
          <p:cNvPr id="32" name="Text 25"/>
          <p:cNvSpPr/>
          <p:nvPr/>
        </p:nvSpPr>
        <p:spPr>
          <a:xfrm>
            <a:off x="12638080" y="80518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3" name="Shape 26"/>
          <p:cNvSpPr/>
          <p:nvPr/>
        </p:nvSpPr>
        <p:spPr>
          <a:xfrm>
            <a:off x="2768946" y="10020300"/>
            <a:ext cx="7316114" cy="1625600"/>
          </a:xfrm>
          <a:prstGeom prst="rect">
            <a:avLst/>
          </a:prstGeom>
          <a:noFill/>
          <a:ln/>
        </p:spPr>
      </p:sp>
      <p:sp>
        <p:nvSpPr>
          <p:cNvPr id="34" name="Shape 27"/>
          <p:cNvSpPr/>
          <p:nvPr/>
        </p:nvSpPr>
        <p:spPr>
          <a:xfrm>
            <a:off x="2768946" y="10020300"/>
            <a:ext cx="1625803" cy="1625600"/>
          </a:xfrm>
          <a:prstGeom prst="roundRect">
            <a:avLst>
              <a:gd name="adj" fmla="val 781313"/>
            </a:avLst>
          </a:prstGeom>
          <a:solidFill>
            <a:srgbClr val="EAB087">
              <a:alpha val="100000"/>
            </a:srgbClr>
          </a:solidFill>
          <a:ln/>
        </p:spPr>
      </p:sp>
      <p:sp>
        <p:nvSpPr>
          <p:cNvPr id="35" name="Text 28"/>
          <p:cNvSpPr/>
          <p:nvPr/>
        </p:nvSpPr>
        <p:spPr>
          <a:xfrm>
            <a:off x="3080135" y="10274300"/>
            <a:ext cx="1003425"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05</a:t>
            </a:r>
            <a:endParaRPr lang="en-US" sz="4800" dirty="0"/>
          </a:p>
        </p:txBody>
      </p:sp>
      <p:sp>
        <p:nvSpPr>
          <p:cNvPr id="36" name="Shape 29"/>
          <p:cNvSpPr/>
          <p:nvPr/>
        </p:nvSpPr>
        <p:spPr>
          <a:xfrm>
            <a:off x="4597975" y="10020300"/>
            <a:ext cx="5487086" cy="1625600"/>
          </a:xfrm>
          <a:prstGeom prst="rect">
            <a:avLst/>
          </a:prstGeom>
          <a:noFill/>
          <a:ln/>
        </p:spPr>
      </p:sp>
      <p:sp>
        <p:nvSpPr>
          <p:cNvPr id="37" name="Text 30"/>
          <p:cNvSpPr/>
          <p:nvPr/>
        </p:nvSpPr>
        <p:spPr>
          <a:xfrm>
            <a:off x="4597975" y="100203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Adventure</a:t>
            </a:r>
            <a:endParaRPr lang="en-US" sz="4800" dirty="0"/>
          </a:p>
        </p:txBody>
      </p:sp>
      <p:sp>
        <p:nvSpPr>
          <p:cNvPr id="38" name="Text 31"/>
          <p:cNvSpPr/>
          <p:nvPr/>
        </p:nvSpPr>
        <p:spPr>
          <a:xfrm>
            <a:off x="4597975" y="11036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9" name="Shape 32"/>
          <p:cNvSpPr/>
          <p:nvPr/>
        </p:nvSpPr>
        <p:spPr>
          <a:xfrm>
            <a:off x="10809051" y="10020300"/>
            <a:ext cx="7316114" cy="1625600"/>
          </a:xfrm>
          <a:prstGeom prst="rect">
            <a:avLst/>
          </a:prstGeom>
          <a:noFill/>
          <a:ln/>
        </p:spPr>
      </p:sp>
      <p:sp>
        <p:nvSpPr>
          <p:cNvPr id="40" name="Shape 33"/>
          <p:cNvSpPr/>
          <p:nvPr/>
        </p:nvSpPr>
        <p:spPr>
          <a:xfrm>
            <a:off x="10809051" y="10020300"/>
            <a:ext cx="1625803" cy="1625600"/>
          </a:xfrm>
          <a:prstGeom prst="roundRect">
            <a:avLst>
              <a:gd name="adj" fmla="val 781313"/>
            </a:avLst>
          </a:prstGeom>
          <a:solidFill>
            <a:srgbClr val="EAB087">
              <a:alpha val="100000"/>
            </a:srgbClr>
          </a:solidFill>
          <a:ln/>
        </p:spPr>
      </p:sp>
      <p:sp>
        <p:nvSpPr>
          <p:cNvPr id="41" name="Text 34"/>
          <p:cNvSpPr/>
          <p:nvPr/>
        </p:nvSpPr>
        <p:spPr>
          <a:xfrm>
            <a:off x="11126591" y="10274300"/>
            <a:ext cx="990724"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06</a:t>
            </a:r>
            <a:endParaRPr lang="en-US" sz="4800" dirty="0"/>
          </a:p>
        </p:txBody>
      </p:sp>
      <p:sp>
        <p:nvSpPr>
          <p:cNvPr id="42" name="Shape 35"/>
          <p:cNvSpPr/>
          <p:nvPr/>
        </p:nvSpPr>
        <p:spPr>
          <a:xfrm>
            <a:off x="12638080" y="10020300"/>
            <a:ext cx="5487086" cy="1625600"/>
          </a:xfrm>
          <a:prstGeom prst="rect">
            <a:avLst/>
          </a:prstGeom>
          <a:noFill/>
          <a:ln/>
        </p:spPr>
      </p:sp>
      <p:sp>
        <p:nvSpPr>
          <p:cNvPr id="43" name="Text 36"/>
          <p:cNvSpPr/>
          <p:nvPr/>
        </p:nvSpPr>
        <p:spPr>
          <a:xfrm>
            <a:off x="12638080" y="10020300"/>
            <a:ext cx="5690311"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Conclusion</a:t>
            </a:r>
            <a:endParaRPr lang="en-US" sz="4800" dirty="0"/>
          </a:p>
        </p:txBody>
      </p:sp>
      <p:sp>
        <p:nvSpPr>
          <p:cNvPr id="44" name="Text 37"/>
          <p:cNvSpPr/>
          <p:nvPr/>
        </p:nvSpPr>
        <p:spPr>
          <a:xfrm>
            <a:off x="12638080" y="11036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45"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7883835" y="4259799"/>
            <a:ext cx="6501721" cy="796399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6197600"/>
            <a:ext cx="3105281" cy="7518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44718" y="0"/>
            <a:ext cx="4242330" cy="2476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2819752" cy="2032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968793" y="9652000"/>
            <a:ext cx="4418255" cy="4064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75972" y="11817245"/>
            <a:ext cx="2602917" cy="1898755"/>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2959470" y="2743200"/>
            <a:ext cx="16418919" cy="1862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The Realm of the Extraordinary</a:t>
            </a:r>
            <a:endParaRPr lang="en-US" sz="8000" dirty="0"/>
          </a:p>
        </p:txBody>
      </p:sp>
      <p:sp>
        <p:nvSpPr>
          <p:cNvPr id="10" name="Text 2"/>
          <p:cNvSpPr/>
          <p:nvPr/>
        </p:nvSpPr>
        <p:spPr>
          <a:xfrm>
            <a:off x="2959470"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1" name="Text 3"/>
          <p:cNvSpPr/>
          <p:nvPr/>
        </p:nvSpPr>
        <p:spPr>
          <a:xfrm>
            <a:off x="12701588"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915514" cy="4914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3498680" cy="509018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148143" y="1968500"/>
            <a:ext cx="3238905" cy="4483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134600"/>
            <a:ext cx="1727416" cy="2374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490193" y="10784576"/>
            <a:ext cx="2896855" cy="2931424"/>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148143" y="10388600"/>
            <a:ext cx="3238905" cy="33274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0" y="0"/>
            <a:ext cx="11685461" cy="13716000"/>
          </a:xfrm>
          <a:prstGeom prst="rect">
            <a:avLst/>
          </a:prstGeom>
        </p:spPr>
      </p:pic>
      <p:sp>
        <p:nvSpPr>
          <p:cNvPr id="11" name="Shape 1"/>
          <p:cNvSpPr/>
          <p:nvPr/>
        </p:nvSpPr>
        <p:spPr>
          <a:xfrm>
            <a:off x="13057232" y="2705100"/>
            <a:ext cx="9907238" cy="3556000"/>
          </a:xfrm>
          <a:prstGeom prst="rect">
            <a:avLst/>
          </a:prstGeom>
          <a:noFill/>
          <a:ln/>
        </p:spPr>
      </p:sp>
      <p:pic>
        <p:nvPicPr>
          <p:cNvPr id="1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3057232" y="3670300"/>
            <a:ext cx="1625704" cy="1625600"/>
          </a:xfrm>
          <a:prstGeom prst="rect">
            <a:avLst/>
          </a:prstGeom>
        </p:spPr>
      </p:pic>
      <p:sp>
        <p:nvSpPr>
          <p:cNvPr id="13" name="Shape 2"/>
          <p:cNvSpPr/>
          <p:nvPr/>
        </p:nvSpPr>
        <p:spPr>
          <a:xfrm>
            <a:off x="15089387" y="2705100"/>
            <a:ext cx="7875084" cy="3556000"/>
          </a:xfrm>
          <a:prstGeom prst="rect">
            <a:avLst/>
          </a:prstGeom>
          <a:noFill/>
          <a:ln/>
        </p:spPr>
      </p:sp>
      <p:sp>
        <p:nvSpPr>
          <p:cNvPr id="14" name="Text 3"/>
          <p:cNvSpPr/>
          <p:nvPr/>
        </p:nvSpPr>
        <p:spPr>
          <a:xfrm>
            <a:off x="15089387" y="2705100"/>
            <a:ext cx="8078310"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5" name="Text 4"/>
          <p:cNvSpPr/>
          <p:nvPr/>
        </p:nvSpPr>
        <p:spPr>
          <a:xfrm>
            <a:off x="15089387" y="3822700"/>
            <a:ext cx="80105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6" name="Shape 5"/>
          <p:cNvSpPr/>
          <p:nvPr/>
        </p:nvSpPr>
        <p:spPr>
          <a:xfrm>
            <a:off x="13057232" y="6858000"/>
            <a:ext cx="9907238" cy="3556000"/>
          </a:xfrm>
          <a:prstGeom prst="rect">
            <a:avLst/>
          </a:prstGeom>
          <a:noFill/>
          <a:ln/>
        </p:spPr>
      </p:sp>
      <p:pic>
        <p:nvPicPr>
          <p:cNvPr id="17"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3057232" y="7823200"/>
            <a:ext cx="1625803" cy="1625600"/>
          </a:xfrm>
          <a:prstGeom prst="rect">
            <a:avLst/>
          </a:prstGeom>
        </p:spPr>
      </p:pic>
      <p:sp>
        <p:nvSpPr>
          <p:cNvPr id="18" name="Shape 6"/>
          <p:cNvSpPr/>
          <p:nvPr/>
        </p:nvSpPr>
        <p:spPr>
          <a:xfrm>
            <a:off x="15089486" y="6858000"/>
            <a:ext cx="7874984" cy="3556000"/>
          </a:xfrm>
          <a:prstGeom prst="rect">
            <a:avLst/>
          </a:prstGeom>
          <a:noFill/>
          <a:ln/>
        </p:spPr>
      </p:sp>
      <p:sp>
        <p:nvSpPr>
          <p:cNvPr id="19" name="Text 7"/>
          <p:cNvSpPr/>
          <p:nvPr/>
        </p:nvSpPr>
        <p:spPr>
          <a:xfrm>
            <a:off x="15089486" y="6858000"/>
            <a:ext cx="8078210"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0" name="Text 8"/>
          <p:cNvSpPr/>
          <p:nvPr/>
        </p:nvSpPr>
        <p:spPr>
          <a:xfrm>
            <a:off x="15089486" y="79756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318540" cy="3746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9474200"/>
            <a:ext cx="2768946" cy="32004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0120" y="10358872"/>
            <a:ext cx="3673574" cy="324857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997149" y="11391900"/>
            <a:ext cx="3073784" cy="23241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3543743" y="1384300"/>
            <a:ext cx="8129016" cy="11214100"/>
          </a:xfrm>
          <a:prstGeom prst="rect">
            <a:avLst/>
          </a:prstGeom>
          <a:noFill/>
          <a:ln/>
        </p:spPr>
      </p:sp>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795349" y="1384300"/>
            <a:ext cx="1625803" cy="1625594"/>
          </a:xfrm>
          <a:prstGeom prst="rect">
            <a:avLst/>
          </a:prstGeom>
        </p:spPr>
      </p:pic>
      <p:sp>
        <p:nvSpPr>
          <p:cNvPr id="10" name="Shape 2"/>
          <p:cNvSpPr/>
          <p:nvPr/>
        </p:nvSpPr>
        <p:spPr>
          <a:xfrm>
            <a:off x="4832954" y="3619494"/>
            <a:ext cx="5550594" cy="914400"/>
          </a:xfrm>
          <a:prstGeom prst="rect">
            <a:avLst/>
          </a:prstGeom>
          <a:noFill/>
          <a:ln/>
        </p:spPr>
      </p:sp>
      <p:sp>
        <p:nvSpPr>
          <p:cNvPr id="11" name="Text 3"/>
          <p:cNvSpPr/>
          <p:nvPr/>
        </p:nvSpPr>
        <p:spPr>
          <a:xfrm>
            <a:off x="4832954" y="3619494"/>
            <a:ext cx="5753819"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2" name="Shape 4"/>
          <p:cNvSpPr/>
          <p:nvPr/>
        </p:nvSpPr>
        <p:spPr>
          <a:xfrm>
            <a:off x="3543743" y="5143488"/>
            <a:ext cx="8129016" cy="1828800"/>
          </a:xfrm>
          <a:prstGeom prst="rect">
            <a:avLst/>
          </a:prstGeom>
          <a:noFill/>
          <a:ln/>
        </p:spPr>
      </p:sp>
      <p:sp>
        <p:nvSpPr>
          <p:cNvPr id="13" name="Text 5"/>
          <p:cNvSpPr/>
          <p:nvPr/>
        </p:nvSpPr>
        <p:spPr>
          <a:xfrm>
            <a:off x="3476001" y="5143488"/>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4"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543743" y="7581888"/>
            <a:ext cx="8129016" cy="5016512"/>
          </a:xfrm>
          <a:prstGeom prst="rect">
            <a:avLst/>
          </a:prstGeom>
        </p:spPr>
      </p:pic>
      <p:sp>
        <p:nvSpPr>
          <p:cNvPr id="15" name="Shape 6"/>
          <p:cNvSpPr/>
          <p:nvPr/>
        </p:nvSpPr>
        <p:spPr>
          <a:xfrm>
            <a:off x="12663483" y="1384300"/>
            <a:ext cx="8129016" cy="11214100"/>
          </a:xfrm>
          <a:prstGeom prst="rect">
            <a:avLst/>
          </a:prstGeom>
          <a:noFill/>
          <a:ln/>
        </p:spPr>
      </p:sp>
      <p:pic>
        <p:nvPicPr>
          <p:cNvPr id="1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915188" y="1384300"/>
            <a:ext cx="1625602" cy="1625594"/>
          </a:xfrm>
          <a:prstGeom prst="rect">
            <a:avLst/>
          </a:prstGeom>
        </p:spPr>
      </p:pic>
      <p:sp>
        <p:nvSpPr>
          <p:cNvPr id="17" name="Shape 7"/>
          <p:cNvSpPr/>
          <p:nvPr/>
        </p:nvSpPr>
        <p:spPr>
          <a:xfrm>
            <a:off x="14282935" y="3619494"/>
            <a:ext cx="4890111" cy="914400"/>
          </a:xfrm>
          <a:prstGeom prst="rect">
            <a:avLst/>
          </a:prstGeom>
          <a:noFill/>
          <a:ln/>
        </p:spPr>
      </p:sp>
      <p:sp>
        <p:nvSpPr>
          <p:cNvPr id="18" name="Text 8"/>
          <p:cNvSpPr/>
          <p:nvPr/>
        </p:nvSpPr>
        <p:spPr>
          <a:xfrm>
            <a:off x="14282935" y="3619494"/>
            <a:ext cx="5093337" cy="1117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9" name="Shape 9"/>
          <p:cNvSpPr/>
          <p:nvPr/>
        </p:nvSpPr>
        <p:spPr>
          <a:xfrm>
            <a:off x="12663483" y="5143488"/>
            <a:ext cx="8129016" cy="1828800"/>
          </a:xfrm>
          <a:prstGeom prst="rect">
            <a:avLst/>
          </a:prstGeom>
          <a:noFill/>
          <a:ln/>
        </p:spPr>
      </p:sp>
      <p:sp>
        <p:nvSpPr>
          <p:cNvPr id="20" name="Text 10"/>
          <p:cNvSpPr/>
          <p:nvPr/>
        </p:nvSpPr>
        <p:spPr>
          <a:xfrm>
            <a:off x="12595741" y="5143488"/>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663483" y="7581888"/>
            <a:ext cx="8129016" cy="501651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82823" y="7620707"/>
            <a:ext cx="4204225" cy="609529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250585" y="0"/>
            <a:ext cx="4136463" cy="11731575"/>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08140" y="8166100"/>
            <a:ext cx="3454832" cy="3784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8346" y="9536187"/>
            <a:ext cx="3510417" cy="384416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19152" y="825500"/>
            <a:ext cx="1702013" cy="23622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680035" y="2590800"/>
            <a:ext cx="3569146" cy="2654300"/>
          </a:xfrm>
          <a:prstGeom prst="rect">
            <a:avLst/>
          </a:prstGeom>
        </p:spPr>
      </p:pic>
      <p:sp>
        <p:nvSpPr>
          <p:cNvPr id="11" name="Shape 1"/>
          <p:cNvSpPr/>
          <p:nvPr/>
        </p:nvSpPr>
        <p:spPr>
          <a:xfrm>
            <a:off x="5842730" y="4229100"/>
            <a:ext cx="13603400" cy="6477000"/>
          </a:xfrm>
          <a:prstGeom prst="rect">
            <a:avLst/>
          </a:prstGeom>
          <a:noFill/>
          <a:ln/>
        </p:spPr>
      </p:sp>
      <p:sp>
        <p:nvSpPr>
          <p:cNvPr id="12" name="Text 2"/>
          <p:cNvSpPr/>
          <p:nvPr/>
        </p:nvSpPr>
        <p:spPr>
          <a:xfrm>
            <a:off x="5842730" y="4229100"/>
            <a:ext cx="13806626" cy="5689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3" name="Text 3"/>
          <p:cNvSpPr/>
          <p:nvPr/>
        </p:nvSpPr>
        <p:spPr>
          <a:xfrm>
            <a:off x="14949768" y="10020300"/>
            <a:ext cx="4648781" cy="838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oppins Bold" pitchFamily="34" charset="0"/>
                <a:ea typeface="Poppins Bold" pitchFamily="34" charset="-122"/>
                <a:cs typeface="Poppins 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6197600"/>
            <a:ext cx="3105281" cy="7518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44718" y="0"/>
            <a:ext cx="4242330" cy="2476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2819752" cy="2032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968793" y="9652000"/>
            <a:ext cx="4418255" cy="4064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75972" y="11817251"/>
            <a:ext cx="2602917" cy="1898749"/>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95749" y="1866900"/>
            <a:ext cx="7595549" cy="10147300"/>
          </a:xfrm>
          <a:prstGeom prst="rect">
            <a:avLst/>
          </a:prstGeom>
        </p:spPr>
      </p:pic>
      <p:sp>
        <p:nvSpPr>
          <p:cNvPr id="10" name="Shape 1"/>
          <p:cNvSpPr/>
          <p:nvPr/>
        </p:nvSpPr>
        <p:spPr>
          <a:xfrm>
            <a:off x="3086486" y="1866900"/>
            <a:ext cx="4369346" cy="5486400"/>
          </a:xfrm>
          <a:prstGeom prst="rect">
            <a:avLst/>
          </a:prstGeom>
          <a:noFill/>
          <a:ln/>
        </p:spPr>
      </p:sp>
      <p:sp>
        <p:nvSpPr>
          <p:cNvPr id="11" name="Text 2"/>
          <p:cNvSpPr/>
          <p:nvPr/>
        </p:nvSpPr>
        <p:spPr>
          <a:xfrm>
            <a:off x="3086486" y="1866900"/>
            <a:ext cx="4572572" cy="2946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Dragon Taming Technique</a:t>
            </a:r>
            <a:endParaRPr lang="en-US" sz="4800" dirty="0"/>
          </a:p>
        </p:txBody>
      </p:sp>
      <p:sp>
        <p:nvSpPr>
          <p:cNvPr id="12" name="Text 3"/>
          <p:cNvSpPr/>
          <p:nvPr/>
        </p:nvSpPr>
        <p:spPr>
          <a:xfrm>
            <a:off x="3086486" y="49149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3" name="Shape 4"/>
          <p:cNvSpPr/>
          <p:nvPr/>
        </p:nvSpPr>
        <p:spPr>
          <a:xfrm>
            <a:off x="16931216" y="6527800"/>
            <a:ext cx="4369346" cy="5486400"/>
          </a:xfrm>
          <a:prstGeom prst="rect">
            <a:avLst/>
          </a:prstGeom>
          <a:noFill/>
          <a:ln/>
        </p:spPr>
      </p:sp>
      <p:sp>
        <p:nvSpPr>
          <p:cNvPr id="14" name="Text 5"/>
          <p:cNvSpPr/>
          <p:nvPr/>
        </p:nvSpPr>
        <p:spPr>
          <a:xfrm>
            <a:off x="16931216" y="6527800"/>
            <a:ext cx="4572572" cy="2946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oppins Bold" pitchFamily="34" charset="0"/>
                <a:ea typeface="Poppins Bold" pitchFamily="34" charset="-122"/>
                <a:cs typeface="Poppins Bold" pitchFamily="34" charset="-120"/>
              </a:rPr>
              <a:t>The Art of Unicorn Sighting</a:t>
            </a:r>
            <a:endParaRPr lang="en-US" sz="4800" dirty="0"/>
          </a:p>
        </p:txBody>
      </p:sp>
      <p:sp>
        <p:nvSpPr>
          <p:cNvPr id="15" name="Text 6"/>
          <p:cNvSpPr/>
          <p:nvPr/>
        </p:nvSpPr>
        <p:spPr>
          <a:xfrm>
            <a:off x="16931216" y="95758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915514" cy="4914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3498680" cy="509018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148143" y="1968500"/>
            <a:ext cx="3238905" cy="44831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134600"/>
            <a:ext cx="1727416" cy="2374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490193" y="10784582"/>
            <a:ext cx="2896855" cy="293141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148143" y="10388600"/>
            <a:ext cx="3238905" cy="3327400"/>
          </a:xfrm>
          <a:prstGeom prst="rect">
            <a:avLst/>
          </a:prstGeom>
        </p:spPr>
      </p:pic>
      <p:sp>
        <p:nvSpPr>
          <p:cNvPr id="8" name="Text 0"/>
          <p:cNvSpPr/>
          <p:nvPr/>
        </p:nvSpPr>
        <p:spPr>
          <a:xfrm>
            <a:off x="2091528" y="749300"/>
            <a:ext cx="20216693" cy="18626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oppins Bold" pitchFamily="34" charset="0"/>
                <a:ea typeface="Poppins Bold" pitchFamily="34" charset="-122"/>
                <a:cs typeface="Poppins Bold" pitchFamily="34" charset="-120"/>
              </a:rPr>
              <a:t>The Magic of Dragons: A Research</a:t>
            </a:r>
            <a:endParaRPr lang="en-US" sz="8000" dirty="0"/>
          </a:p>
        </p:txBody>
      </p:sp>
      <p:sp>
        <p:nvSpPr>
          <p:cNvPr id="9" name="Shape 1"/>
          <p:cNvSpPr/>
          <p:nvPr/>
        </p:nvSpPr>
        <p:spPr>
          <a:xfrm>
            <a:off x="2146568" y="4025900"/>
            <a:ext cx="8205226" cy="8204200"/>
          </a:xfrm>
          <a:prstGeom prst="rect">
            <a:avLst/>
          </a:prstGeom>
          <a:noFill/>
          <a:ln/>
        </p:spPr>
      </p:sp>
      <p:sp>
        <p:nvSpPr>
          <p:cNvPr id="10" name="Shape 2"/>
          <p:cNvSpPr/>
          <p:nvPr/>
        </p:nvSpPr>
        <p:spPr>
          <a:xfrm>
            <a:off x="2146568" y="4025900"/>
            <a:ext cx="8205226" cy="8204200"/>
          </a:xfrm>
          <a:prstGeom prst="ellipse">
            <a:avLst/>
          </a:prstGeom>
          <a:solidFill>
            <a:srgbClr val="EAB087">
              <a:alpha val="100000"/>
            </a:srgbClr>
          </a:solidFill>
          <a:ln/>
        </p:spPr>
      </p:sp>
      <p:sp>
        <p:nvSpPr>
          <p:cNvPr id="11" name="Shape 3"/>
          <p:cNvSpPr/>
          <p:nvPr/>
        </p:nvSpPr>
        <p:spPr>
          <a:xfrm>
            <a:off x="3175397" y="5918200"/>
            <a:ext cx="6160270" cy="6159500"/>
          </a:xfrm>
          <a:prstGeom prst="ellipse">
            <a:avLst/>
          </a:prstGeom>
          <a:solidFill>
            <a:srgbClr val="B9E4D7">
              <a:alpha val="100000"/>
            </a:srgbClr>
          </a:solidFill>
          <a:ln/>
        </p:spPr>
      </p:sp>
      <p:sp>
        <p:nvSpPr>
          <p:cNvPr id="12" name="Shape 4"/>
          <p:cNvSpPr/>
          <p:nvPr/>
        </p:nvSpPr>
        <p:spPr>
          <a:xfrm>
            <a:off x="4204225" y="7797800"/>
            <a:ext cx="4089911" cy="4089400"/>
          </a:xfrm>
          <a:prstGeom prst="ellipse">
            <a:avLst/>
          </a:prstGeom>
          <a:solidFill>
            <a:srgbClr val="FFFFFF">
              <a:alpha val="100000"/>
            </a:srgbClr>
          </a:solidFill>
          <a:ln/>
        </p:spPr>
      </p:sp>
      <p:sp>
        <p:nvSpPr>
          <p:cNvPr id="13" name="Text 5"/>
          <p:cNvSpPr/>
          <p:nvPr/>
        </p:nvSpPr>
        <p:spPr>
          <a:xfrm>
            <a:off x="5410876" y="4470400"/>
            <a:ext cx="1651206"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6.7M</a:t>
            </a:r>
            <a:endParaRPr lang="en-US" sz="4800" dirty="0"/>
          </a:p>
        </p:txBody>
      </p:sp>
      <p:sp>
        <p:nvSpPr>
          <p:cNvPr id="14" name="Text 6"/>
          <p:cNvSpPr/>
          <p:nvPr/>
        </p:nvSpPr>
        <p:spPr>
          <a:xfrm>
            <a:off x="5423578" y="9283700"/>
            <a:ext cx="1663908" cy="1117600"/>
          </a:xfrm>
          <a:prstGeom prst="rect">
            <a:avLst/>
          </a:prstGeom>
          <a:noFill/>
          <a:ln/>
        </p:spPr>
        <p:txBody>
          <a:bodyPr wrap="square" lIns="0" tIns="0" rIns="0" bIns="0" rtlCol="0" anchor="ctr"/>
          <a:lstStyle/>
          <a:p>
            <a:pPr algn="ctr" indent="0" marL="0">
              <a:buNone/>
            </a:pPr>
            <a:r>
              <a:rPr lang="en-US" sz="4800" dirty="0">
                <a:solidFill>
                  <a:srgbClr val="EAB087">
                    <a:alpha val="100000"/>
                  </a:srgbClr>
                </a:solidFill>
                <a:latin typeface="Poppins Bold" pitchFamily="34" charset="0"/>
                <a:ea typeface="Poppins Bold" pitchFamily="34" charset="-122"/>
                <a:cs typeface="Poppins Bold" pitchFamily="34" charset="-120"/>
              </a:rPr>
              <a:t>2.3M</a:t>
            </a:r>
            <a:endParaRPr lang="en-US" sz="4800" dirty="0"/>
          </a:p>
        </p:txBody>
      </p:sp>
      <p:sp>
        <p:nvSpPr>
          <p:cNvPr id="15" name="Text 7"/>
          <p:cNvSpPr/>
          <p:nvPr/>
        </p:nvSpPr>
        <p:spPr>
          <a:xfrm>
            <a:off x="5372772" y="6350000"/>
            <a:ext cx="1765521"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4.4M</a:t>
            </a:r>
            <a:endParaRPr lang="en-US" sz="4800" dirty="0"/>
          </a:p>
        </p:txBody>
      </p:sp>
      <p:sp>
        <p:nvSpPr>
          <p:cNvPr id="16" name="Shape 8"/>
          <p:cNvSpPr/>
          <p:nvPr/>
        </p:nvSpPr>
        <p:spPr>
          <a:xfrm>
            <a:off x="23370921" y="10515600"/>
            <a:ext cx="1016127" cy="3200400"/>
          </a:xfrm>
          <a:prstGeom prst="rect">
            <a:avLst/>
          </a:prstGeom>
          <a:noFill/>
          <a:ln/>
        </p:spPr>
      </p:sp>
      <p:pic>
        <p:nvPicPr>
          <p:cNvPr id="17"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8" name="Shape 9"/>
          <p:cNvSpPr/>
          <p:nvPr/>
        </p:nvSpPr>
        <p:spPr>
          <a:xfrm>
            <a:off x="12638080" y="3594100"/>
            <a:ext cx="8459257" cy="2540003"/>
          </a:xfrm>
          <a:prstGeom prst="rect">
            <a:avLst/>
          </a:prstGeom>
          <a:noFill/>
          <a:ln/>
        </p:spPr>
      </p:sp>
      <p:pic>
        <p:nvPicPr>
          <p:cNvPr id="19"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638080" y="3594100"/>
            <a:ext cx="1016118" cy="1016000"/>
          </a:xfrm>
          <a:prstGeom prst="rect">
            <a:avLst/>
          </a:prstGeom>
        </p:spPr>
      </p:pic>
      <p:sp>
        <p:nvSpPr>
          <p:cNvPr id="20" name="Shape 10"/>
          <p:cNvSpPr/>
          <p:nvPr/>
        </p:nvSpPr>
        <p:spPr>
          <a:xfrm>
            <a:off x="12638080" y="4914900"/>
            <a:ext cx="8459257" cy="1219200"/>
          </a:xfrm>
          <a:prstGeom prst="rect">
            <a:avLst/>
          </a:prstGeom>
          <a:noFill/>
          <a:ln/>
        </p:spPr>
      </p:sp>
      <p:sp>
        <p:nvSpPr>
          <p:cNvPr id="21" name="Text 11"/>
          <p:cNvSpPr/>
          <p:nvPr/>
        </p:nvSpPr>
        <p:spPr>
          <a:xfrm>
            <a:off x="12638080" y="49149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2" name="Shape 12"/>
          <p:cNvSpPr/>
          <p:nvPr/>
        </p:nvSpPr>
        <p:spPr>
          <a:xfrm>
            <a:off x="12638080" y="6946900"/>
            <a:ext cx="8459257" cy="2540000"/>
          </a:xfrm>
          <a:prstGeom prst="rect">
            <a:avLst/>
          </a:prstGeom>
          <a:noFill/>
          <a:ln/>
        </p:spPr>
      </p:sp>
      <p:pic>
        <p:nvPicPr>
          <p:cNvPr id="2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638080" y="6946900"/>
            <a:ext cx="1161981" cy="1016000"/>
          </a:xfrm>
          <a:prstGeom prst="rect">
            <a:avLst/>
          </a:prstGeom>
        </p:spPr>
      </p:pic>
      <p:sp>
        <p:nvSpPr>
          <p:cNvPr id="24" name="Shape 13"/>
          <p:cNvSpPr/>
          <p:nvPr/>
        </p:nvSpPr>
        <p:spPr>
          <a:xfrm>
            <a:off x="12638080" y="8267700"/>
            <a:ext cx="8459257" cy="1219200"/>
          </a:xfrm>
          <a:prstGeom prst="rect">
            <a:avLst/>
          </a:prstGeom>
          <a:noFill/>
          <a:ln/>
        </p:spPr>
      </p:sp>
      <p:sp>
        <p:nvSpPr>
          <p:cNvPr id="25" name="Text 14"/>
          <p:cNvSpPr/>
          <p:nvPr/>
        </p:nvSpPr>
        <p:spPr>
          <a:xfrm>
            <a:off x="12638080" y="82677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6" name="Shape 15"/>
          <p:cNvSpPr/>
          <p:nvPr/>
        </p:nvSpPr>
        <p:spPr>
          <a:xfrm>
            <a:off x="12638080" y="10299700"/>
            <a:ext cx="8459257" cy="2540000"/>
          </a:xfrm>
          <a:prstGeom prst="rect">
            <a:avLst/>
          </a:prstGeom>
          <a:noFill/>
          <a:ln/>
        </p:spPr>
      </p:sp>
      <p:pic>
        <p:nvPicPr>
          <p:cNvPr id="27"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2638080" y="10299700"/>
            <a:ext cx="1016251" cy="1016000"/>
          </a:xfrm>
          <a:prstGeom prst="rect">
            <a:avLst/>
          </a:prstGeom>
        </p:spPr>
      </p:pic>
      <p:sp>
        <p:nvSpPr>
          <p:cNvPr id="28" name="Shape 16"/>
          <p:cNvSpPr/>
          <p:nvPr/>
        </p:nvSpPr>
        <p:spPr>
          <a:xfrm>
            <a:off x="12638080" y="11620500"/>
            <a:ext cx="8459257" cy="1219200"/>
          </a:xfrm>
          <a:prstGeom prst="rect">
            <a:avLst/>
          </a:prstGeom>
          <a:noFill/>
          <a:ln/>
        </p:spPr>
      </p:sp>
      <p:sp>
        <p:nvSpPr>
          <p:cNvPr id="29" name="Text 17"/>
          <p:cNvSpPr/>
          <p:nvPr/>
        </p:nvSpPr>
        <p:spPr>
          <a:xfrm>
            <a:off x="12638080" y="116205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2023-10-05T03:23:55Z</dcterms:created>
  <dcterms:modified xsi:type="dcterms:W3CDTF">2023-10-05T03:23:55Z</dcterms:modified>
</cp:coreProperties>
</file>