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2" r:id="rId4"/>
    <p:sldId id="280" r:id="rId5"/>
    <p:sldId id="279" r:id="rId6"/>
    <p:sldId id="283" r:id="rId7"/>
    <p:sldId id="285" r:id="rId8"/>
    <p:sldId id="281" r:id="rId9"/>
    <p:sldId id="282" r:id="rId10"/>
    <p:sldId id="284" r:id="rId11"/>
    <p:sldId id="28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21/05/2025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21/05/2025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21/05/2025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21/05/2025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21/05/2025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21/05/2025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21/05/2025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21/05/2025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THÁNH TÔNG ĐỒ</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811368"/>
            <a:ext cx="11202083" cy="5632311"/>
          </a:xfrm>
          <a:prstGeom prst="rect">
            <a:avLst/>
          </a:prstGeom>
        </p:spPr>
        <p:txBody>
          <a:bodyPr wrap="square">
            <a:spAutoFit/>
          </a:bodyPr>
          <a:lstStyle/>
          <a:p>
            <a:pPr algn="just"/>
            <a:r>
              <a:rPr lang="en-US" sz="4800" b="1" dirty="0" smtClean="0">
                <a:solidFill>
                  <a:srgbClr val="FF0000"/>
                </a:solidFill>
                <a:latin typeface="Arial" panose="020B0604020202020204" pitchFamily="34" charset="0"/>
                <a:cs typeface="Arial" panose="020B0604020202020204" pitchFamily="34" charset="0"/>
              </a:rPr>
              <a:t>ĐK</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6000" b="1" dirty="0"/>
              <a:t>Vừa khi Chúa kêu mời, Người đã sẵn lòng bước đi, dù gian nguy nào xá chi. Đi theo Chúa dứt bỏ lợi danh, đi theo Chúa cứu đời lầm than.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85485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515154"/>
            <a:ext cx="11292235" cy="5632311"/>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a:t>
            </a:r>
            <a:r>
              <a:rPr lang="vi-VN" sz="5000" b="1" i="0" dirty="0" smtClean="0">
                <a:solidFill>
                  <a:srgbClr val="FF0000"/>
                </a:solidFill>
                <a:effectLst/>
                <a:latin typeface="Arial" panose="020B0604020202020204" pitchFamily="34" charset="0"/>
                <a:cs typeface="Arial" panose="020B0604020202020204" pitchFamily="34" charset="0"/>
              </a:rPr>
              <a:t> </a:t>
            </a:r>
            <a:r>
              <a:rPr lang="en-US" sz="7200" b="1" dirty="0" err="1"/>
              <a:t>Ôi</a:t>
            </a:r>
            <a:r>
              <a:rPr lang="en-US" sz="7200" b="1" dirty="0"/>
              <a:t> </a:t>
            </a:r>
            <a:r>
              <a:rPr lang="en-US" sz="7200" b="1" dirty="0" err="1"/>
              <a:t>Vị</a:t>
            </a:r>
            <a:r>
              <a:rPr lang="en-US" sz="7200" b="1" dirty="0"/>
              <a:t> </a:t>
            </a:r>
            <a:r>
              <a:rPr lang="en-US" sz="7200" b="1" dirty="0" err="1"/>
              <a:t>Thánh</a:t>
            </a:r>
            <a:r>
              <a:rPr lang="en-US" sz="7200" b="1" dirty="0"/>
              <a:t> </a:t>
            </a:r>
            <a:r>
              <a:rPr lang="en-US" sz="7200" b="1" dirty="0" err="1"/>
              <a:t>Tông</a:t>
            </a:r>
            <a:r>
              <a:rPr lang="en-US" sz="7200" b="1" dirty="0"/>
              <a:t> </a:t>
            </a:r>
            <a:r>
              <a:rPr lang="en-US" sz="7200" b="1" dirty="0" err="1"/>
              <a:t>đồ</a:t>
            </a:r>
            <a:r>
              <a:rPr lang="en-US" sz="7200" b="1" dirty="0"/>
              <a:t> </a:t>
            </a:r>
            <a:r>
              <a:rPr lang="en-US" sz="7200" b="1" dirty="0" err="1"/>
              <a:t>là</a:t>
            </a:r>
            <a:r>
              <a:rPr lang="en-US" sz="7200" b="1" dirty="0"/>
              <a:t> </a:t>
            </a:r>
            <a:r>
              <a:rPr lang="en-US" sz="7200" b="1" dirty="0" err="1"/>
              <a:t>phiến</a:t>
            </a:r>
            <a:r>
              <a:rPr lang="en-US" sz="7200" b="1" dirty="0"/>
              <a:t> </a:t>
            </a:r>
            <a:r>
              <a:rPr lang="en-US" sz="7200" b="1" dirty="0" err="1"/>
              <a:t>đá</a:t>
            </a:r>
            <a:r>
              <a:rPr lang="en-US" sz="7200" b="1" dirty="0"/>
              <a:t> </a:t>
            </a:r>
            <a:r>
              <a:rPr lang="en-US" sz="7200" b="1" dirty="0" err="1" smtClean="0"/>
              <a:t>nền</a:t>
            </a:r>
            <a:r>
              <a:rPr lang="en-US" sz="7200" b="1" dirty="0" smtClean="0"/>
              <a:t> </a:t>
            </a:r>
            <a:r>
              <a:rPr lang="en-US" sz="7200" b="1" dirty="0" err="1"/>
              <a:t>Hội</a:t>
            </a:r>
            <a:r>
              <a:rPr lang="en-US" sz="7200" b="1" dirty="0"/>
              <a:t> </a:t>
            </a:r>
            <a:r>
              <a:rPr lang="en-US" sz="7200" b="1" dirty="0" err="1"/>
              <a:t>Thánh</a:t>
            </a:r>
            <a:r>
              <a:rPr lang="en-US" sz="7200" b="1" dirty="0"/>
              <a:t> </a:t>
            </a:r>
            <a:r>
              <a:rPr lang="en-US" sz="7200" b="1" dirty="0" err="1"/>
              <a:t>là</a:t>
            </a:r>
            <a:r>
              <a:rPr lang="en-US" sz="7200" b="1" dirty="0"/>
              <a:t> </a:t>
            </a:r>
            <a:r>
              <a:rPr lang="en-US" sz="7200" b="1" dirty="0" err="1"/>
              <a:t>thẩm</a:t>
            </a:r>
            <a:r>
              <a:rPr lang="en-US" sz="7200" b="1" dirty="0"/>
              <a:t> </a:t>
            </a:r>
            <a:r>
              <a:rPr lang="en-US" sz="7200" b="1" dirty="0" err="1"/>
              <a:t>phán</a:t>
            </a:r>
            <a:r>
              <a:rPr lang="en-US" sz="7200" b="1" dirty="0"/>
              <a:t> </a:t>
            </a:r>
            <a:r>
              <a:rPr lang="en-US" sz="7200" b="1" dirty="0" err="1"/>
              <a:t>xét</a:t>
            </a:r>
            <a:r>
              <a:rPr lang="en-US" sz="7200" b="1" dirty="0"/>
              <a:t> </a:t>
            </a:r>
            <a:r>
              <a:rPr lang="en-US" sz="7200" b="1" dirty="0" err="1"/>
              <a:t>xử</a:t>
            </a:r>
            <a:r>
              <a:rPr lang="en-US" sz="7200" b="1" dirty="0"/>
              <a:t> </a:t>
            </a:r>
            <a:r>
              <a:rPr lang="en-US" sz="7200" b="1" dirty="0" err="1"/>
              <a:t>ngàn</a:t>
            </a:r>
            <a:r>
              <a:rPr lang="en-US" sz="7200" b="1" dirty="0"/>
              <a:t> </a:t>
            </a:r>
            <a:r>
              <a:rPr lang="en-US" sz="7200" b="1" dirty="0" err="1"/>
              <a:t>dân</a:t>
            </a:r>
            <a:r>
              <a:rPr lang="en-US" sz="7200" b="1" dirty="0"/>
              <a:t>, </a:t>
            </a:r>
            <a:r>
              <a:rPr lang="en-US" sz="7200" b="1" dirty="0" err="1"/>
              <a:t>chứng</a:t>
            </a:r>
            <a:r>
              <a:rPr lang="en-US" sz="7200" b="1" dirty="0"/>
              <a:t> </a:t>
            </a:r>
            <a:r>
              <a:rPr lang="en-US" sz="7200" b="1" dirty="0" err="1"/>
              <a:t>nhân</a:t>
            </a:r>
            <a:r>
              <a:rPr lang="en-US" sz="7200" b="1" dirty="0"/>
              <a:t> </a:t>
            </a:r>
            <a:r>
              <a:rPr lang="en-US" sz="7200" b="1" dirty="0" err="1"/>
              <a:t>Chúa</a:t>
            </a:r>
            <a:r>
              <a:rPr lang="en-US" sz="7200" b="1" dirty="0"/>
              <a:t> </a:t>
            </a:r>
            <a:r>
              <a:rPr lang="en-US" sz="7200" b="1" dirty="0" err="1"/>
              <a:t>Kitô</a:t>
            </a:r>
            <a:r>
              <a:rPr lang="en-US" sz="7200" b="1" dirty="0"/>
              <a:t> </a:t>
            </a:r>
            <a:r>
              <a:rPr lang="en-US" sz="7200" b="1" dirty="0" err="1"/>
              <a:t>Phục</a:t>
            </a:r>
            <a:r>
              <a:rPr lang="en-US" sz="7200" b="1" dirty="0"/>
              <a:t> </a:t>
            </a:r>
            <a:r>
              <a:rPr lang="en-US" sz="7200" b="1" dirty="0" err="1"/>
              <a:t>sinh</a:t>
            </a:r>
            <a:r>
              <a:rPr lang="en-US" sz="7200" b="1" dirty="0"/>
              <a:t>.</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3427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811368"/>
            <a:ext cx="11202083" cy="5632311"/>
          </a:xfrm>
          <a:prstGeom prst="rect">
            <a:avLst/>
          </a:prstGeom>
        </p:spPr>
        <p:txBody>
          <a:bodyPr wrap="square">
            <a:spAutoFit/>
          </a:bodyPr>
          <a:lstStyle/>
          <a:p>
            <a:pPr algn="just"/>
            <a:r>
              <a:rPr lang="en-US" sz="4800" b="1" dirty="0" smtClean="0">
                <a:solidFill>
                  <a:srgbClr val="FF0000"/>
                </a:solidFill>
                <a:latin typeface="Arial" panose="020B0604020202020204" pitchFamily="34" charset="0"/>
                <a:cs typeface="Arial" panose="020B0604020202020204" pitchFamily="34" charset="0"/>
              </a:rPr>
              <a:t>ĐK</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6000" b="1" dirty="0"/>
              <a:t>Vừa khi Chúa kêu mời, Người đã sẵn lòng bước đi, dù gian nguy nào xá chi. Đi theo Chúa dứt bỏ lợi danh, đi theo Chúa cứu đời lầm than.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452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515154"/>
            <a:ext cx="11292235" cy="5632311"/>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a:t>
            </a:r>
            <a:r>
              <a:rPr lang="vi-VN" sz="5000" b="1" i="0" dirty="0" smtClean="0">
                <a:solidFill>
                  <a:srgbClr val="FF0000"/>
                </a:solidFill>
                <a:effectLst/>
                <a:latin typeface="Arial" panose="020B0604020202020204" pitchFamily="34" charset="0"/>
                <a:cs typeface="Arial" panose="020B0604020202020204" pitchFamily="34" charset="0"/>
              </a:rPr>
              <a:t> </a:t>
            </a:r>
            <a:r>
              <a:rPr lang="en-US" sz="7200" b="1" dirty="0" err="1"/>
              <a:t>Ôi</a:t>
            </a:r>
            <a:r>
              <a:rPr lang="en-US" sz="7200" b="1" dirty="0"/>
              <a:t> </a:t>
            </a:r>
            <a:r>
              <a:rPr lang="en-US" sz="7200" b="1" dirty="0" err="1"/>
              <a:t>Vị</a:t>
            </a:r>
            <a:r>
              <a:rPr lang="en-US" sz="7200" b="1" dirty="0"/>
              <a:t> </a:t>
            </a:r>
            <a:r>
              <a:rPr lang="en-US" sz="7200" b="1" dirty="0" err="1"/>
              <a:t>Thánh</a:t>
            </a:r>
            <a:r>
              <a:rPr lang="en-US" sz="7200" b="1" dirty="0"/>
              <a:t> </a:t>
            </a:r>
            <a:r>
              <a:rPr lang="en-US" sz="7200" b="1" dirty="0" err="1"/>
              <a:t>Tông</a:t>
            </a:r>
            <a:r>
              <a:rPr lang="en-US" sz="7200" b="1" dirty="0"/>
              <a:t> </a:t>
            </a:r>
            <a:r>
              <a:rPr lang="en-US" sz="7200" b="1" dirty="0" err="1"/>
              <a:t>đồ</a:t>
            </a:r>
            <a:r>
              <a:rPr lang="en-US" sz="7200" b="1" dirty="0"/>
              <a:t> </a:t>
            </a:r>
            <a:r>
              <a:rPr lang="en-US" sz="7200" b="1" dirty="0" err="1"/>
              <a:t>là</a:t>
            </a:r>
            <a:r>
              <a:rPr lang="en-US" sz="7200" b="1" dirty="0"/>
              <a:t> </a:t>
            </a:r>
            <a:r>
              <a:rPr lang="en-US" sz="7200" b="1" dirty="0" err="1"/>
              <a:t>phiến</a:t>
            </a:r>
            <a:r>
              <a:rPr lang="en-US" sz="7200" b="1" dirty="0"/>
              <a:t> </a:t>
            </a:r>
            <a:r>
              <a:rPr lang="en-US" sz="7200" b="1" dirty="0" err="1"/>
              <a:t>đá</a:t>
            </a:r>
            <a:r>
              <a:rPr lang="en-US" sz="7200" b="1" dirty="0"/>
              <a:t> </a:t>
            </a:r>
            <a:r>
              <a:rPr lang="en-US" sz="7200" b="1" dirty="0" err="1" smtClean="0"/>
              <a:t>nền</a:t>
            </a:r>
            <a:r>
              <a:rPr lang="en-US" sz="7200" b="1" dirty="0" smtClean="0"/>
              <a:t> </a:t>
            </a:r>
            <a:r>
              <a:rPr lang="en-US" sz="7200" b="1" dirty="0" err="1"/>
              <a:t>Hội</a:t>
            </a:r>
            <a:r>
              <a:rPr lang="en-US" sz="7200" b="1" dirty="0"/>
              <a:t> </a:t>
            </a:r>
            <a:r>
              <a:rPr lang="en-US" sz="7200" b="1" dirty="0" err="1"/>
              <a:t>Thánh</a:t>
            </a:r>
            <a:r>
              <a:rPr lang="en-US" sz="7200" b="1" dirty="0"/>
              <a:t> </a:t>
            </a:r>
            <a:r>
              <a:rPr lang="en-US" sz="7200" b="1" dirty="0" err="1"/>
              <a:t>là</a:t>
            </a:r>
            <a:r>
              <a:rPr lang="en-US" sz="7200" b="1" dirty="0"/>
              <a:t> </a:t>
            </a:r>
            <a:r>
              <a:rPr lang="en-US" sz="7200" b="1" dirty="0" err="1"/>
              <a:t>thẩm</a:t>
            </a:r>
            <a:r>
              <a:rPr lang="en-US" sz="7200" b="1" dirty="0"/>
              <a:t> </a:t>
            </a:r>
            <a:r>
              <a:rPr lang="en-US" sz="7200" b="1" dirty="0" err="1"/>
              <a:t>phán</a:t>
            </a:r>
            <a:r>
              <a:rPr lang="en-US" sz="7200" b="1" dirty="0"/>
              <a:t> </a:t>
            </a:r>
            <a:r>
              <a:rPr lang="en-US" sz="7200" b="1" dirty="0" err="1"/>
              <a:t>xét</a:t>
            </a:r>
            <a:r>
              <a:rPr lang="en-US" sz="7200" b="1" dirty="0"/>
              <a:t> </a:t>
            </a:r>
            <a:r>
              <a:rPr lang="en-US" sz="7200" b="1" dirty="0" err="1"/>
              <a:t>xử</a:t>
            </a:r>
            <a:r>
              <a:rPr lang="en-US" sz="7200" b="1" dirty="0"/>
              <a:t> </a:t>
            </a:r>
            <a:r>
              <a:rPr lang="en-US" sz="7200" b="1" dirty="0" err="1"/>
              <a:t>ngàn</a:t>
            </a:r>
            <a:r>
              <a:rPr lang="en-US" sz="7200" b="1" dirty="0"/>
              <a:t> </a:t>
            </a:r>
            <a:r>
              <a:rPr lang="en-US" sz="7200" b="1" dirty="0" err="1"/>
              <a:t>dân</a:t>
            </a:r>
            <a:r>
              <a:rPr lang="en-US" sz="7200" b="1" dirty="0"/>
              <a:t>, </a:t>
            </a:r>
            <a:r>
              <a:rPr lang="en-US" sz="7200" b="1" dirty="0" err="1"/>
              <a:t>chứng</a:t>
            </a:r>
            <a:r>
              <a:rPr lang="en-US" sz="7200" b="1" dirty="0"/>
              <a:t> </a:t>
            </a:r>
            <a:r>
              <a:rPr lang="en-US" sz="7200" b="1" dirty="0" err="1"/>
              <a:t>nhân</a:t>
            </a:r>
            <a:r>
              <a:rPr lang="en-US" sz="7200" b="1" dirty="0"/>
              <a:t> </a:t>
            </a:r>
            <a:r>
              <a:rPr lang="en-US" sz="7200" b="1" dirty="0" err="1"/>
              <a:t>Chúa</a:t>
            </a:r>
            <a:r>
              <a:rPr lang="en-US" sz="7200" b="1" dirty="0"/>
              <a:t> </a:t>
            </a:r>
            <a:r>
              <a:rPr lang="en-US" sz="7200" b="1" dirty="0" err="1"/>
              <a:t>Kitô</a:t>
            </a:r>
            <a:r>
              <a:rPr lang="en-US" sz="7200" b="1" dirty="0"/>
              <a:t> </a:t>
            </a:r>
            <a:r>
              <a:rPr lang="en-US" sz="7200" b="1" dirty="0" err="1"/>
              <a:t>Phục</a:t>
            </a:r>
            <a:r>
              <a:rPr lang="en-US" sz="7200" b="1" dirty="0"/>
              <a:t> </a:t>
            </a:r>
            <a:r>
              <a:rPr lang="en-US" sz="7200" b="1" dirty="0" err="1"/>
              <a:t>sinh</a:t>
            </a:r>
            <a:r>
              <a:rPr lang="en-US" sz="7200" b="1" dirty="0"/>
              <a:t>.</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9187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811368"/>
            <a:ext cx="11202083" cy="5170646"/>
          </a:xfrm>
          <a:prstGeom prst="rect">
            <a:avLst/>
          </a:prstGeom>
        </p:spPr>
        <p:txBody>
          <a:bodyPr wrap="square">
            <a:spAutoFit/>
          </a:bodyPr>
          <a:lstStyle/>
          <a:p>
            <a:pPr algn="just"/>
            <a:r>
              <a:rPr lang="en-US" sz="4800" b="1" dirty="0" smtClean="0">
                <a:solidFill>
                  <a:srgbClr val="FF0000"/>
                </a:solidFill>
                <a:latin typeface="Arial" panose="020B0604020202020204" pitchFamily="34" charset="0"/>
                <a:cs typeface="Arial" panose="020B0604020202020204" pitchFamily="34" charset="0"/>
              </a:rPr>
              <a:t>1</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6600" b="1" dirty="0"/>
              <a:t>Người hiến trọn cuộc đời xây Giáo hội rạng ngời, từng ra đi gieo giữa lệ sầu. Người đã tiến về đây hân hoan.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5590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3" y="437882"/>
            <a:ext cx="11305114"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600" b="1" dirty="0"/>
              <a:t>Lắng nghe lời chúng con lạy Thánh (… ) Tông Đồ ngày đêm xin nâng đỡ phù trì dìu dắt bước đoàn con đi.</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4955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811368"/>
            <a:ext cx="11202083" cy="5632311"/>
          </a:xfrm>
          <a:prstGeom prst="rect">
            <a:avLst/>
          </a:prstGeom>
        </p:spPr>
        <p:txBody>
          <a:bodyPr wrap="square">
            <a:spAutoFit/>
          </a:bodyPr>
          <a:lstStyle/>
          <a:p>
            <a:pPr algn="just"/>
            <a:r>
              <a:rPr lang="en-US" sz="4800" b="1" dirty="0" smtClean="0">
                <a:solidFill>
                  <a:srgbClr val="FF0000"/>
                </a:solidFill>
                <a:latin typeface="Arial" panose="020B0604020202020204" pitchFamily="34" charset="0"/>
                <a:cs typeface="Arial" panose="020B0604020202020204" pitchFamily="34" charset="0"/>
              </a:rPr>
              <a:t>ĐK</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6000" b="1" dirty="0"/>
              <a:t>Vừa khi Chúa kêu mời, Người đã sẵn lòng bước đi, dù gian nguy nào xá chi. Đi theo Chúa dứt bỏ lợi danh, đi theo Chúa cứu đời lầm than.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7988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515154"/>
            <a:ext cx="11292235" cy="5632311"/>
          </a:xfrm>
          <a:prstGeom prst="rect">
            <a:avLst/>
          </a:prstGeom>
        </p:spPr>
        <p:txBody>
          <a:bodyPr wrap="square">
            <a:spAutoFit/>
          </a:bodyPr>
          <a:lstStyle/>
          <a:p>
            <a:pPr algn="just"/>
            <a:r>
              <a:rPr lang="en-US" sz="5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a:t>
            </a:r>
            <a:r>
              <a:rPr lang="vi-VN" sz="5000" b="1" i="0" dirty="0" smtClean="0">
                <a:solidFill>
                  <a:srgbClr val="FF0000"/>
                </a:solidFill>
                <a:effectLst/>
                <a:latin typeface="Arial" panose="020B0604020202020204" pitchFamily="34" charset="0"/>
                <a:cs typeface="Arial" panose="020B0604020202020204" pitchFamily="34" charset="0"/>
              </a:rPr>
              <a:t> </a:t>
            </a:r>
            <a:r>
              <a:rPr lang="en-US" sz="7200" b="1" dirty="0" err="1"/>
              <a:t>Ôi</a:t>
            </a:r>
            <a:r>
              <a:rPr lang="en-US" sz="7200" b="1" dirty="0"/>
              <a:t> </a:t>
            </a:r>
            <a:r>
              <a:rPr lang="en-US" sz="7200" b="1" dirty="0" err="1"/>
              <a:t>Vị</a:t>
            </a:r>
            <a:r>
              <a:rPr lang="en-US" sz="7200" b="1" dirty="0"/>
              <a:t> </a:t>
            </a:r>
            <a:r>
              <a:rPr lang="en-US" sz="7200" b="1" dirty="0" err="1"/>
              <a:t>Thánh</a:t>
            </a:r>
            <a:r>
              <a:rPr lang="en-US" sz="7200" b="1" dirty="0"/>
              <a:t> </a:t>
            </a:r>
            <a:r>
              <a:rPr lang="en-US" sz="7200" b="1" dirty="0" err="1"/>
              <a:t>Tông</a:t>
            </a:r>
            <a:r>
              <a:rPr lang="en-US" sz="7200" b="1" dirty="0"/>
              <a:t> </a:t>
            </a:r>
            <a:r>
              <a:rPr lang="en-US" sz="7200" b="1" dirty="0" err="1"/>
              <a:t>đồ</a:t>
            </a:r>
            <a:r>
              <a:rPr lang="en-US" sz="7200" b="1" dirty="0"/>
              <a:t> </a:t>
            </a:r>
            <a:r>
              <a:rPr lang="en-US" sz="7200" b="1" dirty="0" err="1"/>
              <a:t>là</a:t>
            </a:r>
            <a:r>
              <a:rPr lang="en-US" sz="7200" b="1" dirty="0"/>
              <a:t> </a:t>
            </a:r>
            <a:r>
              <a:rPr lang="en-US" sz="7200" b="1" dirty="0" err="1"/>
              <a:t>phiến</a:t>
            </a:r>
            <a:r>
              <a:rPr lang="en-US" sz="7200" b="1" dirty="0"/>
              <a:t> </a:t>
            </a:r>
            <a:r>
              <a:rPr lang="en-US" sz="7200" b="1" dirty="0" err="1"/>
              <a:t>đá</a:t>
            </a:r>
            <a:r>
              <a:rPr lang="en-US" sz="7200" b="1" dirty="0"/>
              <a:t> </a:t>
            </a:r>
            <a:r>
              <a:rPr lang="en-US" sz="7200" b="1" dirty="0" err="1" smtClean="0"/>
              <a:t>nền</a:t>
            </a:r>
            <a:r>
              <a:rPr lang="en-US" sz="7200" b="1" dirty="0" smtClean="0"/>
              <a:t> </a:t>
            </a:r>
            <a:r>
              <a:rPr lang="en-US" sz="7200" b="1" dirty="0" err="1"/>
              <a:t>Hội</a:t>
            </a:r>
            <a:r>
              <a:rPr lang="en-US" sz="7200" b="1" dirty="0"/>
              <a:t> </a:t>
            </a:r>
            <a:r>
              <a:rPr lang="en-US" sz="7200" b="1" dirty="0" err="1"/>
              <a:t>Thánh</a:t>
            </a:r>
            <a:r>
              <a:rPr lang="en-US" sz="7200" b="1" dirty="0"/>
              <a:t> </a:t>
            </a:r>
            <a:r>
              <a:rPr lang="en-US" sz="7200" b="1" dirty="0" err="1"/>
              <a:t>là</a:t>
            </a:r>
            <a:r>
              <a:rPr lang="en-US" sz="7200" b="1" dirty="0"/>
              <a:t> </a:t>
            </a:r>
            <a:r>
              <a:rPr lang="en-US" sz="7200" b="1" dirty="0" err="1"/>
              <a:t>thẩm</a:t>
            </a:r>
            <a:r>
              <a:rPr lang="en-US" sz="7200" b="1" dirty="0"/>
              <a:t> </a:t>
            </a:r>
            <a:r>
              <a:rPr lang="en-US" sz="7200" b="1" dirty="0" err="1"/>
              <a:t>phán</a:t>
            </a:r>
            <a:r>
              <a:rPr lang="en-US" sz="7200" b="1" dirty="0"/>
              <a:t> </a:t>
            </a:r>
            <a:r>
              <a:rPr lang="en-US" sz="7200" b="1" dirty="0" err="1"/>
              <a:t>xét</a:t>
            </a:r>
            <a:r>
              <a:rPr lang="en-US" sz="7200" b="1" dirty="0"/>
              <a:t> </a:t>
            </a:r>
            <a:r>
              <a:rPr lang="en-US" sz="7200" b="1" dirty="0" err="1"/>
              <a:t>xử</a:t>
            </a:r>
            <a:r>
              <a:rPr lang="en-US" sz="7200" b="1" dirty="0"/>
              <a:t> </a:t>
            </a:r>
            <a:r>
              <a:rPr lang="en-US" sz="7200" b="1" dirty="0" err="1"/>
              <a:t>ngàn</a:t>
            </a:r>
            <a:r>
              <a:rPr lang="en-US" sz="7200" b="1" dirty="0"/>
              <a:t> </a:t>
            </a:r>
            <a:r>
              <a:rPr lang="en-US" sz="7200" b="1" dirty="0" err="1"/>
              <a:t>dân</a:t>
            </a:r>
            <a:r>
              <a:rPr lang="en-US" sz="7200" b="1" dirty="0"/>
              <a:t>, </a:t>
            </a:r>
            <a:r>
              <a:rPr lang="en-US" sz="7200" b="1" dirty="0" err="1"/>
              <a:t>chứng</a:t>
            </a:r>
            <a:r>
              <a:rPr lang="en-US" sz="7200" b="1" dirty="0"/>
              <a:t> </a:t>
            </a:r>
            <a:r>
              <a:rPr lang="en-US" sz="7200" b="1" dirty="0" err="1"/>
              <a:t>nhân</a:t>
            </a:r>
            <a:r>
              <a:rPr lang="en-US" sz="7200" b="1" dirty="0"/>
              <a:t> </a:t>
            </a:r>
            <a:r>
              <a:rPr lang="en-US" sz="7200" b="1" dirty="0" err="1"/>
              <a:t>Chúa</a:t>
            </a:r>
            <a:r>
              <a:rPr lang="en-US" sz="7200" b="1" dirty="0"/>
              <a:t> </a:t>
            </a:r>
            <a:r>
              <a:rPr lang="en-US" sz="7200" b="1" dirty="0" err="1"/>
              <a:t>Kitô</a:t>
            </a:r>
            <a:r>
              <a:rPr lang="en-US" sz="7200" b="1" dirty="0"/>
              <a:t> </a:t>
            </a:r>
            <a:r>
              <a:rPr lang="en-US" sz="7200" b="1" dirty="0" err="1"/>
              <a:t>Phục</a:t>
            </a:r>
            <a:r>
              <a:rPr lang="en-US" sz="7200" b="1" dirty="0"/>
              <a:t> </a:t>
            </a:r>
            <a:r>
              <a:rPr lang="en-US" sz="7200" b="1" dirty="0" err="1"/>
              <a:t>sinh</a:t>
            </a:r>
            <a:r>
              <a:rPr lang="en-US" sz="7200" b="1" dirty="0"/>
              <a:t>.</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6855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811368"/>
            <a:ext cx="11202083" cy="6186309"/>
          </a:xfrm>
          <a:prstGeom prst="rect">
            <a:avLst/>
          </a:prstGeom>
        </p:spPr>
        <p:txBody>
          <a:bodyPr wrap="square">
            <a:spAutoFit/>
          </a:bodyPr>
          <a:lstStyle/>
          <a:p>
            <a:pPr algn="just"/>
            <a:r>
              <a:rPr lang="en-US" sz="4800" b="1" dirty="0" smtClean="0">
                <a:solidFill>
                  <a:srgbClr val="FF0000"/>
                </a:solidFill>
                <a:latin typeface="Arial" panose="020B0604020202020204" pitchFamily="34" charset="0"/>
                <a:cs typeface="Arial" panose="020B0604020202020204" pitchFamily="34" charset="0"/>
              </a:rPr>
              <a:t>2</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6600" b="1" dirty="0"/>
              <a:t>Lời các Ngài dạy truyền như tiếng gọi diệu huyền còn luôn vang khắp địa cầu, nhuần thắm mãi trong lòng muôn dân.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56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811368"/>
            <a:ext cx="11202083" cy="6186309"/>
          </a:xfrm>
          <a:prstGeom prst="rect">
            <a:avLst/>
          </a:prstGeom>
        </p:spPr>
        <p:txBody>
          <a:bodyPr wrap="square">
            <a:spAutoFit/>
          </a:bodyPr>
          <a:lstStyle/>
          <a:p>
            <a:pPr algn="just"/>
            <a:r>
              <a:rPr lang="en-US" sz="4800" b="1" dirty="0" smtClean="0">
                <a:solidFill>
                  <a:srgbClr val="FF0000"/>
                </a:solidFill>
                <a:latin typeface="Arial" panose="020B0604020202020204" pitchFamily="34" charset="0"/>
                <a:cs typeface="Arial" panose="020B0604020202020204" pitchFamily="34" charset="0"/>
              </a:rPr>
              <a:t>2</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6600" b="1" dirty="0"/>
              <a:t>Chúng con rầy hát ca mừng Thánh ( … ) Tông Đồ, thành tâm xin tuân giữ lời Người và dõi lối đường Người đi xưa.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03430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134</TotalTime>
  <Words>126</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Garamond</vt:lpstr>
      <vt:lpstr>Verdana</vt:lpstr>
      <vt:lpstr>Savon</vt:lpstr>
      <vt:lpstr>THÁNH TÔNG ĐỒ</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Windows User</cp:lastModifiedBy>
  <cp:revision>43</cp:revision>
  <dcterms:created xsi:type="dcterms:W3CDTF">2024-12-05T09:15:52Z</dcterms:created>
  <dcterms:modified xsi:type="dcterms:W3CDTF">2025-05-21T01:40:15Z</dcterms:modified>
</cp:coreProperties>
</file>