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a1fdcc647_0_19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a1fdcc647_0_1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aaeda0a2eecf788_6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aaeda0a2eecf788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a1fdcc6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1a1fdcc6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2024042" y="1033542"/>
            <a:ext cx="2830066" cy="7954500"/>
            <a:chOff x="2024042" y="1033542"/>
            <a:chExt cx="2830066" cy="7954500"/>
          </a:xfrm>
        </p:grpSpPr>
        <p:sp>
          <p:nvSpPr>
            <p:cNvPr id="55" name="Google Shape;55;p13"/>
            <p:cNvSpPr/>
            <p:nvPr/>
          </p:nvSpPr>
          <p:spPr>
            <a:xfrm rot="-5400000">
              <a:off x="927108" y="5061042"/>
              <a:ext cx="6862800" cy="991200"/>
            </a:xfrm>
            <a:prstGeom prst="cube">
              <a:avLst>
                <a:gd fmla="val 18275" name="adj"/>
              </a:avLst>
            </a:prstGeom>
            <a:solidFill>
              <a:schemeClr val="lt2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6" name="Google Shape;56;p13"/>
            <p:cNvGrpSpPr/>
            <p:nvPr/>
          </p:nvGrpSpPr>
          <p:grpSpPr>
            <a:xfrm rot="-5400000">
              <a:off x="1693098" y="5502524"/>
              <a:ext cx="5500370" cy="299886"/>
              <a:chOff x="1347428" y="7088750"/>
              <a:chExt cx="5500370" cy="299886"/>
            </a:xfrm>
          </p:grpSpPr>
          <p:grpSp>
            <p:nvGrpSpPr>
              <p:cNvPr id="57" name="Google Shape;57;p13"/>
              <p:cNvGrpSpPr/>
              <p:nvPr/>
            </p:nvGrpSpPr>
            <p:grpSpPr>
              <a:xfrm>
                <a:off x="1347428" y="7088750"/>
                <a:ext cx="302470" cy="299886"/>
                <a:chOff x="1727109" y="5275300"/>
                <a:chExt cx="302470" cy="299886"/>
              </a:xfrm>
            </p:grpSpPr>
            <p:sp>
              <p:nvSpPr>
                <p:cNvPr id="58" name="Google Shape;58;p13"/>
                <p:cNvSpPr/>
                <p:nvPr/>
              </p:nvSpPr>
              <p:spPr>
                <a:xfrm>
                  <a:off x="1731525" y="5276725"/>
                  <a:ext cx="295200" cy="2952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9" name="Google Shape;59;p13"/>
                <p:cNvSpPr/>
                <p:nvPr/>
              </p:nvSpPr>
              <p:spPr>
                <a:xfrm>
                  <a:off x="1899375" y="5275300"/>
                  <a:ext cx="125200" cy="125200"/>
                </a:xfrm>
                <a:custGeom>
                  <a:rect b="b" l="l" r="r" t="t"/>
                  <a:pathLst>
                    <a:path extrusionOk="0" h="5008" w="5008">
                      <a:moveTo>
                        <a:pt x="0" y="0"/>
                      </a:moveTo>
                      <a:cubicBezTo>
                        <a:pt x="114" y="334"/>
                        <a:pt x="334" y="1371"/>
                        <a:pt x="685" y="2003"/>
                      </a:cubicBezTo>
                      <a:cubicBezTo>
                        <a:pt x="1036" y="2636"/>
                        <a:pt x="1625" y="3356"/>
                        <a:pt x="2108" y="3795"/>
                      </a:cubicBezTo>
                      <a:cubicBezTo>
                        <a:pt x="2591" y="4234"/>
                        <a:pt x="3102" y="4437"/>
                        <a:pt x="3585" y="4639"/>
                      </a:cubicBezTo>
                      <a:cubicBezTo>
                        <a:pt x="4068" y="4841"/>
                        <a:pt x="4771" y="4947"/>
                        <a:pt x="5008" y="5008"/>
                      </a:cubicBezTo>
                    </a:path>
                  </a:pathLst>
                </a:cu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60" name="Google Shape;60;p13"/>
                <p:cNvCxnSpPr/>
                <p:nvPr/>
              </p:nvCxnSpPr>
              <p:spPr>
                <a:xfrm flipH="1" rot="10800000">
                  <a:off x="1731716" y="5325284"/>
                  <a:ext cx="69300" cy="69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1" name="Google Shape;61;p13"/>
                <p:cNvCxnSpPr/>
                <p:nvPr/>
              </p:nvCxnSpPr>
              <p:spPr>
                <a:xfrm flipH="1" rot="10800000">
                  <a:off x="1727109" y="5364104"/>
                  <a:ext cx="72000" cy="720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2" name="Google Shape;62;p13"/>
                <p:cNvCxnSpPr/>
                <p:nvPr/>
              </p:nvCxnSpPr>
              <p:spPr>
                <a:xfrm flipH="1" rot="10800000">
                  <a:off x="1732900" y="5393425"/>
                  <a:ext cx="73800" cy="73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3" name="Google Shape;63;p13"/>
                <p:cNvCxnSpPr/>
                <p:nvPr/>
              </p:nvCxnSpPr>
              <p:spPr>
                <a:xfrm flipH="1" rot="10800000">
                  <a:off x="1748206" y="5420431"/>
                  <a:ext cx="68400" cy="68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4" name="Google Shape;64;p13"/>
                <p:cNvCxnSpPr/>
                <p:nvPr/>
              </p:nvCxnSpPr>
              <p:spPr>
                <a:xfrm flipH="1" rot="10800000">
                  <a:off x="1766662" y="5443087"/>
                  <a:ext cx="64200" cy="64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5" name="Google Shape;65;p13"/>
                <p:cNvCxnSpPr/>
                <p:nvPr/>
              </p:nvCxnSpPr>
              <p:spPr>
                <a:xfrm flipH="1" rot="10800000">
                  <a:off x="1803574" y="5478799"/>
                  <a:ext cx="65400" cy="65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6" name="Google Shape;66;p13"/>
                <p:cNvCxnSpPr/>
                <p:nvPr/>
              </p:nvCxnSpPr>
              <p:spPr>
                <a:xfrm flipH="1" rot="10800000">
                  <a:off x="1849712" y="5501386"/>
                  <a:ext cx="70500" cy="70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7" name="Google Shape;67;p13"/>
                <p:cNvCxnSpPr/>
                <p:nvPr/>
              </p:nvCxnSpPr>
              <p:spPr>
                <a:xfrm flipH="1" rot="10800000">
                  <a:off x="1785118" y="5463043"/>
                  <a:ext cx="62700" cy="627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8" name="Google Shape;68;p13"/>
                <p:cNvCxnSpPr/>
                <p:nvPr/>
              </p:nvCxnSpPr>
              <p:spPr>
                <a:xfrm flipH="1" rot="10800000">
                  <a:off x="1822030" y="5492455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9" name="Google Shape;69;p13"/>
                <p:cNvCxnSpPr/>
                <p:nvPr/>
              </p:nvCxnSpPr>
              <p:spPr>
                <a:xfrm flipH="1" rot="10800000">
                  <a:off x="1883324" y="5504986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0" name="Google Shape;70;p13"/>
                <p:cNvCxnSpPr/>
                <p:nvPr/>
              </p:nvCxnSpPr>
              <p:spPr>
                <a:xfrm rot="-2700000">
                  <a:off x="1922749" y="5510753"/>
                  <a:ext cx="125158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71" name="Google Shape;71;p13"/>
              <p:cNvGrpSpPr/>
              <p:nvPr/>
            </p:nvGrpSpPr>
            <p:grpSpPr>
              <a:xfrm>
                <a:off x="6545328" y="7088750"/>
                <a:ext cx="302470" cy="299886"/>
                <a:chOff x="1727109" y="5275300"/>
                <a:chExt cx="302470" cy="299886"/>
              </a:xfrm>
            </p:grpSpPr>
            <p:sp>
              <p:nvSpPr>
                <p:cNvPr id="72" name="Google Shape;72;p13"/>
                <p:cNvSpPr/>
                <p:nvPr/>
              </p:nvSpPr>
              <p:spPr>
                <a:xfrm>
                  <a:off x="1731525" y="5276725"/>
                  <a:ext cx="295200" cy="2952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3" name="Google Shape;73;p13"/>
                <p:cNvSpPr/>
                <p:nvPr/>
              </p:nvSpPr>
              <p:spPr>
                <a:xfrm>
                  <a:off x="1899375" y="5275300"/>
                  <a:ext cx="125200" cy="125200"/>
                </a:xfrm>
                <a:custGeom>
                  <a:rect b="b" l="l" r="r" t="t"/>
                  <a:pathLst>
                    <a:path extrusionOk="0" h="5008" w="5008">
                      <a:moveTo>
                        <a:pt x="0" y="0"/>
                      </a:moveTo>
                      <a:cubicBezTo>
                        <a:pt x="114" y="334"/>
                        <a:pt x="334" y="1371"/>
                        <a:pt x="685" y="2003"/>
                      </a:cubicBezTo>
                      <a:cubicBezTo>
                        <a:pt x="1036" y="2636"/>
                        <a:pt x="1625" y="3356"/>
                        <a:pt x="2108" y="3795"/>
                      </a:cubicBezTo>
                      <a:cubicBezTo>
                        <a:pt x="2591" y="4234"/>
                        <a:pt x="3102" y="4437"/>
                        <a:pt x="3585" y="4639"/>
                      </a:cubicBezTo>
                      <a:cubicBezTo>
                        <a:pt x="4068" y="4841"/>
                        <a:pt x="4771" y="4947"/>
                        <a:pt x="5008" y="5008"/>
                      </a:cubicBezTo>
                    </a:path>
                  </a:pathLst>
                </a:cu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74" name="Google Shape;74;p13"/>
                <p:cNvCxnSpPr/>
                <p:nvPr/>
              </p:nvCxnSpPr>
              <p:spPr>
                <a:xfrm flipH="1" rot="10800000">
                  <a:off x="1731716" y="5325284"/>
                  <a:ext cx="69300" cy="69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5" name="Google Shape;75;p13"/>
                <p:cNvCxnSpPr/>
                <p:nvPr/>
              </p:nvCxnSpPr>
              <p:spPr>
                <a:xfrm flipH="1" rot="10800000">
                  <a:off x="1727109" y="5364104"/>
                  <a:ext cx="72000" cy="720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6" name="Google Shape;76;p13"/>
                <p:cNvCxnSpPr/>
                <p:nvPr/>
              </p:nvCxnSpPr>
              <p:spPr>
                <a:xfrm flipH="1" rot="10800000">
                  <a:off x="1732900" y="5393425"/>
                  <a:ext cx="73800" cy="73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7" name="Google Shape;77;p13"/>
                <p:cNvCxnSpPr/>
                <p:nvPr/>
              </p:nvCxnSpPr>
              <p:spPr>
                <a:xfrm flipH="1" rot="10800000">
                  <a:off x="1748206" y="5420431"/>
                  <a:ext cx="68400" cy="68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8" name="Google Shape;78;p13"/>
                <p:cNvCxnSpPr/>
                <p:nvPr/>
              </p:nvCxnSpPr>
              <p:spPr>
                <a:xfrm flipH="1" rot="10800000">
                  <a:off x="1766662" y="5443087"/>
                  <a:ext cx="64200" cy="64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9" name="Google Shape;79;p13"/>
                <p:cNvCxnSpPr/>
                <p:nvPr/>
              </p:nvCxnSpPr>
              <p:spPr>
                <a:xfrm flipH="1" rot="10800000">
                  <a:off x="1803574" y="5478799"/>
                  <a:ext cx="65400" cy="65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0" name="Google Shape;80;p13"/>
                <p:cNvCxnSpPr/>
                <p:nvPr/>
              </p:nvCxnSpPr>
              <p:spPr>
                <a:xfrm flipH="1" rot="10800000">
                  <a:off x="1849712" y="5501386"/>
                  <a:ext cx="70500" cy="70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1" name="Google Shape;81;p13"/>
                <p:cNvCxnSpPr/>
                <p:nvPr/>
              </p:nvCxnSpPr>
              <p:spPr>
                <a:xfrm flipH="1" rot="10800000">
                  <a:off x="1785118" y="5463043"/>
                  <a:ext cx="62700" cy="627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2" name="Google Shape;82;p13"/>
                <p:cNvCxnSpPr/>
                <p:nvPr/>
              </p:nvCxnSpPr>
              <p:spPr>
                <a:xfrm flipH="1" rot="10800000">
                  <a:off x="1822030" y="5492455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3" name="Google Shape;83;p13"/>
                <p:cNvCxnSpPr/>
                <p:nvPr/>
              </p:nvCxnSpPr>
              <p:spPr>
                <a:xfrm flipH="1" rot="10800000">
                  <a:off x="1883324" y="5504986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4" name="Google Shape;84;p13"/>
                <p:cNvCxnSpPr/>
                <p:nvPr/>
              </p:nvCxnSpPr>
              <p:spPr>
                <a:xfrm rot="-2700000">
                  <a:off x="1922749" y="5510753"/>
                  <a:ext cx="125158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sp>
          <p:nvSpPr>
            <p:cNvPr id="85" name="Google Shape;85;p13"/>
            <p:cNvSpPr/>
            <p:nvPr/>
          </p:nvSpPr>
          <p:spPr>
            <a:xfrm rot="-5400000">
              <a:off x="-214942" y="3969342"/>
              <a:ext cx="6862800" cy="991200"/>
            </a:xfrm>
            <a:prstGeom prst="cube">
              <a:avLst>
                <a:gd fmla="val 18275" name="adj"/>
              </a:avLst>
            </a:prstGeom>
            <a:solidFill>
              <a:schemeClr val="lt2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6" name="Google Shape;86;p13"/>
            <p:cNvGrpSpPr/>
            <p:nvPr/>
          </p:nvGrpSpPr>
          <p:grpSpPr>
            <a:xfrm rot="-5400000">
              <a:off x="551048" y="4410824"/>
              <a:ext cx="5500370" cy="299886"/>
              <a:chOff x="1347428" y="7088750"/>
              <a:chExt cx="5500370" cy="299886"/>
            </a:xfrm>
          </p:grpSpPr>
          <p:grpSp>
            <p:nvGrpSpPr>
              <p:cNvPr id="87" name="Google Shape;87;p13"/>
              <p:cNvGrpSpPr/>
              <p:nvPr/>
            </p:nvGrpSpPr>
            <p:grpSpPr>
              <a:xfrm>
                <a:off x="1347428" y="7088750"/>
                <a:ext cx="302470" cy="299886"/>
                <a:chOff x="1727109" y="5275300"/>
                <a:chExt cx="302470" cy="299886"/>
              </a:xfrm>
            </p:grpSpPr>
            <p:sp>
              <p:nvSpPr>
                <p:cNvPr id="88" name="Google Shape;88;p13"/>
                <p:cNvSpPr/>
                <p:nvPr/>
              </p:nvSpPr>
              <p:spPr>
                <a:xfrm>
                  <a:off x="1731525" y="5276725"/>
                  <a:ext cx="295200" cy="2952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9" name="Google Shape;89;p13"/>
                <p:cNvSpPr/>
                <p:nvPr/>
              </p:nvSpPr>
              <p:spPr>
                <a:xfrm>
                  <a:off x="1899375" y="5275300"/>
                  <a:ext cx="125200" cy="125200"/>
                </a:xfrm>
                <a:custGeom>
                  <a:rect b="b" l="l" r="r" t="t"/>
                  <a:pathLst>
                    <a:path extrusionOk="0" h="5008" w="5008">
                      <a:moveTo>
                        <a:pt x="0" y="0"/>
                      </a:moveTo>
                      <a:cubicBezTo>
                        <a:pt x="114" y="334"/>
                        <a:pt x="334" y="1371"/>
                        <a:pt x="685" y="2003"/>
                      </a:cubicBezTo>
                      <a:cubicBezTo>
                        <a:pt x="1036" y="2636"/>
                        <a:pt x="1625" y="3356"/>
                        <a:pt x="2108" y="3795"/>
                      </a:cubicBezTo>
                      <a:cubicBezTo>
                        <a:pt x="2591" y="4234"/>
                        <a:pt x="3102" y="4437"/>
                        <a:pt x="3585" y="4639"/>
                      </a:cubicBezTo>
                      <a:cubicBezTo>
                        <a:pt x="4068" y="4841"/>
                        <a:pt x="4771" y="4947"/>
                        <a:pt x="5008" y="5008"/>
                      </a:cubicBezTo>
                    </a:path>
                  </a:pathLst>
                </a:cu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90" name="Google Shape;90;p13"/>
                <p:cNvCxnSpPr/>
                <p:nvPr/>
              </p:nvCxnSpPr>
              <p:spPr>
                <a:xfrm flipH="1" rot="10800000">
                  <a:off x="1731716" y="5325284"/>
                  <a:ext cx="69300" cy="69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1" name="Google Shape;91;p13"/>
                <p:cNvCxnSpPr/>
                <p:nvPr/>
              </p:nvCxnSpPr>
              <p:spPr>
                <a:xfrm flipH="1" rot="10800000">
                  <a:off x="1727109" y="5364104"/>
                  <a:ext cx="72000" cy="720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2" name="Google Shape;92;p13"/>
                <p:cNvCxnSpPr/>
                <p:nvPr/>
              </p:nvCxnSpPr>
              <p:spPr>
                <a:xfrm flipH="1" rot="10800000">
                  <a:off x="1732900" y="5393425"/>
                  <a:ext cx="73800" cy="73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3" name="Google Shape;93;p13"/>
                <p:cNvCxnSpPr/>
                <p:nvPr/>
              </p:nvCxnSpPr>
              <p:spPr>
                <a:xfrm flipH="1" rot="10800000">
                  <a:off x="1748206" y="5420431"/>
                  <a:ext cx="68400" cy="68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4" name="Google Shape;94;p13"/>
                <p:cNvCxnSpPr/>
                <p:nvPr/>
              </p:nvCxnSpPr>
              <p:spPr>
                <a:xfrm flipH="1" rot="10800000">
                  <a:off x="1766662" y="5443087"/>
                  <a:ext cx="64200" cy="64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5" name="Google Shape;95;p13"/>
                <p:cNvCxnSpPr/>
                <p:nvPr/>
              </p:nvCxnSpPr>
              <p:spPr>
                <a:xfrm flipH="1" rot="10800000">
                  <a:off x="1803574" y="5478799"/>
                  <a:ext cx="65400" cy="65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6" name="Google Shape;96;p13"/>
                <p:cNvCxnSpPr/>
                <p:nvPr/>
              </p:nvCxnSpPr>
              <p:spPr>
                <a:xfrm flipH="1" rot="10800000">
                  <a:off x="1849712" y="5501386"/>
                  <a:ext cx="70500" cy="70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7" name="Google Shape;97;p13"/>
                <p:cNvCxnSpPr/>
                <p:nvPr/>
              </p:nvCxnSpPr>
              <p:spPr>
                <a:xfrm flipH="1" rot="10800000">
                  <a:off x="1785118" y="5463043"/>
                  <a:ext cx="62700" cy="627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8" name="Google Shape;98;p13"/>
                <p:cNvCxnSpPr/>
                <p:nvPr/>
              </p:nvCxnSpPr>
              <p:spPr>
                <a:xfrm flipH="1" rot="10800000">
                  <a:off x="1822030" y="5492455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9" name="Google Shape;99;p13"/>
                <p:cNvCxnSpPr/>
                <p:nvPr/>
              </p:nvCxnSpPr>
              <p:spPr>
                <a:xfrm flipH="1" rot="10800000">
                  <a:off x="1883324" y="5504986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0" name="Google Shape;100;p13"/>
                <p:cNvCxnSpPr/>
                <p:nvPr/>
              </p:nvCxnSpPr>
              <p:spPr>
                <a:xfrm rot="-2700000">
                  <a:off x="1922749" y="5510753"/>
                  <a:ext cx="125158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101" name="Google Shape;101;p13"/>
              <p:cNvGrpSpPr/>
              <p:nvPr/>
            </p:nvGrpSpPr>
            <p:grpSpPr>
              <a:xfrm>
                <a:off x="6545328" y="7088750"/>
                <a:ext cx="302470" cy="299886"/>
                <a:chOff x="1727109" y="5275300"/>
                <a:chExt cx="302470" cy="299886"/>
              </a:xfrm>
            </p:grpSpPr>
            <p:sp>
              <p:nvSpPr>
                <p:cNvPr id="102" name="Google Shape;102;p13"/>
                <p:cNvSpPr/>
                <p:nvPr/>
              </p:nvSpPr>
              <p:spPr>
                <a:xfrm>
                  <a:off x="1731525" y="5276725"/>
                  <a:ext cx="295200" cy="2952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3" name="Google Shape;103;p13"/>
                <p:cNvSpPr/>
                <p:nvPr/>
              </p:nvSpPr>
              <p:spPr>
                <a:xfrm>
                  <a:off x="1899375" y="5275300"/>
                  <a:ext cx="125200" cy="125200"/>
                </a:xfrm>
                <a:custGeom>
                  <a:rect b="b" l="l" r="r" t="t"/>
                  <a:pathLst>
                    <a:path extrusionOk="0" h="5008" w="5008">
                      <a:moveTo>
                        <a:pt x="0" y="0"/>
                      </a:moveTo>
                      <a:cubicBezTo>
                        <a:pt x="114" y="334"/>
                        <a:pt x="334" y="1371"/>
                        <a:pt x="685" y="2003"/>
                      </a:cubicBezTo>
                      <a:cubicBezTo>
                        <a:pt x="1036" y="2636"/>
                        <a:pt x="1625" y="3356"/>
                        <a:pt x="2108" y="3795"/>
                      </a:cubicBezTo>
                      <a:cubicBezTo>
                        <a:pt x="2591" y="4234"/>
                        <a:pt x="3102" y="4437"/>
                        <a:pt x="3585" y="4639"/>
                      </a:cubicBezTo>
                      <a:cubicBezTo>
                        <a:pt x="4068" y="4841"/>
                        <a:pt x="4771" y="4947"/>
                        <a:pt x="5008" y="5008"/>
                      </a:cubicBezTo>
                    </a:path>
                  </a:pathLst>
                </a:cu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104" name="Google Shape;104;p13"/>
                <p:cNvCxnSpPr/>
                <p:nvPr/>
              </p:nvCxnSpPr>
              <p:spPr>
                <a:xfrm flipH="1" rot="10800000">
                  <a:off x="1731716" y="5325284"/>
                  <a:ext cx="69300" cy="69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5" name="Google Shape;105;p13"/>
                <p:cNvCxnSpPr/>
                <p:nvPr/>
              </p:nvCxnSpPr>
              <p:spPr>
                <a:xfrm flipH="1" rot="10800000">
                  <a:off x="1727109" y="5364104"/>
                  <a:ext cx="72000" cy="720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6" name="Google Shape;106;p13"/>
                <p:cNvCxnSpPr/>
                <p:nvPr/>
              </p:nvCxnSpPr>
              <p:spPr>
                <a:xfrm flipH="1" rot="10800000">
                  <a:off x="1732900" y="5393425"/>
                  <a:ext cx="73800" cy="73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7" name="Google Shape;107;p13"/>
                <p:cNvCxnSpPr/>
                <p:nvPr/>
              </p:nvCxnSpPr>
              <p:spPr>
                <a:xfrm flipH="1" rot="10800000">
                  <a:off x="1748206" y="5420431"/>
                  <a:ext cx="68400" cy="68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8" name="Google Shape;108;p13"/>
                <p:cNvCxnSpPr/>
                <p:nvPr/>
              </p:nvCxnSpPr>
              <p:spPr>
                <a:xfrm flipH="1" rot="10800000">
                  <a:off x="1766662" y="5443087"/>
                  <a:ext cx="64200" cy="64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9" name="Google Shape;109;p13"/>
                <p:cNvCxnSpPr/>
                <p:nvPr/>
              </p:nvCxnSpPr>
              <p:spPr>
                <a:xfrm flipH="1" rot="10800000">
                  <a:off x="1803574" y="5478799"/>
                  <a:ext cx="65400" cy="65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0" name="Google Shape;110;p13"/>
                <p:cNvCxnSpPr/>
                <p:nvPr/>
              </p:nvCxnSpPr>
              <p:spPr>
                <a:xfrm flipH="1" rot="10800000">
                  <a:off x="1849712" y="5501386"/>
                  <a:ext cx="70500" cy="70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1" name="Google Shape;111;p13"/>
                <p:cNvCxnSpPr/>
                <p:nvPr/>
              </p:nvCxnSpPr>
              <p:spPr>
                <a:xfrm flipH="1" rot="10800000">
                  <a:off x="1785118" y="5463043"/>
                  <a:ext cx="62700" cy="627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2" name="Google Shape;112;p13"/>
                <p:cNvCxnSpPr/>
                <p:nvPr/>
              </p:nvCxnSpPr>
              <p:spPr>
                <a:xfrm flipH="1" rot="10800000">
                  <a:off x="1822030" y="5492455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3" name="Google Shape;113;p13"/>
                <p:cNvCxnSpPr/>
                <p:nvPr/>
              </p:nvCxnSpPr>
              <p:spPr>
                <a:xfrm flipH="1" rot="10800000">
                  <a:off x="1883324" y="5504986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4" name="Google Shape;114;p13"/>
                <p:cNvCxnSpPr/>
                <p:nvPr/>
              </p:nvCxnSpPr>
              <p:spPr>
                <a:xfrm rot="-2700000">
                  <a:off x="1922749" y="5510753"/>
                  <a:ext cx="125158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115" name="Google Shape;115;p13"/>
            <p:cNvGrpSpPr/>
            <p:nvPr/>
          </p:nvGrpSpPr>
          <p:grpSpPr>
            <a:xfrm rot="-5400000">
              <a:off x="-991984" y="4078578"/>
              <a:ext cx="7932300" cy="1886629"/>
              <a:chOff x="909625" y="4821768"/>
              <a:chExt cx="7932300" cy="1886629"/>
            </a:xfrm>
          </p:grpSpPr>
          <p:cxnSp>
            <p:nvCxnSpPr>
              <p:cNvPr id="116" name="Google Shape;116;p13"/>
              <p:cNvCxnSpPr>
                <a:stCxn id="117" idx="2"/>
              </p:cNvCxnSpPr>
              <p:nvPr/>
            </p:nvCxnSpPr>
            <p:spPr>
              <a:xfrm rot="5400000">
                <a:off x="601525" y="6400297"/>
                <a:ext cx="6162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118" name="Google Shape;118;p13"/>
              <p:cNvCxnSpPr/>
              <p:nvPr/>
            </p:nvCxnSpPr>
            <p:spPr>
              <a:xfrm>
                <a:off x="2167950" y="4821768"/>
                <a:ext cx="0" cy="6162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119" name="Google Shape;119;p13"/>
              <p:cNvCxnSpPr/>
              <p:nvPr/>
            </p:nvCxnSpPr>
            <p:spPr>
              <a:xfrm>
                <a:off x="8841925" y="4821768"/>
                <a:ext cx="0" cy="6162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120" name="Google Shape;120;p13"/>
              <p:cNvCxnSpPr/>
              <p:nvPr/>
            </p:nvCxnSpPr>
            <p:spPr>
              <a:xfrm>
                <a:off x="7583600" y="6092197"/>
                <a:ext cx="0" cy="6162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triangle"/>
              </a:ln>
            </p:spPr>
          </p:cxnSp>
        </p:grpSp>
        <p:sp>
          <p:nvSpPr>
            <p:cNvPr id="117" name="Google Shape;117;p13"/>
            <p:cNvSpPr/>
            <p:nvPr/>
          </p:nvSpPr>
          <p:spPr>
            <a:xfrm rot="-5400000">
              <a:off x="-1287658" y="4367442"/>
              <a:ext cx="7932300" cy="1308900"/>
            </a:xfrm>
            <a:prstGeom prst="cube">
              <a:avLst>
                <a:gd fmla="val 95162" name="adj"/>
              </a:avLst>
            </a:prstGeom>
            <a:solidFill>
              <a:srgbClr val="EEEEEE">
                <a:alpha val="70330"/>
              </a:srgbClr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/>
          <p:nvPr/>
        </p:nvSpPr>
        <p:spPr>
          <a:xfrm>
            <a:off x="4984149" y="5828151"/>
            <a:ext cx="764400" cy="764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6" name="Google Shape;126;p14"/>
          <p:cNvGrpSpPr/>
          <p:nvPr/>
        </p:nvGrpSpPr>
        <p:grpSpPr>
          <a:xfrm>
            <a:off x="1662979" y="3026973"/>
            <a:ext cx="3641389" cy="1587696"/>
            <a:chOff x="291375" y="3026925"/>
            <a:chExt cx="6674100" cy="2910000"/>
          </a:xfrm>
        </p:grpSpPr>
        <p:sp>
          <p:nvSpPr>
            <p:cNvPr id="127" name="Google Shape;127;p14"/>
            <p:cNvSpPr/>
            <p:nvPr/>
          </p:nvSpPr>
          <p:spPr>
            <a:xfrm>
              <a:off x="291375" y="5146125"/>
              <a:ext cx="6674100" cy="7908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4"/>
            <p:cNvSpPr/>
            <p:nvPr/>
          </p:nvSpPr>
          <p:spPr>
            <a:xfrm>
              <a:off x="291375" y="3026925"/>
              <a:ext cx="6674100" cy="2108700"/>
            </a:xfrm>
            <a:prstGeom prst="rtTriangle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9" name="Google Shape;129;p14"/>
          <p:cNvGrpSpPr/>
          <p:nvPr/>
        </p:nvGrpSpPr>
        <p:grpSpPr>
          <a:xfrm>
            <a:off x="2277851" y="4720629"/>
            <a:ext cx="3641389" cy="1587696"/>
            <a:chOff x="291375" y="3026925"/>
            <a:chExt cx="6674100" cy="2910000"/>
          </a:xfrm>
        </p:grpSpPr>
        <p:sp>
          <p:nvSpPr>
            <p:cNvPr id="130" name="Google Shape;130;p14"/>
            <p:cNvSpPr/>
            <p:nvPr/>
          </p:nvSpPr>
          <p:spPr>
            <a:xfrm>
              <a:off x="291375" y="5146125"/>
              <a:ext cx="6674100" cy="7908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4"/>
            <p:cNvSpPr/>
            <p:nvPr/>
          </p:nvSpPr>
          <p:spPr>
            <a:xfrm>
              <a:off x="291375" y="3026925"/>
              <a:ext cx="6674100" cy="2108700"/>
            </a:xfrm>
            <a:prstGeom prst="rtTriangle">
              <a:avLst/>
            </a:prstGeom>
            <a:solidFill>
              <a:srgbClr val="B7B7B7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2" name="Google Shape;132;p14"/>
          <p:cNvGrpSpPr/>
          <p:nvPr/>
        </p:nvGrpSpPr>
        <p:grpSpPr>
          <a:xfrm>
            <a:off x="1668251" y="5183101"/>
            <a:ext cx="3641389" cy="1587696"/>
            <a:chOff x="291375" y="3026925"/>
            <a:chExt cx="6674100" cy="2910000"/>
          </a:xfrm>
        </p:grpSpPr>
        <p:sp>
          <p:nvSpPr>
            <p:cNvPr id="133" name="Google Shape;133;p14"/>
            <p:cNvSpPr/>
            <p:nvPr/>
          </p:nvSpPr>
          <p:spPr>
            <a:xfrm>
              <a:off x="291375" y="5146125"/>
              <a:ext cx="6674100" cy="7908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4"/>
            <p:cNvSpPr/>
            <p:nvPr/>
          </p:nvSpPr>
          <p:spPr>
            <a:xfrm>
              <a:off x="291375" y="3026925"/>
              <a:ext cx="6674100" cy="2108700"/>
            </a:xfrm>
            <a:prstGeom prst="rtTriangle">
              <a:avLst/>
            </a:prstGeom>
            <a:solidFill>
              <a:srgbClr val="B7B7B7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5" name="Google Shape;135;p14"/>
          <p:cNvSpPr/>
          <p:nvPr/>
        </p:nvSpPr>
        <p:spPr>
          <a:xfrm>
            <a:off x="2822738" y="5089632"/>
            <a:ext cx="3099750" cy="1249400"/>
          </a:xfrm>
          <a:custGeom>
            <a:rect b="b" l="l" r="r" t="t"/>
            <a:pathLst>
              <a:path extrusionOk="0" h="49976" w="123990">
                <a:moveTo>
                  <a:pt x="25093" y="0"/>
                </a:moveTo>
                <a:lnTo>
                  <a:pt x="123990" y="30998"/>
                </a:lnTo>
                <a:lnTo>
                  <a:pt x="98897" y="49976"/>
                </a:lnTo>
                <a:lnTo>
                  <a:pt x="0" y="18135"/>
                </a:lnTo>
                <a:close/>
              </a:path>
            </a:pathLst>
          </a:custGeom>
          <a:solidFill>
            <a:srgbClr val="D9D9D9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36" name="Google Shape;136;p14"/>
          <p:cNvGrpSpPr/>
          <p:nvPr/>
        </p:nvGrpSpPr>
        <p:grpSpPr>
          <a:xfrm>
            <a:off x="1749250" y="6414268"/>
            <a:ext cx="3407910" cy="830057"/>
            <a:chOff x="377650" y="6414268"/>
            <a:chExt cx="3407910" cy="830057"/>
          </a:xfrm>
        </p:grpSpPr>
        <p:grpSp>
          <p:nvGrpSpPr>
            <p:cNvPr id="137" name="Google Shape;137;p14"/>
            <p:cNvGrpSpPr/>
            <p:nvPr/>
          </p:nvGrpSpPr>
          <p:grpSpPr>
            <a:xfrm>
              <a:off x="377650" y="6414268"/>
              <a:ext cx="824785" cy="830057"/>
              <a:chOff x="741400" y="6257993"/>
              <a:chExt cx="824785" cy="830057"/>
            </a:xfrm>
          </p:grpSpPr>
          <p:sp>
            <p:nvSpPr>
              <p:cNvPr id="138" name="Google Shape;138;p14"/>
              <p:cNvSpPr/>
              <p:nvPr/>
            </p:nvSpPr>
            <p:spPr>
              <a:xfrm>
                <a:off x="801785" y="6257993"/>
                <a:ext cx="764400" cy="764400"/>
              </a:xfrm>
              <a:prstGeom prst="ellipse">
                <a:avLst/>
              </a:prstGeom>
              <a:solidFill>
                <a:srgbClr val="000000"/>
              </a:solidFill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9" name="Google Shape;139;p14"/>
              <p:cNvSpPr/>
              <p:nvPr/>
            </p:nvSpPr>
            <p:spPr>
              <a:xfrm>
                <a:off x="741400" y="6323650"/>
                <a:ext cx="764400" cy="764400"/>
              </a:xfrm>
              <a:prstGeom prst="ellipse">
                <a:avLst/>
              </a:prstGeom>
              <a:solidFill>
                <a:srgbClr val="FFFFFF"/>
              </a:solidFill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0" name="Google Shape;140;p14"/>
            <p:cNvGrpSpPr/>
            <p:nvPr/>
          </p:nvGrpSpPr>
          <p:grpSpPr>
            <a:xfrm>
              <a:off x="2960775" y="6414268"/>
              <a:ext cx="824785" cy="830057"/>
              <a:chOff x="741400" y="6257993"/>
              <a:chExt cx="824785" cy="830057"/>
            </a:xfrm>
          </p:grpSpPr>
          <p:sp>
            <p:nvSpPr>
              <p:cNvPr id="141" name="Google Shape;141;p14"/>
              <p:cNvSpPr/>
              <p:nvPr/>
            </p:nvSpPr>
            <p:spPr>
              <a:xfrm>
                <a:off x="801785" y="6257993"/>
                <a:ext cx="764400" cy="764400"/>
              </a:xfrm>
              <a:prstGeom prst="ellipse">
                <a:avLst/>
              </a:prstGeom>
              <a:solidFill>
                <a:srgbClr val="000000"/>
              </a:solidFill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2" name="Google Shape;142;p14"/>
              <p:cNvSpPr/>
              <p:nvPr/>
            </p:nvSpPr>
            <p:spPr>
              <a:xfrm>
                <a:off x="741400" y="6323650"/>
                <a:ext cx="764400" cy="764400"/>
              </a:xfrm>
              <a:prstGeom prst="ellipse">
                <a:avLst/>
              </a:prstGeom>
              <a:solidFill>
                <a:srgbClr val="FFFFFF"/>
              </a:solidFill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43" name="Google Shape;143;p14"/>
          <p:cNvGrpSpPr/>
          <p:nvPr/>
        </p:nvGrpSpPr>
        <p:grpSpPr>
          <a:xfrm>
            <a:off x="3955309" y="5520661"/>
            <a:ext cx="1444457" cy="603843"/>
            <a:chOff x="2300743" y="5439625"/>
            <a:chExt cx="1444457" cy="603843"/>
          </a:xfrm>
        </p:grpSpPr>
        <p:sp>
          <p:nvSpPr>
            <p:cNvPr id="144" name="Google Shape;144;p14"/>
            <p:cNvSpPr/>
            <p:nvPr/>
          </p:nvSpPr>
          <p:spPr>
            <a:xfrm>
              <a:off x="2360825" y="5439625"/>
              <a:ext cx="1146625" cy="440100"/>
            </a:xfrm>
            <a:custGeom>
              <a:rect b="b" l="l" r="r" t="t"/>
              <a:pathLst>
                <a:path extrusionOk="0" h="17604" w="45865">
                  <a:moveTo>
                    <a:pt x="0" y="5706"/>
                  </a:moveTo>
                  <a:lnTo>
                    <a:pt x="7834" y="0"/>
                  </a:lnTo>
                  <a:lnTo>
                    <a:pt x="45865" y="11971"/>
                  </a:lnTo>
                  <a:lnTo>
                    <a:pt x="38014" y="176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145" name="Google Shape;145;p14"/>
            <p:cNvSpPr/>
            <p:nvPr/>
          </p:nvSpPr>
          <p:spPr>
            <a:xfrm>
              <a:off x="3087625" y="5638268"/>
              <a:ext cx="657575" cy="405200"/>
            </a:xfrm>
            <a:custGeom>
              <a:rect b="b" l="l" r="r" t="t"/>
              <a:pathLst>
                <a:path extrusionOk="0" h="16208" w="26303">
                  <a:moveTo>
                    <a:pt x="8439" y="16208"/>
                  </a:moveTo>
                  <a:lnTo>
                    <a:pt x="0" y="13492"/>
                  </a:lnTo>
                  <a:lnTo>
                    <a:pt x="17796" y="0"/>
                  </a:lnTo>
                  <a:lnTo>
                    <a:pt x="26303" y="26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146" name="Google Shape;146;p14"/>
            <p:cNvSpPr/>
            <p:nvPr/>
          </p:nvSpPr>
          <p:spPr>
            <a:xfrm>
              <a:off x="2300743" y="5441889"/>
              <a:ext cx="365589" cy="223437"/>
            </a:xfrm>
            <a:custGeom>
              <a:rect b="b" l="l" r="r" t="t"/>
              <a:pathLst>
                <a:path extrusionOk="0" h="12213" w="19983">
                  <a:moveTo>
                    <a:pt x="6524" y="12213"/>
                  </a:moveTo>
                  <a:lnTo>
                    <a:pt x="0" y="10037"/>
                  </a:lnTo>
                  <a:lnTo>
                    <a:pt x="13573" y="0"/>
                  </a:lnTo>
                  <a:lnTo>
                    <a:pt x="19983" y="200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oogle Shape;151;p15"/>
          <p:cNvGrpSpPr/>
          <p:nvPr/>
        </p:nvGrpSpPr>
        <p:grpSpPr>
          <a:xfrm>
            <a:off x="493575" y="64250"/>
            <a:ext cx="6752063" cy="477900"/>
            <a:chOff x="-39825" y="64250"/>
            <a:chExt cx="6752063" cy="477900"/>
          </a:xfrm>
        </p:grpSpPr>
        <p:sp>
          <p:nvSpPr>
            <p:cNvPr id="152" name="Google Shape;152;p15"/>
            <p:cNvSpPr txBox="1"/>
            <p:nvPr/>
          </p:nvSpPr>
          <p:spPr>
            <a:xfrm>
              <a:off x="-39825" y="64250"/>
              <a:ext cx="1991700" cy="477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TEAM NAME:</a:t>
              </a:r>
              <a:endParaRPr/>
            </a:p>
          </p:txBody>
        </p:sp>
        <p:cxnSp>
          <p:nvCxnSpPr>
            <p:cNvPr id="153" name="Google Shape;153;p15"/>
            <p:cNvCxnSpPr/>
            <p:nvPr/>
          </p:nvCxnSpPr>
          <p:spPr>
            <a:xfrm>
              <a:off x="1274738" y="316641"/>
              <a:ext cx="54375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54" name="Google Shape;154;p15"/>
          <p:cNvGrpSpPr/>
          <p:nvPr/>
        </p:nvGrpSpPr>
        <p:grpSpPr>
          <a:xfrm>
            <a:off x="365325" y="510125"/>
            <a:ext cx="7126301" cy="9561000"/>
            <a:chOff x="-15675" y="510125"/>
            <a:chExt cx="7126301" cy="9561000"/>
          </a:xfrm>
        </p:grpSpPr>
        <p:sp>
          <p:nvSpPr>
            <p:cNvPr id="155" name="Google Shape;155;p15"/>
            <p:cNvSpPr/>
            <p:nvPr/>
          </p:nvSpPr>
          <p:spPr>
            <a:xfrm>
              <a:off x="-15675" y="660950"/>
              <a:ext cx="393300" cy="9397500"/>
            </a:xfrm>
            <a:prstGeom prst="rect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56" name="Google Shape;156;p15"/>
            <p:cNvGrpSpPr/>
            <p:nvPr/>
          </p:nvGrpSpPr>
          <p:grpSpPr>
            <a:xfrm>
              <a:off x="130725" y="510125"/>
              <a:ext cx="1254900" cy="9561000"/>
              <a:chOff x="130725" y="510125"/>
              <a:chExt cx="1254900" cy="9561000"/>
            </a:xfrm>
          </p:grpSpPr>
          <p:sp>
            <p:nvSpPr>
              <p:cNvPr id="157" name="Google Shape;157;p15"/>
              <p:cNvSpPr/>
              <p:nvPr/>
            </p:nvSpPr>
            <p:spPr>
              <a:xfrm rot="-5400000">
                <a:off x="-19792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Went so far I needed to bust out the binoculars</a:t>
                </a:r>
                <a:endParaRPr/>
              </a:p>
            </p:txBody>
          </p:sp>
          <p:sp>
            <p:nvSpPr>
              <p:cNvPr id="158" name="Google Shape;158;p15"/>
              <p:cNvSpPr/>
              <p:nvPr/>
            </p:nvSpPr>
            <p:spPr>
              <a:xfrm rot="-5400000">
                <a:off x="-19792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EFFICIENCY</a:t>
                </a:r>
                <a:br>
                  <a:rPr b="1" lang="en">
                    <a:solidFill>
                      <a:srgbClr val="FFFFFF"/>
                    </a:solidFill>
                  </a:rPr>
                </a:br>
                <a:r>
                  <a:rPr b="1" lang="en">
                    <a:solidFill>
                      <a:srgbClr val="FFFFFF"/>
                    </a:solidFill>
                  </a:rPr>
                  <a:t>(Distance)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59" name="Google Shape;159;p15"/>
              <p:cNvSpPr/>
              <p:nvPr/>
            </p:nvSpPr>
            <p:spPr>
              <a:xfrm rot="-5400000">
                <a:off x="-19792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Pretty good. </a:t>
                </a:r>
                <a:endParaRPr/>
              </a:p>
            </p:txBody>
          </p:sp>
          <p:sp>
            <p:nvSpPr>
              <p:cNvPr id="160" name="Google Shape;160;p15"/>
              <p:cNvSpPr/>
              <p:nvPr/>
            </p:nvSpPr>
            <p:spPr>
              <a:xfrm rot="-5400000">
                <a:off x="-19792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I mean, I can reach out and touch it.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61" name="Google Shape;161;p15"/>
              <p:cNvSpPr/>
              <p:nvPr/>
            </p:nvSpPr>
            <p:spPr>
              <a:xfrm rot="-5400000">
                <a:off x="-19792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EW! This eyesore makes me queasy! Make it stop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62" name="Google Shape;162;p15"/>
            <p:cNvGrpSpPr/>
            <p:nvPr/>
          </p:nvGrpSpPr>
          <p:grpSpPr>
            <a:xfrm>
              <a:off x="1385625" y="510125"/>
              <a:ext cx="1254900" cy="9561000"/>
              <a:chOff x="1385625" y="510125"/>
              <a:chExt cx="1254900" cy="9561000"/>
            </a:xfrm>
          </p:grpSpPr>
          <p:sp>
            <p:nvSpPr>
              <p:cNvPr id="163" name="Google Shape;163;p15"/>
              <p:cNvSpPr/>
              <p:nvPr/>
            </p:nvSpPr>
            <p:spPr>
              <a:xfrm rot="-5400000">
                <a:off x="105697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Chassis and sides exhibit extremely creative design; “thinking outside the box”</a:t>
                </a:r>
                <a:endParaRPr/>
              </a:p>
            </p:txBody>
          </p:sp>
          <p:sp>
            <p:nvSpPr>
              <p:cNvPr id="164" name="Google Shape;164;p15"/>
              <p:cNvSpPr/>
              <p:nvPr/>
            </p:nvSpPr>
            <p:spPr>
              <a:xfrm rot="-5400000">
                <a:off x="105697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ARTISTIC</a:t>
                </a:r>
                <a:br>
                  <a:rPr b="1" lang="en">
                    <a:solidFill>
                      <a:srgbClr val="FFFFFF"/>
                    </a:solidFill>
                  </a:rPr>
                </a:br>
                <a:r>
                  <a:rPr b="1" lang="en">
                    <a:solidFill>
                      <a:srgbClr val="FFFFFF"/>
                    </a:solidFill>
                  </a:rPr>
                  <a:t>DESIGN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65" name="Google Shape;165;p15"/>
              <p:cNvSpPr/>
              <p:nvPr/>
            </p:nvSpPr>
            <p:spPr>
              <a:xfrm rot="-5400000">
                <a:off x="105697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Chassis and walls are pleasant to look at well designed and pleasant to look at</a:t>
                </a:r>
                <a:endParaRPr/>
              </a:p>
            </p:txBody>
          </p:sp>
          <p:sp>
            <p:nvSpPr>
              <p:cNvPr id="166" name="Google Shape;166;p15"/>
              <p:cNvSpPr/>
              <p:nvPr/>
            </p:nvSpPr>
            <p:spPr>
              <a:xfrm rot="-5400000">
                <a:off x="105697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Chassis and walls have some design element, but lack the flair and appeal of a well thought out racer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67" name="Google Shape;167;p15"/>
              <p:cNvSpPr/>
              <p:nvPr/>
            </p:nvSpPr>
            <p:spPr>
              <a:xfrm rot="-5400000">
                <a:off x="105697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Wait.. There is design on this racer?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68" name="Google Shape;168;p15"/>
            <p:cNvGrpSpPr/>
            <p:nvPr/>
          </p:nvGrpSpPr>
          <p:grpSpPr>
            <a:xfrm>
              <a:off x="2640525" y="510125"/>
              <a:ext cx="1254900" cy="9561000"/>
              <a:chOff x="2640525" y="510125"/>
              <a:chExt cx="1254900" cy="9561000"/>
            </a:xfrm>
          </p:grpSpPr>
          <p:sp>
            <p:nvSpPr>
              <p:cNvPr id="169" name="Google Shape;169;p15"/>
              <p:cNvSpPr/>
              <p:nvPr/>
            </p:nvSpPr>
            <p:spPr>
              <a:xfrm rot="-5400000">
                <a:off x="231187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Flag is original, neatly manufactured, and clearly demonstrates the theme of the car</a:t>
                </a:r>
                <a:endParaRPr/>
              </a:p>
            </p:txBody>
          </p:sp>
          <p:sp>
            <p:nvSpPr>
              <p:cNvPr id="170" name="Google Shape;170;p15"/>
              <p:cNvSpPr/>
              <p:nvPr/>
            </p:nvSpPr>
            <p:spPr>
              <a:xfrm rot="-5400000">
                <a:off x="231187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FLAG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71" name="Google Shape;171;p15"/>
              <p:cNvSpPr/>
              <p:nvPr/>
            </p:nvSpPr>
            <p:spPr>
              <a:xfrm rot="-5400000">
                <a:off x="231187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Attention and detail has been given to the flag, but there is room for improvement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72" name="Google Shape;172;p15"/>
              <p:cNvSpPr/>
              <p:nvPr/>
            </p:nvSpPr>
            <p:spPr>
              <a:xfrm rot="-5400000">
                <a:off x="231187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Flag is present and secured, but is not demonstrative of the team’s theme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73" name="Google Shape;173;p15"/>
              <p:cNvSpPr/>
              <p:nvPr/>
            </p:nvSpPr>
            <p:spPr>
              <a:xfrm rot="-5400000">
                <a:off x="231187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Flag is beyond ugly. It should be burned in the campfire tonight, and we shall never speak of it again.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74" name="Google Shape;174;p15"/>
            <p:cNvGrpSpPr/>
            <p:nvPr/>
          </p:nvGrpSpPr>
          <p:grpSpPr>
            <a:xfrm>
              <a:off x="3895425" y="510125"/>
              <a:ext cx="1254900" cy="9561000"/>
              <a:chOff x="3895425" y="510125"/>
              <a:chExt cx="1254900" cy="9561000"/>
            </a:xfrm>
          </p:grpSpPr>
          <p:sp>
            <p:nvSpPr>
              <p:cNvPr id="175" name="Google Shape;175;p15"/>
              <p:cNvSpPr/>
              <p:nvPr/>
            </p:nvSpPr>
            <p:spPr>
              <a:xfrm rot="-5400000">
                <a:off x="356677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Push Team is enthusiastic and synchronized</a:t>
                </a:r>
                <a:endParaRPr/>
              </a:p>
            </p:txBody>
          </p:sp>
          <p:sp>
            <p:nvSpPr>
              <p:cNvPr id="176" name="Google Shape;176;p15"/>
              <p:cNvSpPr/>
              <p:nvPr/>
            </p:nvSpPr>
            <p:spPr>
              <a:xfrm rot="-5400000">
                <a:off x="356677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PUSH TEAM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77" name="Google Shape;177;p15"/>
              <p:cNvSpPr/>
              <p:nvPr/>
            </p:nvSpPr>
            <p:spPr>
              <a:xfrm rot="-5400000">
                <a:off x="356677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Push Team performs well, but there is obvious room for improvement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78" name="Google Shape;178;p15"/>
              <p:cNvSpPr/>
              <p:nvPr/>
            </p:nvSpPr>
            <p:spPr>
              <a:xfrm rot="-5400000">
                <a:off x="356677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Push Team does not push well at all, nor does it look coordinated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79" name="Google Shape;179;p15"/>
              <p:cNvSpPr/>
              <p:nvPr/>
            </p:nvSpPr>
            <p:spPr>
              <a:xfrm rot="-5400000">
                <a:off x="356677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Push Team doesn’t push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80" name="Google Shape;180;p15"/>
            <p:cNvGrpSpPr/>
            <p:nvPr/>
          </p:nvGrpSpPr>
          <p:grpSpPr>
            <a:xfrm>
              <a:off x="5150325" y="510125"/>
              <a:ext cx="1254900" cy="9561000"/>
              <a:chOff x="5150325" y="510125"/>
              <a:chExt cx="1254900" cy="9561000"/>
            </a:xfrm>
          </p:grpSpPr>
          <p:sp>
            <p:nvSpPr>
              <p:cNvPr id="181" name="Google Shape;181;p15"/>
              <p:cNvSpPr/>
              <p:nvPr/>
            </p:nvSpPr>
            <p:spPr>
              <a:xfrm rot="-5400000">
                <a:off x="482167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Pit Crew is fast, effective, and operate as a well-oiled machine</a:t>
                </a:r>
                <a:endParaRPr/>
              </a:p>
            </p:txBody>
          </p:sp>
          <p:sp>
            <p:nvSpPr>
              <p:cNvPr id="182" name="Google Shape;182;p15"/>
              <p:cNvSpPr/>
              <p:nvPr/>
            </p:nvSpPr>
            <p:spPr>
              <a:xfrm rot="-5400000">
                <a:off x="482167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PIT CREW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83" name="Google Shape;183;p15"/>
              <p:cNvSpPr/>
              <p:nvPr/>
            </p:nvSpPr>
            <p:spPr>
              <a:xfrm rot="-5400000">
                <a:off x="482167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Pit Crew accomplishes the task, but lack synergy and polish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84" name="Google Shape;184;p15"/>
              <p:cNvSpPr/>
              <p:nvPr/>
            </p:nvSpPr>
            <p:spPr>
              <a:xfrm rot="-5400000">
                <a:off x="482167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Pit Crew does not accomplish task completely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85" name="Google Shape;185;p15"/>
              <p:cNvSpPr/>
              <p:nvPr/>
            </p:nvSpPr>
            <p:spPr>
              <a:xfrm rot="-5400000">
                <a:off x="482167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A few wrenches in the machine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86" name="Google Shape;186;p15"/>
            <p:cNvGrpSpPr/>
            <p:nvPr/>
          </p:nvGrpSpPr>
          <p:grpSpPr>
            <a:xfrm>
              <a:off x="6405247" y="510125"/>
              <a:ext cx="705379" cy="9561000"/>
              <a:chOff x="6405225" y="510125"/>
              <a:chExt cx="1254900" cy="9561000"/>
            </a:xfrm>
          </p:grpSpPr>
          <p:sp>
            <p:nvSpPr>
              <p:cNvPr id="187" name="Google Shape;187;p15"/>
              <p:cNvSpPr/>
              <p:nvPr/>
            </p:nvSpPr>
            <p:spPr>
              <a:xfrm rot="-5400000">
                <a:off x="607657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Killing it!!</a:t>
                </a:r>
                <a:endParaRPr/>
              </a:p>
            </p:txBody>
          </p:sp>
          <p:sp>
            <p:nvSpPr>
              <p:cNvPr id="188" name="Google Shape;188;p15"/>
              <p:cNvSpPr/>
              <p:nvPr/>
            </p:nvSpPr>
            <p:spPr>
              <a:xfrm rot="-5400000">
                <a:off x="607657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COOPETITION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89" name="Google Shape;189;p15"/>
              <p:cNvSpPr/>
              <p:nvPr/>
            </p:nvSpPr>
            <p:spPr>
              <a:xfrm rot="-5400000">
                <a:off x="607657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Great!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90" name="Google Shape;190;p15"/>
              <p:cNvSpPr/>
              <p:nvPr/>
            </p:nvSpPr>
            <p:spPr>
              <a:xfrm rot="-5400000">
                <a:off x="607657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Not the worst that I’ve seen...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91" name="Google Shape;191;p15"/>
              <p:cNvSpPr/>
              <p:nvPr/>
            </p:nvSpPr>
            <p:spPr>
              <a:xfrm rot="-5400000">
                <a:off x="607657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Meh.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92" name="Google Shape;192;p15"/>
            <p:cNvGrpSpPr/>
            <p:nvPr/>
          </p:nvGrpSpPr>
          <p:grpSpPr>
            <a:xfrm>
              <a:off x="54525" y="660950"/>
              <a:ext cx="323100" cy="7568650"/>
              <a:chOff x="-3207425" y="2489750"/>
              <a:chExt cx="323100" cy="7568650"/>
            </a:xfrm>
          </p:grpSpPr>
          <p:sp>
            <p:nvSpPr>
              <p:cNvPr id="193" name="Google Shape;193;p15"/>
              <p:cNvSpPr/>
              <p:nvPr/>
            </p:nvSpPr>
            <p:spPr>
              <a:xfrm rot="-5400000">
                <a:off x="-4001975" y="8940750"/>
                <a:ext cx="1912200" cy="3231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AWESOME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94" name="Google Shape;194;p15"/>
              <p:cNvSpPr/>
              <p:nvPr/>
            </p:nvSpPr>
            <p:spPr>
              <a:xfrm rot="-5400000">
                <a:off x="-4001975" y="7028550"/>
                <a:ext cx="1912200" cy="3231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GREAT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95" name="Google Shape;195;p15"/>
              <p:cNvSpPr/>
              <p:nvPr/>
            </p:nvSpPr>
            <p:spPr>
              <a:xfrm rot="-5400000">
                <a:off x="-4001975" y="5129075"/>
                <a:ext cx="1912200" cy="3231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PRETTY GOOD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96" name="Google Shape;196;p15"/>
              <p:cNvSpPr/>
              <p:nvPr/>
            </p:nvSpPr>
            <p:spPr>
              <a:xfrm rot="-5400000">
                <a:off x="-4001975" y="3284300"/>
                <a:ext cx="1912200" cy="3231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meh.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"/>
          <p:cNvSpPr txBox="1"/>
          <p:nvPr/>
        </p:nvSpPr>
        <p:spPr>
          <a:xfrm>
            <a:off x="0" y="0"/>
            <a:ext cx="7772400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SUPPLIES:</a:t>
            </a:r>
            <a:endParaRPr b="1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Build Kit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2x4 plywood, 3⁄4 inches thick for each team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2x4x4 (2 for each team)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2x4 plywood, 2 pieces, 1⁄4 inch thick for each team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Screws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Extra Material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Anything reclaimed from the Maintenance Shed (PVC, wood, plastic)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Recyclables</a:t>
            </a:r>
            <a:r>
              <a:rPr lang="en"/>
              <a:t> from the kitchen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Power Tools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Drills and Drivers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Power Sander(s)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Jigsaw(s)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Chop Saw (optional)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Design Materials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Spray paint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Tape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Sandpaper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Staple gun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Upgrade Materials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Specialty paint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Glitter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LEDs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Stickers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Flag Material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Paint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Material for flag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Flag pole (thin PVC)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