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cfda47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cfda47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e5e439d0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e5e439d0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e5e439d0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e5e439d0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cfda47d6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cfda47d6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cfda47d6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cfda47d6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Scenarier og svar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3361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2BB0D4"/>
                </a:solidFill>
              </a:rPr>
              <a:t>Bruger mit folk virkelig hadtale? &gt; Medieproduktion &gt; </a:t>
            </a:r>
            <a:r>
              <a:rPr lang="da-DK" b="1">
                <a:solidFill>
                  <a:srgbClr val="2BB0D4"/>
                </a:solidFill>
              </a:rPr>
              <a:t>Modfortællingskampagne</a:t>
            </a:r>
            <a:r>
              <a:rPr lang="da-DK">
                <a:solidFill>
                  <a:srgbClr val="2BB0D4"/>
                </a:solidFill>
              </a:rPr>
              <a:t> 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11" y="53850"/>
            <a:ext cx="404229" cy="4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46725" y="1037628"/>
            <a:ext cx="2892650" cy="289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8"/>
          <p:cNvGrpSpPr/>
          <p:nvPr/>
        </p:nvGrpSpPr>
        <p:grpSpPr>
          <a:xfrm>
            <a:off x="673475" y="1048275"/>
            <a:ext cx="2651100" cy="3453000"/>
            <a:chOff x="592050" y="1048275"/>
            <a:chExt cx="2651100" cy="3453000"/>
          </a:xfrm>
        </p:grpSpPr>
        <p:sp>
          <p:nvSpPr>
            <p:cNvPr id="164" name="Google Shape;164;p38"/>
            <p:cNvSpPr/>
            <p:nvPr/>
          </p:nvSpPr>
          <p:spPr>
            <a:xfrm>
              <a:off x="592050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8"/>
            <p:cNvSpPr txBox="1"/>
            <p:nvPr/>
          </p:nvSpPr>
          <p:spPr>
            <a:xfrm>
              <a:off x="631058" y="2712850"/>
              <a:ext cx="118151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350" dirty="0">
                  <a:solidFill>
                    <a:srgbClr val="FFFFFF"/>
                  </a:solidFill>
                </a:rPr>
                <a:t>Målsætning</a:t>
              </a:r>
              <a:r>
                <a:rPr lang="da-DK" sz="1300" dirty="0">
                  <a:solidFill>
                    <a:srgbClr val="FFFFFF"/>
                  </a:solidFill>
                </a:rPr>
                <a:t>:</a:t>
              </a:r>
              <a:endParaRPr sz="1300" dirty="0">
                <a:solidFill>
                  <a:srgbClr val="FFFFFF"/>
                </a:solidFill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828875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chemeClr val="dk1"/>
                  </a:solidFill>
                  <a:highlight>
                    <a:srgbClr val="FFFFFF"/>
                  </a:highlight>
                </a:rPr>
                <a:t>Lad os tage det tilbage, der tilhører os, slå deres småbørn ihjel *%^$ deres mødre</a:t>
              </a:r>
              <a:endParaRPr/>
            </a:p>
          </p:txBody>
        </p:sp>
        <p:sp>
          <p:nvSpPr>
            <p:cNvPr id="167" name="Google Shape;167;p38"/>
            <p:cNvSpPr txBox="1"/>
            <p:nvPr/>
          </p:nvSpPr>
          <p:spPr>
            <a:xfrm>
              <a:off x="631096" y="3220650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dirty="0">
                  <a:solidFill>
                    <a:srgbClr val="FFFFFF"/>
                  </a:solidFill>
                </a:rPr>
                <a:t>Platforme: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168" name="Google Shape;168;p38"/>
            <p:cNvGrpSpPr/>
            <p:nvPr/>
          </p:nvGrpSpPr>
          <p:grpSpPr>
            <a:xfrm>
              <a:off x="1722604" y="2669200"/>
              <a:ext cx="1407529" cy="471600"/>
              <a:chOff x="1387670" y="2261400"/>
              <a:chExt cx="1407529" cy="471600"/>
            </a:xfrm>
          </p:grpSpPr>
          <p:sp>
            <p:nvSpPr>
              <p:cNvPr id="169" name="Google Shape;169;p38"/>
              <p:cNvSpPr/>
              <p:nvPr/>
            </p:nvSpPr>
            <p:spPr>
              <a:xfrm>
                <a:off x="1387670" y="2261400"/>
                <a:ext cx="1407529" cy="4716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dirty="0"/>
                  <a:t>     Race</a:t>
                </a:r>
                <a:endParaRPr dirty="0"/>
              </a:p>
            </p:txBody>
          </p:sp>
          <p:pic>
            <p:nvPicPr>
              <p:cNvPr id="170" name="Google Shape;170;p3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77634" y="2341350"/>
                <a:ext cx="225300" cy="311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1" name="Google Shape;171;p38"/>
            <p:cNvSpPr/>
            <p:nvPr/>
          </p:nvSpPr>
          <p:spPr>
            <a:xfrm>
              <a:off x="1722566" y="3220649"/>
              <a:ext cx="1407529" cy="874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 dirty="0"/>
                <a:t>Facebook-side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 dirty="0"/>
                <a:t>Twitterkommen-tarer</a:t>
              </a:r>
              <a:endParaRPr sz="120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 dirty="0"/>
                <a:t>Website</a:t>
              </a:r>
              <a:endParaRPr sz="1200" dirty="0"/>
            </a:p>
          </p:txBody>
        </p:sp>
      </p:grpSp>
      <p:grpSp>
        <p:nvGrpSpPr>
          <p:cNvPr id="172" name="Google Shape;172;p38"/>
          <p:cNvGrpSpPr/>
          <p:nvPr/>
        </p:nvGrpSpPr>
        <p:grpSpPr>
          <a:xfrm>
            <a:off x="3494425" y="1048275"/>
            <a:ext cx="2651100" cy="3453000"/>
            <a:chOff x="3494425" y="1048275"/>
            <a:chExt cx="2651100" cy="3453000"/>
          </a:xfrm>
        </p:grpSpPr>
        <p:sp>
          <p:nvSpPr>
            <p:cNvPr id="173" name="Google Shape;173;p38"/>
            <p:cNvSpPr/>
            <p:nvPr/>
          </p:nvSpPr>
          <p:spPr>
            <a:xfrm>
              <a:off x="3494425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8"/>
            <p:cNvSpPr/>
            <p:nvPr/>
          </p:nvSpPr>
          <p:spPr>
            <a:xfrm>
              <a:off x="3700275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Kvinders job er *&amp;^£$%" at sørge for mænds behov. Hvis de ikke gør det, er det bare i ovnen med dem.</a:t>
              </a:r>
              <a:endParaRPr sz="1200" dirty="0"/>
            </a:p>
          </p:txBody>
        </p:sp>
        <p:sp>
          <p:nvSpPr>
            <p:cNvPr id="175" name="Google Shape;175;p38"/>
            <p:cNvSpPr txBox="1"/>
            <p:nvPr/>
          </p:nvSpPr>
          <p:spPr>
            <a:xfrm>
              <a:off x="3533459" y="3220650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FFFFFF"/>
                  </a:solidFill>
                </a:rPr>
                <a:t>Platforme: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6" name="Google Shape;176;p38"/>
            <p:cNvSpPr/>
            <p:nvPr/>
          </p:nvSpPr>
          <p:spPr>
            <a:xfrm>
              <a:off x="4735483" y="3220650"/>
              <a:ext cx="1296976" cy="384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200" dirty="0"/>
                <a:t>Teitter-side</a:t>
              </a:r>
              <a:endParaRPr sz="1200" dirty="0"/>
            </a:p>
          </p:txBody>
        </p:sp>
        <p:grpSp>
          <p:nvGrpSpPr>
            <p:cNvPr id="177" name="Google Shape;177;p38"/>
            <p:cNvGrpSpPr/>
            <p:nvPr/>
          </p:nvGrpSpPr>
          <p:grpSpPr>
            <a:xfrm>
              <a:off x="3523828" y="2669200"/>
              <a:ext cx="2501267" cy="471600"/>
              <a:chOff x="3445441" y="2669200"/>
              <a:chExt cx="2501267" cy="471600"/>
            </a:xfrm>
          </p:grpSpPr>
          <p:sp>
            <p:nvSpPr>
              <p:cNvPr id="178" name="Google Shape;178;p38"/>
              <p:cNvSpPr txBox="1"/>
              <p:nvPr/>
            </p:nvSpPr>
            <p:spPr>
              <a:xfrm>
                <a:off x="3445441" y="2712850"/>
                <a:ext cx="1148032" cy="3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350" dirty="0">
                    <a:solidFill>
                      <a:srgbClr val="FFFFFF"/>
                    </a:solidFill>
                  </a:rPr>
                  <a:t>Målsætning:</a:t>
                </a:r>
                <a:endParaRPr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Google Shape;179;p38"/>
              <p:cNvSpPr/>
              <p:nvPr/>
            </p:nvSpPr>
            <p:spPr>
              <a:xfrm>
                <a:off x="4649733" y="2669200"/>
                <a:ext cx="1296975" cy="4716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dirty="0"/>
                  <a:t>     Køn</a:t>
                </a:r>
                <a:endParaRPr dirty="0"/>
              </a:p>
            </p:txBody>
          </p:sp>
          <p:pic>
            <p:nvPicPr>
              <p:cNvPr id="180" name="Google Shape;180;p3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705177" y="2774775"/>
                <a:ext cx="283701" cy="283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1" name="Google Shape;181;p38"/>
          <p:cNvGrpSpPr/>
          <p:nvPr/>
        </p:nvGrpSpPr>
        <p:grpSpPr>
          <a:xfrm>
            <a:off x="6315375" y="1048275"/>
            <a:ext cx="2651100" cy="3453000"/>
            <a:chOff x="6396800" y="1048275"/>
            <a:chExt cx="2651100" cy="3453000"/>
          </a:xfrm>
        </p:grpSpPr>
        <p:sp>
          <p:nvSpPr>
            <p:cNvPr id="182" name="Google Shape;182;p38"/>
            <p:cNvSpPr/>
            <p:nvPr/>
          </p:nvSpPr>
          <p:spPr>
            <a:xfrm>
              <a:off x="6396800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8"/>
            <p:cNvSpPr/>
            <p:nvPr/>
          </p:nvSpPr>
          <p:spPr>
            <a:xfrm>
              <a:off x="6689750" y="1205275"/>
              <a:ext cx="2202300" cy="1041900"/>
            </a:xfrm>
            <a:prstGeom prst="wedgeRoundRectCallout">
              <a:avLst>
                <a:gd name="adj1" fmla="val -43666"/>
                <a:gd name="adj2" fmla="val 76253"/>
                <a:gd name="adj3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>
                  <a:solidFill>
                    <a:schemeClr val="dk1"/>
                  </a:solidFill>
                  <a:highlight>
                    <a:srgbClr val="FFFFFF"/>
                  </a:highlight>
                </a:rPr>
                <a:t>Gud hader &amp;^%</a:t>
              </a:r>
              <a:endParaRPr sz="1800"/>
            </a:p>
          </p:txBody>
        </p:sp>
        <p:sp>
          <p:nvSpPr>
            <p:cNvPr id="184" name="Google Shape;184;p38"/>
            <p:cNvSpPr txBox="1"/>
            <p:nvPr/>
          </p:nvSpPr>
          <p:spPr>
            <a:xfrm>
              <a:off x="6437121" y="3220650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>
                  <a:solidFill>
                    <a:srgbClr val="FFFFFF"/>
                  </a:solidFill>
                </a:rPr>
                <a:t>Platforme: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5" name="Google Shape;185;p38"/>
            <p:cNvSpPr/>
            <p:nvPr/>
          </p:nvSpPr>
          <p:spPr>
            <a:xfrm>
              <a:off x="7637241" y="3220650"/>
              <a:ext cx="1298879" cy="1125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50" dirty="0"/>
                <a:t>Twitter-side</a:t>
              </a:r>
              <a:endParaRPr sz="105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50" dirty="0"/>
                <a:t>Facebook-side</a:t>
              </a:r>
              <a:endParaRPr sz="105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50" dirty="0"/>
                <a:t>Website</a:t>
              </a:r>
              <a:endParaRPr sz="105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50" dirty="0"/>
                <a:t>Youtube-kanal</a:t>
              </a:r>
              <a:endParaRPr sz="1050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050" dirty="0"/>
                <a:t>Demonstrationer</a:t>
              </a:r>
              <a:endParaRPr sz="1050" dirty="0"/>
            </a:p>
          </p:txBody>
        </p:sp>
        <p:grpSp>
          <p:nvGrpSpPr>
            <p:cNvPr id="186" name="Google Shape;186;p38"/>
            <p:cNvGrpSpPr/>
            <p:nvPr/>
          </p:nvGrpSpPr>
          <p:grpSpPr>
            <a:xfrm>
              <a:off x="6437121" y="2669200"/>
              <a:ext cx="2499074" cy="471600"/>
              <a:chOff x="6474125" y="2669200"/>
              <a:chExt cx="2499074" cy="471600"/>
            </a:xfrm>
          </p:grpSpPr>
          <p:sp>
            <p:nvSpPr>
              <p:cNvPr id="187" name="Google Shape;187;p38"/>
              <p:cNvSpPr txBox="1"/>
              <p:nvPr/>
            </p:nvSpPr>
            <p:spPr>
              <a:xfrm>
                <a:off x="6474125" y="2712850"/>
                <a:ext cx="1256684" cy="3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a-DK" sz="1350" dirty="0">
                    <a:solidFill>
                      <a:srgbClr val="FFFFFF"/>
                    </a:solidFill>
                  </a:rPr>
                  <a:t>Målsætning:</a:t>
                </a:r>
                <a:endParaRPr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8" name="Google Shape;188;p38"/>
              <p:cNvGrpSpPr/>
              <p:nvPr/>
            </p:nvGrpSpPr>
            <p:grpSpPr>
              <a:xfrm>
                <a:off x="7633925" y="2669200"/>
                <a:ext cx="1339274" cy="471600"/>
                <a:chOff x="7633925" y="2669200"/>
                <a:chExt cx="1339274" cy="471600"/>
              </a:xfrm>
            </p:grpSpPr>
            <p:sp>
              <p:nvSpPr>
                <p:cNvPr id="189" name="Google Shape;189;p38"/>
                <p:cNvSpPr/>
                <p:nvPr/>
              </p:nvSpPr>
              <p:spPr>
                <a:xfrm>
                  <a:off x="7633925" y="2669200"/>
                  <a:ext cx="1339274" cy="471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da-DK" dirty="0"/>
                    <a:t>     </a:t>
                  </a:r>
                  <a:r>
                    <a:rPr lang="da-DK" sz="1200" dirty="0"/>
                    <a:t>Seksuel orientering</a:t>
                  </a:r>
                  <a:endParaRPr sz="1200" dirty="0"/>
                </a:p>
              </p:txBody>
            </p:sp>
            <p:pic>
              <p:nvPicPr>
                <p:cNvPr id="190" name="Google Shape;190;p3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686053" y="2700183"/>
                  <a:ext cx="283701" cy="2837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91" name="Google Shape;191;p38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2BB0D4"/>
                </a:solidFill>
              </a:rPr>
              <a:t>Scenariekort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/>
          <p:nvPr/>
        </p:nvSpPr>
        <p:spPr>
          <a:xfrm>
            <a:off x="63153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/>
          <p:nvPr/>
        </p:nvSpPr>
        <p:spPr>
          <a:xfrm>
            <a:off x="6608325" y="1200025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Vores ultra-mobile lynchninger er perfekte til at indfange og neutralisere indtrængende fremmede! 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 i="1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(Firmasalgstale)</a:t>
            </a:r>
            <a:endParaRPr sz="1000" i="1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6355696" y="3220650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FFFFFF"/>
                </a:solidFill>
              </a:rPr>
              <a:t>Platforme: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9" name="Google Shape;199;p39"/>
          <p:cNvSpPr/>
          <p:nvPr/>
        </p:nvSpPr>
        <p:spPr>
          <a:xfrm>
            <a:off x="7515496" y="2667725"/>
            <a:ext cx="1334742" cy="4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     Hudfarve</a:t>
            </a:r>
            <a:endParaRPr dirty="0"/>
          </a:p>
        </p:txBody>
      </p:sp>
      <p:sp>
        <p:nvSpPr>
          <p:cNvPr id="200" name="Google Shape;200;p39"/>
          <p:cNvSpPr/>
          <p:nvPr/>
        </p:nvSpPr>
        <p:spPr>
          <a:xfrm>
            <a:off x="7589325" y="2783375"/>
            <a:ext cx="240300" cy="2403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 txBox="1"/>
          <p:nvPr/>
        </p:nvSpPr>
        <p:spPr>
          <a:xfrm>
            <a:off x="6355695" y="2712850"/>
            <a:ext cx="1159799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FFFFFF"/>
                </a:solidFill>
              </a:rPr>
              <a:t>Målsætning: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349442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/>
          <p:nvPr/>
        </p:nvSpPr>
        <p:spPr>
          <a:xfrm>
            <a:off x="3700326" y="1207803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Alle fremmede har mindre hjerner end os. Faktum Lad os bruge vores overlegne begavelse og slå dem allesammen ihjel. Hvem er med?</a:t>
            </a:r>
            <a:endParaRPr sz="1100" dirty="0"/>
          </a:p>
        </p:txBody>
      </p:sp>
      <p:sp>
        <p:nvSpPr>
          <p:cNvPr id="204" name="Google Shape;204;p39"/>
          <p:cNvSpPr/>
          <p:nvPr/>
        </p:nvSpPr>
        <p:spPr>
          <a:xfrm>
            <a:off x="4692296" y="3220650"/>
            <a:ext cx="1338554" cy="733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Facebook-side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Twitter-feed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Online spil</a:t>
            </a:r>
            <a:endParaRPr sz="1200" dirty="0"/>
          </a:p>
        </p:txBody>
      </p:sp>
      <p:sp>
        <p:nvSpPr>
          <p:cNvPr id="205" name="Google Shape;205;p39"/>
          <p:cNvSpPr txBox="1"/>
          <p:nvPr/>
        </p:nvSpPr>
        <p:spPr>
          <a:xfrm>
            <a:off x="3533459" y="3220650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FFFFFF"/>
                </a:solidFill>
              </a:rPr>
              <a:t>Platforme: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6" name="Google Shape;206;p39"/>
          <p:cNvSpPr/>
          <p:nvPr/>
        </p:nvSpPr>
        <p:spPr>
          <a:xfrm>
            <a:off x="4692333" y="2669200"/>
            <a:ext cx="1338555" cy="4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     Hudfarve</a:t>
            </a:r>
            <a:endParaRPr dirty="0"/>
          </a:p>
        </p:txBody>
      </p:sp>
      <p:sp>
        <p:nvSpPr>
          <p:cNvPr id="207" name="Google Shape;207;p39"/>
          <p:cNvSpPr/>
          <p:nvPr/>
        </p:nvSpPr>
        <p:spPr>
          <a:xfrm>
            <a:off x="4755525" y="2783375"/>
            <a:ext cx="240300" cy="240300"/>
          </a:xfrm>
          <a:prstGeom prst="ellipse">
            <a:avLst/>
          </a:prstGeom>
          <a:gradFill>
            <a:gsLst>
              <a:gs pos="0">
                <a:srgbClr val="F3F3F3"/>
              </a:gs>
              <a:gs pos="45000">
                <a:srgbClr val="999999"/>
              </a:gs>
              <a:gs pos="100000">
                <a:srgbClr val="000000"/>
              </a:gs>
            </a:gsLst>
            <a:lin ang="10800025" scaled="0"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523828" y="2712850"/>
            <a:ext cx="1181997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FFFFFF"/>
                </a:solidFill>
              </a:rPr>
              <a:t>Målsætning: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9" name="Google Shape;209;p39"/>
          <p:cNvSpPr/>
          <p:nvPr/>
        </p:nvSpPr>
        <p:spPr>
          <a:xfrm>
            <a:off x="6734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712483" y="2712850"/>
            <a:ext cx="1204319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FFFFFF"/>
                </a:solidFill>
              </a:rPr>
              <a:t>Målsætning: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1" name="Google Shape;211;p39"/>
          <p:cNvSpPr/>
          <p:nvPr/>
        </p:nvSpPr>
        <p:spPr>
          <a:xfrm>
            <a:off x="910300" y="1200025"/>
            <a:ext cx="2202300" cy="1041900"/>
          </a:xfrm>
          <a:prstGeom prst="wedgeRoundRectCallout">
            <a:avLst>
              <a:gd name="adj1" fmla="val -43666"/>
              <a:gd name="adj2" fmla="val 76253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>
                <a:solidFill>
                  <a:schemeClr val="dk1"/>
                </a:solidFill>
                <a:highlight>
                  <a:srgbClr val="FFFFFF"/>
                </a:highlight>
              </a:rPr>
              <a:t>Alle ****** er underlige og perverse. De fortjener at dø i helvede, REJS JER MOD DEM. Dræb alle *&amp;^%$£"</a:t>
            </a:r>
            <a:endParaRPr sz="1200" dirty="0"/>
          </a:p>
        </p:txBody>
      </p:sp>
      <p:sp>
        <p:nvSpPr>
          <p:cNvPr id="212" name="Google Shape;212;p39"/>
          <p:cNvSpPr txBox="1"/>
          <p:nvPr/>
        </p:nvSpPr>
        <p:spPr>
          <a:xfrm>
            <a:off x="712521" y="3220650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solidFill>
                  <a:srgbClr val="FFFFFF"/>
                </a:solidFill>
              </a:rPr>
              <a:t>Platforme: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13" name="Google Shape;213;p39"/>
          <p:cNvGrpSpPr/>
          <p:nvPr/>
        </p:nvGrpSpPr>
        <p:grpSpPr>
          <a:xfrm>
            <a:off x="1916803" y="2669200"/>
            <a:ext cx="1294755" cy="471600"/>
            <a:chOff x="1500444" y="2261400"/>
            <a:chExt cx="1294755" cy="471600"/>
          </a:xfrm>
        </p:grpSpPr>
        <p:sp>
          <p:nvSpPr>
            <p:cNvPr id="214" name="Google Shape;214;p39"/>
            <p:cNvSpPr/>
            <p:nvPr/>
          </p:nvSpPr>
          <p:spPr>
            <a:xfrm>
              <a:off x="1500444" y="2261400"/>
              <a:ext cx="1294755" cy="471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dirty="0"/>
                <a:t>     Race</a:t>
              </a:r>
              <a:endParaRPr dirty="0"/>
            </a:p>
          </p:txBody>
        </p:sp>
        <p:pic>
          <p:nvPicPr>
            <p:cNvPr id="215" name="Google Shape;215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3059" y="2339875"/>
              <a:ext cx="225300" cy="311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39"/>
          <p:cNvSpPr/>
          <p:nvPr/>
        </p:nvSpPr>
        <p:spPr>
          <a:xfrm>
            <a:off x="1911355" y="3220650"/>
            <a:ext cx="1300170" cy="58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Facebook-side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Twitter-feed</a:t>
            </a:r>
            <a:endParaRPr sz="1200" dirty="0"/>
          </a:p>
        </p:txBody>
      </p:sp>
      <p:sp>
        <p:nvSpPr>
          <p:cNvPr id="217" name="Google Shape;217;p39"/>
          <p:cNvSpPr/>
          <p:nvPr/>
        </p:nvSpPr>
        <p:spPr>
          <a:xfrm>
            <a:off x="7515433" y="3233350"/>
            <a:ext cx="1334742" cy="955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Twitter-feed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Facebook-side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Website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/>
              <a:t>Youtube-kanal</a:t>
            </a:r>
            <a:endParaRPr sz="1200" dirty="0"/>
          </a:p>
        </p:txBody>
      </p:sp>
      <p:sp>
        <p:nvSpPr>
          <p:cNvPr id="218" name="Google Shape;218;p39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2BB0D4"/>
                </a:solidFill>
              </a:rPr>
              <a:t>Scenariekort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/>
          <p:nvPr/>
        </p:nvSpPr>
        <p:spPr>
          <a:xfrm>
            <a:off x="6205563" y="1007600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0"/>
          <p:cNvSpPr txBox="1"/>
          <p:nvPr/>
        </p:nvSpPr>
        <p:spPr>
          <a:xfrm>
            <a:off x="6951213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Svar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6401325" y="1991600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FFFF"/>
                </a:solidFill>
              </a:rPr>
              <a:t>Myteafsløring - fremhæv den forkerte/unøjagtige information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26" name="Google Shape;226;p40"/>
          <p:cNvSpPr/>
          <p:nvPr/>
        </p:nvSpPr>
        <p:spPr>
          <a:xfrm>
            <a:off x="3439513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0"/>
          <p:cNvSpPr txBox="1"/>
          <p:nvPr/>
        </p:nvSpPr>
        <p:spPr>
          <a:xfrm>
            <a:off x="4185163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Svar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3635200" y="2032275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FFFF"/>
                </a:solidFill>
              </a:rPr>
              <a:t>Re-post med #ingenhadtale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29" name="Google Shape;229;p40"/>
          <p:cNvSpPr/>
          <p:nvPr/>
        </p:nvSpPr>
        <p:spPr>
          <a:xfrm>
            <a:off x="673475" y="1048275"/>
            <a:ext cx="2651100" cy="34530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381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1419125" y="1119138"/>
            <a:ext cx="1159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>
                <a:solidFill>
                  <a:srgbClr val="2BB0D4"/>
                </a:solidFill>
              </a:rPr>
              <a:t>Svar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231" name="Google Shape;231;p40"/>
          <p:cNvSpPr/>
          <p:nvPr/>
        </p:nvSpPr>
        <p:spPr>
          <a:xfrm>
            <a:off x="869225" y="2032275"/>
            <a:ext cx="2259600" cy="1485000"/>
          </a:xfrm>
          <a:prstGeom prst="roundRect">
            <a:avLst>
              <a:gd name="adj" fmla="val 7832"/>
            </a:avLst>
          </a:prstGeom>
          <a:solidFill>
            <a:srgbClr val="2BB0D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FFFF"/>
                </a:solidFill>
              </a:rPr>
              <a:t>Korrigér udtalelsen til plakaten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32" name="Google Shape;232;p40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2BB0D4"/>
                </a:solidFill>
              </a:rPr>
              <a:t>Svarkort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41"/>
          <p:cNvGrpSpPr/>
          <p:nvPr/>
        </p:nvGrpSpPr>
        <p:grpSpPr>
          <a:xfrm>
            <a:off x="1939625" y="1055675"/>
            <a:ext cx="5417138" cy="3453000"/>
            <a:chOff x="673475" y="1048275"/>
            <a:chExt cx="5417138" cy="3453000"/>
          </a:xfrm>
        </p:grpSpPr>
        <p:sp>
          <p:nvSpPr>
            <p:cNvPr id="238" name="Google Shape;238;p41"/>
            <p:cNvSpPr/>
            <p:nvPr/>
          </p:nvSpPr>
          <p:spPr>
            <a:xfrm>
              <a:off x="3439513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FFFFFF"/>
            </a:solidFill>
            <a:ln w="38100" cap="flat" cmpd="sng">
              <a:solidFill>
                <a:srgbClr val="2BB0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1"/>
            <p:cNvSpPr txBox="1"/>
            <p:nvPr/>
          </p:nvSpPr>
          <p:spPr>
            <a:xfrm>
              <a:off x="4185163" y="1119138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b="1">
                  <a:solidFill>
                    <a:srgbClr val="2BB0D4"/>
                  </a:solidFill>
                </a:rPr>
                <a:t>Svar</a:t>
              </a:r>
              <a:endParaRPr b="1">
                <a:solidFill>
                  <a:srgbClr val="2BB0D4"/>
                </a:solidFill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3635275" y="2032275"/>
              <a:ext cx="2259600" cy="1485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>
                  <a:solidFill>
                    <a:srgbClr val="FFFFFF"/>
                  </a:solidFill>
                </a:rPr>
                <a:t>Brug humor/satire</a:t>
              </a:r>
              <a:br>
                <a:rPr lang="en" sz="1800" b="1">
                  <a:solidFill>
                    <a:srgbClr val="FFFFFF"/>
                  </a:solidFill>
                </a:rPr>
              </a:br>
              <a:r>
                <a:rPr lang="da-DK" sz="1800" b="1">
                  <a:solidFill>
                    <a:srgbClr val="FFFFFF"/>
                  </a:solidFill>
                </a:rPr>
                <a:t>parodi for at underminere</a:t>
              </a:r>
              <a:endParaRPr sz="1800" b="1">
                <a:solidFill>
                  <a:srgbClr val="FFFFFF"/>
                </a:solidFill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673475" y="1048275"/>
              <a:ext cx="2651100" cy="3453000"/>
            </a:xfrm>
            <a:prstGeom prst="roundRect">
              <a:avLst>
                <a:gd name="adj" fmla="val 7832"/>
              </a:avLst>
            </a:prstGeom>
            <a:solidFill>
              <a:srgbClr val="FFFFFF"/>
            </a:solidFill>
            <a:ln w="38100" cap="flat" cmpd="sng">
              <a:solidFill>
                <a:srgbClr val="2BB0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1"/>
            <p:cNvSpPr txBox="1"/>
            <p:nvPr/>
          </p:nvSpPr>
          <p:spPr>
            <a:xfrm>
              <a:off x="1419125" y="1119138"/>
              <a:ext cx="11598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b="1">
                  <a:solidFill>
                    <a:srgbClr val="2BB0D4"/>
                  </a:solidFill>
                </a:rPr>
                <a:t>Svar</a:t>
              </a:r>
              <a:endParaRPr b="1">
                <a:solidFill>
                  <a:srgbClr val="2BB0D4"/>
                </a:solidFill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869225" y="2032275"/>
              <a:ext cx="2259600" cy="1485000"/>
            </a:xfrm>
            <a:prstGeom prst="roundRect">
              <a:avLst>
                <a:gd name="adj" fmla="val 7832"/>
              </a:avLst>
            </a:prstGeom>
            <a:solidFill>
              <a:srgbClr val="2BB0D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a-DK" sz="1800" b="1">
                  <a:solidFill>
                    <a:srgbClr val="FFFFFF"/>
                  </a:solidFill>
                </a:rPr>
                <a:t>Kom med et velafbalanceret modargument 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244" name="Google Shape;244;p41"/>
          <p:cNvSpPr txBox="1"/>
          <p:nvPr/>
        </p:nvSpPr>
        <p:spPr>
          <a:xfrm>
            <a:off x="495850" y="156400"/>
            <a:ext cx="864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2BB0D4"/>
                </a:solidFill>
              </a:rPr>
              <a:t>Svarkort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52" name="Google Shape;252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600" y="534575"/>
            <a:ext cx="352805" cy="39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(16:9)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Roboto</vt:lpstr>
      <vt:lpstr>Simple Light</vt:lpstr>
      <vt:lpstr>Simple Light</vt:lpstr>
      <vt:lpstr>Simple Light</vt:lpstr>
      <vt:lpstr>Scenarier og svar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Scenarier og svar</dc:title>
  <cp:lastModifiedBy>Valentine Fryson</cp:lastModifiedBy>
  <cp:revision>1</cp:revision>
  <dcterms:modified xsi:type="dcterms:W3CDTF">2019-07-16T12:55:19Z</dcterms:modified>
</cp:coreProperties>
</file>