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rT7ERVpI+/TRMPh3wYGfJoByk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7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3EA21C1-4AD3-717B-FA6C-F1103415246D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B96EFB82-226E-B268-A0ED-9361C02ADE32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8D4BB564-51B8-321D-5227-AC666B06FC3D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EB7D2ACF-F9D9-D2C4-C454-37C8C4FEAAD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B7DDDE82-BDF2-8BA6-871C-D0FF07FAF836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59048EED-F4D3-915B-A1FD-0BB83F907A63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02DF614-1D5F-6C73-CEE6-C76D73B66C5F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EB815B31-2F32-C2B5-9F37-5386A2F6CD97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E3F6B17E-54F3-3D07-E268-4C701C1D7FFF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E550F2B0-A556-8207-6884-53A002253DF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C292DA0F-2FA7-0A1B-1128-AE8323DAAEAA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A5D3D5A1-BEA7-9C2B-669F-E96DF29E1F71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7517DFA-782C-B771-E0AA-6A0C6EE471CC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2CC7E3A7-1524-8AD3-E4CE-389554A323EB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9D3595BE-B883-3B2F-9FEE-B8D6A9246E2E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FBDF9696-3006-CAD7-2861-E03AB499D43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99919B11-FCE1-77A5-6CB0-1241A7EE39A2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A5F3455E-6FC4-BA3B-9C2A-D9D11E2062D4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4C538AD-68A2-2624-9D2F-998EFBA59026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DF65FD92-84B1-CC52-75AD-B491C1A9EFEA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A692381F-C8F6-DFA4-A930-1764FBD6CA62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184D65E9-EEC0-9261-375E-ACE6041DD68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2235D495-FA2C-5199-A145-1913AB696D82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7BA444C6-F28A-E3F4-5746-D39BD10AC327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4342509-829D-4ABB-7DCC-5CE6072E2FAB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926B8883-6961-A2D5-B6BD-64C373436D5A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2DA9F43D-A9FD-AF61-2825-8634B073AD5D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3E951F50-0F31-F122-1D0A-1FA29FFF9C8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69803878-D5E2-EA69-CF43-0A1CF733735D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5A4E38BD-51EF-BC4E-F049-DA3B18F02F74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8BC05AE-B344-9CED-8AC4-59EE1505DCE7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5E9C6887-C8F9-8E30-1FB5-6F56D94D6092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2B0F040D-0F0A-9E20-5C7F-4BE359C19DB4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6D25C3DE-5E8D-E69C-1E58-B97AB75E028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00015FC7-0CFD-471E-D983-69D2BD07CC2C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C64DD112-571B-A1B6-08EB-6CAA97A4B39C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46B0EBB-B55F-BA88-73E8-AE2A11C1641A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FC536166-BC6C-08CA-E40A-93EE45BAF397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45EDB5A3-242C-8922-41E1-A564370F5C9A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B0CD45CA-881D-6414-8606-F0EF5BE9F3E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EC704974-8180-8C5E-D0D7-047ACC65925C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5ACFEBB5-32A0-BC07-37F1-4E08074253E4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9AE29C0-B0A7-9076-D2E6-A0D10068871A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014D4DC7-A928-13F1-9F68-32C3714DD448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0D99ACF7-997E-A255-8075-853B0D5766CC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BCC33DEE-A269-E01D-D350-E3356D27BB7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EBADF305-C627-1DBC-D8DD-AD1A9C526111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73AB9A83-B443-3D3E-602F-69EAC1C79E10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174C100-B891-1194-DE4E-CC64FE27B4E0}"/>
              </a:ext>
            </a:extLst>
          </p:cNvPr>
          <p:cNvGrpSpPr/>
          <p:nvPr userDrawn="1"/>
        </p:nvGrpSpPr>
        <p:grpSpPr>
          <a:xfrm>
            <a:off x="0" y="8864224"/>
            <a:ext cx="18288000" cy="1422776"/>
            <a:chOff x="0" y="8864224"/>
            <a:chExt cx="18288000" cy="1422776"/>
          </a:xfrm>
        </p:grpSpPr>
        <p:grpSp>
          <p:nvGrpSpPr>
            <p:cNvPr id="3" name="Google Shape;100;p2">
              <a:extLst>
                <a:ext uri="{FF2B5EF4-FFF2-40B4-BE49-F238E27FC236}">
                  <a16:creationId xmlns:a16="http://schemas.microsoft.com/office/drawing/2014/main" id="{CF1C1F16-E6C5-D232-5509-231A594F5420}"/>
                </a:ext>
              </a:extLst>
            </p:cNvPr>
            <p:cNvGrpSpPr/>
            <p:nvPr/>
          </p:nvGrpSpPr>
          <p:grpSpPr>
            <a:xfrm>
              <a:off x="0" y="8864224"/>
              <a:ext cx="18288000" cy="1422776"/>
              <a:chOff x="0" y="-47625"/>
              <a:chExt cx="4816593" cy="374723"/>
            </a:xfrm>
          </p:grpSpPr>
          <p:sp>
            <p:nvSpPr>
              <p:cNvPr id="6" name="Google Shape;101;p2">
                <a:extLst>
                  <a:ext uri="{FF2B5EF4-FFF2-40B4-BE49-F238E27FC236}">
                    <a16:creationId xmlns:a16="http://schemas.microsoft.com/office/drawing/2014/main" id="{AB2BA884-B82A-CE86-E163-F58B1CD4F80B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32709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327098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327098"/>
                    </a:lnTo>
                    <a:lnTo>
                      <a:pt x="0" y="327098"/>
                    </a:lnTo>
                    <a:close/>
                  </a:path>
                </a:pathLst>
              </a:custGeom>
              <a:solidFill>
                <a:srgbClr val="AAD95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02;p2">
                <a:extLst>
                  <a:ext uri="{FF2B5EF4-FFF2-40B4-BE49-F238E27FC236}">
                    <a16:creationId xmlns:a16="http://schemas.microsoft.com/office/drawing/2014/main" id="{88C1B497-8749-63AF-F5EF-5E54DD774B4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4816593" cy="37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" name="Google Shape;103;p2">
              <a:extLst>
                <a:ext uri="{FF2B5EF4-FFF2-40B4-BE49-F238E27FC236}">
                  <a16:creationId xmlns:a16="http://schemas.microsoft.com/office/drawing/2014/main" id="{FF2A1D69-8223-9596-6D17-B695050833BC}"/>
                </a:ext>
              </a:extLst>
            </p:cNvPr>
            <p:cNvSpPr txBox="1"/>
            <p:nvPr/>
          </p:nvSpPr>
          <p:spPr>
            <a:xfrm>
              <a:off x="13334875" y="9251175"/>
              <a:ext cx="4404900" cy="80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1 - 3 de octubre de 2026</a:t>
              </a:r>
              <a:endParaRPr/>
            </a:p>
            <a:p>
              <a:pPr marL="0" marR="0" lvl="0" indent="0" algn="ctr" rtl="0">
                <a:lnSpc>
                  <a:spcPct val="12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00" b="1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Medellín | Colombia | UNAL</a:t>
              </a:r>
              <a:endParaRPr/>
            </a:p>
          </p:txBody>
        </p:sp>
        <p:sp>
          <p:nvSpPr>
            <p:cNvPr id="5" name="Google Shape;104;p2">
              <a:extLst>
                <a:ext uri="{FF2B5EF4-FFF2-40B4-BE49-F238E27FC236}">
                  <a16:creationId xmlns:a16="http://schemas.microsoft.com/office/drawing/2014/main" id="{45A5262D-5D69-1A98-DCFF-0AE2A86A43DD}"/>
                </a:ext>
              </a:extLst>
            </p:cNvPr>
            <p:cNvSpPr txBox="1"/>
            <p:nvPr/>
          </p:nvSpPr>
          <p:spPr>
            <a:xfrm>
              <a:off x="1028700" y="9422175"/>
              <a:ext cx="2070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7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 b="1" dirty="0">
                  <a:solidFill>
                    <a:srgbClr val="407709"/>
                  </a:solidFill>
                  <a:latin typeface="Arial"/>
                  <a:ea typeface="Arial"/>
                  <a:cs typeface="Arial"/>
                  <a:sym typeface="Arial"/>
                </a:rPr>
                <a:t>VII CIER</a:t>
              </a:r>
              <a:endParaRPr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208590" y="4725036"/>
            <a:ext cx="5247381" cy="3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0" i="0" u="none" strike="noStrike" cap="none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Nombre Autores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2208590" y="1551498"/>
            <a:ext cx="7800300" cy="133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977" b="1" i="0" u="none" strike="noStrike" cap="none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2208590" y="5965892"/>
            <a:ext cx="5247381" cy="3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0" i="0" u="none" strike="noStrike" cap="none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Institución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2208590" y="7318139"/>
            <a:ext cx="7392565" cy="76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0" i="0" u="none" strike="noStrike" cap="none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Adjunte el Logo de la institución o instituciones que representa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14736252" y="656839"/>
            <a:ext cx="2778526" cy="2240187"/>
          </a:xfrm>
          <a:custGeom>
            <a:avLst/>
            <a:gdLst/>
            <a:ahLst/>
            <a:cxnLst/>
            <a:rect l="l" t="t" r="r" b="b"/>
            <a:pathLst>
              <a:path w="2778526" h="2240187" extrusionOk="0">
                <a:moveTo>
                  <a:pt x="0" y="0"/>
                </a:moveTo>
                <a:lnTo>
                  <a:pt x="2778526" y="0"/>
                </a:lnTo>
                <a:lnTo>
                  <a:pt x="2778526" y="2240187"/>
                </a:lnTo>
                <a:lnTo>
                  <a:pt x="0" y="2240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6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5597699" y="950301"/>
            <a:ext cx="7092598" cy="7233330"/>
          </a:xfrm>
          <a:custGeom>
            <a:avLst/>
            <a:gdLst/>
            <a:ahLst/>
            <a:cxnLst/>
            <a:rect l="l" t="t" r="r" b="b"/>
            <a:pathLst>
              <a:path w="7092598" h="7233330" extrusionOk="0">
                <a:moveTo>
                  <a:pt x="0" y="0"/>
                </a:moveTo>
                <a:lnTo>
                  <a:pt x="7092598" y="0"/>
                </a:lnTo>
                <a:lnTo>
                  <a:pt x="7092598" y="7233330"/>
                </a:lnTo>
                <a:lnTo>
                  <a:pt x="0" y="72333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9999"/>
            </a:blip>
            <a:stretch>
              <a:fillRect l="-54386" r="-51139" b="-6248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272471" y="1114425"/>
            <a:ext cx="4635033" cy="82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99" b="1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Titulo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1272471" y="2743324"/>
            <a:ext cx="6383424" cy="45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dirty="0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[</a:t>
            </a:r>
            <a:r>
              <a:rPr lang="en-US" sz="2699" dirty="0" err="1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Insertar</a:t>
            </a:r>
            <a:r>
              <a:rPr lang="en-US" sz="2699" dirty="0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99" dirty="0" err="1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2699" dirty="0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6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4425" y="266204"/>
            <a:ext cx="5243576" cy="316279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/>
          <p:nvPr/>
        </p:nvSpPr>
        <p:spPr>
          <a:xfrm>
            <a:off x="12015733" y="2520315"/>
            <a:ext cx="5243567" cy="5243567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78304" r="-7830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1272471" y="1114425"/>
            <a:ext cx="4635033" cy="82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99" b="1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Titulo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1272471" y="2694570"/>
            <a:ext cx="6383424" cy="45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[Insertar texto]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2015733" y="7910636"/>
            <a:ext cx="6383424" cy="45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dirty="0" err="1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Titulo</a:t>
            </a:r>
            <a:r>
              <a:rPr lang="en-US" sz="2699" dirty="0">
                <a:solidFill>
                  <a:srgbClr val="407709"/>
                </a:solidFill>
                <a:latin typeface="Arial"/>
                <a:ea typeface="Arial"/>
                <a:cs typeface="Arial"/>
                <a:sym typeface="Arial"/>
              </a:rPr>
              <a:t> imagen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7029242" y="776929"/>
            <a:ext cx="4229516" cy="3410047"/>
          </a:xfrm>
          <a:custGeom>
            <a:avLst/>
            <a:gdLst/>
            <a:ahLst/>
            <a:cxnLst/>
            <a:rect l="l" t="t" r="r" b="b"/>
            <a:pathLst>
              <a:path w="4229516" h="3410047" extrusionOk="0">
                <a:moveTo>
                  <a:pt x="0" y="0"/>
                </a:moveTo>
                <a:lnTo>
                  <a:pt x="4229516" y="0"/>
                </a:lnTo>
                <a:lnTo>
                  <a:pt x="4229516" y="3410047"/>
                </a:lnTo>
                <a:lnTo>
                  <a:pt x="0" y="3410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1940962" y="5086350"/>
            <a:ext cx="6264126" cy="570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Nombre</a:t>
            </a:r>
            <a:endParaRPr/>
          </a:p>
        </p:txBody>
      </p:sp>
      <p:sp>
        <p:nvSpPr>
          <p:cNvPr id="130" name="Google Shape;130;p4"/>
          <p:cNvSpPr txBox="1"/>
          <p:nvPr/>
        </p:nvSpPr>
        <p:spPr>
          <a:xfrm>
            <a:off x="1940962" y="5823800"/>
            <a:ext cx="6264126" cy="570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Correo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1940962" y="6556590"/>
            <a:ext cx="6264126" cy="570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Contacto</a:t>
            </a:r>
            <a:endParaRPr/>
          </a:p>
        </p:txBody>
      </p:sp>
      <p:pic>
        <p:nvPicPr>
          <p:cNvPr id="132" name="Google Shape;13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92150" y="-2144050"/>
            <a:ext cx="6264151" cy="633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6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7124318" y="1251143"/>
            <a:ext cx="3867344" cy="3118046"/>
          </a:xfrm>
          <a:custGeom>
            <a:avLst/>
            <a:gdLst/>
            <a:ahLst/>
            <a:cxnLst/>
            <a:rect l="l" t="t" r="r" b="b"/>
            <a:pathLst>
              <a:path w="3867344" h="3118046" extrusionOk="0">
                <a:moveTo>
                  <a:pt x="0" y="0"/>
                </a:moveTo>
                <a:lnTo>
                  <a:pt x="3867344" y="0"/>
                </a:lnTo>
                <a:lnTo>
                  <a:pt x="3867344" y="3118046"/>
                </a:lnTo>
                <a:lnTo>
                  <a:pt x="0" y="31180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1028700" y="1514378"/>
            <a:ext cx="4737455" cy="2096507"/>
          </a:xfrm>
          <a:custGeom>
            <a:avLst/>
            <a:gdLst/>
            <a:ahLst/>
            <a:cxnLst/>
            <a:rect l="l" t="t" r="r" b="b"/>
            <a:pathLst>
              <a:path w="4737455" h="2096507" extrusionOk="0">
                <a:moveTo>
                  <a:pt x="0" y="0"/>
                </a:moveTo>
                <a:lnTo>
                  <a:pt x="4737455" y="0"/>
                </a:lnTo>
                <a:lnTo>
                  <a:pt x="4737455" y="2096507"/>
                </a:lnTo>
                <a:lnTo>
                  <a:pt x="0" y="2096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12520470" y="1675039"/>
            <a:ext cx="4131535" cy="1935845"/>
          </a:xfrm>
          <a:custGeom>
            <a:avLst/>
            <a:gdLst/>
            <a:ahLst/>
            <a:cxnLst/>
            <a:rect l="l" t="t" r="r" b="b"/>
            <a:pathLst>
              <a:path w="4131535" h="1935845" extrusionOk="0">
                <a:moveTo>
                  <a:pt x="0" y="0"/>
                </a:moveTo>
                <a:lnTo>
                  <a:pt x="4131535" y="0"/>
                </a:lnTo>
                <a:lnTo>
                  <a:pt x="4131535" y="1935846"/>
                </a:lnTo>
                <a:lnTo>
                  <a:pt x="0" y="1935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3488908" y="6605344"/>
            <a:ext cx="11310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82C11B"/>
                </a:solidFill>
              </a:rPr>
              <a:t>Aquí</a:t>
            </a:r>
            <a:r>
              <a:rPr lang="en-US" sz="3400" b="1">
                <a:solidFill>
                  <a:srgbClr val="82C11B"/>
                </a:solidFill>
                <a:latin typeface="Arial"/>
                <a:ea typeface="Arial"/>
                <a:cs typeface="Arial"/>
                <a:sym typeface="Arial"/>
              </a:rPr>
              <a:t> puede incluir los logos de su organización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Personalizado</PresentationFormat>
  <Paragraphs>13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Camilo De Los Rios</cp:lastModifiedBy>
  <cp:revision>2</cp:revision>
  <dcterms:created xsi:type="dcterms:W3CDTF">2006-08-16T00:00:00Z</dcterms:created>
  <dcterms:modified xsi:type="dcterms:W3CDTF">2026-08-09T16:22:03Z</dcterms:modified>
</cp:coreProperties>
</file>