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chemeClr val="accen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2209825" y="1888775"/>
            <a:ext cx="8079600" cy="209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rgbClr val="000000"/>
              </a:buClr>
              <a:buSzPts val="1100"/>
              <a:buFont typeface="Arial"/>
              <a:buNone/>
              <a:defRPr sz="7000">
                <a:solidFill>
                  <a:schemeClr val="lt1"/>
                </a:solidFill>
              </a:defRPr>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1" name="Google Shape;11;p2"/>
          <p:cNvSpPr txBox="1"/>
          <p:nvPr>
            <p:ph idx="1" type="subTitle"/>
          </p:nvPr>
        </p:nvSpPr>
        <p:spPr>
          <a:xfrm>
            <a:off x="406050" y="42120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Clr>
                <a:schemeClr val="lt2"/>
              </a:buClr>
              <a:buSzPts val="2000"/>
              <a:buNone/>
              <a:defRPr>
                <a:solidFill>
                  <a:schemeClr val="lt2"/>
                </a:solidFill>
              </a:defRPr>
            </a:lvl1pPr>
            <a:lvl2pPr lvl="1" algn="ctr">
              <a:spcBef>
                <a:spcPts val="2100"/>
              </a:spcBef>
              <a:spcAft>
                <a:spcPts val="0"/>
              </a:spcAft>
              <a:buClr>
                <a:schemeClr val="lt2"/>
              </a:buClr>
              <a:buSzPts val="2000"/>
              <a:buNone/>
              <a:defRPr>
                <a:solidFill>
                  <a:schemeClr val="lt2"/>
                </a:solidFill>
              </a:defRPr>
            </a:lvl2pPr>
            <a:lvl3pPr lvl="2" algn="ctr">
              <a:spcBef>
                <a:spcPts val="2100"/>
              </a:spcBef>
              <a:spcAft>
                <a:spcPts val="0"/>
              </a:spcAft>
              <a:buClr>
                <a:schemeClr val="lt2"/>
              </a:buClr>
              <a:buSzPts val="2000"/>
              <a:buNone/>
              <a:defRPr>
                <a:solidFill>
                  <a:schemeClr val="lt2"/>
                </a:solidFill>
              </a:defRPr>
            </a:lvl3pPr>
            <a:lvl4pPr lvl="3" algn="ctr">
              <a:spcBef>
                <a:spcPts val="2100"/>
              </a:spcBef>
              <a:spcAft>
                <a:spcPts val="0"/>
              </a:spcAft>
              <a:buClr>
                <a:schemeClr val="lt2"/>
              </a:buClr>
              <a:buSzPts val="2000"/>
              <a:buNone/>
              <a:defRPr>
                <a:solidFill>
                  <a:schemeClr val="lt2"/>
                </a:solidFill>
              </a:defRPr>
            </a:lvl4pPr>
            <a:lvl5pPr lvl="4" algn="ctr">
              <a:spcBef>
                <a:spcPts val="2100"/>
              </a:spcBef>
              <a:spcAft>
                <a:spcPts val="0"/>
              </a:spcAft>
              <a:buClr>
                <a:schemeClr val="lt2"/>
              </a:buClr>
              <a:buSzPts val="2000"/>
              <a:buNone/>
              <a:defRPr>
                <a:solidFill>
                  <a:schemeClr val="lt2"/>
                </a:solidFill>
              </a:defRPr>
            </a:lvl5pPr>
            <a:lvl6pPr lvl="5" algn="ctr">
              <a:spcBef>
                <a:spcPts val="2100"/>
              </a:spcBef>
              <a:spcAft>
                <a:spcPts val="0"/>
              </a:spcAft>
              <a:buClr>
                <a:schemeClr val="lt2"/>
              </a:buClr>
              <a:buSzPts val="2000"/>
              <a:buNone/>
              <a:defRPr>
                <a:solidFill>
                  <a:schemeClr val="lt2"/>
                </a:solidFill>
              </a:defRPr>
            </a:lvl6pPr>
            <a:lvl7pPr lvl="6" algn="ctr">
              <a:spcBef>
                <a:spcPts val="2100"/>
              </a:spcBef>
              <a:spcAft>
                <a:spcPts val="0"/>
              </a:spcAft>
              <a:buClr>
                <a:schemeClr val="lt2"/>
              </a:buClr>
              <a:buSzPts val="2000"/>
              <a:buNone/>
              <a:defRPr>
                <a:solidFill>
                  <a:schemeClr val="lt2"/>
                </a:solidFill>
              </a:defRPr>
            </a:lvl7pPr>
            <a:lvl8pPr lvl="7" algn="ctr">
              <a:spcBef>
                <a:spcPts val="2100"/>
              </a:spcBef>
              <a:spcAft>
                <a:spcPts val="0"/>
              </a:spcAft>
              <a:buClr>
                <a:schemeClr val="lt2"/>
              </a:buClr>
              <a:buSzPts val="2000"/>
              <a:buNone/>
              <a:defRPr>
                <a:solidFill>
                  <a:schemeClr val="lt2"/>
                </a:solidFill>
              </a:defRPr>
            </a:lvl8pPr>
            <a:lvl9pPr lvl="8" algn="ctr">
              <a:spcBef>
                <a:spcPts val="2100"/>
              </a:spcBef>
              <a:spcAft>
                <a:spcPts val="2100"/>
              </a:spcAft>
              <a:buClr>
                <a:schemeClr val="lt2"/>
              </a:buClr>
              <a:buSzPts val="2000"/>
              <a:buNone/>
              <a:defRPr>
                <a:solidFill>
                  <a:schemeClr val="lt2"/>
                </a:solidFill>
              </a:defRPr>
            </a:lvl9pPr>
          </a:lstStyle>
          <a:p/>
        </p:txBody>
      </p:sp>
      <p:sp>
        <p:nvSpPr>
          <p:cNvPr id="12" name="Google Shape;12;p2"/>
          <p:cNvSpPr/>
          <p:nvPr/>
        </p:nvSpPr>
        <p:spPr>
          <a:xfrm>
            <a:off x="8345778" y="-1736"/>
            <a:ext cx="485562" cy="2005629"/>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 name="Google Shape;13;p2"/>
          <p:cNvSpPr/>
          <p:nvPr/>
        </p:nvSpPr>
        <p:spPr>
          <a:xfrm>
            <a:off x="10824331" y="4948717"/>
            <a:ext cx="1368691" cy="1905013"/>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 name="Google Shape;14;p2"/>
          <p:cNvSpPr/>
          <p:nvPr/>
        </p:nvSpPr>
        <p:spPr>
          <a:xfrm>
            <a:off x="11813983" y="5942607"/>
            <a:ext cx="375410" cy="49451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 name="Google Shape;15;p2"/>
          <p:cNvSpPr/>
          <p:nvPr/>
        </p:nvSpPr>
        <p:spPr>
          <a:xfrm>
            <a:off x="1791" y="5197899"/>
            <a:ext cx="858951" cy="1238157"/>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 name="Google Shape;16;p2"/>
          <p:cNvSpPr/>
          <p:nvPr/>
        </p:nvSpPr>
        <p:spPr>
          <a:xfrm>
            <a:off x="11615987" y="3764366"/>
            <a:ext cx="37900" cy="434988"/>
          </a:xfrm>
          <a:custGeom>
            <a:rect b="b" l="l" r="r" t="t"/>
            <a:pathLst>
              <a:path extrusionOk="0" h="373380" w="32532">
                <a:moveTo>
                  <a:pt x="31579" y="372428"/>
                </a:moveTo>
                <a:cubicBezTo>
                  <a:pt x="29675" y="373380"/>
                  <a:pt x="27770" y="373380"/>
                  <a:pt x="24912" y="373380"/>
                </a:cubicBezTo>
                <a:cubicBezTo>
                  <a:pt x="1100" y="366713"/>
                  <a:pt x="1100" y="345757"/>
                  <a:pt x="1100" y="327660"/>
                </a:cubicBezTo>
                <a:cubicBezTo>
                  <a:pt x="-805" y="234315"/>
                  <a:pt x="147" y="140970"/>
                  <a:pt x="1100" y="48578"/>
                </a:cubicBezTo>
                <a:cubicBezTo>
                  <a:pt x="1100" y="29528"/>
                  <a:pt x="2052" y="10478"/>
                  <a:pt x="23960" y="953"/>
                </a:cubicBezTo>
                <a:cubicBezTo>
                  <a:pt x="26817" y="953"/>
                  <a:pt x="29675" y="0"/>
                  <a:pt x="32533" y="0"/>
                </a:cubicBezTo>
                <a:cubicBezTo>
                  <a:pt x="31579" y="123825"/>
                  <a:pt x="31579" y="247650"/>
                  <a:pt x="31579" y="372428"/>
                </a:cubicBez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1367530" y="5200697"/>
            <a:ext cx="1486701" cy="1656726"/>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 name="Google Shape;18;p2"/>
          <p:cNvSpPr/>
          <p:nvPr/>
        </p:nvSpPr>
        <p:spPr>
          <a:xfrm>
            <a:off x="0" y="1687833"/>
            <a:ext cx="2092702" cy="2476623"/>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 name="Google Shape;19;p2"/>
          <p:cNvSpPr/>
          <p:nvPr/>
        </p:nvSpPr>
        <p:spPr>
          <a:xfrm rot="-5400000">
            <a:off x="10048899" y="-318660"/>
            <a:ext cx="1486246" cy="2477992"/>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0" name="Google Shape;20;p2"/>
          <p:cNvSpPr/>
          <p:nvPr/>
        </p:nvSpPr>
        <p:spPr>
          <a:xfrm>
            <a:off x="6096880" y="5286643"/>
            <a:ext cx="1484779" cy="148484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1" name="Google Shape;21;p2"/>
          <p:cNvSpPr/>
          <p:nvPr/>
        </p:nvSpPr>
        <p:spPr>
          <a:xfrm>
            <a:off x="10799665" y="3732085"/>
            <a:ext cx="1379394" cy="497710"/>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22" name="Google Shape;22;p2"/>
          <p:cNvGrpSpPr/>
          <p:nvPr/>
        </p:nvGrpSpPr>
        <p:grpSpPr>
          <a:xfrm>
            <a:off x="10768266" y="2766432"/>
            <a:ext cx="1419737" cy="501569"/>
            <a:chOff x="10768266" y="2766432"/>
            <a:chExt cx="1419737" cy="501569"/>
          </a:xfrm>
        </p:grpSpPr>
        <p:sp>
          <p:nvSpPr>
            <p:cNvPr id="23" name="Google Shape;23;p2"/>
            <p:cNvSpPr/>
            <p:nvPr/>
          </p:nvSpPr>
          <p:spPr>
            <a:xfrm>
              <a:off x="10998190" y="2766432"/>
              <a:ext cx="1189813" cy="500457"/>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10768266" y="2775313"/>
              <a:ext cx="1407453" cy="492689"/>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25" name="Google Shape;25;p2"/>
          <p:cNvSpPr/>
          <p:nvPr/>
        </p:nvSpPr>
        <p:spPr>
          <a:xfrm>
            <a:off x="3560830" y="5642074"/>
            <a:ext cx="494916" cy="496027"/>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 name="Google Shape;26;p2"/>
          <p:cNvSpPr/>
          <p:nvPr/>
        </p:nvSpPr>
        <p:spPr>
          <a:xfrm>
            <a:off x="9799021" y="4475906"/>
            <a:ext cx="490479" cy="494918"/>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 name="Google Shape;27;p2"/>
          <p:cNvSpPr/>
          <p:nvPr/>
        </p:nvSpPr>
        <p:spPr>
          <a:xfrm>
            <a:off x="7774297" y="5427209"/>
            <a:ext cx="496027" cy="490479"/>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 name="Google Shape;28;p2"/>
          <p:cNvSpPr/>
          <p:nvPr/>
        </p:nvSpPr>
        <p:spPr>
          <a:xfrm>
            <a:off x="2359301" y="6045077"/>
            <a:ext cx="494926" cy="494925"/>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9" name="Google Shape;29;p2"/>
          <p:cNvSpPr/>
          <p:nvPr/>
        </p:nvSpPr>
        <p:spPr>
          <a:xfrm>
            <a:off x="642277" y="2718692"/>
            <a:ext cx="493807" cy="492698"/>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0" name="Google Shape;30;p2"/>
          <p:cNvGrpSpPr/>
          <p:nvPr/>
        </p:nvGrpSpPr>
        <p:grpSpPr>
          <a:xfrm>
            <a:off x="4365315" y="385581"/>
            <a:ext cx="1512009" cy="493414"/>
            <a:chOff x="5715920" y="1422081"/>
            <a:chExt cx="1297416" cy="423386"/>
          </a:xfrm>
        </p:grpSpPr>
        <p:sp>
          <p:nvSpPr>
            <p:cNvPr id="31" name="Google Shape;31;p2"/>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3" name="Google Shape;33;p2"/>
          <p:cNvSpPr/>
          <p:nvPr/>
        </p:nvSpPr>
        <p:spPr>
          <a:xfrm>
            <a:off x="10930756" y="907038"/>
            <a:ext cx="494978" cy="491624"/>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 name="Google Shape;34;p2"/>
          <p:cNvSpPr/>
          <p:nvPr/>
        </p:nvSpPr>
        <p:spPr>
          <a:xfrm>
            <a:off x="415591" y="13983"/>
            <a:ext cx="1481287" cy="1236614"/>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 name="Google Shape;35;p2"/>
          <p:cNvSpPr/>
          <p:nvPr/>
        </p:nvSpPr>
        <p:spPr>
          <a:xfrm rot="-5400000">
            <a:off x="4484013" y="-1205713"/>
            <a:ext cx="1274612" cy="4246363"/>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rot="-5400000">
            <a:off x="8898841" y="5980580"/>
            <a:ext cx="1296963" cy="418570"/>
          </a:xfrm>
          <a:custGeom>
            <a:rect b="b" l="l" r="r" t="t"/>
            <a:pathLst>
              <a:path extrusionOk="0" h="418570" w="1296963">
                <a:moveTo>
                  <a:pt x="162920" y="416666"/>
                </a:moveTo>
                <a:cubicBezTo>
                  <a:pt x="69575" y="398568"/>
                  <a:pt x="1947" y="315701"/>
                  <a:pt x="43" y="217593"/>
                </a:cubicBezTo>
                <a:cubicBezTo>
                  <a:pt x="-1862" y="114723"/>
                  <a:pt x="60050" y="33761"/>
                  <a:pt x="161968" y="8043"/>
                </a:cubicBezTo>
                <a:cubicBezTo>
                  <a:pt x="178160" y="18521"/>
                  <a:pt x="196258" y="12806"/>
                  <a:pt x="212450" y="12806"/>
                </a:cubicBezTo>
                <a:cubicBezTo>
                  <a:pt x="474388" y="12806"/>
                  <a:pt x="735372" y="12806"/>
                  <a:pt x="997310" y="12806"/>
                </a:cubicBezTo>
                <a:cubicBezTo>
                  <a:pt x="737277" y="12806"/>
                  <a:pt x="478197" y="12806"/>
                  <a:pt x="218165" y="12806"/>
                </a:cubicBezTo>
                <a:cubicBezTo>
                  <a:pt x="201972" y="12806"/>
                  <a:pt x="183875" y="19473"/>
                  <a:pt x="168635" y="7091"/>
                </a:cubicBezTo>
                <a:cubicBezTo>
                  <a:pt x="185780" y="5186"/>
                  <a:pt x="202925" y="423"/>
                  <a:pt x="220070" y="423"/>
                </a:cubicBezTo>
                <a:cubicBezTo>
                  <a:pt x="510583" y="423"/>
                  <a:pt x="801095" y="-529"/>
                  <a:pt x="1090655" y="423"/>
                </a:cubicBezTo>
                <a:cubicBezTo>
                  <a:pt x="1199240" y="423"/>
                  <a:pt x="1288775" y="86148"/>
                  <a:pt x="1296395" y="192828"/>
                </a:cubicBezTo>
                <a:cubicBezTo>
                  <a:pt x="1304015" y="309033"/>
                  <a:pt x="1234483" y="400473"/>
                  <a:pt x="1124945" y="418571"/>
                </a:cubicBezTo>
                <a:cubicBezTo>
                  <a:pt x="829670" y="416666"/>
                  <a:pt x="535347" y="416666"/>
                  <a:pt x="240072" y="418571"/>
                </a:cubicBezTo>
                <a:cubicBezTo>
                  <a:pt x="214355" y="418571"/>
                  <a:pt x="188638" y="411903"/>
                  <a:pt x="162920" y="4166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 name="Google Shape;37;p2"/>
          <p:cNvSpPr/>
          <p:nvPr/>
        </p:nvSpPr>
        <p:spPr>
          <a:xfrm>
            <a:off x="1598902" y="1687817"/>
            <a:ext cx="493807" cy="492698"/>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 name="Google Shape;38;p2"/>
          <p:cNvSpPr txBox="1"/>
          <p:nvPr/>
        </p:nvSpPr>
        <p:spPr>
          <a:xfrm rot="5400000">
            <a:off x="-691125" y="5781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2"/>
        </a:solidFill>
      </p:bgPr>
    </p:bg>
    <p:spTree>
      <p:nvGrpSpPr>
        <p:cNvPr id="177" name="Shape 177"/>
        <p:cNvGrpSpPr/>
        <p:nvPr/>
      </p:nvGrpSpPr>
      <p:grpSpPr>
        <a:xfrm>
          <a:off x="0" y="0"/>
          <a:ext cx="0" cy="0"/>
          <a:chOff x="0" y="0"/>
          <a:chExt cx="0" cy="0"/>
        </a:xfrm>
      </p:grpSpPr>
      <p:sp>
        <p:nvSpPr>
          <p:cNvPr id="178" name="Google Shape;178;p11"/>
          <p:cNvSpPr txBox="1"/>
          <p:nvPr>
            <p:ph type="title"/>
          </p:nvPr>
        </p:nvSpPr>
        <p:spPr>
          <a:xfrm>
            <a:off x="1522650" y="1197775"/>
            <a:ext cx="9211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p:txBody>
      </p:sp>
      <p:sp>
        <p:nvSpPr>
          <p:cNvPr id="179" name="Google Shape;179;p11"/>
          <p:cNvSpPr txBox="1"/>
          <p:nvPr>
            <p:ph idx="1" type="body"/>
          </p:nvPr>
        </p:nvSpPr>
        <p:spPr>
          <a:xfrm>
            <a:off x="1927327" y="4780938"/>
            <a:ext cx="8325300" cy="1565100"/>
          </a:xfrm>
          <a:prstGeom prst="rect">
            <a:avLst/>
          </a:prstGeom>
        </p:spPr>
        <p:txBody>
          <a:bodyPr anchorCtr="0" anchor="t" bIns="121900" lIns="121900" spcFirstLastPara="1" rIns="121900" wrap="square" tIns="121900">
            <a:noAutofit/>
          </a:bodyPr>
          <a:lstStyle>
            <a:lvl1pPr indent="-355600" lvl="0" marL="457200" algn="ctr">
              <a:spcBef>
                <a:spcPts val="0"/>
              </a:spcBef>
              <a:spcAft>
                <a:spcPts val="0"/>
              </a:spcAft>
              <a:buClr>
                <a:schemeClr val="lt1"/>
              </a:buClr>
              <a:buSzPts val="2000"/>
              <a:buChar char="●"/>
              <a:defRPr>
                <a:solidFill>
                  <a:schemeClr val="lt1"/>
                </a:solidFill>
              </a:defRPr>
            </a:lvl1pPr>
            <a:lvl2pPr indent="-355600" lvl="1" marL="914400" algn="ctr">
              <a:spcBef>
                <a:spcPts val="2100"/>
              </a:spcBef>
              <a:spcAft>
                <a:spcPts val="0"/>
              </a:spcAft>
              <a:buClr>
                <a:schemeClr val="lt1"/>
              </a:buClr>
              <a:buSzPts val="2000"/>
              <a:buChar char="○"/>
              <a:defRPr>
                <a:solidFill>
                  <a:schemeClr val="lt1"/>
                </a:solidFill>
              </a:defRPr>
            </a:lvl2pPr>
            <a:lvl3pPr indent="-355600" lvl="2" marL="1371600" algn="ctr">
              <a:spcBef>
                <a:spcPts val="2100"/>
              </a:spcBef>
              <a:spcAft>
                <a:spcPts val="0"/>
              </a:spcAft>
              <a:buClr>
                <a:schemeClr val="lt1"/>
              </a:buClr>
              <a:buSzPts val="2000"/>
              <a:buChar char="■"/>
              <a:defRPr>
                <a:solidFill>
                  <a:schemeClr val="lt1"/>
                </a:solidFill>
              </a:defRPr>
            </a:lvl3pPr>
            <a:lvl4pPr indent="-355600" lvl="3" marL="1828800" algn="ctr">
              <a:spcBef>
                <a:spcPts val="2100"/>
              </a:spcBef>
              <a:spcAft>
                <a:spcPts val="0"/>
              </a:spcAft>
              <a:buClr>
                <a:schemeClr val="lt1"/>
              </a:buClr>
              <a:buSzPts val="2000"/>
              <a:buChar char="●"/>
              <a:defRPr>
                <a:solidFill>
                  <a:schemeClr val="lt1"/>
                </a:solidFill>
              </a:defRPr>
            </a:lvl4pPr>
            <a:lvl5pPr indent="-355600" lvl="4" marL="2286000" algn="ctr">
              <a:spcBef>
                <a:spcPts val="2100"/>
              </a:spcBef>
              <a:spcAft>
                <a:spcPts val="0"/>
              </a:spcAft>
              <a:buClr>
                <a:schemeClr val="lt1"/>
              </a:buClr>
              <a:buSzPts val="2000"/>
              <a:buChar char="○"/>
              <a:defRPr>
                <a:solidFill>
                  <a:schemeClr val="lt1"/>
                </a:solidFill>
              </a:defRPr>
            </a:lvl5pPr>
            <a:lvl6pPr indent="-355600" lvl="5" marL="2743200" algn="ctr">
              <a:spcBef>
                <a:spcPts val="2100"/>
              </a:spcBef>
              <a:spcAft>
                <a:spcPts val="0"/>
              </a:spcAft>
              <a:buClr>
                <a:schemeClr val="lt1"/>
              </a:buClr>
              <a:buSzPts val="2000"/>
              <a:buChar char="■"/>
              <a:defRPr>
                <a:solidFill>
                  <a:schemeClr val="lt1"/>
                </a:solidFill>
              </a:defRPr>
            </a:lvl6pPr>
            <a:lvl7pPr indent="-355600" lvl="6" marL="3200400" algn="ctr">
              <a:spcBef>
                <a:spcPts val="2100"/>
              </a:spcBef>
              <a:spcAft>
                <a:spcPts val="0"/>
              </a:spcAft>
              <a:buClr>
                <a:schemeClr val="lt1"/>
              </a:buClr>
              <a:buSzPts val="2000"/>
              <a:buChar char="●"/>
              <a:defRPr>
                <a:solidFill>
                  <a:schemeClr val="lt1"/>
                </a:solidFill>
              </a:defRPr>
            </a:lvl7pPr>
            <a:lvl8pPr indent="-355600" lvl="7" marL="3657600" algn="ctr">
              <a:spcBef>
                <a:spcPts val="2100"/>
              </a:spcBef>
              <a:spcAft>
                <a:spcPts val="0"/>
              </a:spcAft>
              <a:buClr>
                <a:schemeClr val="lt1"/>
              </a:buClr>
              <a:buSzPts val="2000"/>
              <a:buChar char="○"/>
              <a:defRPr>
                <a:solidFill>
                  <a:schemeClr val="lt1"/>
                </a:solidFill>
              </a:defRPr>
            </a:lvl8pPr>
            <a:lvl9pPr indent="-355600" lvl="8" marL="4114800" algn="ctr">
              <a:spcBef>
                <a:spcPts val="2100"/>
              </a:spcBef>
              <a:spcAft>
                <a:spcPts val="2100"/>
              </a:spcAft>
              <a:buClr>
                <a:schemeClr val="lt1"/>
              </a:buClr>
              <a:buSzPts val="2000"/>
              <a:buChar char="■"/>
              <a:defRPr>
                <a:solidFill>
                  <a:schemeClr val="lt1"/>
                </a:solidFill>
              </a:defRPr>
            </a:lvl9pPr>
          </a:lstStyle>
          <a:p/>
        </p:txBody>
      </p:sp>
      <p:sp>
        <p:nvSpPr>
          <p:cNvPr id="180" name="Google Shape;180;p11"/>
          <p:cNvSpPr/>
          <p:nvPr/>
        </p:nvSpPr>
        <p:spPr>
          <a:xfrm>
            <a:off x="9115000" y="-1736"/>
            <a:ext cx="388658" cy="1601060"/>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1" name="Google Shape;181;p11"/>
          <p:cNvSpPr/>
          <p:nvPr/>
        </p:nvSpPr>
        <p:spPr>
          <a:xfrm>
            <a:off x="11092166" y="5330557"/>
            <a:ext cx="1095540" cy="1524828"/>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2" name="Google Shape;182;p11"/>
          <p:cNvSpPr/>
          <p:nvPr/>
        </p:nvSpPr>
        <p:spPr>
          <a:xfrm>
            <a:off x="11883887" y="6125202"/>
            <a:ext cx="300489" cy="39582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3" name="Google Shape;183;p11"/>
          <p:cNvSpPr/>
          <p:nvPr/>
        </p:nvSpPr>
        <p:spPr>
          <a:xfrm>
            <a:off x="1791" y="5502699"/>
            <a:ext cx="687529" cy="988400"/>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4" name="Google Shape;184;p11"/>
          <p:cNvSpPr/>
          <p:nvPr/>
        </p:nvSpPr>
        <p:spPr>
          <a:xfrm>
            <a:off x="1094382" y="5504933"/>
            <a:ext cx="1189999" cy="1322536"/>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5" name="Google Shape;185;p11"/>
          <p:cNvSpPr/>
          <p:nvPr/>
        </p:nvSpPr>
        <p:spPr>
          <a:xfrm>
            <a:off x="0" y="1362429"/>
            <a:ext cx="1675060" cy="198236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6" name="Google Shape;186;p11"/>
          <p:cNvSpPr/>
          <p:nvPr/>
        </p:nvSpPr>
        <p:spPr>
          <a:xfrm rot="-5400000">
            <a:off x="10479304" y="-256790"/>
            <a:ext cx="1186446" cy="1983457"/>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7" name="Google Shape;187;p11"/>
          <p:cNvSpPr/>
          <p:nvPr/>
        </p:nvSpPr>
        <p:spPr>
          <a:xfrm>
            <a:off x="7310205" y="5600739"/>
            <a:ext cx="1188460" cy="1188509"/>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8" name="Google Shape;188;p11"/>
          <p:cNvSpPr/>
          <p:nvPr/>
        </p:nvSpPr>
        <p:spPr>
          <a:xfrm>
            <a:off x="11087883" y="4336235"/>
            <a:ext cx="1104107" cy="398382"/>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9" name="Google Shape;189;p11"/>
          <p:cNvSpPr/>
          <p:nvPr/>
        </p:nvSpPr>
        <p:spPr>
          <a:xfrm>
            <a:off x="2849022" y="5857361"/>
            <a:ext cx="396146" cy="395970"/>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0" name="Google Shape;190;p11"/>
          <p:cNvSpPr/>
          <p:nvPr/>
        </p:nvSpPr>
        <p:spPr>
          <a:xfrm>
            <a:off x="10271918" y="4952530"/>
            <a:ext cx="392594" cy="396147"/>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1" name="Google Shape;191;p11"/>
          <p:cNvSpPr/>
          <p:nvPr/>
        </p:nvSpPr>
        <p:spPr>
          <a:xfrm>
            <a:off x="8652138" y="5713125"/>
            <a:ext cx="397034" cy="392594"/>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2" name="Google Shape;192;p11"/>
          <p:cNvSpPr/>
          <p:nvPr/>
        </p:nvSpPr>
        <p:spPr>
          <a:xfrm>
            <a:off x="1887799" y="6179148"/>
            <a:ext cx="396153" cy="395090"/>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3" name="Google Shape;193;p11"/>
          <p:cNvSpPr/>
          <p:nvPr/>
        </p:nvSpPr>
        <p:spPr>
          <a:xfrm>
            <a:off x="517710" y="2194747"/>
            <a:ext cx="395258" cy="394370"/>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4" name="Google Shape;194;p11"/>
          <p:cNvSpPr/>
          <p:nvPr/>
        </p:nvSpPr>
        <p:spPr>
          <a:xfrm>
            <a:off x="1315829" y="1408516"/>
            <a:ext cx="197249" cy="391286"/>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5" name="Google Shape;195;p11"/>
          <p:cNvSpPr/>
          <p:nvPr/>
        </p:nvSpPr>
        <p:spPr>
          <a:xfrm>
            <a:off x="11182982" y="724050"/>
            <a:ext cx="396195" cy="392455"/>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6" name="Google Shape;196;p11"/>
          <p:cNvSpPr/>
          <p:nvPr/>
        </p:nvSpPr>
        <p:spPr>
          <a:xfrm>
            <a:off x="334989" y="10957"/>
            <a:ext cx="1185665" cy="989822"/>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7" name="Google Shape;197;p11"/>
          <p:cNvSpPr/>
          <p:nvPr/>
        </p:nvSpPr>
        <p:spPr>
          <a:xfrm rot="-5400000">
            <a:off x="5722381" y="-1117836"/>
            <a:ext cx="1016503" cy="3397090"/>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1"/>
          <p:cNvSpPr/>
          <p:nvPr/>
        </p:nvSpPr>
        <p:spPr>
          <a:xfrm>
            <a:off x="10886426" y="2441356"/>
            <a:ext cx="989301" cy="987823"/>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99" name="Google Shape;199;p11"/>
          <p:cNvSpPr txBox="1"/>
          <p:nvPr/>
        </p:nvSpPr>
        <p:spPr>
          <a:xfrm rot="5400000">
            <a:off x="-697300" y="4804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00" name="Shape 200"/>
        <p:cNvGrpSpPr/>
        <p:nvPr/>
      </p:nvGrpSpPr>
      <p:grpSpPr>
        <a:xfrm>
          <a:off x="0" y="0"/>
          <a:ext cx="0" cy="0"/>
          <a:chOff x="0" y="0"/>
          <a:chExt cx="0" cy="0"/>
        </a:xfrm>
      </p:grpSpPr>
      <p:sp>
        <p:nvSpPr>
          <p:cNvPr id="201" name="Google Shape;201;p12"/>
          <p:cNvSpPr txBox="1"/>
          <p:nvPr>
            <p:ph idx="1" type="subTitle"/>
          </p:nvPr>
        </p:nvSpPr>
        <p:spPr>
          <a:xfrm>
            <a:off x="3756632" y="1729975"/>
            <a:ext cx="7706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300"/>
              <a:buNone/>
              <a:defRPr b="1" sz="2300">
                <a:solidFill>
                  <a:schemeClr val="accent1"/>
                </a:solidFill>
              </a:defRPr>
            </a:lvl1pPr>
            <a:lvl2pPr lvl="1" rtl="0">
              <a:spcBef>
                <a:spcPts val="2100"/>
              </a:spcBef>
              <a:spcAft>
                <a:spcPts val="0"/>
              </a:spcAft>
              <a:buClr>
                <a:schemeClr val="accent1"/>
              </a:buClr>
              <a:buSzPts val="2300"/>
              <a:buNone/>
              <a:defRPr b="1" sz="2300">
                <a:solidFill>
                  <a:schemeClr val="accent1"/>
                </a:solidFill>
              </a:defRPr>
            </a:lvl2pPr>
            <a:lvl3pPr lvl="2" rtl="0">
              <a:spcBef>
                <a:spcPts val="2100"/>
              </a:spcBef>
              <a:spcAft>
                <a:spcPts val="0"/>
              </a:spcAft>
              <a:buClr>
                <a:schemeClr val="accent1"/>
              </a:buClr>
              <a:buSzPts val="2300"/>
              <a:buNone/>
              <a:defRPr b="1" sz="2300">
                <a:solidFill>
                  <a:schemeClr val="accent1"/>
                </a:solidFill>
              </a:defRPr>
            </a:lvl3pPr>
            <a:lvl4pPr lvl="3" rtl="0">
              <a:spcBef>
                <a:spcPts val="2100"/>
              </a:spcBef>
              <a:spcAft>
                <a:spcPts val="0"/>
              </a:spcAft>
              <a:buClr>
                <a:schemeClr val="accent1"/>
              </a:buClr>
              <a:buSzPts val="2300"/>
              <a:buNone/>
              <a:defRPr b="1" sz="2300">
                <a:solidFill>
                  <a:schemeClr val="accent1"/>
                </a:solidFill>
              </a:defRPr>
            </a:lvl4pPr>
            <a:lvl5pPr lvl="4" rtl="0">
              <a:spcBef>
                <a:spcPts val="2100"/>
              </a:spcBef>
              <a:spcAft>
                <a:spcPts val="0"/>
              </a:spcAft>
              <a:buClr>
                <a:schemeClr val="accent1"/>
              </a:buClr>
              <a:buSzPts val="2300"/>
              <a:buNone/>
              <a:defRPr b="1" sz="2300">
                <a:solidFill>
                  <a:schemeClr val="accent1"/>
                </a:solidFill>
              </a:defRPr>
            </a:lvl5pPr>
            <a:lvl6pPr lvl="5" rtl="0">
              <a:spcBef>
                <a:spcPts val="2100"/>
              </a:spcBef>
              <a:spcAft>
                <a:spcPts val="0"/>
              </a:spcAft>
              <a:buClr>
                <a:schemeClr val="accent1"/>
              </a:buClr>
              <a:buSzPts val="2300"/>
              <a:buNone/>
              <a:defRPr b="1" sz="2300">
                <a:solidFill>
                  <a:schemeClr val="accent1"/>
                </a:solidFill>
              </a:defRPr>
            </a:lvl6pPr>
            <a:lvl7pPr lvl="6" rtl="0">
              <a:spcBef>
                <a:spcPts val="2100"/>
              </a:spcBef>
              <a:spcAft>
                <a:spcPts val="0"/>
              </a:spcAft>
              <a:buClr>
                <a:schemeClr val="accent1"/>
              </a:buClr>
              <a:buSzPts val="2300"/>
              <a:buNone/>
              <a:defRPr b="1" sz="2300">
                <a:solidFill>
                  <a:schemeClr val="accent1"/>
                </a:solidFill>
              </a:defRPr>
            </a:lvl7pPr>
            <a:lvl8pPr lvl="7" rtl="0">
              <a:spcBef>
                <a:spcPts val="2100"/>
              </a:spcBef>
              <a:spcAft>
                <a:spcPts val="0"/>
              </a:spcAft>
              <a:buClr>
                <a:schemeClr val="accent1"/>
              </a:buClr>
              <a:buSzPts val="2300"/>
              <a:buNone/>
              <a:defRPr b="1" sz="2300">
                <a:solidFill>
                  <a:schemeClr val="accent1"/>
                </a:solidFill>
              </a:defRPr>
            </a:lvl8pPr>
            <a:lvl9pPr lvl="8" rtl="0">
              <a:spcBef>
                <a:spcPts val="2100"/>
              </a:spcBef>
              <a:spcAft>
                <a:spcPts val="2100"/>
              </a:spcAft>
              <a:buClr>
                <a:schemeClr val="accent1"/>
              </a:buClr>
              <a:buSzPts val="2300"/>
              <a:buNone/>
              <a:defRPr b="1" sz="2300">
                <a:solidFill>
                  <a:schemeClr val="accent1"/>
                </a:solidFill>
              </a:defRPr>
            </a:lvl9pPr>
          </a:lstStyle>
          <a:p/>
        </p:txBody>
      </p:sp>
      <p:sp>
        <p:nvSpPr>
          <p:cNvPr id="202" name="Google Shape;202;p12"/>
          <p:cNvSpPr txBox="1"/>
          <p:nvPr>
            <p:ph idx="2" type="subTitle"/>
          </p:nvPr>
        </p:nvSpPr>
        <p:spPr>
          <a:xfrm>
            <a:off x="3756632" y="3334868"/>
            <a:ext cx="7706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2300"/>
              <a:buNone/>
              <a:defRPr b="1" sz="2300">
                <a:solidFill>
                  <a:schemeClr val="accent3"/>
                </a:solidFill>
              </a:defRPr>
            </a:lvl1pPr>
            <a:lvl2pPr lvl="1" rtl="0">
              <a:spcBef>
                <a:spcPts val="2100"/>
              </a:spcBef>
              <a:spcAft>
                <a:spcPts val="0"/>
              </a:spcAft>
              <a:buClr>
                <a:schemeClr val="accent3"/>
              </a:buClr>
              <a:buSzPts val="2300"/>
              <a:buNone/>
              <a:defRPr b="1" sz="2300">
                <a:solidFill>
                  <a:schemeClr val="accent3"/>
                </a:solidFill>
              </a:defRPr>
            </a:lvl2pPr>
            <a:lvl3pPr lvl="2" rtl="0">
              <a:spcBef>
                <a:spcPts val="2100"/>
              </a:spcBef>
              <a:spcAft>
                <a:spcPts val="0"/>
              </a:spcAft>
              <a:buClr>
                <a:schemeClr val="accent3"/>
              </a:buClr>
              <a:buSzPts val="2300"/>
              <a:buNone/>
              <a:defRPr b="1" sz="2300">
                <a:solidFill>
                  <a:schemeClr val="accent3"/>
                </a:solidFill>
              </a:defRPr>
            </a:lvl3pPr>
            <a:lvl4pPr lvl="3" rtl="0">
              <a:spcBef>
                <a:spcPts val="2100"/>
              </a:spcBef>
              <a:spcAft>
                <a:spcPts val="0"/>
              </a:spcAft>
              <a:buClr>
                <a:schemeClr val="accent3"/>
              </a:buClr>
              <a:buSzPts val="2300"/>
              <a:buNone/>
              <a:defRPr b="1" sz="2300">
                <a:solidFill>
                  <a:schemeClr val="accent3"/>
                </a:solidFill>
              </a:defRPr>
            </a:lvl4pPr>
            <a:lvl5pPr lvl="4" rtl="0">
              <a:spcBef>
                <a:spcPts val="2100"/>
              </a:spcBef>
              <a:spcAft>
                <a:spcPts val="0"/>
              </a:spcAft>
              <a:buClr>
                <a:schemeClr val="accent3"/>
              </a:buClr>
              <a:buSzPts val="2300"/>
              <a:buNone/>
              <a:defRPr b="1" sz="2300">
                <a:solidFill>
                  <a:schemeClr val="accent3"/>
                </a:solidFill>
              </a:defRPr>
            </a:lvl5pPr>
            <a:lvl6pPr lvl="5" rtl="0">
              <a:spcBef>
                <a:spcPts val="2100"/>
              </a:spcBef>
              <a:spcAft>
                <a:spcPts val="0"/>
              </a:spcAft>
              <a:buClr>
                <a:schemeClr val="accent3"/>
              </a:buClr>
              <a:buSzPts val="2300"/>
              <a:buNone/>
              <a:defRPr b="1" sz="2300">
                <a:solidFill>
                  <a:schemeClr val="accent3"/>
                </a:solidFill>
              </a:defRPr>
            </a:lvl6pPr>
            <a:lvl7pPr lvl="6" rtl="0">
              <a:spcBef>
                <a:spcPts val="2100"/>
              </a:spcBef>
              <a:spcAft>
                <a:spcPts val="0"/>
              </a:spcAft>
              <a:buClr>
                <a:schemeClr val="accent3"/>
              </a:buClr>
              <a:buSzPts val="2300"/>
              <a:buNone/>
              <a:defRPr b="1" sz="2300">
                <a:solidFill>
                  <a:schemeClr val="accent3"/>
                </a:solidFill>
              </a:defRPr>
            </a:lvl7pPr>
            <a:lvl8pPr lvl="7" rtl="0">
              <a:spcBef>
                <a:spcPts val="2100"/>
              </a:spcBef>
              <a:spcAft>
                <a:spcPts val="0"/>
              </a:spcAft>
              <a:buClr>
                <a:schemeClr val="accent3"/>
              </a:buClr>
              <a:buSzPts val="2300"/>
              <a:buNone/>
              <a:defRPr b="1" sz="2300">
                <a:solidFill>
                  <a:schemeClr val="accent3"/>
                </a:solidFill>
              </a:defRPr>
            </a:lvl8pPr>
            <a:lvl9pPr lvl="8" rtl="0">
              <a:spcBef>
                <a:spcPts val="2100"/>
              </a:spcBef>
              <a:spcAft>
                <a:spcPts val="2100"/>
              </a:spcAft>
              <a:buClr>
                <a:schemeClr val="accent3"/>
              </a:buClr>
              <a:buSzPts val="2300"/>
              <a:buNone/>
              <a:defRPr b="1" sz="2300">
                <a:solidFill>
                  <a:schemeClr val="accent3"/>
                </a:solidFill>
              </a:defRPr>
            </a:lvl9pPr>
          </a:lstStyle>
          <a:p/>
        </p:txBody>
      </p:sp>
      <p:sp>
        <p:nvSpPr>
          <p:cNvPr id="203" name="Google Shape;203;p12"/>
          <p:cNvSpPr txBox="1"/>
          <p:nvPr>
            <p:ph idx="3" type="subTitle"/>
          </p:nvPr>
        </p:nvSpPr>
        <p:spPr>
          <a:xfrm>
            <a:off x="3756632" y="4939762"/>
            <a:ext cx="7706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300"/>
              <a:buNone/>
              <a:defRPr b="1" sz="2300">
                <a:solidFill>
                  <a:schemeClr val="accent4"/>
                </a:solidFill>
              </a:defRPr>
            </a:lvl1pPr>
            <a:lvl2pPr lvl="1" rtl="0">
              <a:spcBef>
                <a:spcPts val="2100"/>
              </a:spcBef>
              <a:spcAft>
                <a:spcPts val="0"/>
              </a:spcAft>
              <a:buClr>
                <a:schemeClr val="accent4"/>
              </a:buClr>
              <a:buSzPts val="2300"/>
              <a:buNone/>
              <a:defRPr b="1" sz="2300">
                <a:solidFill>
                  <a:schemeClr val="accent4"/>
                </a:solidFill>
              </a:defRPr>
            </a:lvl2pPr>
            <a:lvl3pPr lvl="2" rtl="0">
              <a:spcBef>
                <a:spcPts val="2100"/>
              </a:spcBef>
              <a:spcAft>
                <a:spcPts val="0"/>
              </a:spcAft>
              <a:buClr>
                <a:schemeClr val="accent4"/>
              </a:buClr>
              <a:buSzPts val="2300"/>
              <a:buNone/>
              <a:defRPr b="1" sz="2300">
                <a:solidFill>
                  <a:schemeClr val="accent4"/>
                </a:solidFill>
              </a:defRPr>
            </a:lvl3pPr>
            <a:lvl4pPr lvl="3" rtl="0">
              <a:spcBef>
                <a:spcPts val="2100"/>
              </a:spcBef>
              <a:spcAft>
                <a:spcPts val="0"/>
              </a:spcAft>
              <a:buClr>
                <a:schemeClr val="accent4"/>
              </a:buClr>
              <a:buSzPts val="2300"/>
              <a:buNone/>
              <a:defRPr b="1" sz="2300">
                <a:solidFill>
                  <a:schemeClr val="accent4"/>
                </a:solidFill>
              </a:defRPr>
            </a:lvl4pPr>
            <a:lvl5pPr lvl="4" rtl="0">
              <a:spcBef>
                <a:spcPts val="2100"/>
              </a:spcBef>
              <a:spcAft>
                <a:spcPts val="0"/>
              </a:spcAft>
              <a:buClr>
                <a:schemeClr val="accent4"/>
              </a:buClr>
              <a:buSzPts val="2300"/>
              <a:buNone/>
              <a:defRPr b="1" sz="2300">
                <a:solidFill>
                  <a:schemeClr val="accent4"/>
                </a:solidFill>
              </a:defRPr>
            </a:lvl5pPr>
            <a:lvl6pPr lvl="5" rtl="0">
              <a:spcBef>
                <a:spcPts val="2100"/>
              </a:spcBef>
              <a:spcAft>
                <a:spcPts val="0"/>
              </a:spcAft>
              <a:buClr>
                <a:schemeClr val="accent4"/>
              </a:buClr>
              <a:buSzPts val="2300"/>
              <a:buNone/>
              <a:defRPr b="1" sz="2300">
                <a:solidFill>
                  <a:schemeClr val="accent4"/>
                </a:solidFill>
              </a:defRPr>
            </a:lvl6pPr>
            <a:lvl7pPr lvl="6" rtl="0">
              <a:spcBef>
                <a:spcPts val="2100"/>
              </a:spcBef>
              <a:spcAft>
                <a:spcPts val="0"/>
              </a:spcAft>
              <a:buClr>
                <a:schemeClr val="accent4"/>
              </a:buClr>
              <a:buSzPts val="2300"/>
              <a:buNone/>
              <a:defRPr b="1" sz="2300">
                <a:solidFill>
                  <a:schemeClr val="accent4"/>
                </a:solidFill>
              </a:defRPr>
            </a:lvl7pPr>
            <a:lvl8pPr lvl="7" rtl="0">
              <a:spcBef>
                <a:spcPts val="2100"/>
              </a:spcBef>
              <a:spcAft>
                <a:spcPts val="0"/>
              </a:spcAft>
              <a:buClr>
                <a:schemeClr val="accent4"/>
              </a:buClr>
              <a:buSzPts val="2300"/>
              <a:buNone/>
              <a:defRPr b="1" sz="2300">
                <a:solidFill>
                  <a:schemeClr val="accent4"/>
                </a:solidFill>
              </a:defRPr>
            </a:lvl8pPr>
            <a:lvl9pPr lvl="8" rtl="0">
              <a:spcBef>
                <a:spcPts val="2100"/>
              </a:spcBef>
              <a:spcAft>
                <a:spcPts val="2100"/>
              </a:spcAft>
              <a:buClr>
                <a:schemeClr val="accent4"/>
              </a:buClr>
              <a:buSzPts val="2300"/>
              <a:buNone/>
              <a:defRPr b="1" sz="2300">
                <a:solidFill>
                  <a:schemeClr val="accent4"/>
                </a:solidFill>
              </a:defRPr>
            </a:lvl9pPr>
          </a:lstStyle>
          <a:p/>
        </p:txBody>
      </p:sp>
      <p:sp>
        <p:nvSpPr>
          <p:cNvPr id="204" name="Google Shape;204;p12"/>
          <p:cNvSpPr txBox="1"/>
          <p:nvPr>
            <p:ph type="title"/>
          </p:nvPr>
        </p:nvSpPr>
        <p:spPr>
          <a:xfrm>
            <a:off x="2497675" y="288575"/>
            <a:ext cx="9278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5000"/>
              <a:buFont typeface="Aldrich"/>
              <a:buNone/>
              <a:defRPr sz="5000">
                <a:solidFill>
                  <a:schemeClr val="accent2"/>
                </a:solidFill>
              </a:defRPr>
            </a:lvl1pPr>
            <a:lvl2pPr lvl="1"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2pPr>
            <a:lvl3pPr lvl="2"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3pPr>
            <a:lvl4pPr lvl="3"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4pPr>
            <a:lvl5pPr lvl="4"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5pPr>
            <a:lvl6pPr lvl="5"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6pPr>
            <a:lvl7pPr lvl="6"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7pPr>
            <a:lvl8pPr lvl="7"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8pPr>
            <a:lvl9pPr lvl="8"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9pPr>
          </a:lstStyle>
          <a:p/>
        </p:txBody>
      </p:sp>
      <p:sp>
        <p:nvSpPr>
          <p:cNvPr id="205" name="Google Shape;205;p12"/>
          <p:cNvSpPr txBox="1"/>
          <p:nvPr>
            <p:ph idx="4" type="body"/>
          </p:nvPr>
        </p:nvSpPr>
        <p:spPr>
          <a:xfrm>
            <a:off x="3756625" y="2167925"/>
            <a:ext cx="7706100" cy="9252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6" name="Google Shape;206;p12"/>
          <p:cNvSpPr txBox="1"/>
          <p:nvPr>
            <p:ph idx="5" type="body"/>
          </p:nvPr>
        </p:nvSpPr>
        <p:spPr>
          <a:xfrm>
            <a:off x="3756625" y="3761388"/>
            <a:ext cx="7706100" cy="9234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7" name="Google Shape;207;p12"/>
          <p:cNvSpPr txBox="1"/>
          <p:nvPr>
            <p:ph idx="6" type="body"/>
          </p:nvPr>
        </p:nvSpPr>
        <p:spPr>
          <a:xfrm>
            <a:off x="3756625" y="5353050"/>
            <a:ext cx="7707300" cy="9234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8" name="Google Shape;208;p12"/>
          <p:cNvSpPr/>
          <p:nvPr/>
        </p:nvSpPr>
        <p:spPr>
          <a:xfrm flipH="1">
            <a:off x="68428" y="4874930"/>
            <a:ext cx="1412718" cy="847809"/>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2"/>
          <p:cNvSpPr/>
          <p:nvPr/>
        </p:nvSpPr>
        <p:spPr>
          <a:xfrm flipH="1">
            <a:off x="296332" y="5916241"/>
            <a:ext cx="847535" cy="84757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10" name="Google Shape;210;p12"/>
          <p:cNvSpPr/>
          <p:nvPr/>
        </p:nvSpPr>
        <p:spPr>
          <a:xfrm flipH="1">
            <a:off x="1850387" y="5351216"/>
            <a:ext cx="283948" cy="1442596"/>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2"/>
          <p:cNvSpPr/>
          <p:nvPr/>
        </p:nvSpPr>
        <p:spPr>
          <a:xfrm flipH="1">
            <a:off x="1780465" y="4699274"/>
            <a:ext cx="423759" cy="423126"/>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2"/>
          <p:cNvSpPr/>
          <p:nvPr/>
        </p:nvSpPr>
        <p:spPr>
          <a:xfrm flipH="1">
            <a:off x="1197388" y="5550021"/>
            <a:ext cx="283773" cy="283140"/>
          </a:xfrm>
          <a:custGeom>
            <a:rect b="b" l="l" r="r" t="t"/>
            <a:pathLst>
              <a:path extrusionOk="0" h="425774" w="426727">
                <a:moveTo>
                  <a:pt x="426720" y="209550"/>
                </a:moveTo>
                <a:cubicBezTo>
                  <a:pt x="427672" y="329565"/>
                  <a:pt x="334327" y="424815"/>
                  <a:pt x="214313" y="425767"/>
                </a:cubicBezTo>
                <a:cubicBezTo>
                  <a:pt x="97155" y="426720"/>
                  <a:pt x="952" y="330517"/>
                  <a:pt x="0" y="210503"/>
                </a:cubicBezTo>
                <a:cubicBezTo>
                  <a:pt x="0" y="95250"/>
                  <a:pt x="96202" y="0"/>
                  <a:pt x="213360" y="0"/>
                </a:cubicBezTo>
                <a:cubicBezTo>
                  <a:pt x="331470" y="0"/>
                  <a:pt x="425767" y="92392"/>
                  <a:pt x="426720" y="2095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2"/>
          <p:cNvSpPr/>
          <p:nvPr/>
        </p:nvSpPr>
        <p:spPr>
          <a:xfrm flipH="1">
            <a:off x="1198577" y="1859560"/>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14" name="Google Shape;214;p12"/>
          <p:cNvSpPr/>
          <p:nvPr/>
        </p:nvSpPr>
        <p:spPr>
          <a:xfrm flipH="1">
            <a:off x="58665" y="16303"/>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15" name="Google Shape;215;p12"/>
          <p:cNvSpPr/>
          <p:nvPr/>
        </p:nvSpPr>
        <p:spPr>
          <a:xfrm flipH="1">
            <a:off x="1800814" y="1"/>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16" name="Google Shape;216;p12"/>
          <p:cNvSpPr/>
          <p:nvPr/>
        </p:nvSpPr>
        <p:spPr>
          <a:xfrm flipH="1">
            <a:off x="5410" y="2259686"/>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217" name="Google Shape;217;p12"/>
          <p:cNvGrpSpPr/>
          <p:nvPr/>
        </p:nvGrpSpPr>
        <p:grpSpPr>
          <a:xfrm flipH="1">
            <a:off x="-12" y="1675279"/>
            <a:ext cx="859165" cy="303525"/>
            <a:chOff x="11332534" y="1648654"/>
            <a:chExt cx="859165" cy="303525"/>
          </a:xfrm>
        </p:grpSpPr>
        <p:sp>
          <p:nvSpPr>
            <p:cNvPr id="218" name="Google Shape;218;p12"/>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2"/>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220" name="Google Shape;220;p12"/>
          <p:cNvSpPr/>
          <p:nvPr/>
        </p:nvSpPr>
        <p:spPr>
          <a:xfrm flipH="1">
            <a:off x="674943" y="465356"/>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1" name="Google Shape;221;p12"/>
          <p:cNvSpPr/>
          <p:nvPr/>
        </p:nvSpPr>
        <p:spPr>
          <a:xfrm>
            <a:off x="12803" y="2758900"/>
            <a:ext cx="1414595" cy="167411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2" name="Google Shape;222;p12"/>
          <p:cNvSpPr/>
          <p:nvPr/>
        </p:nvSpPr>
        <p:spPr>
          <a:xfrm>
            <a:off x="446378" y="3454793"/>
            <a:ext cx="333797" cy="333047"/>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3" name="Google Shape;223;p12"/>
          <p:cNvSpPr/>
          <p:nvPr/>
        </p:nvSpPr>
        <p:spPr>
          <a:xfrm>
            <a:off x="1114793" y="2797434"/>
            <a:ext cx="166578" cy="330443"/>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4" name="Google Shape;224;p12"/>
          <p:cNvSpPr/>
          <p:nvPr/>
        </p:nvSpPr>
        <p:spPr>
          <a:xfrm flipH="1">
            <a:off x="1780681" y="2259675"/>
            <a:ext cx="334119" cy="1697491"/>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2"/>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26" name="Shape 226"/>
        <p:cNvGrpSpPr/>
        <p:nvPr/>
      </p:nvGrpSpPr>
      <p:grpSpPr>
        <a:xfrm>
          <a:off x="0" y="0"/>
          <a:ext cx="0" cy="0"/>
          <a:chOff x="0" y="0"/>
          <a:chExt cx="0" cy="0"/>
        </a:xfrm>
      </p:grpSpPr>
      <p:sp>
        <p:nvSpPr>
          <p:cNvPr id="227" name="Google Shape;227;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Clr>
                <a:schemeClr val="accent2"/>
              </a:buClr>
              <a:buSzPts val="15000"/>
              <a:buNone/>
              <a:defRPr sz="15000">
                <a:solidFill>
                  <a:schemeClr val="accent2"/>
                </a:solidFill>
              </a:defRPr>
            </a:lvl2pPr>
            <a:lvl3pPr lvl="2" rtl="0">
              <a:spcBef>
                <a:spcPts val="0"/>
              </a:spcBef>
              <a:spcAft>
                <a:spcPts val="0"/>
              </a:spcAft>
              <a:buClr>
                <a:schemeClr val="accent2"/>
              </a:buClr>
              <a:buSzPts val="15000"/>
              <a:buNone/>
              <a:defRPr sz="15000">
                <a:solidFill>
                  <a:schemeClr val="accent2"/>
                </a:solidFill>
              </a:defRPr>
            </a:lvl3pPr>
            <a:lvl4pPr lvl="3" rtl="0">
              <a:spcBef>
                <a:spcPts val="0"/>
              </a:spcBef>
              <a:spcAft>
                <a:spcPts val="0"/>
              </a:spcAft>
              <a:buClr>
                <a:schemeClr val="accent2"/>
              </a:buClr>
              <a:buSzPts val="15000"/>
              <a:buNone/>
              <a:defRPr sz="15000">
                <a:solidFill>
                  <a:schemeClr val="accent2"/>
                </a:solidFill>
              </a:defRPr>
            </a:lvl4pPr>
            <a:lvl5pPr lvl="4" rtl="0">
              <a:spcBef>
                <a:spcPts val="0"/>
              </a:spcBef>
              <a:spcAft>
                <a:spcPts val="0"/>
              </a:spcAft>
              <a:buClr>
                <a:schemeClr val="accent2"/>
              </a:buClr>
              <a:buSzPts val="15000"/>
              <a:buNone/>
              <a:defRPr sz="15000">
                <a:solidFill>
                  <a:schemeClr val="accent2"/>
                </a:solidFill>
              </a:defRPr>
            </a:lvl5pPr>
            <a:lvl6pPr lvl="5" rtl="0">
              <a:spcBef>
                <a:spcPts val="0"/>
              </a:spcBef>
              <a:spcAft>
                <a:spcPts val="0"/>
              </a:spcAft>
              <a:buClr>
                <a:schemeClr val="accent2"/>
              </a:buClr>
              <a:buSzPts val="15000"/>
              <a:buNone/>
              <a:defRPr sz="15000">
                <a:solidFill>
                  <a:schemeClr val="accent2"/>
                </a:solidFill>
              </a:defRPr>
            </a:lvl6pPr>
            <a:lvl7pPr lvl="6" rtl="0">
              <a:spcBef>
                <a:spcPts val="0"/>
              </a:spcBef>
              <a:spcAft>
                <a:spcPts val="0"/>
              </a:spcAft>
              <a:buClr>
                <a:schemeClr val="accent2"/>
              </a:buClr>
              <a:buSzPts val="15000"/>
              <a:buNone/>
              <a:defRPr sz="15000">
                <a:solidFill>
                  <a:schemeClr val="accent2"/>
                </a:solidFill>
              </a:defRPr>
            </a:lvl7pPr>
            <a:lvl8pPr lvl="7" rtl="0">
              <a:spcBef>
                <a:spcPts val="0"/>
              </a:spcBef>
              <a:spcAft>
                <a:spcPts val="0"/>
              </a:spcAft>
              <a:buClr>
                <a:schemeClr val="accent2"/>
              </a:buClr>
              <a:buSzPts val="15000"/>
              <a:buNone/>
              <a:defRPr sz="15000">
                <a:solidFill>
                  <a:schemeClr val="accent2"/>
                </a:solidFill>
              </a:defRPr>
            </a:lvl8pPr>
            <a:lvl9pPr lvl="8" rtl="0">
              <a:spcBef>
                <a:spcPts val="0"/>
              </a:spcBef>
              <a:spcAft>
                <a:spcPts val="0"/>
              </a:spcAft>
              <a:buClr>
                <a:schemeClr val="accent2"/>
              </a:buClr>
              <a:buSzPts val="15000"/>
              <a:buNone/>
              <a:defRPr sz="15000">
                <a:solidFill>
                  <a:schemeClr val="accent2"/>
                </a:solidFill>
              </a:defRPr>
            </a:lvl9pPr>
          </a:lstStyle>
          <a:p/>
        </p:txBody>
      </p:sp>
      <p:sp>
        <p:nvSpPr>
          <p:cNvPr id="228" name="Google Shape;228;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a:solidFill>
                  <a:schemeClr val="accent1"/>
                </a:solidFill>
              </a:defRPr>
            </a:lvl1pPr>
            <a:lvl2pPr lvl="1" rtl="0">
              <a:spcBef>
                <a:spcPts val="2100"/>
              </a:spcBef>
              <a:spcAft>
                <a:spcPts val="0"/>
              </a:spcAft>
              <a:buClr>
                <a:schemeClr val="accent1"/>
              </a:buClr>
              <a:buSzPts val="2000"/>
              <a:buNone/>
              <a:defRPr>
                <a:solidFill>
                  <a:schemeClr val="accent1"/>
                </a:solidFill>
              </a:defRPr>
            </a:lvl2pPr>
            <a:lvl3pPr lvl="2" rtl="0">
              <a:spcBef>
                <a:spcPts val="2100"/>
              </a:spcBef>
              <a:spcAft>
                <a:spcPts val="0"/>
              </a:spcAft>
              <a:buClr>
                <a:schemeClr val="accent1"/>
              </a:buClr>
              <a:buSzPts val="2000"/>
              <a:buNone/>
              <a:defRPr>
                <a:solidFill>
                  <a:schemeClr val="accent1"/>
                </a:solidFill>
              </a:defRPr>
            </a:lvl3pPr>
            <a:lvl4pPr lvl="3" rtl="0">
              <a:spcBef>
                <a:spcPts val="2100"/>
              </a:spcBef>
              <a:spcAft>
                <a:spcPts val="0"/>
              </a:spcAft>
              <a:buClr>
                <a:schemeClr val="accent1"/>
              </a:buClr>
              <a:buSzPts val="2000"/>
              <a:buNone/>
              <a:defRPr>
                <a:solidFill>
                  <a:schemeClr val="accent1"/>
                </a:solidFill>
              </a:defRPr>
            </a:lvl4pPr>
            <a:lvl5pPr lvl="4" rtl="0">
              <a:spcBef>
                <a:spcPts val="2100"/>
              </a:spcBef>
              <a:spcAft>
                <a:spcPts val="0"/>
              </a:spcAft>
              <a:buClr>
                <a:schemeClr val="accent1"/>
              </a:buClr>
              <a:buSzPts val="2000"/>
              <a:buNone/>
              <a:defRPr>
                <a:solidFill>
                  <a:schemeClr val="accent1"/>
                </a:solidFill>
              </a:defRPr>
            </a:lvl5pPr>
            <a:lvl6pPr lvl="5" rtl="0">
              <a:spcBef>
                <a:spcPts val="2100"/>
              </a:spcBef>
              <a:spcAft>
                <a:spcPts val="0"/>
              </a:spcAft>
              <a:buClr>
                <a:schemeClr val="accent1"/>
              </a:buClr>
              <a:buSzPts val="2000"/>
              <a:buNone/>
              <a:defRPr>
                <a:solidFill>
                  <a:schemeClr val="accent1"/>
                </a:solidFill>
              </a:defRPr>
            </a:lvl6pPr>
            <a:lvl7pPr lvl="6" rtl="0">
              <a:spcBef>
                <a:spcPts val="2100"/>
              </a:spcBef>
              <a:spcAft>
                <a:spcPts val="0"/>
              </a:spcAft>
              <a:buClr>
                <a:schemeClr val="accent1"/>
              </a:buClr>
              <a:buSzPts val="2000"/>
              <a:buNone/>
              <a:defRPr>
                <a:solidFill>
                  <a:schemeClr val="accent1"/>
                </a:solidFill>
              </a:defRPr>
            </a:lvl7pPr>
            <a:lvl8pPr lvl="7" rtl="0">
              <a:spcBef>
                <a:spcPts val="2100"/>
              </a:spcBef>
              <a:spcAft>
                <a:spcPts val="0"/>
              </a:spcAft>
              <a:buClr>
                <a:schemeClr val="accent1"/>
              </a:buClr>
              <a:buSzPts val="2000"/>
              <a:buNone/>
              <a:defRPr>
                <a:solidFill>
                  <a:schemeClr val="accent1"/>
                </a:solidFill>
              </a:defRPr>
            </a:lvl8pPr>
            <a:lvl9pPr lvl="8" rtl="0">
              <a:spcBef>
                <a:spcPts val="2100"/>
              </a:spcBef>
              <a:spcAft>
                <a:spcPts val="2100"/>
              </a:spcAft>
              <a:buClr>
                <a:schemeClr val="accent1"/>
              </a:buClr>
              <a:buSzPts val="2000"/>
              <a:buNone/>
              <a:defRPr>
                <a:solidFill>
                  <a:schemeClr val="accent1"/>
                </a:solidFill>
              </a:defRPr>
            </a:lvl9pPr>
          </a:lstStyle>
          <a:p/>
        </p:txBody>
      </p:sp>
      <p:sp>
        <p:nvSpPr>
          <p:cNvPr id="229" name="Google Shape;229;p13"/>
          <p:cNvSpPr/>
          <p:nvPr/>
        </p:nvSpPr>
        <p:spPr>
          <a:xfrm rot="5400000">
            <a:off x="2466199" y="-950279"/>
            <a:ext cx="822125" cy="2738904"/>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0" name="Google Shape;230;p13"/>
          <p:cNvSpPr/>
          <p:nvPr/>
        </p:nvSpPr>
        <p:spPr>
          <a:xfrm>
            <a:off x="1" y="5486816"/>
            <a:ext cx="1158621" cy="1371178"/>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13"/>
          <p:cNvSpPr/>
          <p:nvPr/>
        </p:nvSpPr>
        <p:spPr>
          <a:xfrm>
            <a:off x="4364257" y="137137"/>
            <a:ext cx="411014" cy="410400"/>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2" name="Google Shape;232;p13"/>
          <p:cNvSpPr/>
          <p:nvPr/>
        </p:nvSpPr>
        <p:spPr>
          <a:xfrm>
            <a:off x="2069414" y="534763"/>
            <a:ext cx="274010" cy="274624"/>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3" name="Google Shape;233;p13"/>
          <p:cNvSpPr/>
          <p:nvPr/>
        </p:nvSpPr>
        <p:spPr>
          <a:xfrm>
            <a:off x="355981" y="6058165"/>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4" name="Google Shape;234;p13"/>
          <p:cNvSpPr/>
          <p:nvPr/>
        </p:nvSpPr>
        <p:spPr>
          <a:xfrm>
            <a:off x="214933" y="0"/>
            <a:ext cx="820112" cy="684649"/>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13"/>
          <p:cNvSpPr/>
          <p:nvPr/>
        </p:nvSpPr>
        <p:spPr>
          <a:xfrm rot="5400000">
            <a:off x="1718450" y="5358822"/>
            <a:ext cx="975947" cy="1627179"/>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3"/>
          <p:cNvSpPr txBox="1"/>
          <p:nvPr/>
        </p:nvSpPr>
        <p:spPr>
          <a:xfrm rot="5400000">
            <a:off x="-691150" y="49018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37" name="Shape 237"/>
        <p:cNvGrpSpPr/>
        <p:nvPr/>
      </p:nvGrpSpPr>
      <p:grpSpPr>
        <a:xfrm>
          <a:off x="0" y="0"/>
          <a:ext cx="0" cy="0"/>
          <a:chOff x="0" y="0"/>
          <a:chExt cx="0" cy="0"/>
        </a:xfrm>
      </p:grpSpPr>
      <p:sp>
        <p:nvSpPr>
          <p:cNvPr id="238" name="Google Shape;238;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239" name="Google Shape;239;p14"/>
          <p:cNvSpPr/>
          <p:nvPr/>
        </p:nvSpPr>
        <p:spPr>
          <a:xfrm>
            <a:off x="9115000" y="-1736"/>
            <a:ext cx="388658" cy="1601060"/>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0" name="Google Shape;240;p14"/>
          <p:cNvSpPr/>
          <p:nvPr/>
        </p:nvSpPr>
        <p:spPr>
          <a:xfrm>
            <a:off x="11092166" y="5330557"/>
            <a:ext cx="1095540" cy="1524828"/>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1" name="Google Shape;241;p14"/>
          <p:cNvSpPr/>
          <p:nvPr/>
        </p:nvSpPr>
        <p:spPr>
          <a:xfrm>
            <a:off x="11883887" y="6125202"/>
            <a:ext cx="300489" cy="39582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2" name="Google Shape;242;p14"/>
          <p:cNvSpPr/>
          <p:nvPr/>
        </p:nvSpPr>
        <p:spPr>
          <a:xfrm>
            <a:off x="1791" y="5502699"/>
            <a:ext cx="687529" cy="988400"/>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3" name="Google Shape;243;p14"/>
          <p:cNvSpPr/>
          <p:nvPr/>
        </p:nvSpPr>
        <p:spPr>
          <a:xfrm>
            <a:off x="1094382" y="5504933"/>
            <a:ext cx="1189999" cy="1322536"/>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4" name="Google Shape;244;p14"/>
          <p:cNvSpPr/>
          <p:nvPr/>
        </p:nvSpPr>
        <p:spPr>
          <a:xfrm>
            <a:off x="0" y="1362429"/>
            <a:ext cx="1675060" cy="198236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5" name="Google Shape;245;p14"/>
          <p:cNvSpPr/>
          <p:nvPr/>
        </p:nvSpPr>
        <p:spPr>
          <a:xfrm rot="-5400000">
            <a:off x="10479304" y="-256790"/>
            <a:ext cx="1186446" cy="1983457"/>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6" name="Google Shape;246;p14"/>
          <p:cNvSpPr/>
          <p:nvPr/>
        </p:nvSpPr>
        <p:spPr>
          <a:xfrm>
            <a:off x="7310205" y="5600739"/>
            <a:ext cx="1188460" cy="1188509"/>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7" name="Google Shape;247;p14"/>
          <p:cNvSpPr/>
          <p:nvPr/>
        </p:nvSpPr>
        <p:spPr>
          <a:xfrm>
            <a:off x="11087883" y="4336235"/>
            <a:ext cx="1104107" cy="398382"/>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8" name="Google Shape;248;p14"/>
          <p:cNvSpPr/>
          <p:nvPr/>
        </p:nvSpPr>
        <p:spPr>
          <a:xfrm>
            <a:off x="2849022" y="5857361"/>
            <a:ext cx="396146" cy="395970"/>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9" name="Google Shape;249;p14"/>
          <p:cNvSpPr/>
          <p:nvPr/>
        </p:nvSpPr>
        <p:spPr>
          <a:xfrm>
            <a:off x="10271918" y="4952530"/>
            <a:ext cx="392594" cy="396147"/>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0" name="Google Shape;250;p14"/>
          <p:cNvSpPr/>
          <p:nvPr/>
        </p:nvSpPr>
        <p:spPr>
          <a:xfrm>
            <a:off x="8652138" y="5713125"/>
            <a:ext cx="397034" cy="392594"/>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1" name="Google Shape;251;p14"/>
          <p:cNvSpPr/>
          <p:nvPr/>
        </p:nvSpPr>
        <p:spPr>
          <a:xfrm>
            <a:off x="1887799" y="6179148"/>
            <a:ext cx="396153" cy="395090"/>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2" name="Google Shape;252;p14"/>
          <p:cNvSpPr/>
          <p:nvPr/>
        </p:nvSpPr>
        <p:spPr>
          <a:xfrm>
            <a:off x="517710" y="2194747"/>
            <a:ext cx="395258" cy="394370"/>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3" name="Google Shape;253;p14"/>
          <p:cNvSpPr/>
          <p:nvPr/>
        </p:nvSpPr>
        <p:spPr>
          <a:xfrm>
            <a:off x="1315829" y="1408516"/>
            <a:ext cx="197249" cy="391286"/>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4" name="Google Shape;254;p14"/>
          <p:cNvSpPr/>
          <p:nvPr/>
        </p:nvSpPr>
        <p:spPr>
          <a:xfrm>
            <a:off x="11182982" y="724050"/>
            <a:ext cx="396195" cy="392455"/>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5" name="Google Shape;255;p14"/>
          <p:cNvSpPr/>
          <p:nvPr/>
        </p:nvSpPr>
        <p:spPr>
          <a:xfrm>
            <a:off x="334989" y="10957"/>
            <a:ext cx="1185665" cy="989822"/>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6" name="Google Shape;256;p14"/>
          <p:cNvSpPr/>
          <p:nvPr/>
        </p:nvSpPr>
        <p:spPr>
          <a:xfrm rot="-5400000">
            <a:off x="5722381" y="-1117836"/>
            <a:ext cx="1016503" cy="3397090"/>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4"/>
          <p:cNvSpPr/>
          <p:nvPr/>
        </p:nvSpPr>
        <p:spPr>
          <a:xfrm>
            <a:off x="10886426" y="2441356"/>
            <a:ext cx="989301" cy="987823"/>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8" name="Google Shape;258;p14"/>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59" name="Shape 259"/>
        <p:cNvGrpSpPr/>
        <p:nvPr/>
      </p:nvGrpSpPr>
      <p:grpSpPr>
        <a:xfrm>
          <a:off x="0" y="0"/>
          <a:ext cx="0" cy="0"/>
          <a:chOff x="0" y="0"/>
          <a:chExt cx="0" cy="0"/>
        </a:xfrm>
      </p:grpSpPr>
      <p:sp>
        <p:nvSpPr>
          <p:cNvPr id="260" name="Google Shape;260;p15"/>
          <p:cNvSpPr/>
          <p:nvPr/>
        </p:nvSpPr>
        <p:spPr>
          <a:xfrm flipH="1">
            <a:off x="68428" y="4874930"/>
            <a:ext cx="1412718" cy="847809"/>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5"/>
          <p:cNvSpPr/>
          <p:nvPr/>
        </p:nvSpPr>
        <p:spPr>
          <a:xfrm flipH="1">
            <a:off x="296332" y="5916241"/>
            <a:ext cx="847535" cy="84757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2" name="Google Shape;262;p15"/>
          <p:cNvSpPr/>
          <p:nvPr/>
        </p:nvSpPr>
        <p:spPr>
          <a:xfrm flipH="1">
            <a:off x="1850387" y="5351216"/>
            <a:ext cx="283948" cy="1442596"/>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5"/>
          <p:cNvSpPr/>
          <p:nvPr/>
        </p:nvSpPr>
        <p:spPr>
          <a:xfrm flipH="1">
            <a:off x="1780465" y="4699274"/>
            <a:ext cx="423759" cy="423126"/>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5"/>
          <p:cNvSpPr/>
          <p:nvPr/>
        </p:nvSpPr>
        <p:spPr>
          <a:xfrm flipH="1">
            <a:off x="1197388" y="5550021"/>
            <a:ext cx="283773" cy="283140"/>
          </a:xfrm>
          <a:custGeom>
            <a:rect b="b" l="l" r="r" t="t"/>
            <a:pathLst>
              <a:path extrusionOk="0" h="425774" w="426727">
                <a:moveTo>
                  <a:pt x="426720" y="209550"/>
                </a:moveTo>
                <a:cubicBezTo>
                  <a:pt x="427672" y="329565"/>
                  <a:pt x="334327" y="424815"/>
                  <a:pt x="214313" y="425767"/>
                </a:cubicBezTo>
                <a:cubicBezTo>
                  <a:pt x="97155" y="426720"/>
                  <a:pt x="952" y="330517"/>
                  <a:pt x="0" y="210503"/>
                </a:cubicBezTo>
                <a:cubicBezTo>
                  <a:pt x="0" y="95250"/>
                  <a:pt x="96202" y="0"/>
                  <a:pt x="213360" y="0"/>
                </a:cubicBezTo>
                <a:cubicBezTo>
                  <a:pt x="331470" y="0"/>
                  <a:pt x="425767" y="92392"/>
                  <a:pt x="426720" y="2095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5"/>
          <p:cNvSpPr/>
          <p:nvPr/>
        </p:nvSpPr>
        <p:spPr>
          <a:xfrm flipH="1">
            <a:off x="1198577" y="1859560"/>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6" name="Google Shape;266;p15"/>
          <p:cNvSpPr/>
          <p:nvPr/>
        </p:nvSpPr>
        <p:spPr>
          <a:xfrm flipH="1">
            <a:off x="58665" y="16303"/>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7" name="Google Shape;267;p15"/>
          <p:cNvSpPr/>
          <p:nvPr/>
        </p:nvSpPr>
        <p:spPr>
          <a:xfrm flipH="1">
            <a:off x="1800814" y="1"/>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8" name="Google Shape;268;p15"/>
          <p:cNvSpPr/>
          <p:nvPr/>
        </p:nvSpPr>
        <p:spPr>
          <a:xfrm flipH="1">
            <a:off x="5410" y="2259686"/>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269" name="Google Shape;269;p15"/>
          <p:cNvGrpSpPr/>
          <p:nvPr/>
        </p:nvGrpSpPr>
        <p:grpSpPr>
          <a:xfrm flipH="1">
            <a:off x="-12" y="1675279"/>
            <a:ext cx="859165" cy="303525"/>
            <a:chOff x="11332534" y="1648654"/>
            <a:chExt cx="859165" cy="303525"/>
          </a:xfrm>
        </p:grpSpPr>
        <p:sp>
          <p:nvSpPr>
            <p:cNvPr id="270" name="Google Shape;270;p15"/>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5"/>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272" name="Google Shape;272;p15"/>
          <p:cNvSpPr/>
          <p:nvPr/>
        </p:nvSpPr>
        <p:spPr>
          <a:xfrm flipH="1">
            <a:off x="674943" y="465356"/>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3" name="Google Shape;273;p15"/>
          <p:cNvSpPr/>
          <p:nvPr/>
        </p:nvSpPr>
        <p:spPr>
          <a:xfrm>
            <a:off x="12803" y="2758900"/>
            <a:ext cx="1414595" cy="167411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4" name="Google Shape;274;p15"/>
          <p:cNvSpPr/>
          <p:nvPr/>
        </p:nvSpPr>
        <p:spPr>
          <a:xfrm>
            <a:off x="446378" y="3454793"/>
            <a:ext cx="333797" cy="333047"/>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5" name="Google Shape;275;p15"/>
          <p:cNvSpPr/>
          <p:nvPr/>
        </p:nvSpPr>
        <p:spPr>
          <a:xfrm>
            <a:off x="1114793" y="2797434"/>
            <a:ext cx="166578" cy="330443"/>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6" name="Google Shape;276;p15"/>
          <p:cNvSpPr/>
          <p:nvPr/>
        </p:nvSpPr>
        <p:spPr>
          <a:xfrm flipH="1">
            <a:off x="1780681" y="2259675"/>
            <a:ext cx="334119" cy="1697491"/>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5"/>
          <p:cNvSpPr txBox="1"/>
          <p:nvPr>
            <p:ph hasCustomPrompt="1" type="title"/>
          </p:nvPr>
        </p:nvSpPr>
        <p:spPr>
          <a:xfrm>
            <a:off x="2703038" y="19182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1"/>
              </a:buClr>
              <a:buSzPts val="7000"/>
              <a:buNone/>
              <a:defRPr sz="7000">
                <a:solidFill>
                  <a:schemeClr val="accent1"/>
                </a:solidFill>
              </a:defRPr>
            </a:lvl1pPr>
            <a:lvl2pPr lvl="1" rtl="0" algn="r">
              <a:spcBef>
                <a:spcPts val="0"/>
              </a:spcBef>
              <a:spcAft>
                <a:spcPts val="0"/>
              </a:spcAft>
              <a:buClr>
                <a:schemeClr val="accent1"/>
              </a:buClr>
              <a:buSzPts val="7000"/>
              <a:buNone/>
              <a:defRPr sz="7000">
                <a:solidFill>
                  <a:schemeClr val="accent1"/>
                </a:solidFill>
              </a:defRPr>
            </a:lvl2pPr>
            <a:lvl3pPr lvl="2" rtl="0" algn="r">
              <a:spcBef>
                <a:spcPts val="0"/>
              </a:spcBef>
              <a:spcAft>
                <a:spcPts val="0"/>
              </a:spcAft>
              <a:buClr>
                <a:schemeClr val="accent1"/>
              </a:buClr>
              <a:buSzPts val="7000"/>
              <a:buNone/>
              <a:defRPr sz="7000">
                <a:solidFill>
                  <a:schemeClr val="accent1"/>
                </a:solidFill>
              </a:defRPr>
            </a:lvl3pPr>
            <a:lvl4pPr lvl="3" rtl="0" algn="r">
              <a:spcBef>
                <a:spcPts val="0"/>
              </a:spcBef>
              <a:spcAft>
                <a:spcPts val="0"/>
              </a:spcAft>
              <a:buClr>
                <a:schemeClr val="accent1"/>
              </a:buClr>
              <a:buSzPts val="7000"/>
              <a:buNone/>
              <a:defRPr sz="7000">
                <a:solidFill>
                  <a:schemeClr val="accent1"/>
                </a:solidFill>
              </a:defRPr>
            </a:lvl4pPr>
            <a:lvl5pPr lvl="4" rtl="0" algn="r">
              <a:spcBef>
                <a:spcPts val="0"/>
              </a:spcBef>
              <a:spcAft>
                <a:spcPts val="0"/>
              </a:spcAft>
              <a:buClr>
                <a:schemeClr val="accent1"/>
              </a:buClr>
              <a:buSzPts val="7000"/>
              <a:buNone/>
              <a:defRPr sz="7000">
                <a:solidFill>
                  <a:schemeClr val="accent1"/>
                </a:solidFill>
              </a:defRPr>
            </a:lvl5pPr>
            <a:lvl6pPr lvl="5" rtl="0" algn="r">
              <a:spcBef>
                <a:spcPts val="0"/>
              </a:spcBef>
              <a:spcAft>
                <a:spcPts val="0"/>
              </a:spcAft>
              <a:buClr>
                <a:schemeClr val="accent1"/>
              </a:buClr>
              <a:buSzPts val="7000"/>
              <a:buNone/>
              <a:defRPr sz="7000">
                <a:solidFill>
                  <a:schemeClr val="accent1"/>
                </a:solidFill>
              </a:defRPr>
            </a:lvl6pPr>
            <a:lvl7pPr lvl="6" rtl="0" algn="r">
              <a:spcBef>
                <a:spcPts val="0"/>
              </a:spcBef>
              <a:spcAft>
                <a:spcPts val="0"/>
              </a:spcAft>
              <a:buClr>
                <a:schemeClr val="accent1"/>
              </a:buClr>
              <a:buSzPts val="7000"/>
              <a:buNone/>
              <a:defRPr sz="7000">
                <a:solidFill>
                  <a:schemeClr val="accent1"/>
                </a:solidFill>
              </a:defRPr>
            </a:lvl7pPr>
            <a:lvl8pPr lvl="7" rtl="0" algn="r">
              <a:spcBef>
                <a:spcPts val="0"/>
              </a:spcBef>
              <a:spcAft>
                <a:spcPts val="0"/>
              </a:spcAft>
              <a:buClr>
                <a:schemeClr val="accent1"/>
              </a:buClr>
              <a:buSzPts val="7000"/>
              <a:buNone/>
              <a:defRPr sz="7000">
                <a:solidFill>
                  <a:schemeClr val="accent1"/>
                </a:solidFill>
              </a:defRPr>
            </a:lvl8pPr>
            <a:lvl9pPr lvl="8" rtl="0" algn="r">
              <a:spcBef>
                <a:spcPts val="0"/>
              </a:spcBef>
              <a:spcAft>
                <a:spcPts val="0"/>
              </a:spcAft>
              <a:buClr>
                <a:schemeClr val="accent1"/>
              </a:buClr>
              <a:buSzPts val="7000"/>
              <a:buNone/>
              <a:defRPr sz="7000">
                <a:solidFill>
                  <a:schemeClr val="accent1"/>
                </a:solidFill>
              </a:defRPr>
            </a:lvl9pPr>
          </a:lstStyle>
          <a:p>
            <a:r>
              <a:t>xx%</a:t>
            </a:r>
          </a:p>
        </p:txBody>
      </p:sp>
      <p:sp>
        <p:nvSpPr>
          <p:cNvPr id="278" name="Google Shape;278;p15"/>
          <p:cNvSpPr txBox="1"/>
          <p:nvPr>
            <p:ph idx="2" type="title"/>
          </p:nvPr>
        </p:nvSpPr>
        <p:spPr>
          <a:xfrm>
            <a:off x="2431400" y="440975"/>
            <a:ext cx="9345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5000"/>
              <a:buFont typeface="Aldrich"/>
              <a:buNone/>
              <a:defRPr sz="5000">
                <a:solidFill>
                  <a:schemeClr val="accent2"/>
                </a:solidFill>
              </a:defRPr>
            </a:lvl1pPr>
            <a:lvl2pPr lvl="1"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2pPr>
            <a:lvl3pPr lvl="2"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3pPr>
            <a:lvl4pPr lvl="3"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4pPr>
            <a:lvl5pPr lvl="4"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5pPr>
            <a:lvl6pPr lvl="5"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6pPr>
            <a:lvl7pPr lvl="6"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7pPr>
            <a:lvl8pPr lvl="7"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8pPr>
            <a:lvl9pPr lvl="8" rtl="0" algn="ctr">
              <a:spcBef>
                <a:spcPts val="0"/>
              </a:spcBef>
              <a:spcAft>
                <a:spcPts val="0"/>
              </a:spcAft>
              <a:buClr>
                <a:schemeClr val="accent2"/>
              </a:buClr>
              <a:buSzPts val="5000"/>
              <a:buFont typeface="Griffy"/>
              <a:buNone/>
              <a:defRPr sz="5000">
                <a:solidFill>
                  <a:schemeClr val="accent2"/>
                </a:solidFill>
                <a:latin typeface="Griffy"/>
                <a:ea typeface="Griffy"/>
                <a:cs typeface="Griffy"/>
                <a:sym typeface="Griffy"/>
              </a:defRPr>
            </a:lvl9pPr>
          </a:lstStyle>
          <a:p/>
        </p:txBody>
      </p:sp>
      <p:sp>
        <p:nvSpPr>
          <p:cNvPr id="279" name="Google Shape;279;p15"/>
          <p:cNvSpPr txBox="1"/>
          <p:nvPr>
            <p:ph hasCustomPrompt="1" idx="3" type="title"/>
          </p:nvPr>
        </p:nvSpPr>
        <p:spPr>
          <a:xfrm>
            <a:off x="27030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3"/>
              </a:buClr>
              <a:buSzPts val="7000"/>
              <a:buNone/>
              <a:defRPr sz="7000">
                <a:solidFill>
                  <a:schemeClr val="accent3"/>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80" name="Google Shape;280;p15"/>
          <p:cNvSpPr txBox="1"/>
          <p:nvPr>
            <p:ph hasCustomPrompt="1" idx="4" type="title"/>
          </p:nvPr>
        </p:nvSpPr>
        <p:spPr>
          <a:xfrm>
            <a:off x="2703038" y="52475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4"/>
              </a:buClr>
              <a:buSzPts val="7000"/>
              <a:buNone/>
              <a:defRPr sz="7000">
                <a:solidFill>
                  <a:schemeClr val="accent4"/>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81" name="Google Shape;281;p15"/>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lvl1pPr indent="-419100" lvl="0" marL="457200">
              <a:lnSpc>
                <a:spcPct val="100000"/>
              </a:lnSpc>
              <a:spcBef>
                <a:spcPts val="0"/>
              </a:spcBef>
              <a:spcAft>
                <a:spcPts val="0"/>
              </a:spcAft>
              <a:buSzPts val="3000"/>
              <a:buChar char="●"/>
              <a:defRPr sz="3000"/>
            </a:lvl1pPr>
            <a:lvl2pPr indent="-419100" lvl="1" marL="914400">
              <a:lnSpc>
                <a:spcPct val="100000"/>
              </a:lnSpc>
              <a:spcBef>
                <a:spcPts val="0"/>
              </a:spcBef>
              <a:spcAft>
                <a:spcPts val="0"/>
              </a:spcAft>
              <a:buSzPts val="3000"/>
              <a:buChar char="○"/>
              <a:defRPr sz="3000"/>
            </a:lvl2pPr>
            <a:lvl3pPr indent="-419100" lvl="2" marL="1371600">
              <a:lnSpc>
                <a:spcPct val="100000"/>
              </a:lnSpc>
              <a:spcBef>
                <a:spcPts val="0"/>
              </a:spcBef>
              <a:spcAft>
                <a:spcPts val="0"/>
              </a:spcAft>
              <a:buSzPts val="3000"/>
              <a:buChar char="■"/>
              <a:defRPr sz="3000"/>
            </a:lvl3pPr>
            <a:lvl4pPr indent="-419100" lvl="3" marL="1828800">
              <a:lnSpc>
                <a:spcPct val="100000"/>
              </a:lnSpc>
              <a:spcBef>
                <a:spcPts val="0"/>
              </a:spcBef>
              <a:spcAft>
                <a:spcPts val="0"/>
              </a:spcAft>
              <a:buSzPts val="3000"/>
              <a:buChar char="●"/>
              <a:defRPr sz="3000"/>
            </a:lvl4pPr>
            <a:lvl5pPr indent="-419100" lvl="4" marL="2286000">
              <a:lnSpc>
                <a:spcPct val="100000"/>
              </a:lnSpc>
              <a:spcBef>
                <a:spcPts val="0"/>
              </a:spcBef>
              <a:spcAft>
                <a:spcPts val="0"/>
              </a:spcAft>
              <a:buSzPts val="3000"/>
              <a:buChar char="○"/>
              <a:defRPr sz="3000"/>
            </a:lvl5pPr>
            <a:lvl6pPr indent="-419100" lvl="5" marL="2743200">
              <a:lnSpc>
                <a:spcPct val="100000"/>
              </a:lnSpc>
              <a:spcBef>
                <a:spcPts val="0"/>
              </a:spcBef>
              <a:spcAft>
                <a:spcPts val="0"/>
              </a:spcAft>
              <a:buSzPts val="3000"/>
              <a:buChar char="■"/>
              <a:defRPr sz="3000"/>
            </a:lvl6pPr>
            <a:lvl7pPr indent="-419100" lvl="6" marL="3200400">
              <a:lnSpc>
                <a:spcPct val="100000"/>
              </a:lnSpc>
              <a:spcBef>
                <a:spcPts val="0"/>
              </a:spcBef>
              <a:spcAft>
                <a:spcPts val="0"/>
              </a:spcAft>
              <a:buSzPts val="3000"/>
              <a:buChar char="●"/>
              <a:defRPr sz="3000"/>
            </a:lvl7pPr>
            <a:lvl8pPr indent="-419100" lvl="7" marL="3657600">
              <a:lnSpc>
                <a:spcPct val="100000"/>
              </a:lnSpc>
              <a:spcBef>
                <a:spcPts val="0"/>
              </a:spcBef>
              <a:spcAft>
                <a:spcPts val="0"/>
              </a:spcAft>
              <a:buSzPts val="3000"/>
              <a:buChar char="○"/>
              <a:defRPr sz="3000"/>
            </a:lvl8pPr>
            <a:lvl9pPr indent="-419100" lvl="8" marL="4114800">
              <a:lnSpc>
                <a:spcPct val="100000"/>
              </a:lnSpc>
              <a:spcBef>
                <a:spcPts val="0"/>
              </a:spcBef>
              <a:spcAft>
                <a:spcPts val="0"/>
              </a:spcAft>
              <a:buSzPts val="3000"/>
              <a:buChar char="■"/>
              <a:defRPr sz="3000"/>
            </a:lvl9pPr>
          </a:lstStyle>
          <a:p/>
        </p:txBody>
      </p:sp>
      <p:sp>
        <p:nvSpPr>
          <p:cNvPr id="282" name="Google Shape;282;p15"/>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lvl1pPr indent="-419100" lvl="0" marL="457200" rtl="0">
              <a:lnSpc>
                <a:spcPct val="100000"/>
              </a:lnSpc>
              <a:spcBef>
                <a:spcPts val="0"/>
              </a:spcBef>
              <a:spcAft>
                <a:spcPts val="0"/>
              </a:spcAft>
              <a:buSzPts val="3000"/>
              <a:buChar char="●"/>
              <a:defRPr sz="3000"/>
            </a:lvl1pPr>
            <a:lvl2pPr indent="-419100" lvl="1" marL="914400" rtl="0">
              <a:lnSpc>
                <a:spcPct val="100000"/>
              </a:lnSpc>
              <a:spcBef>
                <a:spcPts val="0"/>
              </a:spcBef>
              <a:spcAft>
                <a:spcPts val="0"/>
              </a:spcAft>
              <a:buSzPts val="3000"/>
              <a:buChar char="○"/>
              <a:defRPr sz="3000"/>
            </a:lvl2pPr>
            <a:lvl3pPr indent="-419100" lvl="2" marL="1371600" rtl="0">
              <a:lnSpc>
                <a:spcPct val="100000"/>
              </a:lnSpc>
              <a:spcBef>
                <a:spcPts val="0"/>
              </a:spcBef>
              <a:spcAft>
                <a:spcPts val="0"/>
              </a:spcAft>
              <a:buSzPts val="3000"/>
              <a:buChar char="■"/>
              <a:defRPr sz="3000"/>
            </a:lvl3pPr>
            <a:lvl4pPr indent="-419100" lvl="3" marL="1828800" rtl="0">
              <a:lnSpc>
                <a:spcPct val="100000"/>
              </a:lnSpc>
              <a:spcBef>
                <a:spcPts val="0"/>
              </a:spcBef>
              <a:spcAft>
                <a:spcPts val="0"/>
              </a:spcAft>
              <a:buSzPts val="3000"/>
              <a:buChar char="●"/>
              <a:defRPr sz="3000"/>
            </a:lvl4pPr>
            <a:lvl5pPr indent="-419100" lvl="4" marL="2286000" rtl="0">
              <a:lnSpc>
                <a:spcPct val="100000"/>
              </a:lnSpc>
              <a:spcBef>
                <a:spcPts val="0"/>
              </a:spcBef>
              <a:spcAft>
                <a:spcPts val="0"/>
              </a:spcAft>
              <a:buSzPts val="3000"/>
              <a:buChar char="○"/>
              <a:defRPr sz="3000"/>
            </a:lvl5pPr>
            <a:lvl6pPr indent="-419100" lvl="5" marL="2743200" rtl="0">
              <a:lnSpc>
                <a:spcPct val="100000"/>
              </a:lnSpc>
              <a:spcBef>
                <a:spcPts val="0"/>
              </a:spcBef>
              <a:spcAft>
                <a:spcPts val="0"/>
              </a:spcAft>
              <a:buSzPts val="3000"/>
              <a:buChar char="■"/>
              <a:defRPr sz="3000"/>
            </a:lvl6pPr>
            <a:lvl7pPr indent="-419100" lvl="6" marL="3200400" rtl="0">
              <a:lnSpc>
                <a:spcPct val="100000"/>
              </a:lnSpc>
              <a:spcBef>
                <a:spcPts val="0"/>
              </a:spcBef>
              <a:spcAft>
                <a:spcPts val="0"/>
              </a:spcAft>
              <a:buSzPts val="3000"/>
              <a:buChar char="●"/>
              <a:defRPr sz="3000"/>
            </a:lvl7pPr>
            <a:lvl8pPr indent="-419100" lvl="7" marL="3657600" rtl="0">
              <a:lnSpc>
                <a:spcPct val="100000"/>
              </a:lnSpc>
              <a:spcBef>
                <a:spcPts val="0"/>
              </a:spcBef>
              <a:spcAft>
                <a:spcPts val="0"/>
              </a:spcAft>
              <a:buSzPts val="3000"/>
              <a:buChar char="○"/>
              <a:defRPr sz="3000"/>
            </a:lvl8pPr>
            <a:lvl9pPr indent="-419100" lvl="8" marL="4114800" rtl="0">
              <a:lnSpc>
                <a:spcPct val="100000"/>
              </a:lnSpc>
              <a:spcBef>
                <a:spcPts val="0"/>
              </a:spcBef>
              <a:spcAft>
                <a:spcPts val="0"/>
              </a:spcAft>
              <a:buSzPts val="3000"/>
              <a:buChar char="■"/>
              <a:defRPr sz="3000"/>
            </a:lvl9pPr>
          </a:lstStyle>
          <a:p/>
        </p:txBody>
      </p:sp>
      <p:sp>
        <p:nvSpPr>
          <p:cNvPr id="283" name="Google Shape;283;p15"/>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lvl1pPr indent="-419100" lvl="0" marL="457200" rtl="0">
              <a:lnSpc>
                <a:spcPct val="100000"/>
              </a:lnSpc>
              <a:spcBef>
                <a:spcPts val="0"/>
              </a:spcBef>
              <a:spcAft>
                <a:spcPts val="0"/>
              </a:spcAft>
              <a:buSzPts val="3000"/>
              <a:buChar char="●"/>
              <a:defRPr sz="3000"/>
            </a:lvl1pPr>
            <a:lvl2pPr indent="-419100" lvl="1" marL="914400" rtl="0">
              <a:lnSpc>
                <a:spcPct val="100000"/>
              </a:lnSpc>
              <a:spcBef>
                <a:spcPts val="0"/>
              </a:spcBef>
              <a:spcAft>
                <a:spcPts val="0"/>
              </a:spcAft>
              <a:buSzPts val="3000"/>
              <a:buChar char="○"/>
              <a:defRPr sz="3000"/>
            </a:lvl2pPr>
            <a:lvl3pPr indent="-419100" lvl="2" marL="1371600" rtl="0">
              <a:lnSpc>
                <a:spcPct val="100000"/>
              </a:lnSpc>
              <a:spcBef>
                <a:spcPts val="0"/>
              </a:spcBef>
              <a:spcAft>
                <a:spcPts val="0"/>
              </a:spcAft>
              <a:buSzPts val="3000"/>
              <a:buChar char="■"/>
              <a:defRPr sz="3000"/>
            </a:lvl3pPr>
            <a:lvl4pPr indent="-419100" lvl="3" marL="1828800" rtl="0">
              <a:lnSpc>
                <a:spcPct val="100000"/>
              </a:lnSpc>
              <a:spcBef>
                <a:spcPts val="0"/>
              </a:spcBef>
              <a:spcAft>
                <a:spcPts val="0"/>
              </a:spcAft>
              <a:buSzPts val="3000"/>
              <a:buChar char="●"/>
              <a:defRPr sz="3000"/>
            </a:lvl4pPr>
            <a:lvl5pPr indent="-419100" lvl="4" marL="2286000" rtl="0">
              <a:lnSpc>
                <a:spcPct val="100000"/>
              </a:lnSpc>
              <a:spcBef>
                <a:spcPts val="0"/>
              </a:spcBef>
              <a:spcAft>
                <a:spcPts val="0"/>
              </a:spcAft>
              <a:buSzPts val="3000"/>
              <a:buChar char="○"/>
              <a:defRPr sz="3000"/>
            </a:lvl5pPr>
            <a:lvl6pPr indent="-419100" lvl="5" marL="2743200" rtl="0">
              <a:lnSpc>
                <a:spcPct val="100000"/>
              </a:lnSpc>
              <a:spcBef>
                <a:spcPts val="0"/>
              </a:spcBef>
              <a:spcAft>
                <a:spcPts val="0"/>
              </a:spcAft>
              <a:buSzPts val="3000"/>
              <a:buChar char="■"/>
              <a:defRPr sz="3000"/>
            </a:lvl6pPr>
            <a:lvl7pPr indent="-419100" lvl="6" marL="3200400" rtl="0">
              <a:lnSpc>
                <a:spcPct val="100000"/>
              </a:lnSpc>
              <a:spcBef>
                <a:spcPts val="0"/>
              </a:spcBef>
              <a:spcAft>
                <a:spcPts val="0"/>
              </a:spcAft>
              <a:buSzPts val="3000"/>
              <a:buChar char="●"/>
              <a:defRPr sz="3000"/>
            </a:lvl7pPr>
            <a:lvl8pPr indent="-419100" lvl="7" marL="3657600" rtl="0">
              <a:lnSpc>
                <a:spcPct val="100000"/>
              </a:lnSpc>
              <a:spcBef>
                <a:spcPts val="0"/>
              </a:spcBef>
              <a:spcAft>
                <a:spcPts val="0"/>
              </a:spcAft>
              <a:buSzPts val="3000"/>
              <a:buChar char="○"/>
              <a:defRPr sz="3000"/>
            </a:lvl8pPr>
            <a:lvl9pPr indent="-419100" lvl="8" marL="4114800" rtl="0">
              <a:lnSpc>
                <a:spcPct val="100000"/>
              </a:lnSpc>
              <a:spcBef>
                <a:spcPts val="0"/>
              </a:spcBef>
              <a:spcAft>
                <a:spcPts val="0"/>
              </a:spcAft>
              <a:buSzPts val="3000"/>
              <a:buChar char="■"/>
              <a:defRPr sz="3000"/>
            </a:lvl9pPr>
          </a:lstStyle>
          <a:p/>
        </p:txBody>
      </p:sp>
      <p:sp>
        <p:nvSpPr>
          <p:cNvPr id="284" name="Google Shape;284;p15"/>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85" name="Shape 285"/>
        <p:cNvGrpSpPr/>
        <p:nvPr/>
      </p:nvGrpSpPr>
      <p:grpSpPr>
        <a:xfrm>
          <a:off x="0" y="0"/>
          <a:ext cx="0" cy="0"/>
          <a:chOff x="0" y="0"/>
          <a:chExt cx="0" cy="0"/>
        </a:xfrm>
      </p:grpSpPr>
      <p:sp>
        <p:nvSpPr>
          <p:cNvPr id="286" name="Google Shape;286;p16"/>
          <p:cNvSpPr txBox="1"/>
          <p:nvPr>
            <p:ph idx="1" type="subTitle"/>
          </p:nvPr>
        </p:nvSpPr>
        <p:spPr>
          <a:xfrm>
            <a:off x="415600" y="1706400"/>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400"/>
              <a:buNone/>
              <a:defRPr b="1" sz="2400">
                <a:solidFill>
                  <a:schemeClr val="accent1"/>
                </a:solidFill>
              </a:defRPr>
            </a:lvl1pPr>
            <a:lvl2pPr lvl="1" rtl="0">
              <a:spcBef>
                <a:spcPts val="2100"/>
              </a:spcBef>
              <a:spcAft>
                <a:spcPts val="0"/>
              </a:spcAft>
              <a:buClr>
                <a:schemeClr val="accent1"/>
              </a:buClr>
              <a:buSzPts val="2400"/>
              <a:buNone/>
              <a:defRPr b="1" sz="2400">
                <a:solidFill>
                  <a:schemeClr val="accent1"/>
                </a:solidFill>
              </a:defRPr>
            </a:lvl2pPr>
            <a:lvl3pPr lvl="2" rtl="0">
              <a:spcBef>
                <a:spcPts val="2100"/>
              </a:spcBef>
              <a:spcAft>
                <a:spcPts val="0"/>
              </a:spcAft>
              <a:buClr>
                <a:schemeClr val="accent1"/>
              </a:buClr>
              <a:buSzPts val="2400"/>
              <a:buNone/>
              <a:defRPr b="1" sz="2400">
                <a:solidFill>
                  <a:schemeClr val="accent1"/>
                </a:solidFill>
              </a:defRPr>
            </a:lvl3pPr>
            <a:lvl4pPr lvl="3" rtl="0">
              <a:spcBef>
                <a:spcPts val="2100"/>
              </a:spcBef>
              <a:spcAft>
                <a:spcPts val="0"/>
              </a:spcAft>
              <a:buClr>
                <a:schemeClr val="accent1"/>
              </a:buClr>
              <a:buSzPts val="2400"/>
              <a:buNone/>
              <a:defRPr b="1" sz="2400">
                <a:solidFill>
                  <a:schemeClr val="accent1"/>
                </a:solidFill>
              </a:defRPr>
            </a:lvl4pPr>
            <a:lvl5pPr lvl="4" rtl="0">
              <a:spcBef>
                <a:spcPts val="2100"/>
              </a:spcBef>
              <a:spcAft>
                <a:spcPts val="0"/>
              </a:spcAft>
              <a:buClr>
                <a:schemeClr val="accent1"/>
              </a:buClr>
              <a:buSzPts val="2400"/>
              <a:buNone/>
              <a:defRPr b="1" sz="2400">
                <a:solidFill>
                  <a:schemeClr val="accent1"/>
                </a:solidFill>
              </a:defRPr>
            </a:lvl5pPr>
            <a:lvl6pPr lvl="5" rtl="0">
              <a:spcBef>
                <a:spcPts val="2100"/>
              </a:spcBef>
              <a:spcAft>
                <a:spcPts val="0"/>
              </a:spcAft>
              <a:buClr>
                <a:schemeClr val="accent1"/>
              </a:buClr>
              <a:buSzPts val="2400"/>
              <a:buNone/>
              <a:defRPr b="1" sz="2400">
                <a:solidFill>
                  <a:schemeClr val="accent1"/>
                </a:solidFill>
              </a:defRPr>
            </a:lvl6pPr>
            <a:lvl7pPr lvl="6" rtl="0">
              <a:spcBef>
                <a:spcPts val="2100"/>
              </a:spcBef>
              <a:spcAft>
                <a:spcPts val="0"/>
              </a:spcAft>
              <a:buClr>
                <a:schemeClr val="accent1"/>
              </a:buClr>
              <a:buSzPts val="2400"/>
              <a:buNone/>
              <a:defRPr b="1" sz="2400">
                <a:solidFill>
                  <a:schemeClr val="accent1"/>
                </a:solidFill>
              </a:defRPr>
            </a:lvl7pPr>
            <a:lvl8pPr lvl="7" rtl="0">
              <a:spcBef>
                <a:spcPts val="2100"/>
              </a:spcBef>
              <a:spcAft>
                <a:spcPts val="0"/>
              </a:spcAft>
              <a:buClr>
                <a:schemeClr val="accent1"/>
              </a:buClr>
              <a:buSzPts val="2400"/>
              <a:buNone/>
              <a:defRPr b="1" sz="2400">
                <a:solidFill>
                  <a:schemeClr val="accent1"/>
                </a:solidFill>
              </a:defRPr>
            </a:lvl8pPr>
            <a:lvl9pPr lvl="8" rtl="0">
              <a:spcBef>
                <a:spcPts val="2100"/>
              </a:spcBef>
              <a:spcAft>
                <a:spcPts val="2100"/>
              </a:spcAft>
              <a:buClr>
                <a:schemeClr val="accent1"/>
              </a:buClr>
              <a:buSzPts val="2400"/>
              <a:buNone/>
              <a:defRPr b="1" sz="2400">
                <a:solidFill>
                  <a:schemeClr val="accent1"/>
                </a:solidFill>
              </a:defRPr>
            </a:lvl9pPr>
          </a:lstStyle>
          <a:p/>
        </p:txBody>
      </p:sp>
      <p:sp>
        <p:nvSpPr>
          <p:cNvPr id="287" name="Google Shape;287;p16"/>
          <p:cNvSpPr txBox="1"/>
          <p:nvPr>
            <p:ph idx="2" type="subTitle"/>
          </p:nvPr>
        </p:nvSpPr>
        <p:spPr>
          <a:xfrm>
            <a:off x="415600" y="3182125"/>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2400"/>
              <a:buNone/>
              <a:defRPr b="1" sz="2400">
                <a:solidFill>
                  <a:schemeClr val="accent3"/>
                </a:solidFill>
              </a:defRPr>
            </a:lvl1pPr>
            <a:lvl2pPr lvl="1" rtl="0">
              <a:spcBef>
                <a:spcPts val="2100"/>
              </a:spcBef>
              <a:spcAft>
                <a:spcPts val="0"/>
              </a:spcAft>
              <a:buClr>
                <a:schemeClr val="accent3"/>
              </a:buClr>
              <a:buSzPts val="2400"/>
              <a:buNone/>
              <a:defRPr b="1" sz="2400">
                <a:solidFill>
                  <a:schemeClr val="accent3"/>
                </a:solidFill>
              </a:defRPr>
            </a:lvl2pPr>
            <a:lvl3pPr lvl="2" rtl="0">
              <a:spcBef>
                <a:spcPts val="2100"/>
              </a:spcBef>
              <a:spcAft>
                <a:spcPts val="0"/>
              </a:spcAft>
              <a:buClr>
                <a:schemeClr val="accent3"/>
              </a:buClr>
              <a:buSzPts val="2400"/>
              <a:buNone/>
              <a:defRPr b="1" sz="2400">
                <a:solidFill>
                  <a:schemeClr val="accent3"/>
                </a:solidFill>
              </a:defRPr>
            </a:lvl3pPr>
            <a:lvl4pPr lvl="3" rtl="0">
              <a:spcBef>
                <a:spcPts val="2100"/>
              </a:spcBef>
              <a:spcAft>
                <a:spcPts val="0"/>
              </a:spcAft>
              <a:buClr>
                <a:schemeClr val="accent3"/>
              </a:buClr>
              <a:buSzPts val="2400"/>
              <a:buNone/>
              <a:defRPr b="1" sz="2400">
                <a:solidFill>
                  <a:schemeClr val="accent3"/>
                </a:solidFill>
              </a:defRPr>
            </a:lvl4pPr>
            <a:lvl5pPr lvl="4" rtl="0">
              <a:spcBef>
                <a:spcPts val="2100"/>
              </a:spcBef>
              <a:spcAft>
                <a:spcPts val="0"/>
              </a:spcAft>
              <a:buClr>
                <a:schemeClr val="accent3"/>
              </a:buClr>
              <a:buSzPts val="2400"/>
              <a:buNone/>
              <a:defRPr b="1" sz="2400">
                <a:solidFill>
                  <a:schemeClr val="accent3"/>
                </a:solidFill>
              </a:defRPr>
            </a:lvl5pPr>
            <a:lvl6pPr lvl="5" rtl="0">
              <a:spcBef>
                <a:spcPts val="2100"/>
              </a:spcBef>
              <a:spcAft>
                <a:spcPts val="0"/>
              </a:spcAft>
              <a:buClr>
                <a:schemeClr val="accent3"/>
              </a:buClr>
              <a:buSzPts val="2400"/>
              <a:buNone/>
              <a:defRPr b="1" sz="2400">
                <a:solidFill>
                  <a:schemeClr val="accent3"/>
                </a:solidFill>
              </a:defRPr>
            </a:lvl6pPr>
            <a:lvl7pPr lvl="6" rtl="0">
              <a:spcBef>
                <a:spcPts val="2100"/>
              </a:spcBef>
              <a:spcAft>
                <a:spcPts val="0"/>
              </a:spcAft>
              <a:buClr>
                <a:schemeClr val="accent3"/>
              </a:buClr>
              <a:buSzPts val="2400"/>
              <a:buNone/>
              <a:defRPr b="1" sz="2400">
                <a:solidFill>
                  <a:schemeClr val="accent3"/>
                </a:solidFill>
              </a:defRPr>
            </a:lvl7pPr>
            <a:lvl8pPr lvl="7" rtl="0">
              <a:spcBef>
                <a:spcPts val="2100"/>
              </a:spcBef>
              <a:spcAft>
                <a:spcPts val="0"/>
              </a:spcAft>
              <a:buClr>
                <a:schemeClr val="accent3"/>
              </a:buClr>
              <a:buSzPts val="2400"/>
              <a:buNone/>
              <a:defRPr b="1" sz="2400">
                <a:solidFill>
                  <a:schemeClr val="accent3"/>
                </a:solidFill>
              </a:defRPr>
            </a:lvl8pPr>
            <a:lvl9pPr lvl="8" rtl="0">
              <a:spcBef>
                <a:spcPts val="2100"/>
              </a:spcBef>
              <a:spcAft>
                <a:spcPts val="2100"/>
              </a:spcAft>
              <a:buClr>
                <a:schemeClr val="accent3"/>
              </a:buClr>
              <a:buSzPts val="2400"/>
              <a:buNone/>
              <a:defRPr b="1" sz="2400">
                <a:solidFill>
                  <a:schemeClr val="accent3"/>
                </a:solidFill>
              </a:defRPr>
            </a:lvl9pPr>
          </a:lstStyle>
          <a:p/>
        </p:txBody>
      </p:sp>
      <p:sp>
        <p:nvSpPr>
          <p:cNvPr id="288" name="Google Shape;288;p16"/>
          <p:cNvSpPr txBox="1"/>
          <p:nvPr>
            <p:ph idx="3" type="subTitle"/>
          </p:nvPr>
        </p:nvSpPr>
        <p:spPr>
          <a:xfrm>
            <a:off x="415600" y="4687580"/>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400"/>
              <a:buNone/>
              <a:defRPr b="1" sz="2400">
                <a:solidFill>
                  <a:schemeClr val="accent4"/>
                </a:solidFill>
              </a:defRPr>
            </a:lvl1pPr>
            <a:lvl2pPr lvl="1" rtl="0">
              <a:spcBef>
                <a:spcPts val="2100"/>
              </a:spcBef>
              <a:spcAft>
                <a:spcPts val="0"/>
              </a:spcAft>
              <a:buClr>
                <a:schemeClr val="accent4"/>
              </a:buClr>
              <a:buSzPts val="2400"/>
              <a:buNone/>
              <a:defRPr b="1" sz="2400">
                <a:solidFill>
                  <a:schemeClr val="accent4"/>
                </a:solidFill>
              </a:defRPr>
            </a:lvl2pPr>
            <a:lvl3pPr lvl="2" rtl="0">
              <a:spcBef>
                <a:spcPts val="2100"/>
              </a:spcBef>
              <a:spcAft>
                <a:spcPts val="0"/>
              </a:spcAft>
              <a:buClr>
                <a:schemeClr val="accent4"/>
              </a:buClr>
              <a:buSzPts val="2400"/>
              <a:buNone/>
              <a:defRPr b="1" sz="2400">
                <a:solidFill>
                  <a:schemeClr val="accent4"/>
                </a:solidFill>
              </a:defRPr>
            </a:lvl3pPr>
            <a:lvl4pPr lvl="3" rtl="0">
              <a:spcBef>
                <a:spcPts val="2100"/>
              </a:spcBef>
              <a:spcAft>
                <a:spcPts val="0"/>
              </a:spcAft>
              <a:buClr>
                <a:schemeClr val="accent4"/>
              </a:buClr>
              <a:buSzPts val="2400"/>
              <a:buNone/>
              <a:defRPr b="1" sz="2400">
                <a:solidFill>
                  <a:schemeClr val="accent4"/>
                </a:solidFill>
              </a:defRPr>
            </a:lvl4pPr>
            <a:lvl5pPr lvl="4" rtl="0">
              <a:spcBef>
                <a:spcPts val="2100"/>
              </a:spcBef>
              <a:spcAft>
                <a:spcPts val="0"/>
              </a:spcAft>
              <a:buClr>
                <a:schemeClr val="accent4"/>
              </a:buClr>
              <a:buSzPts val="2400"/>
              <a:buNone/>
              <a:defRPr b="1" sz="2400">
                <a:solidFill>
                  <a:schemeClr val="accent4"/>
                </a:solidFill>
              </a:defRPr>
            </a:lvl5pPr>
            <a:lvl6pPr lvl="5" rtl="0">
              <a:spcBef>
                <a:spcPts val="2100"/>
              </a:spcBef>
              <a:spcAft>
                <a:spcPts val="0"/>
              </a:spcAft>
              <a:buClr>
                <a:schemeClr val="accent4"/>
              </a:buClr>
              <a:buSzPts val="2400"/>
              <a:buNone/>
              <a:defRPr b="1" sz="2400">
                <a:solidFill>
                  <a:schemeClr val="accent4"/>
                </a:solidFill>
              </a:defRPr>
            </a:lvl6pPr>
            <a:lvl7pPr lvl="6" rtl="0">
              <a:spcBef>
                <a:spcPts val="2100"/>
              </a:spcBef>
              <a:spcAft>
                <a:spcPts val="0"/>
              </a:spcAft>
              <a:buClr>
                <a:schemeClr val="accent4"/>
              </a:buClr>
              <a:buSzPts val="2400"/>
              <a:buNone/>
              <a:defRPr b="1" sz="2400">
                <a:solidFill>
                  <a:schemeClr val="accent4"/>
                </a:solidFill>
              </a:defRPr>
            </a:lvl7pPr>
            <a:lvl8pPr lvl="7" rtl="0">
              <a:spcBef>
                <a:spcPts val="2100"/>
              </a:spcBef>
              <a:spcAft>
                <a:spcPts val="0"/>
              </a:spcAft>
              <a:buClr>
                <a:schemeClr val="accent4"/>
              </a:buClr>
              <a:buSzPts val="2400"/>
              <a:buNone/>
              <a:defRPr b="1" sz="2400">
                <a:solidFill>
                  <a:schemeClr val="accent4"/>
                </a:solidFill>
              </a:defRPr>
            </a:lvl8pPr>
            <a:lvl9pPr lvl="8" rtl="0">
              <a:spcBef>
                <a:spcPts val="2100"/>
              </a:spcBef>
              <a:spcAft>
                <a:spcPts val="2100"/>
              </a:spcAft>
              <a:buClr>
                <a:schemeClr val="accent4"/>
              </a:buClr>
              <a:buSzPts val="2400"/>
              <a:buNone/>
              <a:defRPr b="1" sz="2400">
                <a:solidFill>
                  <a:schemeClr val="accent4"/>
                </a:solidFill>
              </a:defRPr>
            </a:lvl9pPr>
          </a:lstStyle>
          <a:p/>
        </p:txBody>
      </p:sp>
      <p:sp>
        <p:nvSpPr>
          <p:cNvPr id="289" name="Google Shape;289;p16"/>
          <p:cNvSpPr txBox="1"/>
          <p:nvPr>
            <p:ph idx="4" type="subTitle"/>
          </p:nvPr>
        </p:nvSpPr>
        <p:spPr>
          <a:xfrm>
            <a:off x="4904500" y="1723750"/>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400"/>
              <a:buNone/>
              <a:defRPr b="1" sz="2400">
                <a:solidFill>
                  <a:schemeClr val="accent1"/>
                </a:solidFill>
              </a:defRPr>
            </a:lvl1pPr>
            <a:lvl2pPr lvl="1" rtl="0">
              <a:spcBef>
                <a:spcPts val="2100"/>
              </a:spcBef>
              <a:spcAft>
                <a:spcPts val="0"/>
              </a:spcAft>
              <a:buClr>
                <a:schemeClr val="accent1"/>
              </a:buClr>
              <a:buSzPts val="2400"/>
              <a:buNone/>
              <a:defRPr b="1" sz="2400">
                <a:solidFill>
                  <a:schemeClr val="accent1"/>
                </a:solidFill>
              </a:defRPr>
            </a:lvl2pPr>
            <a:lvl3pPr lvl="2" rtl="0">
              <a:spcBef>
                <a:spcPts val="2100"/>
              </a:spcBef>
              <a:spcAft>
                <a:spcPts val="0"/>
              </a:spcAft>
              <a:buClr>
                <a:schemeClr val="accent1"/>
              </a:buClr>
              <a:buSzPts val="2400"/>
              <a:buNone/>
              <a:defRPr b="1" sz="2400">
                <a:solidFill>
                  <a:schemeClr val="accent1"/>
                </a:solidFill>
              </a:defRPr>
            </a:lvl3pPr>
            <a:lvl4pPr lvl="3" rtl="0">
              <a:spcBef>
                <a:spcPts val="2100"/>
              </a:spcBef>
              <a:spcAft>
                <a:spcPts val="0"/>
              </a:spcAft>
              <a:buClr>
                <a:schemeClr val="accent1"/>
              </a:buClr>
              <a:buSzPts val="2400"/>
              <a:buNone/>
              <a:defRPr b="1" sz="2400">
                <a:solidFill>
                  <a:schemeClr val="accent1"/>
                </a:solidFill>
              </a:defRPr>
            </a:lvl4pPr>
            <a:lvl5pPr lvl="4" rtl="0">
              <a:spcBef>
                <a:spcPts val="2100"/>
              </a:spcBef>
              <a:spcAft>
                <a:spcPts val="0"/>
              </a:spcAft>
              <a:buClr>
                <a:schemeClr val="accent1"/>
              </a:buClr>
              <a:buSzPts val="2400"/>
              <a:buNone/>
              <a:defRPr b="1" sz="2400">
                <a:solidFill>
                  <a:schemeClr val="accent1"/>
                </a:solidFill>
              </a:defRPr>
            </a:lvl5pPr>
            <a:lvl6pPr lvl="5" rtl="0">
              <a:spcBef>
                <a:spcPts val="2100"/>
              </a:spcBef>
              <a:spcAft>
                <a:spcPts val="0"/>
              </a:spcAft>
              <a:buClr>
                <a:schemeClr val="accent1"/>
              </a:buClr>
              <a:buSzPts val="2400"/>
              <a:buNone/>
              <a:defRPr b="1" sz="2400">
                <a:solidFill>
                  <a:schemeClr val="accent1"/>
                </a:solidFill>
              </a:defRPr>
            </a:lvl6pPr>
            <a:lvl7pPr lvl="6" rtl="0">
              <a:spcBef>
                <a:spcPts val="2100"/>
              </a:spcBef>
              <a:spcAft>
                <a:spcPts val="0"/>
              </a:spcAft>
              <a:buClr>
                <a:schemeClr val="accent1"/>
              </a:buClr>
              <a:buSzPts val="2400"/>
              <a:buNone/>
              <a:defRPr b="1" sz="2400">
                <a:solidFill>
                  <a:schemeClr val="accent1"/>
                </a:solidFill>
              </a:defRPr>
            </a:lvl7pPr>
            <a:lvl8pPr lvl="7" rtl="0">
              <a:spcBef>
                <a:spcPts val="2100"/>
              </a:spcBef>
              <a:spcAft>
                <a:spcPts val="0"/>
              </a:spcAft>
              <a:buClr>
                <a:schemeClr val="accent1"/>
              </a:buClr>
              <a:buSzPts val="2400"/>
              <a:buNone/>
              <a:defRPr b="1" sz="2400">
                <a:solidFill>
                  <a:schemeClr val="accent1"/>
                </a:solidFill>
              </a:defRPr>
            </a:lvl8pPr>
            <a:lvl9pPr lvl="8" rtl="0">
              <a:spcBef>
                <a:spcPts val="2100"/>
              </a:spcBef>
              <a:spcAft>
                <a:spcPts val="2100"/>
              </a:spcAft>
              <a:buClr>
                <a:schemeClr val="accent1"/>
              </a:buClr>
              <a:buSzPts val="2400"/>
              <a:buNone/>
              <a:defRPr b="1" sz="2400">
                <a:solidFill>
                  <a:schemeClr val="accent1"/>
                </a:solidFill>
              </a:defRPr>
            </a:lvl9pPr>
          </a:lstStyle>
          <a:p/>
        </p:txBody>
      </p:sp>
      <p:sp>
        <p:nvSpPr>
          <p:cNvPr id="290" name="Google Shape;290;p16"/>
          <p:cNvSpPr txBox="1"/>
          <p:nvPr>
            <p:ph idx="5" type="subTitle"/>
          </p:nvPr>
        </p:nvSpPr>
        <p:spPr>
          <a:xfrm>
            <a:off x="4904500" y="3182125"/>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2400"/>
              <a:buNone/>
              <a:defRPr b="1" sz="2400">
                <a:solidFill>
                  <a:schemeClr val="accent3"/>
                </a:solidFill>
              </a:defRPr>
            </a:lvl1pPr>
            <a:lvl2pPr lvl="1" rtl="0">
              <a:spcBef>
                <a:spcPts val="2100"/>
              </a:spcBef>
              <a:spcAft>
                <a:spcPts val="0"/>
              </a:spcAft>
              <a:buClr>
                <a:schemeClr val="accent3"/>
              </a:buClr>
              <a:buSzPts val="2400"/>
              <a:buNone/>
              <a:defRPr b="1" sz="2400">
                <a:solidFill>
                  <a:schemeClr val="accent3"/>
                </a:solidFill>
              </a:defRPr>
            </a:lvl2pPr>
            <a:lvl3pPr lvl="2" rtl="0">
              <a:spcBef>
                <a:spcPts val="2100"/>
              </a:spcBef>
              <a:spcAft>
                <a:spcPts val="0"/>
              </a:spcAft>
              <a:buClr>
                <a:schemeClr val="accent3"/>
              </a:buClr>
              <a:buSzPts val="2400"/>
              <a:buNone/>
              <a:defRPr b="1" sz="2400">
                <a:solidFill>
                  <a:schemeClr val="accent3"/>
                </a:solidFill>
              </a:defRPr>
            </a:lvl3pPr>
            <a:lvl4pPr lvl="3" rtl="0">
              <a:spcBef>
                <a:spcPts val="2100"/>
              </a:spcBef>
              <a:spcAft>
                <a:spcPts val="0"/>
              </a:spcAft>
              <a:buClr>
                <a:schemeClr val="accent3"/>
              </a:buClr>
              <a:buSzPts val="2400"/>
              <a:buNone/>
              <a:defRPr b="1" sz="2400">
                <a:solidFill>
                  <a:schemeClr val="accent3"/>
                </a:solidFill>
              </a:defRPr>
            </a:lvl4pPr>
            <a:lvl5pPr lvl="4" rtl="0">
              <a:spcBef>
                <a:spcPts val="2100"/>
              </a:spcBef>
              <a:spcAft>
                <a:spcPts val="0"/>
              </a:spcAft>
              <a:buClr>
                <a:schemeClr val="accent3"/>
              </a:buClr>
              <a:buSzPts val="2400"/>
              <a:buNone/>
              <a:defRPr b="1" sz="2400">
                <a:solidFill>
                  <a:schemeClr val="accent3"/>
                </a:solidFill>
              </a:defRPr>
            </a:lvl5pPr>
            <a:lvl6pPr lvl="5" rtl="0">
              <a:spcBef>
                <a:spcPts val="2100"/>
              </a:spcBef>
              <a:spcAft>
                <a:spcPts val="0"/>
              </a:spcAft>
              <a:buClr>
                <a:schemeClr val="accent3"/>
              </a:buClr>
              <a:buSzPts val="2400"/>
              <a:buNone/>
              <a:defRPr b="1" sz="2400">
                <a:solidFill>
                  <a:schemeClr val="accent3"/>
                </a:solidFill>
              </a:defRPr>
            </a:lvl6pPr>
            <a:lvl7pPr lvl="6" rtl="0">
              <a:spcBef>
                <a:spcPts val="2100"/>
              </a:spcBef>
              <a:spcAft>
                <a:spcPts val="0"/>
              </a:spcAft>
              <a:buClr>
                <a:schemeClr val="accent3"/>
              </a:buClr>
              <a:buSzPts val="2400"/>
              <a:buNone/>
              <a:defRPr b="1" sz="2400">
                <a:solidFill>
                  <a:schemeClr val="accent3"/>
                </a:solidFill>
              </a:defRPr>
            </a:lvl7pPr>
            <a:lvl8pPr lvl="7" rtl="0">
              <a:spcBef>
                <a:spcPts val="2100"/>
              </a:spcBef>
              <a:spcAft>
                <a:spcPts val="0"/>
              </a:spcAft>
              <a:buClr>
                <a:schemeClr val="accent3"/>
              </a:buClr>
              <a:buSzPts val="2400"/>
              <a:buNone/>
              <a:defRPr b="1" sz="2400">
                <a:solidFill>
                  <a:schemeClr val="accent3"/>
                </a:solidFill>
              </a:defRPr>
            </a:lvl8pPr>
            <a:lvl9pPr lvl="8" rtl="0">
              <a:spcBef>
                <a:spcPts val="2100"/>
              </a:spcBef>
              <a:spcAft>
                <a:spcPts val="2100"/>
              </a:spcAft>
              <a:buClr>
                <a:schemeClr val="accent3"/>
              </a:buClr>
              <a:buSzPts val="2400"/>
              <a:buNone/>
              <a:defRPr b="1" sz="2400">
                <a:solidFill>
                  <a:schemeClr val="accent3"/>
                </a:solidFill>
              </a:defRPr>
            </a:lvl9pPr>
          </a:lstStyle>
          <a:p/>
        </p:txBody>
      </p:sp>
      <p:sp>
        <p:nvSpPr>
          <p:cNvPr id="291" name="Google Shape;291;p16"/>
          <p:cNvSpPr txBox="1"/>
          <p:nvPr>
            <p:ph idx="6" type="subTitle"/>
          </p:nvPr>
        </p:nvSpPr>
        <p:spPr>
          <a:xfrm>
            <a:off x="4904500" y="4687580"/>
            <a:ext cx="37884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400"/>
              <a:buNone/>
              <a:defRPr b="1" sz="2400">
                <a:solidFill>
                  <a:schemeClr val="accent4"/>
                </a:solidFill>
              </a:defRPr>
            </a:lvl1pPr>
            <a:lvl2pPr lvl="1" rtl="0">
              <a:spcBef>
                <a:spcPts val="2100"/>
              </a:spcBef>
              <a:spcAft>
                <a:spcPts val="0"/>
              </a:spcAft>
              <a:buClr>
                <a:schemeClr val="accent4"/>
              </a:buClr>
              <a:buSzPts val="2400"/>
              <a:buNone/>
              <a:defRPr b="1" sz="2400">
                <a:solidFill>
                  <a:schemeClr val="accent4"/>
                </a:solidFill>
              </a:defRPr>
            </a:lvl2pPr>
            <a:lvl3pPr lvl="2" rtl="0">
              <a:spcBef>
                <a:spcPts val="2100"/>
              </a:spcBef>
              <a:spcAft>
                <a:spcPts val="0"/>
              </a:spcAft>
              <a:buClr>
                <a:schemeClr val="accent4"/>
              </a:buClr>
              <a:buSzPts val="2400"/>
              <a:buNone/>
              <a:defRPr b="1" sz="2400">
                <a:solidFill>
                  <a:schemeClr val="accent4"/>
                </a:solidFill>
              </a:defRPr>
            </a:lvl3pPr>
            <a:lvl4pPr lvl="3" rtl="0">
              <a:spcBef>
                <a:spcPts val="2100"/>
              </a:spcBef>
              <a:spcAft>
                <a:spcPts val="0"/>
              </a:spcAft>
              <a:buClr>
                <a:schemeClr val="accent4"/>
              </a:buClr>
              <a:buSzPts val="2400"/>
              <a:buNone/>
              <a:defRPr b="1" sz="2400">
                <a:solidFill>
                  <a:schemeClr val="accent4"/>
                </a:solidFill>
              </a:defRPr>
            </a:lvl4pPr>
            <a:lvl5pPr lvl="4" rtl="0">
              <a:spcBef>
                <a:spcPts val="2100"/>
              </a:spcBef>
              <a:spcAft>
                <a:spcPts val="0"/>
              </a:spcAft>
              <a:buClr>
                <a:schemeClr val="accent4"/>
              </a:buClr>
              <a:buSzPts val="2400"/>
              <a:buNone/>
              <a:defRPr b="1" sz="2400">
                <a:solidFill>
                  <a:schemeClr val="accent4"/>
                </a:solidFill>
              </a:defRPr>
            </a:lvl5pPr>
            <a:lvl6pPr lvl="5" rtl="0">
              <a:spcBef>
                <a:spcPts val="2100"/>
              </a:spcBef>
              <a:spcAft>
                <a:spcPts val="0"/>
              </a:spcAft>
              <a:buClr>
                <a:schemeClr val="accent4"/>
              </a:buClr>
              <a:buSzPts val="2400"/>
              <a:buNone/>
              <a:defRPr b="1" sz="2400">
                <a:solidFill>
                  <a:schemeClr val="accent4"/>
                </a:solidFill>
              </a:defRPr>
            </a:lvl6pPr>
            <a:lvl7pPr lvl="6" rtl="0">
              <a:spcBef>
                <a:spcPts val="2100"/>
              </a:spcBef>
              <a:spcAft>
                <a:spcPts val="0"/>
              </a:spcAft>
              <a:buClr>
                <a:schemeClr val="accent4"/>
              </a:buClr>
              <a:buSzPts val="2400"/>
              <a:buNone/>
              <a:defRPr b="1" sz="2400">
                <a:solidFill>
                  <a:schemeClr val="accent4"/>
                </a:solidFill>
              </a:defRPr>
            </a:lvl7pPr>
            <a:lvl8pPr lvl="7" rtl="0">
              <a:spcBef>
                <a:spcPts val="2100"/>
              </a:spcBef>
              <a:spcAft>
                <a:spcPts val="0"/>
              </a:spcAft>
              <a:buClr>
                <a:schemeClr val="accent4"/>
              </a:buClr>
              <a:buSzPts val="2400"/>
              <a:buNone/>
              <a:defRPr b="1" sz="2400">
                <a:solidFill>
                  <a:schemeClr val="accent4"/>
                </a:solidFill>
              </a:defRPr>
            </a:lvl8pPr>
            <a:lvl9pPr lvl="8" rtl="0">
              <a:spcBef>
                <a:spcPts val="2100"/>
              </a:spcBef>
              <a:spcAft>
                <a:spcPts val="2100"/>
              </a:spcAft>
              <a:buClr>
                <a:schemeClr val="accent4"/>
              </a:buClr>
              <a:buSzPts val="2400"/>
              <a:buNone/>
              <a:defRPr b="1" sz="2400">
                <a:solidFill>
                  <a:schemeClr val="accent4"/>
                </a:solidFill>
              </a:defRPr>
            </a:lvl9pPr>
          </a:lstStyle>
          <a:p/>
        </p:txBody>
      </p:sp>
      <p:sp>
        <p:nvSpPr>
          <p:cNvPr id="292" name="Google Shape;292;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5000"/>
              <a:buFont typeface="Aldrich"/>
              <a:buNone/>
              <a:defRPr sz="5000">
                <a:solidFill>
                  <a:schemeClr val="accent2"/>
                </a:solidFill>
              </a:defRPr>
            </a:lvl1pPr>
            <a:lvl2pPr lvl="1"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2pPr>
            <a:lvl3pPr lvl="2"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3pPr>
            <a:lvl4pPr lvl="3"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4pPr>
            <a:lvl5pPr lvl="4"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5pPr>
            <a:lvl6pPr lvl="5"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6pPr>
            <a:lvl7pPr lvl="6"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7pPr>
            <a:lvl8pPr lvl="7"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8pPr>
            <a:lvl9pPr lvl="8" rtl="0">
              <a:spcBef>
                <a:spcPts val="0"/>
              </a:spcBef>
              <a:spcAft>
                <a:spcPts val="0"/>
              </a:spcAft>
              <a:buClr>
                <a:schemeClr val="accent2"/>
              </a:buClr>
              <a:buSzPts val="4600"/>
              <a:buFont typeface="Abril Fatface"/>
              <a:buNone/>
              <a:defRPr sz="4600">
                <a:solidFill>
                  <a:schemeClr val="accent2"/>
                </a:solidFill>
                <a:latin typeface="Abril Fatface"/>
                <a:ea typeface="Abril Fatface"/>
                <a:cs typeface="Abril Fatface"/>
                <a:sym typeface="Abril Fatface"/>
              </a:defRPr>
            </a:lvl9pPr>
          </a:lstStyle>
          <a:p/>
        </p:txBody>
      </p:sp>
      <p:sp>
        <p:nvSpPr>
          <p:cNvPr id="293" name="Google Shape;293;p16"/>
          <p:cNvSpPr txBox="1"/>
          <p:nvPr>
            <p:ph idx="7" type="body"/>
          </p:nvPr>
        </p:nvSpPr>
        <p:spPr>
          <a:xfrm>
            <a:off x="4904500" y="2132600"/>
            <a:ext cx="3788400" cy="8340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210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294" name="Google Shape;294;p16"/>
          <p:cNvSpPr txBox="1"/>
          <p:nvPr>
            <p:ph idx="8" type="body"/>
          </p:nvPr>
        </p:nvSpPr>
        <p:spPr>
          <a:xfrm>
            <a:off x="4904500" y="5104400"/>
            <a:ext cx="3788400" cy="8340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spcBef>
                <a:spcPts val="2100"/>
              </a:spcBef>
              <a:spcAft>
                <a:spcPts val="0"/>
              </a:spcAft>
              <a:buSzPts val="2000"/>
              <a:buChar char="○"/>
              <a:defRPr/>
            </a:lvl2pPr>
            <a:lvl3pPr indent="-355600" lvl="2" marL="1371600" rtl="0">
              <a:spcBef>
                <a:spcPts val="2100"/>
              </a:spcBef>
              <a:spcAft>
                <a:spcPts val="0"/>
              </a:spcAft>
              <a:buSzPts val="2000"/>
              <a:buChar char="■"/>
              <a:defRPr/>
            </a:lvl3pPr>
            <a:lvl4pPr indent="-355600" lvl="3" marL="1828800" rtl="0">
              <a:spcBef>
                <a:spcPts val="2100"/>
              </a:spcBef>
              <a:spcAft>
                <a:spcPts val="0"/>
              </a:spcAft>
              <a:buSzPts val="2000"/>
              <a:buChar char="●"/>
              <a:defRPr/>
            </a:lvl4pPr>
            <a:lvl5pPr indent="-355600" lvl="4" marL="2286000" rtl="0">
              <a:spcBef>
                <a:spcPts val="2100"/>
              </a:spcBef>
              <a:spcAft>
                <a:spcPts val="0"/>
              </a:spcAft>
              <a:buSzPts val="2000"/>
              <a:buChar char="○"/>
              <a:defRPr/>
            </a:lvl5pPr>
            <a:lvl6pPr indent="-355600" lvl="5" marL="2743200" rtl="0">
              <a:spcBef>
                <a:spcPts val="2100"/>
              </a:spcBef>
              <a:spcAft>
                <a:spcPts val="0"/>
              </a:spcAft>
              <a:buSzPts val="2000"/>
              <a:buChar char="■"/>
              <a:defRPr/>
            </a:lvl6pPr>
            <a:lvl7pPr indent="-355600" lvl="6" marL="3200400" rtl="0">
              <a:spcBef>
                <a:spcPts val="2100"/>
              </a:spcBef>
              <a:spcAft>
                <a:spcPts val="0"/>
              </a:spcAft>
              <a:buSzPts val="2000"/>
              <a:buChar char="●"/>
              <a:defRPr/>
            </a:lvl7pPr>
            <a:lvl8pPr indent="-355600" lvl="7" marL="3657600" rtl="0">
              <a:spcBef>
                <a:spcPts val="2100"/>
              </a:spcBef>
              <a:spcAft>
                <a:spcPts val="0"/>
              </a:spcAft>
              <a:buSzPts val="2000"/>
              <a:buChar char="○"/>
              <a:defRPr/>
            </a:lvl8pPr>
            <a:lvl9pPr indent="-355600" lvl="8" marL="4114800" rtl="0">
              <a:spcBef>
                <a:spcPts val="2100"/>
              </a:spcBef>
              <a:spcAft>
                <a:spcPts val="2100"/>
              </a:spcAft>
              <a:buSzPts val="2000"/>
              <a:buChar char="■"/>
              <a:defRPr/>
            </a:lvl9pPr>
          </a:lstStyle>
          <a:p/>
        </p:txBody>
      </p:sp>
      <p:sp>
        <p:nvSpPr>
          <p:cNvPr id="295" name="Google Shape;295;p16"/>
          <p:cNvSpPr txBox="1"/>
          <p:nvPr>
            <p:ph idx="9" type="body"/>
          </p:nvPr>
        </p:nvSpPr>
        <p:spPr>
          <a:xfrm>
            <a:off x="4904500" y="3580400"/>
            <a:ext cx="3788400" cy="8340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spcBef>
                <a:spcPts val="2100"/>
              </a:spcBef>
              <a:spcAft>
                <a:spcPts val="0"/>
              </a:spcAft>
              <a:buSzPts val="2000"/>
              <a:buChar char="○"/>
              <a:defRPr/>
            </a:lvl2pPr>
            <a:lvl3pPr indent="-355600" lvl="2" marL="1371600" rtl="0">
              <a:spcBef>
                <a:spcPts val="2100"/>
              </a:spcBef>
              <a:spcAft>
                <a:spcPts val="0"/>
              </a:spcAft>
              <a:buSzPts val="2000"/>
              <a:buChar char="■"/>
              <a:defRPr/>
            </a:lvl3pPr>
            <a:lvl4pPr indent="-355600" lvl="3" marL="1828800" rtl="0">
              <a:spcBef>
                <a:spcPts val="2100"/>
              </a:spcBef>
              <a:spcAft>
                <a:spcPts val="0"/>
              </a:spcAft>
              <a:buSzPts val="2000"/>
              <a:buChar char="●"/>
              <a:defRPr/>
            </a:lvl4pPr>
            <a:lvl5pPr indent="-355600" lvl="4" marL="2286000" rtl="0">
              <a:spcBef>
                <a:spcPts val="2100"/>
              </a:spcBef>
              <a:spcAft>
                <a:spcPts val="0"/>
              </a:spcAft>
              <a:buSzPts val="2000"/>
              <a:buChar char="○"/>
              <a:defRPr/>
            </a:lvl5pPr>
            <a:lvl6pPr indent="-355600" lvl="5" marL="2743200" rtl="0">
              <a:spcBef>
                <a:spcPts val="2100"/>
              </a:spcBef>
              <a:spcAft>
                <a:spcPts val="0"/>
              </a:spcAft>
              <a:buSzPts val="2000"/>
              <a:buChar char="■"/>
              <a:defRPr/>
            </a:lvl6pPr>
            <a:lvl7pPr indent="-355600" lvl="6" marL="3200400" rtl="0">
              <a:spcBef>
                <a:spcPts val="2100"/>
              </a:spcBef>
              <a:spcAft>
                <a:spcPts val="0"/>
              </a:spcAft>
              <a:buSzPts val="2000"/>
              <a:buChar char="●"/>
              <a:defRPr/>
            </a:lvl7pPr>
            <a:lvl8pPr indent="-355600" lvl="7" marL="3657600" rtl="0">
              <a:spcBef>
                <a:spcPts val="2100"/>
              </a:spcBef>
              <a:spcAft>
                <a:spcPts val="0"/>
              </a:spcAft>
              <a:buSzPts val="2000"/>
              <a:buChar char="○"/>
              <a:defRPr/>
            </a:lvl8pPr>
            <a:lvl9pPr indent="-355600" lvl="8" marL="4114800" rtl="0">
              <a:spcBef>
                <a:spcPts val="2100"/>
              </a:spcBef>
              <a:spcAft>
                <a:spcPts val="2100"/>
              </a:spcAft>
              <a:buSzPts val="2000"/>
              <a:buChar char="■"/>
              <a:defRPr/>
            </a:lvl9pPr>
          </a:lstStyle>
          <a:p/>
        </p:txBody>
      </p:sp>
      <p:sp>
        <p:nvSpPr>
          <p:cNvPr id="296" name="Google Shape;296;p16"/>
          <p:cNvSpPr txBox="1"/>
          <p:nvPr>
            <p:ph idx="13" type="body"/>
          </p:nvPr>
        </p:nvSpPr>
        <p:spPr>
          <a:xfrm>
            <a:off x="415600" y="2132600"/>
            <a:ext cx="3788400" cy="8340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spcBef>
                <a:spcPts val="2100"/>
              </a:spcBef>
              <a:spcAft>
                <a:spcPts val="0"/>
              </a:spcAft>
              <a:buSzPts val="2000"/>
              <a:buChar char="○"/>
              <a:defRPr/>
            </a:lvl2pPr>
            <a:lvl3pPr indent="-355600" lvl="2" marL="1371600" rtl="0">
              <a:spcBef>
                <a:spcPts val="2100"/>
              </a:spcBef>
              <a:spcAft>
                <a:spcPts val="0"/>
              </a:spcAft>
              <a:buSzPts val="2000"/>
              <a:buChar char="■"/>
              <a:defRPr/>
            </a:lvl3pPr>
            <a:lvl4pPr indent="-355600" lvl="3" marL="1828800" rtl="0">
              <a:spcBef>
                <a:spcPts val="2100"/>
              </a:spcBef>
              <a:spcAft>
                <a:spcPts val="0"/>
              </a:spcAft>
              <a:buSzPts val="2000"/>
              <a:buChar char="●"/>
              <a:defRPr/>
            </a:lvl4pPr>
            <a:lvl5pPr indent="-355600" lvl="4" marL="2286000" rtl="0">
              <a:spcBef>
                <a:spcPts val="2100"/>
              </a:spcBef>
              <a:spcAft>
                <a:spcPts val="0"/>
              </a:spcAft>
              <a:buSzPts val="2000"/>
              <a:buChar char="○"/>
              <a:defRPr/>
            </a:lvl5pPr>
            <a:lvl6pPr indent="-355600" lvl="5" marL="2743200" rtl="0">
              <a:spcBef>
                <a:spcPts val="2100"/>
              </a:spcBef>
              <a:spcAft>
                <a:spcPts val="0"/>
              </a:spcAft>
              <a:buSzPts val="2000"/>
              <a:buChar char="■"/>
              <a:defRPr/>
            </a:lvl6pPr>
            <a:lvl7pPr indent="-355600" lvl="6" marL="3200400" rtl="0">
              <a:spcBef>
                <a:spcPts val="2100"/>
              </a:spcBef>
              <a:spcAft>
                <a:spcPts val="0"/>
              </a:spcAft>
              <a:buSzPts val="2000"/>
              <a:buChar char="●"/>
              <a:defRPr/>
            </a:lvl7pPr>
            <a:lvl8pPr indent="-355600" lvl="7" marL="3657600" rtl="0">
              <a:spcBef>
                <a:spcPts val="2100"/>
              </a:spcBef>
              <a:spcAft>
                <a:spcPts val="0"/>
              </a:spcAft>
              <a:buSzPts val="2000"/>
              <a:buChar char="○"/>
              <a:defRPr/>
            </a:lvl8pPr>
            <a:lvl9pPr indent="-355600" lvl="8" marL="4114800" rtl="0">
              <a:spcBef>
                <a:spcPts val="2100"/>
              </a:spcBef>
              <a:spcAft>
                <a:spcPts val="2100"/>
              </a:spcAft>
              <a:buSzPts val="2000"/>
              <a:buChar char="■"/>
              <a:defRPr/>
            </a:lvl9pPr>
          </a:lstStyle>
          <a:p/>
        </p:txBody>
      </p:sp>
      <p:sp>
        <p:nvSpPr>
          <p:cNvPr id="297" name="Google Shape;297;p16"/>
          <p:cNvSpPr txBox="1"/>
          <p:nvPr>
            <p:ph idx="14" type="body"/>
          </p:nvPr>
        </p:nvSpPr>
        <p:spPr>
          <a:xfrm>
            <a:off x="415600" y="5104400"/>
            <a:ext cx="3788400" cy="8340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spcBef>
                <a:spcPts val="2100"/>
              </a:spcBef>
              <a:spcAft>
                <a:spcPts val="0"/>
              </a:spcAft>
              <a:buSzPts val="2000"/>
              <a:buChar char="○"/>
              <a:defRPr/>
            </a:lvl2pPr>
            <a:lvl3pPr indent="-355600" lvl="2" marL="1371600" rtl="0">
              <a:spcBef>
                <a:spcPts val="2100"/>
              </a:spcBef>
              <a:spcAft>
                <a:spcPts val="0"/>
              </a:spcAft>
              <a:buSzPts val="2000"/>
              <a:buChar char="■"/>
              <a:defRPr/>
            </a:lvl3pPr>
            <a:lvl4pPr indent="-355600" lvl="3" marL="1828800" rtl="0">
              <a:spcBef>
                <a:spcPts val="2100"/>
              </a:spcBef>
              <a:spcAft>
                <a:spcPts val="0"/>
              </a:spcAft>
              <a:buSzPts val="2000"/>
              <a:buChar char="●"/>
              <a:defRPr/>
            </a:lvl4pPr>
            <a:lvl5pPr indent="-355600" lvl="4" marL="2286000" rtl="0">
              <a:spcBef>
                <a:spcPts val="2100"/>
              </a:spcBef>
              <a:spcAft>
                <a:spcPts val="0"/>
              </a:spcAft>
              <a:buSzPts val="2000"/>
              <a:buChar char="○"/>
              <a:defRPr/>
            </a:lvl5pPr>
            <a:lvl6pPr indent="-355600" lvl="5" marL="2743200" rtl="0">
              <a:spcBef>
                <a:spcPts val="2100"/>
              </a:spcBef>
              <a:spcAft>
                <a:spcPts val="0"/>
              </a:spcAft>
              <a:buSzPts val="2000"/>
              <a:buChar char="■"/>
              <a:defRPr/>
            </a:lvl6pPr>
            <a:lvl7pPr indent="-355600" lvl="6" marL="3200400" rtl="0">
              <a:spcBef>
                <a:spcPts val="2100"/>
              </a:spcBef>
              <a:spcAft>
                <a:spcPts val="0"/>
              </a:spcAft>
              <a:buSzPts val="2000"/>
              <a:buChar char="●"/>
              <a:defRPr/>
            </a:lvl7pPr>
            <a:lvl8pPr indent="-355600" lvl="7" marL="3657600" rtl="0">
              <a:spcBef>
                <a:spcPts val="2100"/>
              </a:spcBef>
              <a:spcAft>
                <a:spcPts val="0"/>
              </a:spcAft>
              <a:buSzPts val="2000"/>
              <a:buChar char="○"/>
              <a:defRPr/>
            </a:lvl8pPr>
            <a:lvl9pPr indent="-355600" lvl="8" marL="4114800" rtl="0">
              <a:spcBef>
                <a:spcPts val="2100"/>
              </a:spcBef>
              <a:spcAft>
                <a:spcPts val="2100"/>
              </a:spcAft>
              <a:buSzPts val="2000"/>
              <a:buChar char="■"/>
              <a:defRPr/>
            </a:lvl9pPr>
          </a:lstStyle>
          <a:p/>
        </p:txBody>
      </p:sp>
      <p:sp>
        <p:nvSpPr>
          <p:cNvPr id="298" name="Google Shape;298;p16"/>
          <p:cNvSpPr txBox="1"/>
          <p:nvPr>
            <p:ph idx="15" type="body"/>
          </p:nvPr>
        </p:nvSpPr>
        <p:spPr>
          <a:xfrm>
            <a:off x="415600" y="3580400"/>
            <a:ext cx="3788400" cy="8340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spcBef>
                <a:spcPts val="2100"/>
              </a:spcBef>
              <a:spcAft>
                <a:spcPts val="0"/>
              </a:spcAft>
              <a:buSzPts val="2000"/>
              <a:buChar char="○"/>
              <a:defRPr/>
            </a:lvl2pPr>
            <a:lvl3pPr indent="-355600" lvl="2" marL="1371600" rtl="0">
              <a:spcBef>
                <a:spcPts val="2100"/>
              </a:spcBef>
              <a:spcAft>
                <a:spcPts val="0"/>
              </a:spcAft>
              <a:buSzPts val="2000"/>
              <a:buChar char="■"/>
              <a:defRPr/>
            </a:lvl3pPr>
            <a:lvl4pPr indent="-355600" lvl="3" marL="1828800" rtl="0">
              <a:spcBef>
                <a:spcPts val="2100"/>
              </a:spcBef>
              <a:spcAft>
                <a:spcPts val="0"/>
              </a:spcAft>
              <a:buSzPts val="2000"/>
              <a:buChar char="●"/>
              <a:defRPr/>
            </a:lvl4pPr>
            <a:lvl5pPr indent="-355600" lvl="4" marL="2286000" rtl="0">
              <a:spcBef>
                <a:spcPts val="2100"/>
              </a:spcBef>
              <a:spcAft>
                <a:spcPts val="0"/>
              </a:spcAft>
              <a:buSzPts val="2000"/>
              <a:buChar char="○"/>
              <a:defRPr/>
            </a:lvl5pPr>
            <a:lvl6pPr indent="-355600" lvl="5" marL="2743200" rtl="0">
              <a:spcBef>
                <a:spcPts val="2100"/>
              </a:spcBef>
              <a:spcAft>
                <a:spcPts val="0"/>
              </a:spcAft>
              <a:buSzPts val="2000"/>
              <a:buChar char="■"/>
              <a:defRPr/>
            </a:lvl6pPr>
            <a:lvl7pPr indent="-355600" lvl="6" marL="3200400" rtl="0">
              <a:spcBef>
                <a:spcPts val="2100"/>
              </a:spcBef>
              <a:spcAft>
                <a:spcPts val="0"/>
              </a:spcAft>
              <a:buSzPts val="2000"/>
              <a:buChar char="●"/>
              <a:defRPr/>
            </a:lvl7pPr>
            <a:lvl8pPr indent="-355600" lvl="7" marL="3657600" rtl="0">
              <a:spcBef>
                <a:spcPts val="2100"/>
              </a:spcBef>
              <a:spcAft>
                <a:spcPts val="0"/>
              </a:spcAft>
              <a:buSzPts val="2000"/>
              <a:buChar char="○"/>
              <a:defRPr/>
            </a:lvl8pPr>
            <a:lvl9pPr indent="-355600" lvl="8" marL="4114800" rtl="0">
              <a:spcBef>
                <a:spcPts val="2100"/>
              </a:spcBef>
              <a:spcAft>
                <a:spcPts val="2100"/>
              </a:spcAft>
              <a:buSzPts val="2000"/>
              <a:buChar char="■"/>
              <a:defRPr/>
            </a:lvl9pPr>
          </a:lstStyle>
          <a:p/>
        </p:txBody>
      </p:sp>
      <p:sp>
        <p:nvSpPr>
          <p:cNvPr id="299" name="Google Shape;299;p16"/>
          <p:cNvSpPr/>
          <p:nvPr/>
        </p:nvSpPr>
        <p:spPr>
          <a:xfrm>
            <a:off x="9031578" y="-1736"/>
            <a:ext cx="485562" cy="2005629"/>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0" name="Google Shape;300;p16"/>
          <p:cNvSpPr/>
          <p:nvPr/>
        </p:nvSpPr>
        <p:spPr>
          <a:xfrm>
            <a:off x="10824331" y="4948717"/>
            <a:ext cx="1368691" cy="1905013"/>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1" name="Google Shape;301;p16"/>
          <p:cNvSpPr/>
          <p:nvPr/>
        </p:nvSpPr>
        <p:spPr>
          <a:xfrm>
            <a:off x="11813983" y="5942607"/>
            <a:ext cx="375410" cy="49451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2" name="Google Shape;302;p16"/>
          <p:cNvSpPr/>
          <p:nvPr/>
        </p:nvSpPr>
        <p:spPr>
          <a:xfrm>
            <a:off x="11615987" y="3764366"/>
            <a:ext cx="37900" cy="434988"/>
          </a:xfrm>
          <a:custGeom>
            <a:rect b="b" l="l" r="r" t="t"/>
            <a:pathLst>
              <a:path extrusionOk="0" h="373380" w="32532">
                <a:moveTo>
                  <a:pt x="31579" y="372428"/>
                </a:moveTo>
                <a:cubicBezTo>
                  <a:pt x="29675" y="373380"/>
                  <a:pt x="27770" y="373380"/>
                  <a:pt x="24912" y="373380"/>
                </a:cubicBezTo>
                <a:cubicBezTo>
                  <a:pt x="1100" y="366713"/>
                  <a:pt x="1100" y="345757"/>
                  <a:pt x="1100" y="327660"/>
                </a:cubicBezTo>
                <a:cubicBezTo>
                  <a:pt x="-805" y="234315"/>
                  <a:pt x="147" y="140970"/>
                  <a:pt x="1100" y="48578"/>
                </a:cubicBezTo>
                <a:cubicBezTo>
                  <a:pt x="1100" y="29528"/>
                  <a:pt x="2052" y="10478"/>
                  <a:pt x="23960" y="953"/>
                </a:cubicBezTo>
                <a:cubicBezTo>
                  <a:pt x="26817" y="953"/>
                  <a:pt x="29675" y="0"/>
                  <a:pt x="32533" y="0"/>
                </a:cubicBezTo>
                <a:cubicBezTo>
                  <a:pt x="31579" y="123825"/>
                  <a:pt x="31579" y="247650"/>
                  <a:pt x="31579" y="372428"/>
                </a:cubicBez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16"/>
          <p:cNvSpPr/>
          <p:nvPr/>
        </p:nvSpPr>
        <p:spPr>
          <a:xfrm rot="-5400000">
            <a:off x="10201299" y="-318660"/>
            <a:ext cx="1486246" cy="2477992"/>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4" name="Google Shape;304;p16"/>
          <p:cNvSpPr/>
          <p:nvPr/>
        </p:nvSpPr>
        <p:spPr>
          <a:xfrm>
            <a:off x="10799665" y="3732085"/>
            <a:ext cx="1379394" cy="497710"/>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05" name="Google Shape;305;p16"/>
          <p:cNvGrpSpPr/>
          <p:nvPr/>
        </p:nvGrpSpPr>
        <p:grpSpPr>
          <a:xfrm>
            <a:off x="10768266" y="2766432"/>
            <a:ext cx="1419737" cy="501569"/>
            <a:chOff x="10768266" y="2766432"/>
            <a:chExt cx="1419737" cy="501569"/>
          </a:xfrm>
        </p:grpSpPr>
        <p:sp>
          <p:nvSpPr>
            <p:cNvPr id="306" name="Google Shape;306;p16"/>
            <p:cNvSpPr/>
            <p:nvPr/>
          </p:nvSpPr>
          <p:spPr>
            <a:xfrm>
              <a:off x="10998190" y="2766432"/>
              <a:ext cx="1189813" cy="500457"/>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6"/>
            <p:cNvSpPr/>
            <p:nvPr/>
          </p:nvSpPr>
          <p:spPr>
            <a:xfrm>
              <a:off x="10768266" y="2775313"/>
              <a:ext cx="1407453" cy="492689"/>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308" name="Google Shape;308;p16"/>
          <p:cNvSpPr/>
          <p:nvPr/>
        </p:nvSpPr>
        <p:spPr>
          <a:xfrm>
            <a:off x="10546784" y="4693881"/>
            <a:ext cx="490479" cy="494918"/>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9" name="Google Shape;309;p16"/>
          <p:cNvSpPr/>
          <p:nvPr/>
        </p:nvSpPr>
        <p:spPr>
          <a:xfrm>
            <a:off x="9294097" y="3919784"/>
            <a:ext cx="496027" cy="490479"/>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0" name="Google Shape;310;p16"/>
          <p:cNvSpPr/>
          <p:nvPr/>
        </p:nvSpPr>
        <p:spPr>
          <a:xfrm>
            <a:off x="11261193" y="1232138"/>
            <a:ext cx="494978" cy="491624"/>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1" name="Google Shape;311;p16"/>
          <p:cNvSpPr/>
          <p:nvPr/>
        </p:nvSpPr>
        <p:spPr>
          <a:xfrm rot="-5400000">
            <a:off x="9279841" y="5980580"/>
            <a:ext cx="1296963" cy="418570"/>
          </a:xfrm>
          <a:custGeom>
            <a:rect b="b" l="l" r="r" t="t"/>
            <a:pathLst>
              <a:path extrusionOk="0" h="418570" w="1296963">
                <a:moveTo>
                  <a:pt x="162920" y="416666"/>
                </a:moveTo>
                <a:cubicBezTo>
                  <a:pt x="69575" y="398568"/>
                  <a:pt x="1947" y="315701"/>
                  <a:pt x="43" y="217593"/>
                </a:cubicBezTo>
                <a:cubicBezTo>
                  <a:pt x="-1862" y="114723"/>
                  <a:pt x="60050" y="33761"/>
                  <a:pt x="161968" y="8043"/>
                </a:cubicBezTo>
                <a:cubicBezTo>
                  <a:pt x="178160" y="18521"/>
                  <a:pt x="196258" y="12806"/>
                  <a:pt x="212450" y="12806"/>
                </a:cubicBezTo>
                <a:cubicBezTo>
                  <a:pt x="474388" y="12806"/>
                  <a:pt x="735372" y="12806"/>
                  <a:pt x="997310" y="12806"/>
                </a:cubicBezTo>
                <a:cubicBezTo>
                  <a:pt x="737277" y="12806"/>
                  <a:pt x="478197" y="12806"/>
                  <a:pt x="218165" y="12806"/>
                </a:cubicBezTo>
                <a:cubicBezTo>
                  <a:pt x="201972" y="12806"/>
                  <a:pt x="183875" y="19473"/>
                  <a:pt x="168635" y="7091"/>
                </a:cubicBezTo>
                <a:cubicBezTo>
                  <a:pt x="185780" y="5186"/>
                  <a:pt x="202925" y="423"/>
                  <a:pt x="220070" y="423"/>
                </a:cubicBezTo>
                <a:cubicBezTo>
                  <a:pt x="510583" y="423"/>
                  <a:pt x="801095" y="-529"/>
                  <a:pt x="1090655" y="423"/>
                </a:cubicBezTo>
                <a:cubicBezTo>
                  <a:pt x="1199240" y="423"/>
                  <a:pt x="1288775" y="86148"/>
                  <a:pt x="1296395" y="192828"/>
                </a:cubicBezTo>
                <a:cubicBezTo>
                  <a:pt x="1304015" y="309033"/>
                  <a:pt x="1234483" y="400473"/>
                  <a:pt x="1124945" y="418571"/>
                </a:cubicBezTo>
                <a:cubicBezTo>
                  <a:pt x="829670" y="416666"/>
                  <a:pt x="535347" y="416666"/>
                  <a:pt x="240072" y="418571"/>
                </a:cubicBezTo>
                <a:cubicBezTo>
                  <a:pt x="214355" y="418571"/>
                  <a:pt x="188638" y="411903"/>
                  <a:pt x="162920" y="4166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2" name="Google Shape;312;p16"/>
          <p:cNvSpPr/>
          <p:nvPr/>
        </p:nvSpPr>
        <p:spPr>
          <a:xfrm>
            <a:off x="9370300" y="2365482"/>
            <a:ext cx="1275748" cy="2127032"/>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6"/>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solidFill>
          <a:schemeClr val="accent1"/>
        </a:solidFill>
      </p:bgPr>
    </p:bg>
    <p:spTree>
      <p:nvGrpSpPr>
        <p:cNvPr id="314" name="Shape 314"/>
        <p:cNvGrpSpPr/>
        <p:nvPr/>
      </p:nvGrpSpPr>
      <p:grpSpPr>
        <a:xfrm>
          <a:off x="0" y="0"/>
          <a:ext cx="0" cy="0"/>
          <a:chOff x="0" y="0"/>
          <a:chExt cx="0" cy="0"/>
        </a:xfrm>
      </p:grpSpPr>
      <p:sp>
        <p:nvSpPr>
          <p:cNvPr id="315" name="Google Shape;315;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1800"/>
              <a:buNone/>
              <a:defRPr b="1" sz="1800">
                <a:solidFill>
                  <a:schemeClr val="accent3"/>
                </a:solidFill>
              </a:defRPr>
            </a:lvl1pPr>
            <a:lvl2pPr lvl="1" rtl="0">
              <a:spcBef>
                <a:spcPts val="2100"/>
              </a:spcBef>
              <a:spcAft>
                <a:spcPts val="0"/>
              </a:spcAft>
              <a:buClr>
                <a:schemeClr val="accent3"/>
              </a:buClr>
              <a:buSzPts val="1800"/>
              <a:buNone/>
              <a:defRPr b="1" sz="1800">
                <a:solidFill>
                  <a:schemeClr val="accent3"/>
                </a:solidFill>
              </a:defRPr>
            </a:lvl2pPr>
            <a:lvl3pPr lvl="2" rtl="0">
              <a:spcBef>
                <a:spcPts val="2100"/>
              </a:spcBef>
              <a:spcAft>
                <a:spcPts val="0"/>
              </a:spcAft>
              <a:buClr>
                <a:schemeClr val="accent3"/>
              </a:buClr>
              <a:buSzPts val="1800"/>
              <a:buNone/>
              <a:defRPr b="1" sz="1800">
                <a:solidFill>
                  <a:schemeClr val="accent3"/>
                </a:solidFill>
              </a:defRPr>
            </a:lvl3pPr>
            <a:lvl4pPr lvl="3" rtl="0">
              <a:spcBef>
                <a:spcPts val="2100"/>
              </a:spcBef>
              <a:spcAft>
                <a:spcPts val="0"/>
              </a:spcAft>
              <a:buClr>
                <a:schemeClr val="accent3"/>
              </a:buClr>
              <a:buSzPts val="1800"/>
              <a:buNone/>
              <a:defRPr b="1" sz="1800">
                <a:solidFill>
                  <a:schemeClr val="accent3"/>
                </a:solidFill>
              </a:defRPr>
            </a:lvl4pPr>
            <a:lvl5pPr lvl="4" rtl="0">
              <a:spcBef>
                <a:spcPts val="2100"/>
              </a:spcBef>
              <a:spcAft>
                <a:spcPts val="0"/>
              </a:spcAft>
              <a:buClr>
                <a:schemeClr val="accent3"/>
              </a:buClr>
              <a:buSzPts val="1800"/>
              <a:buNone/>
              <a:defRPr b="1" sz="1800">
                <a:solidFill>
                  <a:schemeClr val="accent3"/>
                </a:solidFill>
              </a:defRPr>
            </a:lvl5pPr>
            <a:lvl6pPr lvl="5" rtl="0">
              <a:spcBef>
                <a:spcPts val="2100"/>
              </a:spcBef>
              <a:spcAft>
                <a:spcPts val="0"/>
              </a:spcAft>
              <a:buClr>
                <a:schemeClr val="accent3"/>
              </a:buClr>
              <a:buSzPts val="1800"/>
              <a:buNone/>
              <a:defRPr b="1" sz="1800">
                <a:solidFill>
                  <a:schemeClr val="accent3"/>
                </a:solidFill>
              </a:defRPr>
            </a:lvl6pPr>
            <a:lvl7pPr lvl="6" rtl="0">
              <a:spcBef>
                <a:spcPts val="2100"/>
              </a:spcBef>
              <a:spcAft>
                <a:spcPts val="0"/>
              </a:spcAft>
              <a:buClr>
                <a:schemeClr val="accent3"/>
              </a:buClr>
              <a:buSzPts val="1800"/>
              <a:buNone/>
              <a:defRPr b="1" sz="1800">
                <a:solidFill>
                  <a:schemeClr val="accent3"/>
                </a:solidFill>
              </a:defRPr>
            </a:lvl7pPr>
            <a:lvl8pPr lvl="7" rtl="0">
              <a:spcBef>
                <a:spcPts val="2100"/>
              </a:spcBef>
              <a:spcAft>
                <a:spcPts val="0"/>
              </a:spcAft>
              <a:buClr>
                <a:schemeClr val="accent3"/>
              </a:buClr>
              <a:buSzPts val="1800"/>
              <a:buNone/>
              <a:defRPr b="1" sz="1800">
                <a:solidFill>
                  <a:schemeClr val="accent3"/>
                </a:solidFill>
              </a:defRPr>
            </a:lvl8pPr>
            <a:lvl9pPr lvl="8" rtl="0">
              <a:spcBef>
                <a:spcPts val="2100"/>
              </a:spcBef>
              <a:spcAft>
                <a:spcPts val="2100"/>
              </a:spcAft>
              <a:buClr>
                <a:schemeClr val="accent3"/>
              </a:buClr>
              <a:buSzPts val="1800"/>
              <a:buNone/>
              <a:defRPr b="1" sz="1800">
                <a:solidFill>
                  <a:schemeClr val="accent3"/>
                </a:solidFill>
              </a:defRPr>
            </a:lvl9pPr>
          </a:lstStyle>
          <a:p/>
        </p:txBody>
      </p:sp>
      <p:sp>
        <p:nvSpPr>
          <p:cNvPr id="316" name="Google Shape;316;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1800"/>
              <a:buNone/>
              <a:defRPr b="1" sz="1800">
                <a:solidFill>
                  <a:schemeClr val="accent4"/>
                </a:solidFill>
              </a:defRPr>
            </a:lvl1pPr>
            <a:lvl2pPr lvl="1" rtl="0">
              <a:spcBef>
                <a:spcPts val="2100"/>
              </a:spcBef>
              <a:spcAft>
                <a:spcPts val="0"/>
              </a:spcAft>
              <a:buClr>
                <a:schemeClr val="accent4"/>
              </a:buClr>
              <a:buSzPts val="1800"/>
              <a:buNone/>
              <a:defRPr b="1" sz="1800">
                <a:solidFill>
                  <a:schemeClr val="accent4"/>
                </a:solidFill>
              </a:defRPr>
            </a:lvl2pPr>
            <a:lvl3pPr lvl="2" rtl="0">
              <a:spcBef>
                <a:spcPts val="2100"/>
              </a:spcBef>
              <a:spcAft>
                <a:spcPts val="0"/>
              </a:spcAft>
              <a:buClr>
                <a:schemeClr val="accent4"/>
              </a:buClr>
              <a:buSzPts val="1800"/>
              <a:buNone/>
              <a:defRPr b="1" sz="1800">
                <a:solidFill>
                  <a:schemeClr val="accent4"/>
                </a:solidFill>
              </a:defRPr>
            </a:lvl3pPr>
            <a:lvl4pPr lvl="3" rtl="0">
              <a:spcBef>
                <a:spcPts val="2100"/>
              </a:spcBef>
              <a:spcAft>
                <a:spcPts val="0"/>
              </a:spcAft>
              <a:buClr>
                <a:schemeClr val="accent4"/>
              </a:buClr>
              <a:buSzPts val="1800"/>
              <a:buNone/>
              <a:defRPr b="1" sz="1800">
                <a:solidFill>
                  <a:schemeClr val="accent4"/>
                </a:solidFill>
              </a:defRPr>
            </a:lvl4pPr>
            <a:lvl5pPr lvl="4" rtl="0">
              <a:spcBef>
                <a:spcPts val="2100"/>
              </a:spcBef>
              <a:spcAft>
                <a:spcPts val="0"/>
              </a:spcAft>
              <a:buClr>
                <a:schemeClr val="accent4"/>
              </a:buClr>
              <a:buSzPts val="1800"/>
              <a:buNone/>
              <a:defRPr b="1" sz="1800">
                <a:solidFill>
                  <a:schemeClr val="accent4"/>
                </a:solidFill>
              </a:defRPr>
            </a:lvl5pPr>
            <a:lvl6pPr lvl="5" rtl="0">
              <a:spcBef>
                <a:spcPts val="2100"/>
              </a:spcBef>
              <a:spcAft>
                <a:spcPts val="0"/>
              </a:spcAft>
              <a:buClr>
                <a:schemeClr val="accent4"/>
              </a:buClr>
              <a:buSzPts val="1800"/>
              <a:buNone/>
              <a:defRPr b="1" sz="1800">
                <a:solidFill>
                  <a:schemeClr val="accent4"/>
                </a:solidFill>
              </a:defRPr>
            </a:lvl6pPr>
            <a:lvl7pPr lvl="6" rtl="0">
              <a:spcBef>
                <a:spcPts val="2100"/>
              </a:spcBef>
              <a:spcAft>
                <a:spcPts val="0"/>
              </a:spcAft>
              <a:buClr>
                <a:schemeClr val="accent4"/>
              </a:buClr>
              <a:buSzPts val="1800"/>
              <a:buNone/>
              <a:defRPr b="1" sz="1800">
                <a:solidFill>
                  <a:schemeClr val="accent4"/>
                </a:solidFill>
              </a:defRPr>
            </a:lvl7pPr>
            <a:lvl8pPr lvl="7" rtl="0">
              <a:spcBef>
                <a:spcPts val="2100"/>
              </a:spcBef>
              <a:spcAft>
                <a:spcPts val="0"/>
              </a:spcAft>
              <a:buClr>
                <a:schemeClr val="accent4"/>
              </a:buClr>
              <a:buSzPts val="1800"/>
              <a:buNone/>
              <a:defRPr b="1" sz="1800">
                <a:solidFill>
                  <a:schemeClr val="accent4"/>
                </a:solidFill>
              </a:defRPr>
            </a:lvl8pPr>
            <a:lvl9pPr lvl="8" rtl="0">
              <a:spcBef>
                <a:spcPts val="2100"/>
              </a:spcBef>
              <a:spcAft>
                <a:spcPts val="2100"/>
              </a:spcAft>
              <a:buClr>
                <a:schemeClr val="accent4"/>
              </a:buClr>
              <a:buSzPts val="1800"/>
              <a:buNone/>
              <a:defRPr b="1" sz="1800">
                <a:solidFill>
                  <a:schemeClr val="accent4"/>
                </a:solidFill>
              </a:defRPr>
            </a:lvl9pPr>
          </a:lstStyle>
          <a:p/>
        </p:txBody>
      </p:sp>
      <p:sp>
        <p:nvSpPr>
          <p:cNvPr id="317" name="Google Shape;317;p17"/>
          <p:cNvSpPr txBox="1"/>
          <p:nvPr>
            <p:ph type="title"/>
          </p:nvPr>
        </p:nvSpPr>
        <p:spPr>
          <a:xfrm>
            <a:off x="415600" y="3647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1"/>
              </a:buClr>
              <a:buSzPts val="5000"/>
              <a:buFont typeface="Aldrich"/>
              <a:buNone/>
              <a:defRPr sz="5000">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318" name="Google Shape;318;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lt1"/>
              </a:buClr>
              <a:buSzPts val="1400"/>
              <a:buChar char="●"/>
              <a:defRPr sz="1400">
                <a:solidFill>
                  <a:schemeClr val="lt1"/>
                </a:solidFill>
              </a:defRPr>
            </a:lvl1pPr>
            <a:lvl2pPr indent="-317500" lvl="1" marL="914400">
              <a:lnSpc>
                <a:spcPct val="100000"/>
              </a:lnSpc>
              <a:spcBef>
                <a:spcPts val="0"/>
              </a:spcBef>
              <a:spcAft>
                <a:spcPts val="0"/>
              </a:spcAft>
              <a:buClr>
                <a:schemeClr val="lt1"/>
              </a:buClr>
              <a:buSzPts val="1400"/>
              <a:buChar char="○"/>
              <a:defRPr sz="1400">
                <a:solidFill>
                  <a:schemeClr val="lt1"/>
                </a:solidFill>
              </a:defRPr>
            </a:lvl2pPr>
            <a:lvl3pPr indent="-317500" lvl="2" marL="1371600">
              <a:lnSpc>
                <a:spcPct val="100000"/>
              </a:lnSpc>
              <a:spcBef>
                <a:spcPts val="0"/>
              </a:spcBef>
              <a:spcAft>
                <a:spcPts val="0"/>
              </a:spcAft>
              <a:buClr>
                <a:schemeClr val="lt1"/>
              </a:buClr>
              <a:buSzPts val="1400"/>
              <a:buChar char="■"/>
              <a:defRPr sz="1400">
                <a:solidFill>
                  <a:schemeClr val="lt1"/>
                </a:solidFill>
              </a:defRPr>
            </a:lvl3pPr>
            <a:lvl4pPr indent="-317500" lvl="3" marL="1828800">
              <a:lnSpc>
                <a:spcPct val="100000"/>
              </a:lnSpc>
              <a:spcBef>
                <a:spcPts val="0"/>
              </a:spcBef>
              <a:spcAft>
                <a:spcPts val="0"/>
              </a:spcAft>
              <a:buClr>
                <a:schemeClr val="lt1"/>
              </a:buClr>
              <a:buSzPts val="1400"/>
              <a:buChar char="●"/>
              <a:defRPr sz="1400">
                <a:solidFill>
                  <a:schemeClr val="lt1"/>
                </a:solidFill>
              </a:defRPr>
            </a:lvl4pPr>
            <a:lvl5pPr indent="-317500" lvl="4" marL="2286000">
              <a:lnSpc>
                <a:spcPct val="100000"/>
              </a:lnSpc>
              <a:spcBef>
                <a:spcPts val="0"/>
              </a:spcBef>
              <a:spcAft>
                <a:spcPts val="0"/>
              </a:spcAft>
              <a:buClr>
                <a:schemeClr val="lt1"/>
              </a:buClr>
              <a:buSzPts val="1400"/>
              <a:buChar char="○"/>
              <a:defRPr sz="1400">
                <a:solidFill>
                  <a:schemeClr val="lt1"/>
                </a:solidFill>
              </a:defRPr>
            </a:lvl5pPr>
            <a:lvl6pPr indent="-317500" lvl="5" marL="2743200">
              <a:lnSpc>
                <a:spcPct val="100000"/>
              </a:lnSpc>
              <a:spcBef>
                <a:spcPts val="0"/>
              </a:spcBef>
              <a:spcAft>
                <a:spcPts val="0"/>
              </a:spcAft>
              <a:buClr>
                <a:schemeClr val="lt1"/>
              </a:buClr>
              <a:buSzPts val="1400"/>
              <a:buChar char="■"/>
              <a:defRPr sz="1400">
                <a:solidFill>
                  <a:schemeClr val="lt1"/>
                </a:solidFill>
              </a:defRPr>
            </a:lvl6pPr>
            <a:lvl7pPr indent="-317500" lvl="6" marL="3200400">
              <a:lnSpc>
                <a:spcPct val="100000"/>
              </a:lnSpc>
              <a:spcBef>
                <a:spcPts val="0"/>
              </a:spcBef>
              <a:spcAft>
                <a:spcPts val="0"/>
              </a:spcAft>
              <a:buClr>
                <a:schemeClr val="lt1"/>
              </a:buClr>
              <a:buSzPts val="1400"/>
              <a:buChar char="●"/>
              <a:defRPr sz="1400">
                <a:solidFill>
                  <a:schemeClr val="lt1"/>
                </a:solidFill>
              </a:defRPr>
            </a:lvl7pPr>
            <a:lvl8pPr indent="-317500" lvl="7" marL="3657600">
              <a:lnSpc>
                <a:spcPct val="100000"/>
              </a:lnSpc>
              <a:spcBef>
                <a:spcPts val="0"/>
              </a:spcBef>
              <a:spcAft>
                <a:spcPts val="0"/>
              </a:spcAft>
              <a:buClr>
                <a:schemeClr val="lt1"/>
              </a:buClr>
              <a:buSzPts val="1400"/>
              <a:buChar char="○"/>
              <a:defRPr sz="1400">
                <a:solidFill>
                  <a:schemeClr val="lt1"/>
                </a:solidFill>
              </a:defRPr>
            </a:lvl8pPr>
            <a:lvl9pPr indent="-317500" lvl="8" marL="4114800">
              <a:lnSpc>
                <a:spcPct val="100000"/>
              </a:lnSpc>
              <a:spcBef>
                <a:spcPts val="0"/>
              </a:spcBef>
              <a:spcAft>
                <a:spcPts val="0"/>
              </a:spcAft>
              <a:buClr>
                <a:schemeClr val="lt1"/>
              </a:buClr>
              <a:buSzPts val="1400"/>
              <a:buChar char="■"/>
              <a:defRPr sz="1400">
                <a:solidFill>
                  <a:schemeClr val="lt1"/>
                </a:solidFill>
              </a:defRPr>
            </a:lvl9pPr>
          </a:lstStyle>
          <a:p/>
        </p:txBody>
      </p:sp>
      <p:sp>
        <p:nvSpPr>
          <p:cNvPr id="319" name="Google Shape;319;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lt1"/>
              </a:buClr>
              <a:buSzPts val="1400"/>
              <a:buChar char="●"/>
              <a:defRPr sz="1400">
                <a:solidFill>
                  <a:schemeClr val="lt1"/>
                </a:solidFill>
              </a:defRPr>
            </a:lvl1pPr>
            <a:lvl2pPr indent="-317500" lvl="1" marL="914400" rtl="0">
              <a:lnSpc>
                <a:spcPct val="100000"/>
              </a:lnSpc>
              <a:spcBef>
                <a:spcPts val="0"/>
              </a:spcBef>
              <a:spcAft>
                <a:spcPts val="0"/>
              </a:spcAft>
              <a:buClr>
                <a:schemeClr val="lt1"/>
              </a:buClr>
              <a:buSzPts val="1400"/>
              <a:buChar char="○"/>
              <a:defRPr sz="1400">
                <a:solidFill>
                  <a:schemeClr val="lt1"/>
                </a:solidFill>
              </a:defRPr>
            </a:lvl2pPr>
            <a:lvl3pPr indent="-317500" lvl="2" marL="1371600" rtl="0">
              <a:lnSpc>
                <a:spcPct val="100000"/>
              </a:lnSpc>
              <a:spcBef>
                <a:spcPts val="0"/>
              </a:spcBef>
              <a:spcAft>
                <a:spcPts val="0"/>
              </a:spcAft>
              <a:buClr>
                <a:schemeClr val="lt1"/>
              </a:buClr>
              <a:buSzPts val="1400"/>
              <a:buChar char="■"/>
              <a:defRPr sz="1400">
                <a:solidFill>
                  <a:schemeClr val="lt1"/>
                </a:solidFill>
              </a:defRPr>
            </a:lvl3pPr>
            <a:lvl4pPr indent="-317500" lvl="3" marL="1828800" rtl="0">
              <a:lnSpc>
                <a:spcPct val="100000"/>
              </a:lnSpc>
              <a:spcBef>
                <a:spcPts val="0"/>
              </a:spcBef>
              <a:spcAft>
                <a:spcPts val="0"/>
              </a:spcAft>
              <a:buClr>
                <a:schemeClr val="lt1"/>
              </a:buClr>
              <a:buSzPts val="1400"/>
              <a:buChar char="●"/>
              <a:defRPr sz="1400">
                <a:solidFill>
                  <a:schemeClr val="lt1"/>
                </a:solidFill>
              </a:defRPr>
            </a:lvl4pPr>
            <a:lvl5pPr indent="-317500" lvl="4" marL="2286000" rtl="0">
              <a:lnSpc>
                <a:spcPct val="100000"/>
              </a:lnSpc>
              <a:spcBef>
                <a:spcPts val="0"/>
              </a:spcBef>
              <a:spcAft>
                <a:spcPts val="0"/>
              </a:spcAft>
              <a:buClr>
                <a:schemeClr val="lt1"/>
              </a:buClr>
              <a:buSzPts val="1400"/>
              <a:buChar char="○"/>
              <a:defRPr sz="1400">
                <a:solidFill>
                  <a:schemeClr val="lt1"/>
                </a:solidFill>
              </a:defRPr>
            </a:lvl5pPr>
            <a:lvl6pPr indent="-317500" lvl="5" marL="2743200" rtl="0">
              <a:lnSpc>
                <a:spcPct val="100000"/>
              </a:lnSpc>
              <a:spcBef>
                <a:spcPts val="0"/>
              </a:spcBef>
              <a:spcAft>
                <a:spcPts val="0"/>
              </a:spcAft>
              <a:buClr>
                <a:schemeClr val="lt1"/>
              </a:buClr>
              <a:buSzPts val="1400"/>
              <a:buChar char="■"/>
              <a:defRPr sz="1400">
                <a:solidFill>
                  <a:schemeClr val="lt1"/>
                </a:solidFill>
              </a:defRPr>
            </a:lvl6pPr>
            <a:lvl7pPr indent="-317500" lvl="6" marL="3200400" rtl="0">
              <a:lnSpc>
                <a:spcPct val="100000"/>
              </a:lnSpc>
              <a:spcBef>
                <a:spcPts val="0"/>
              </a:spcBef>
              <a:spcAft>
                <a:spcPts val="0"/>
              </a:spcAft>
              <a:buClr>
                <a:schemeClr val="lt1"/>
              </a:buClr>
              <a:buSzPts val="1400"/>
              <a:buChar char="●"/>
              <a:defRPr sz="1400">
                <a:solidFill>
                  <a:schemeClr val="lt1"/>
                </a:solidFill>
              </a:defRPr>
            </a:lvl7pPr>
            <a:lvl8pPr indent="-317500" lvl="7" marL="3657600" rtl="0">
              <a:lnSpc>
                <a:spcPct val="100000"/>
              </a:lnSpc>
              <a:spcBef>
                <a:spcPts val="0"/>
              </a:spcBef>
              <a:spcAft>
                <a:spcPts val="0"/>
              </a:spcAft>
              <a:buClr>
                <a:schemeClr val="lt1"/>
              </a:buClr>
              <a:buSzPts val="1400"/>
              <a:buChar char="○"/>
              <a:defRPr sz="1400">
                <a:solidFill>
                  <a:schemeClr val="lt1"/>
                </a:solidFill>
              </a:defRPr>
            </a:lvl8pPr>
            <a:lvl9pPr indent="-317500" lvl="8" marL="4114800" rtl="0">
              <a:lnSpc>
                <a:spcPct val="100000"/>
              </a:lnSpc>
              <a:spcBef>
                <a:spcPts val="0"/>
              </a:spcBef>
              <a:spcAft>
                <a:spcPts val="0"/>
              </a:spcAft>
              <a:buClr>
                <a:schemeClr val="lt1"/>
              </a:buClr>
              <a:buSzPts val="1400"/>
              <a:buChar char="■"/>
              <a:defRPr sz="1400">
                <a:solidFill>
                  <a:schemeClr val="lt1"/>
                </a:solidFill>
              </a:defRPr>
            </a:lvl9pPr>
          </a:lstStyle>
          <a:p/>
        </p:txBody>
      </p:sp>
      <p:sp>
        <p:nvSpPr>
          <p:cNvPr id="320" name="Google Shape;320;p17"/>
          <p:cNvSpPr/>
          <p:nvPr/>
        </p:nvSpPr>
        <p:spPr>
          <a:xfrm flipH="1" rot="10800000">
            <a:off x="11431921" y="-2"/>
            <a:ext cx="772459" cy="1075147"/>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1" name="Google Shape;321;p17"/>
          <p:cNvSpPr/>
          <p:nvPr/>
        </p:nvSpPr>
        <p:spPr>
          <a:xfrm flipH="1" rot="10800000">
            <a:off x="11991097" y="234486"/>
            <a:ext cx="211873" cy="27909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2" name="Google Shape;322;p17"/>
          <p:cNvSpPr/>
          <p:nvPr/>
        </p:nvSpPr>
        <p:spPr>
          <a:xfrm flipH="1" rot="10800000">
            <a:off x="10041028" y="103261"/>
            <a:ext cx="838804" cy="1398524"/>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3" name="Google Shape;323;p17"/>
          <p:cNvSpPr/>
          <p:nvPr/>
        </p:nvSpPr>
        <p:spPr>
          <a:xfrm flipH="1" rot="10800000">
            <a:off x="11417984" y="1352505"/>
            <a:ext cx="778499" cy="280896"/>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4" name="Google Shape;324;p17"/>
          <p:cNvSpPr/>
          <p:nvPr/>
        </p:nvSpPr>
        <p:spPr>
          <a:xfrm flipH="1" rot="10800000">
            <a:off x="11153980" y="933808"/>
            <a:ext cx="276815" cy="279320"/>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5" name="Google Shape;325;p17"/>
          <p:cNvSpPr/>
          <p:nvPr/>
        </p:nvSpPr>
        <p:spPr>
          <a:xfrm flipH="1" rot="10800000">
            <a:off x="10009965" y="398809"/>
            <a:ext cx="279946" cy="276815"/>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6" name="Google Shape;326;p17"/>
          <p:cNvSpPr/>
          <p:nvPr/>
        </p:nvSpPr>
        <p:spPr>
          <a:xfrm>
            <a:off x="1" y="5486816"/>
            <a:ext cx="1158621" cy="1371178"/>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7"/>
          <p:cNvSpPr/>
          <p:nvPr/>
        </p:nvSpPr>
        <p:spPr>
          <a:xfrm>
            <a:off x="355981" y="6058165"/>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28" name="Google Shape;328;p17"/>
          <p:cNvSpPr/>
          <p:nvPr/>
        </p:nvSpPr>
        <p:spPr>
          <a:xfrm rot="5400000">
            <a:off x="1718450" y="5358822"/>
            <a:ext cx="975947" cy="1627179"/>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17"/>
          <p:cNvSpPr txBox="1"/>
          <p:nvPr/>
        </p:nvSpPr>
        <p:spPr>
          <a:xfrm rot="5400000">
            <a:off x="-691150" y="48256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30" name="Shape 330"/>
        <p:cNvGrpSpPr/>
        <p:nvPr/>
      </p:nvGrpSpPr>
      <p:grpSpPr>
        <a:xfrm>
          <a:off x="0" y="0"/>
          <a:ext cx="0" cy="0"/>
          <a:chOff x="0" y="0"/>
          <a:chExt cx="0" cy="0"/>
        </a:xfrm>
      </p:grpSpPr>
      <p:sp>
        <p:nvSpPr>
          <p:cNvPr id="331" name="Google Shape;331;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2" name="Google Shape;332;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3" name="Google Shape;333;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4" name="Google Shape;334;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5" name="Google Shape;335;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6" name="Google Shape;336;p18"/>
          <p:cNvSpPr txBox="1"/>
          <p:nvPr>
            <p:ph type="title"/>
          </p:nvPr>
        </p:nvSpPr>
        <p:spPr>
          <a:xfrm>
            <a:off x="415650" y="576792"/>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5000"/>
              <a:buFont typeface="Aldrich"/>
              <a:buNone/>
              <a:defRPr sz="5000">
                <a:solidFill>
                  <a:schemeClr val="accent2"/>
                </a:solidFill>
              </a:defRPr>
            </a:lvl1pPr>
            <a:lvl2pPr lvl="1"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2pPr>
            <a:lvl3pPr lvl="2"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3pPr>
            <a:lvl4pPr lvl="3"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4pPr>
            <a:lvl5pPr lvl="4"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5pPr>
            <a:lvl6pPr lvl="5"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6pPr>
            <a:lvl7pPr lvl="6"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7pPr>
            <a:lvl8pPr lvl="7"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8pPr>
            <a:lvl9pPr lvl="8"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9pPr>
          </a:lstStyle>
          <a:p/>
        </p:txBody>
      </p:sp>
      <p:sp>
        <p:nvSpPr>
          <p:cNvPr id="337" name="Google Shape;337;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38" name="Google Shape;338;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39" name="Google Shape;339;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0" name="Google Shape;340;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1" name="Google Shape;341;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2" name="Google Shape;342;p18"/>
          <p:cNvSpPr/>
          <p:nvPr/>
        </p:nvSpPr>
        <p:spPr>
          <a:xfrm flipH="1">
            <a:off x="651351" y="1737869"/>
            <a:ext cx="1526199" cy="1526263"/>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43" name="Google Shape;343;p18"/>
          <p:cNvGrpSpPr/>
          <p:nvPr/>
        </p:nvGrpSpPr>
        <p:grpSpPr>
          <a:xfrm>
            <a:off x="9854699" y="2293482"/>
            <a:ext cx="1997761" cy="651930"/>
            <a:chOff x="5715920" y="1422081"/>
            <a:chExt cx="1297416" cy="423386"/>
          </a:xfrm>
        </p:grpSpPr>
        <p:sp>
          <p:nvSpPr>
            <p:cNvPr id="344" name="Google Shape;344;p18"/>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18"/>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6" name="Google Shape;346;p18"/>
          <p:cNvSpPr/>
          <p:nvPr/>
        </p:nvSpPr>
        <p:spPr>
          <a:xfrm flipH="1" rot="10800000">
            <a:off x="5313552" y="1587711"/>
            <a:ext cx="2124388" cy="1274901"/>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18"/>
          <p:cNvSpPr/>
          <p:nvPr/>
        </p:nvSpPr>
        <p:spPr>
          <a:xfrm>
            <a:off x="7823101" y="1851364"/>
            <a:ext cx="1525789" cy="1273765"/>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8" name="Google Shape;348;p18"/>
          <p:cNvGrpSpPr/>
          <p:nvPr/>
        </p:nvGrpSpPr>
        <p:grpSpPr>
          <a:xfrm>
            <a:off x="2712032" y="2154353"/>
            <a:ext cx="2124389" cy="693295"/>
            <a:chOff x="5715920" y="1422081"/>
            <a:chExt cx="1297416" cy="423386"/>
          </a:xfrm>
        </p:grpSpPr>
        <p:sp>
          <p:nvSpPr>
            <p:cNvPr id="349" name="Google Shape;349;p18"/>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18"/>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1" name="Google Shape;351;p18"/>
          <p:cNvSpPr/>
          <p:nvPr/>
        </p:nvSpPr>
        <p:spPr>
          <a:xfrm rot="10800000">
            <a:off x="2962014" y="5805932"/>
            <a:ext cx="264662" cy="1097501"/>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2" name="Google Shape;352;p18"/>
          <p:cNvSpPr/>
          <p:nvPr/>
        </p:nvSpPr>
        <p:spPr>
          <a:xfrm rot="5400000">
            <a:off x="764213" y="5615762"/>
            <a:ext cx="813289" cy="1350665"/>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53" name="Google Shape;353;p18"/>
          <p:cNvGrpSpPr/>
          <p:nvPr/>
        </p:nvGrpSpPr>
        <p:grpSpPr>
          <a:xfrm rot="10800000">
            <a:off x="4971915" y="6402292"/>
            <a:ext cx="816334" cy="267665"/>
            <a:chOff x="5715920" y="1422081"/>
            <a:chExt cx="1297416" cy="423386"/>
          </a:xfrm>
        </p:grpSpPr>
        <p:sp>
          <p:nvSpPr>
            <p:cNvPr id="354" name="Google Shape;354;p18"/>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18"/>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6" name="Google Shape;356;p18"/>
          <p:cNvSpPr/>
          <p:nvPr/>
        </p:nvSpPr>
        <p:spPr>
          <a:xfrm rot="10800000">
            <a:off x="832766" y="6025714"/>
            <a:ext cx="269795" cy="269022"/>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7" name="Google Shape;357;p18"/>
          <p:cNvSpPr/>
          <p:nvPr/>
        </p:nvSpPr>
        <p:spPr>
          <a:xfrm rot="10800000">
            <a:off x="7946475" y="6197776"/>
            <a:ext cx="807397" cy="676688"/>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8" name="Google Shape;358;p18"/>
          <p:cNvSpPr/>
          <p:nvPr/>
        </p:nvSpPr>
        <p:spPr>
          <a:xfrm rot="5400000">
            <a:off x="5034932" y="5235122"/>
            <a:ext cx="691477" cy="2293036"/>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18"/>
          <p:cNvSpPr/>
          <p:nvPr/>
        </p:nvSpPr>
        <p:spPr>
          <a:xfrm flipH="1">
            <a:off x="11721973" y="5973334"/>
            <a:ext cx="470027" cy="688160"/>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60" name="Google Shape;360;p18"/>
          <p:cNvSpPr/>
          <p:nvPr/>
        </p:nvSpPr>
        <p:spPr>
          <a:xfrm flipH="1">
            <a:off x="10638733" y="5974868"/>
            <a:ext cx="813538" cy="920798"/>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61" name="Google Shape;361;p18"/>
          <p:cNvSpPr/>
          <p:nvPr/>
        </p:nvSpPr>
        <p:spPr>
          <a:xfrm flipH="1">
            <a:off x="9993484" y="6216836"/>
            <a:ext cx="270823" cy="275689"/>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62" name="Google Shape;362;p18"/>
          <p:cNvSpPr/>
          <p:nvPr/>
        </p:nvSpPr>
        <p:spPr>
          <a:xfrm flipH="1">
            <a:off x="10644267" y="6437768"/>
            <a:ext cx="270828" cy="275076"/>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63" name="Google Shape;363;p18"/>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64" name="Shape 364"/>
        <p:cNvGrpSpPr/>
        <p:nvPr/>
      </p:nvGrpSpPr>
      <p:grpSpPr>
        <a:xfrm>
          <a:off x="0" y="0"/>
          <a:ext cx="0" cy="0"/>
          <a:chOff x="0" y="0"/>
          <a:chExt cx="0" cy="0"/>
        </a:xfrm>
      </p:grpSpPr>
      <p:sp>
        <p:nvSpPr>
          <p:cNvPr id="365" name="Google Shape;365;p19"/>
          <p:cNvSpPr txBox="1"/>
          <p:nvPr>
            <p:ph type="title"/>
          </p:nvPr>
        </p:nvSpPr>
        <p:spPr>
          <a:xfrm>
            <a:off x="377482" y="1126775"/>
            <a:ext cx="58482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accent2"/>
              </a:buClr>
              <a:buSzPts val="5000"/>
              <a:buFont typeface="Aldrich"/>
              <a:buNone/>
              <a:defRPr sz="5000">
                <a:solidFill>
                  <a:schemeClr val="accent2"/>
                </a:solidFill>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6" name="Google Shape;366;p19"/>
          <p:cNvSpPr txBox="1"/>
          <p:nvPr>
            <p:ph idx="1" type="body"/>
          </p:nvPr>
        </p:nvSpPr>
        <p:spPr>
          <a:xfrm>
            <a:off x="377325" y="2250100"/>
            <a:ext cx="5848200" cy="3565800"/>
          </a:xfrm>
          <a:prstGeom prst="rect">
            <a:avLst/>
          </a:prstGeom>
        </p:spPr>
        <p:txBody>
          <a:bodyPr anchorCtr="0" anchor="t" bIns="121900" lIns="121900" spcFirstLastPara="1" rIns="121900" wrap="square" tIns="121900">
            <a:noAutofit/>
          </a:bodyPr>
          <a:lstStyle>
            <a:lvl1pPr indent="-355600" lvl="0" marL="457200" algn="r">
              <a:spcBef>
                <a:spcPts val="0"/>
              </a:spcBef>
              <a:spcAft>
                <a:spcPts val="0"/>
              </a:spcAft>
              <a:buSzPts val="2000"/>
              <a:buChar char="●"/>
              <a:defRPr/>
            </a:lvl1pPr>
            <a:lvl2pPr indent="-355600" lvl="1" marL="914400" algn="r">
              <a:spcBef>
                <a:spcPts val="2100"/>
              </a:spcBef>
              <a:spcAft>
                <a:spcPts val="0"/>
              </a:spcAft>
              <a:buSzPts val="2000"/>
              <a:buChar char="○"/>
              <a:defRPr/>
            </a:lvl2pPr>
            <a:lvl3pPr indent="-355600" lvl="2" marL="1371600" algn="r">
              <a:spcBef>
                <a:spcPts val="2100"/>
              </a:spcBef>
              <a:spcAft>
                <a:spcPts val="0"/>
              </a:spcAft>
              <a:buSzPts val="2000"/>
              <a:buChar char="■"/>
              <a:defRPr/>
            </a:lvl3pPr>
            <a:lvl4pPr indent="-355600" lvl="3" marL="1828800" algn="r">
              <a:spcBef>
                <a:spcPts val="2100"/>
              </a:spcBef>
              <a:spcAft>
                <a:spcPts val="0"/>
              </a:spcAft>
              <a:buSzPts val="2000"/>
              <a:buChar char="●"/>
              <a:defRPr/>
            </a:lvl4pPr>
            <a:lvl5pPr indent="-355600" lvl="4" marL="2286000" algn="r">
              <a:spcBef>
                <a:spcPts val="2100"/>
              </a:spcBef>
              <a:spcAft>
                <a:spcPts val="0"/>
              </a:spcAft>
              <a:buSzPts val="2000"/>
              <a:buChar char="○"/>
              <a:defRPr/>
            </a:lvl5pPr>
            <a:lvl6pPr indent="-355600" lvl="5" marL="2743200" algn="r">
              <a:spcBef>
                <a:spcPts val="2100"/>
              </a:spcBef>
              <a:spcAft>
                <a:spcPts val="0"/>
              </a:spcAft>
              <a:buSzPts val="2000"/>
              <a:buChar char="■"/>
              <a:defRPr/>
            </a:lvl6pPr>
            <a:lvl7pPr indent="-355600" lvl="6" marL="3200400" algn="r">
              <a:spcBef>
                <a:spcPts val="2100"/>
              </a:spcBef>
              <a:spcAft>
                <a:spcPts val="0"/>
              </a:spcAft>
              <a:buSzPts val="2000"/>
              <a:buChar char="●"/>
              <a:defRPr/>
            </a:lvl7pPr>
            <a:lvl8pPr indent="-355600" lvl="7" marL="3657600" algn="r">
              <a:spcBef>
                <a:spcPts val="2100"/>
              </a:spcBef>
              <a:spcAft>
                <a:spcPts val="0"/>
              </a:spcAft>
              <a:buSzPts val="2000"/>
              <a:buChar char="○"/>
              <a:defRPr/>
            </a:lvl8pPr>
            <a:lvl9pPr indent="-355600" lvl="8" marL="4114800" algn="r">
              <a:spcBef>
                <a:spcPts val="2100"/>
              </a:spcBef>
              <a:spcAft>
                <a:spcPts val="2100"/>
              </a:spcAft>
              <a:buSzPts val="2000"/>
              <a:buChar char="■"/>
              <a:defRPr/>
            </a:lvl9pPr>
          </a:lstStyle>
          <a:p/>
        </p:txBody>
      </p:sp>
      <p:sp>
        <p:nvSpPr>
          <p:cNvPr id="367" name="Google Shape;367;p19"/>
          <p:cNvSpPr/>
          <p:nvPr/>
        </p:nvSpPr>
        <p:spPr>
          <a:xfrm rot="10800000">
            <a:off x="2481957" y="5437704"/>
            <a:ext cx="341769" cy="1420295"/>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68" name="Google Shape;368;p19"/>
          <p:cNvSpPr/>
          <p:nvPr/>
        </p:nvSpPr>
        <p:spPr>
          <a:xfrm rot="5400000">
            <a:off x="584457" y="5346525"/>
            <a:ext cx="1052492" cy="1744166"/>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69" name="Google Shape;369;p19"/>
          <p:cNvGrpSpPr/>
          <p:nvPr/>
        </p:nvGrpSpPr>
        <p:grpSpPr>
          <a:xfrm rot="10800000">
            <a:off x="4541709" y="6241082"/>
            <a:ext cx="1053502" cy="345483"/>
            <a:chOff x="5715920" y="1422081"/>
            <a:chExt cx="1297416" cy="423386"/>
          </a:xfrm>
        </p:grpSpPr>
        <p:sp>
          <p:nvSpPr>
            <p:cNvPr id="370" name="Google Shape;370;p19"/>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19"/>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2" name="Google Shape;372;p19"/>
          <p:cNvSpPr/>
          <p:nvPr/>
        </p:nvSpPr>
        <p:spPr>
          <a:xfrm rot="10800000">
            <a:off x="674698" y="5873712"/>
            <a:ext cx="348397" cy="34814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3" name="Google Shape;373;p19"/>
          <p:cNvSpPr/>
          <p:nvPr/>
        </p:nvSpPr>
        <p:spPr>
          <a:xfrm rot="10800000">
            <a:off x="7652950" y="5975970"/>
            <a:ext cx="1042623" cy="875714"/>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4" name="Google Shape;374;p19"/>
          <p:cNvSpPr/>
          <p:nvPr/>
        </p:nvSpPr>
        <p:spPr>
          <a:xfrm rot="5400000">
            <a:off x="4621727" y="4733637"/>
            <a:ext cx="892228" cy="2961838"/>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9"/>
          <p:cNvSpPr/>
          <p:nvPr/>
        </p:nvSpPr>
        <p:spPr>
          <a:xfrm flipH="1">
            <a:off x="11583738" y="5705537"/>
            <a:ext cx="608270" cy="887435"/>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6" name="Google Shape;376;p19"/>
          <p:cNvSpPr/>
          <p:nvPr/>
        </p:nvSpPr>
        <p:spPr>
          <a:xfrm flipH="1">
            <a:off x="10184535" y="5707516"/>
            <a:ext cx="1052814" cy="1187438"/>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7" name="Google Shape;377;p19"/>
          <p:cNvSpPr/>
          <p:nvPr/>
        </p:nvSpPr>
        <p:spPr>
          <a:xfrm flipH="1">
            <a:off x="9353741" y="6019790"/>
            <a:ext cx="350477" cy="355521"/>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8" name="Google Shape;378;p19"/>
          <p:cNvSpPr/>
          <p:nvPr/>
        </p:nvSpPr>
        <p:spPr>
          <a:xfrm flipH="1">
            <a:off x="10193611" y="6304913"/>
            <a:ext cx="350484" cy="354731"/>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79" name="Google Shape;379;p19"/>
          <p:cNvSpPr/>
          <p:nvPr/>
        </p:nvSpPr>
        <p:spPr>
          <a:xfrm>
            <a:off x="9358102" y="-33791"/>
            <a:ext cx="341769" cy="1420295"/>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0" name="Google Shape;380;p19"/>
          <p:cNvSpPr/>
          <p:nvPr/>
        </p:nvSpPr>
        <p:spPr>
          <a:xfrm rot="-5400000">
            <a:off x="10565079" y="-195733"/>
            <a:ext cx="1052492" cy="1744166"/>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81" name="Google Shape;381;p19"/>
          <p:cNvGrpSpPr/>
          <p:nvPr/>
        </p:nvGrpSpPr>
        <p:grpSpPr>
          <a:xfrm>
            <a:off x="6606818" y="308394"/>
            <a:ext cx="1053502" cy="345483"/>
            <a:chOff x="5715920" y="1422081"/>
            <a:chExt cx="1297416" cy="423386"/>
          </a:xfrm>
        </p:grpSpPr>
        <p:sp>
          <p:nvSpPr>
            <p:cNvPr id="382" name="Google Shape;382;p19"/>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9"/>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4" name="Google Shape;384;p19"/>
          <p:cNvSpPr/>
          <p:nvPr/>
        </p:nvSpPr>
        <p:spPr>
          <a:xfrm>
            <a:off x="11178934" y="673101"/>
            <a:ext cx="348397" cy="34814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5" name="Google Shape;385;p19"/>
          <p:cNvSpPr/>
          <p:nvPr/>
        </p:nvSpPr>
        <p:spPr>
          <a:xfrm>
            <a:off x="3506455" y="-32925"/>
            <a:ext cx="1042623" cy="875714"/>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6" name="Google Shape;386;p19"/>
          <p:cNvSpPr/>
          <p:nvPr/>
        </p:nvSpPr>
        <p:spPr>
          <a:xfrm rot="-5400000">
            <a:off x="6688073" y="-800517"/>
            <a:ext cx="892228" cy="2961838"/>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9"/>
          <p:cNvSpPr/>
          <p:nvPr/>
        </p:nvSpPr>
        <p:spPr>
          <a:xfrm flipH="1" rot="10800000">
            <a:off x="10020" y="301987"/>
            <a:ext cx="608270" cy="887435"/>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8" name="Google Shape;388;p19"/>
          <p:cNvSpPr/>
          <p:nvPr/>
        </p:nvSpPr>
        <p:spPr>
          <a:xfrm flipH="1" rot="10800000">
            <a:off x="964680" y="4"/>
            <a:ext cx="1052814" cy="1187438"/>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9" name="Google Shape;389;p19"/>
          <p:cNvSpPr/>
          <p:nvPr/>
        </p:nvSpPr>
        <p:spPr>
          <a:xfrm flipH="1" rot="10800000">
            <a:off x="2497809" y="519648"/>
            <a:ext cx="350477" cy="355521"/>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0" name="Google Shape;390;p19"/>
          <p:cNvSpPr/>
          <p:nvPr/>
        </p:nvSpPr>
        <p:spPr>
          <a:xfrm flipH="1" rot="10800000">
            <a:off x="1657934" y="235314"/>
            <a:ext cx="350484" cy="354731"/>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1" name="Google Shape;391;p19"/>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bg>
      <p:bgPr>
        <a:solidFill>
          <a:schemeClr val="accent1"/>
        </a:solidFill>
      </p:bgPr>
    </p:bg>
    <p:spTree>
      <p:nvGrpSpPr>
        <p:cNvPr id="392" name="Shape 392"/>
        <p:cNvGrpSpPr/>
        <p:nvPr/>
      </p:nvGrpSpPr>
      <p:grpSpPr>
        <a:xfrm>
          <a:off x="0" y="0"/>
          <a:ext cx="0" cy="0"/>
          <a:chOff x="0" y="0"/>
          <a:chExt cx="0" cy="0"/>
        </a:xfrm>
      </p:grpSpPr>
      <p:sp>
        <p:nvSpPr>
          <p:cNvPr id="393" name="Google Shape;393;p20"/>
          <p:cNvSpPr txBox="1"/>
          <p:nvPr>
            <p:ph type="title"/>
          </p:nvPr>
        </p:nvSpPr>
        <p:spPr>
          <a:xfrm>
            <a:off x="2335650" y="4486450"/>
            <a:ext cx="752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5000"/>
              <a:buFont typeface="Aldrich"/>
              <a:buNone/>
              <a:defRPr sz="5000">
                <a:solidFill>
                  <a:schemeClr val="lt1"/>
                </a:solidFill>
              </a:defRPr>
            </a:lvl1pPr>
            <a:lvl2pPr lvl="1"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5000"/>
              <a:buFont typeface="Abril Fatface"/>
              <a:buNone/>
              <a:defRPr sz="5000">
                <a:solidFill>
                  <a:schemeClr val="lt1"/>
                </a:solidFill>
                <a:latin typeface="Abril Fatface"/>
                <a:ea typeface="Abril Fatface"/>
                <a:cs typeface="Abril Fatface"/>
                <a:sym typeface="Abril Fatface"/>
              </a:defRPr>
            </a:lvl9pPr>
          </a:lstStyle>
          <a:p/>
        </p:txBody>
      </p:sp>
      <p:sp>
        <p:nvSpPr>
          <p:cNvPr id="394" name="Google Shape;394;p20"/>
          <p:cNvSpPr txBox="1"/>
          <p:nvPr>
            <p:ph idx="1" type="body"/>
          </p:nvPr>
        </p:nvSpPr>
        <p:spPr>
          <a:xfrm>
            <a:off x="2335650" y="5449800"/>
            <a:ext cx="7520700" cy="1408200"/>
          </a:xfrm>
          <a:prstGeom prst="rect">
            <a:avLst/>
          </a:prstGeom>
        </p:spPr>
        <p:txBody>
          <a:bodyPr anchorCtr="0" anchor="t" bIns="121900" lIns="121900" spcFirstLastPara="1" rIns="121900" wrap="square" tIns="121900">
            <a:noAutofit/>
          </a:bodyPr>
          <a:lstStyle>
            <a:lvl1pPr indent="-355600" lvl="0" marL="457200" algn="ctr">
              <a:spcBef>
                <a:spcPts val="0"/>
              </a:spcBef>
              <a:spcAft>
                <a:spcPts val="0"/>
              </a:spcAft>
              <a:buClr>
                <a:schemeClr val="lt1"/>
              </a:buClr>
              <a:buSzPts val="2000"/>
              <a:buChar char="●"/>
              <a:defRPr>
                <a:solidFill>
                  <a:schemeClr val="lt1"/>
                </a:solidFill>
              </a:defRPr>
            </a:lvl1pPr>
            <a:lvl2pPr indent="-355600" lvl="1" marL="914400" algn="ctr">
              <a:spcBef>
                <a:spcPts val="2100"/>
              </a:spcBef>
              <a:spcAft>
                <a:spcPts val="0"/>
              </a:spcAft>
              <a:buClr>
                <a:schemeClr val="lt1"/>
              </a:buClr>
              <a:buSzPts val="2000"/>
              <a:buChar char="○"/>
              <a:defRPr>
                <a:solidFill>
                  <a:schemeClr val="lt1"/>
                </a:solidFill>
              </a:defRPr>
            </a:lvl2pPr>
            <a:lvl3pPr indent="-355600" lvl="2" marL="1371600" algn="ctr">
              <a:spcBef>
                <a:spcPts val="2100"/>
              </a:spcBef>
              <a:spcAft>
                <a:spcPts val="0"/>
              </a:spcAft>
              <a:buClr>
                <a:schemeClr val="lt1"/>
              </a:buClr>
              <a:buSzPts val="2000"/>
              <a:buChar char="■"/>
              <a:defRPr>
                <a:solidFill>
                  <a:schemeClr val="lt1"/>
                </a:solidFill>
              </a:defRPr>
            </a:lvl3pPr>
            <a:lvl4pPr indent="-355600" lvl="3" marL="1828800" algn="ctr">
              <a:spcBef>
                <a:spcPts val="2100"/>
              </a:spcBef>
              <a:spcAft>
                <a:spcPts val="0"/>
              </a:spcAft>
              <a:buClr>
                <a:schemeClr val="lt1"/>
              </a:buClr>
              <a:buSzPts val="2000"/>
              <a:buChar char="●"/>
              <a:defRPr>
                <a:solidFill>
                  <a:schemeClr val="lt1"/>
                </a:solidFill>
              </a:defRPr>
            </a:lvl4pPr>
            <a:lvl5pPr indent="-355600" lvl="4" marL="2286000" algn="ctr">
              <a:spcBef>
                <a:spcPts val="2100"/>
              </a:spcBef>
              <a:spcAft>
                <a:spcPts val="0"/>
              </a:spcAft>
              <a:buClr>
                <a:schemeClr val="lt1"/>
              </a:buClr>
              <a:buSzPts val="2000"/>
              <a:buChar char="○"/>
              <a:defRPr>
                <a:solidFill>
                  <a:schemeClr val="lt1"/>
                </a:solidFill>
              </a:defRPr>
            </a:lvl5pPr>
            <a:lvl6pPr indent="-355600" lvl="5" marL="2743200" algn="ctr">
              <a:spcBef>
                <a:spcPts val="2100"/>
              </a:spcBef>
              <a:spcAft>
                <a:spcPts val="0"/>
              </a:spcAft>
              <a:buClr>
                <a:schemeClr val="lt1"/>
              </a:buClr>
              <a:buSzPts val="2000"/>
              <a:buChar char="■"/>
              <a:defRPr>
                <a:solidFill>
                  <a:schemeClr val="lt1"/>
                </a:solidFill>
              </a:defRPr>
            </a:lvl6pPr>
            <a:lvl7pPr indent="-355600" lvl="6" marL="3200400" algn="ctr">
              <a:spcBef>
                <a:spcPts val="2100"/>
              </a:spcBef>
              <a:spcAft>
                <a:spcPts val="0"/>
              </a:spcAft>
              <a:buClr>
                <a:schemeClr val="lt1"/>
              </a:buClr>
              <a:buSzPts val="2000"/>
              <a:buChar char="●"/>
              <a:defRPr>
                <a:solidFill>
                  <a:schemeClr val="lt1"/>
                </a:solidFill>
              </a:defRPr>
            </a:lvl7pPr>
            <a:lvl8pPr indent="-355600" lvl="7" marL="3657600" algn="ctr">
              <a:spcBef>
                <a:spcPts val="2100"/>
              </a:spcBef>
              <a:spcAft>
                <a:spcPts val="0"/>
              </a:spcAft>
              <a:buClr>
                <a:schemeClr val="lt1"/>
              </a:buClr>
              <a:buSzPts val="2000"/>
              <a:buChar char="○"/>
              <a:defRPr>
                <a:solidFill>
                  <a:schemeClr val="lt1"/>
                </a:solidFill>
              </a:defRPr>
            </a:lvl8pPr>
            <a:lvl9pPr indent="-355600" lvl="8" marL="4114800" algn="ctr">
              <a:spcBef>
                <a:spcPts val="2100"/>
              </a:spcBef>
              <a:spcAft>
                <a:spcPts val="2100"/>
              </a:spcAft>
              <a:buClr>
                <a:schemeClr val="lt1"/>
              </a:buClr>
              <a:buSzPts val="2000"/>
              <a:buChar char="■"/>
              <a:defRPr>
                <a:solidFill>
                  <a:schemeClr val="lt1"/>
                </a:solidFill>
              </a:defRPr>
            </a:lvl9pPr>
          </a:lstStyle>
          <a:p/>
        </p:txBody>
      </p:sp>
      <p:sp>
        <p:nvSpPr>
          <p:cNvPr id="395" name="Google Shape;395;p20"/>
          <p:cNvSpPr/>
          <p:nvPr/>
        </p:nvSpPr>
        <p:spPr>
          <a:xfrm>
            <a:off x="10710541" y="4848305"/>
            <a:ext cx="1412718" cy="847809"/>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0"/>
          <p:cNvSpPr/>
          <p:nvPr/>
        </p:nvSpPr>
        <p:spPr>
          <a:xfrm>
            <a:off x="11047820" y="5889616"/>
            <a:ext cx="847535" cy="84757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7" name="Google Shape;397;p20"/>
          <p:cNvSpPr/>
          <p:nvPr/>
        </p:nvSpPr>
        <p:spPr>
          <a:xfrm>
            <a:off x="10057352" y="5324591"/>
            <a:ext cx="283948" cy="1442596"/>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0"/>
          <p:cNvSpPr/>
          <p:nvPr/>
        </p:nvSpPr>
        <p:spPr>
          <a:xfrm>
            <a:off x="9987463" y="4672649"/>
            <a:ext cx="423759" cy="423126"/>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0"/>
          <p:cNvSpPr/>
          <p:nvPr/>
        </p:nvSpPr>
        <p:spPr>
          <a:xfrm>
            <a:off x="10710526" y="5523396"/>
            <a:ext cx="283773" cy="283140"/>
          </a:xfrm>
          <a:custGeom>
            <a:rect b="b" l="l" r="r" t="t"/>
            <a:pathLst>
              <a:path extrusionOk="0" h="425774" w="426727">
                <a:moveTo>
                  <a:pt x="426720" y="209550"/>
                </a:moveTo>
                <a:cubicBezTo>
                  <a:pt x="427672" y="329565"/>
                  <a:pt x="334327" y="424815"/>
                  <a:pt x="214313" y="425767"/>
                </a:cubicBezTo>
                <a:cubicBezTo>
                  <a:pt x="97155" y="426720"/>
                  <a:pt x="952" y="330517"/>
                  <a:pt x="0" y="210503"/>
                </a:cubicBezTo>
                <a:cubicBezTo>
                  <a:pt x="0" y="95250"/>
                  <a:pt x="96202" y="0"/>
                  <a:pt x="213360" y="0"/>
                </a:cubicBezTo>
                <a:cubicBezTo>
                  <a:pt x="331470" y="0"/>
                  <a:pt x="425767" y="92392"/>
                  <a:pt x="426720" y="2095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0"/>
          <p:cNvSpPr/>
          <p:nvPr/>
        </p:nvSpPr>
        <p:spPr>
          <a:xfrm>
            <a:off x="10710547" y="1832935"/>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1" name="Google Shape;401;p20"/>
          <p:cNvSpPr/>
          <p:nvPr/>
        </p:nvSpPr>
        <p:spPr>
          <a:xfrm>
            <a:off x="10597080" y="-10322"/>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2" name="Google Shape;402;p20"/>
          <p:cNvSpPr/>
          <p:nvPr/>
        </p:nvSpPr>
        <p:spPr>
          <a:xfrm>
            <a:off x="10097035" y="-26624"/>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3" name="Google Shape;403;p20"/>
          <p:cNvSpPr/>
          <p:nvPr/>
        </p:nvSpPr>
        <p:spPr>
          <a:xfrm>
            <a:off x="11351537" y="2233061"/>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04" name="Google Shape;404;p20"/>
          <p:cNvGrpSpPr/>
          <p:nvPr/>
        </p:nvGrpSpPr>
        <p:grpSpPr>
          <a:xfrm>
            <a:off x="11332534" y="1648654"/>
            <a:ext cx="859165" cy="303525"/>
            <a:chOff x="11332534" y="1648654"/>
            <a:chExt cx="859165" cy="303525"/>
          </a:xfrm>
        </p:grpSpPr>
        <p:sp>
          <p:nvSpPr>
            <p:cNvPr id="405" name="Google Shape;405;p20"/>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0"/>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407" name="Google Shape;407;p20"/>
          <p:cNvSpPr/>
          <p:nvPr/>
        </p:nvSpPr>
        <p:spPr>
          <a:xfrm>
            <a:off x="11217208" y="438731"/>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8" name="Google Shape;408;p20"/>
          <p:cNvSpPr/>
          <p:nvPr/>
        </p:nvSpPr>
        <p:spPr>
          <a:xfrm flipH="1">
            <a:off x="10764290" y="2732275"/>
            <a:ext cx="1414595" cy="167411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9" name="Google Shape;409;p20"/>
          <p:cNvSpPr/>
          <p:nvPr/>
        </p:nvSpPr>
        <p:spPr>
          <a:xfrm flipH="1">
            <a:off x="11411512" y="3428168"/>
            <a:ext cx="333797" cy="333047"/>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10" name="Google Shape;410;p20"/>
          <p:cNvSpPr/>
          <p:nvPr/>
        </p:nvSpPr>
        <p:spPr>
          <a:xfrm flipH="1">
            <a:off x="10910316" y="2770809"/>
            <a:ext cx="166578" cy="330443"/>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11" name="Google Shape;411;p20"/>
          <p:cNvSpPr/>
          <p:nvPr/>
        </p:nvSpPr>
        <p:spPr>
          <a:xfrm>
            <a:off x="10076888" y="2233050"/>
            <a:ext cx="334119" cy="1697491"/>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0"/>
          <p:cNvSpPr/>
          <p:nvPr/>
        </p:nvSpPr>
        <p:spPr>
          <a:xfrm rot="10800000">
            <a:off x="68728" y="1120649"/>
            <a:ext cx="1412718" cy="847809"/>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0"/>
          <p:cNvSpPr/>
          <p:nvPr/>
        </p:nvSpPr>
        <p:spPr>
          <a:xfrm rot="10800000">
            <a:off x="296632" y="79577"/>
            <a:ext cx="847535" cy="84757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14" name="Google Shape;414;p20"/>
          <p:cNvSpPr/>
          <p:nvPr/>
        </p:nvSpPr>
        <p:spPr>
          <a:xfrm rot="10800000">
            <a:off x="1850687" y="49576"/>
            <a:ext cx="283948" cy="1442596"/>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20"/>
          <p:cNvSpPr/>
          <p:nvPr/>
        </p:nvSpPr>
        <p:spPr>
          <a:xfrm rot="10800000">
            <a:off x="1780765" y="1720989"/>
            <a:ext cx="423759" cy="423126"/>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0"/>
          <p:cNvSpPr/>
          <p:nvPr/>
        </p:nvSpPr>
        <p:spPr>
          <a:xfrm rot="10800000">
            <a:off x="1197688" y="1010228"/>
            <a:ext cx="283773" cy="283140"/>
          </a:xfrm>
          <a:custGeom>
            <a:rect b="b" l="l" r="r" t="t"/>
            <a:pathLst>
              <a:path extrusionOk="0" h="425774" w="426727">
                <a:moveTo>
                  <a:pt x="426720" y="209550"/>
                </a:moveTo>
                <a:cubicBezTo>
                  <a:pt x="427672" y="329565"/>
                  <a:pt x="334327" y="424815"/>
                  <a:pt x="214313" y="425767"/>
                </a:cubicBezTo>
                <a:cubicBezTo>
                  <a:pt x="97155" y="426720"/>
                  <a:pt x="952" y="330517"/>
                  <a:pt x="0" y="210503"/>
                </a:cubicBezTo>
                <a:cubicBezTo>
                  <a:pt x="0" y="95250"/>
                  <a:pt x="96202" y="0"/>
                  <a:pt x="213360" y="0"/>
                </a:cubicBezTo>
                <a:cubicBezTo>
                  <a:pt x="331470" y="0"/>
                  <a:pt x="425767" y="92392"/>
                  <a:pt x="426720" y="2095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0"/>
          <p:cNvSpPr/>
          <p:nvPr/>
        </p:nvSpPr>
        <p:spPr>
          <a:xfrm rot="10800000">
            <a:off x="1198877" y="4700669"/>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18" name="Google Shape;418;p20"/>
          <p:cNvSpPr/>
          <p:nvPr/>
        </p:nvSpPr>
        <p:spPr>
          <a:xfrm rot="10800000">
            <a:off x="58965" y="5462297"/>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19" name="Google Shape;419;p20"/>
          <p:cNvSpPr/>
          <p:nvPr/>
        </p:nvSpPr>
        <p:spPr>
          <a:xfrm rot="10800000">
            <a:off x="1801114" y="5629680"/>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20" name="Google Shape;420;p20"/>
          <p:cNvSpPr/>
          <p:nvPr/>
        </p:nvSpPr>
        <p:spPr>
          <a:xfrm rot="10800000">
            <a:off x="5710" y="4282513"/>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21" name="Google Shape;421;p20"/>
          <p:cNvGrpSpPr/>
          <p:nvPr/>
        </p:nvGrpSpPr>
        <p:grpSpPr>
          <a:xfrm rot="10800000">
            <a:off x="288" y="4864584"/>
            <a:ext cx="859165" cy="303525"/>
            <a:chOff x="11332534" y="1648654"/>
            <a:chExt cx="859165" cy="303525"/>
          </a:xfrm>
        </p:grpSpPr>
        <p:sp>
          <p:nvSpPr>
            <p:cNvPr id="422" name="Google Shape;422;p20"/>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0"/>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424" name="Google Shape;424;p20"/>
          <p:cNvSpPr/>
          <p:nvPr/>
        </p:nvSpPr>
        <p:spPr>
          <a:xfrm rot="10800000">
            <a:off x="675243" y="6080525"/>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25" name="Google Shape;425;p20"/>
          <p:cNvSpPr/>
          <p:nvPr/>
        </p:nvSpPr>
        <p:spPr>
          <a:xfrm flipH="1" rot="10800000">
            <a:off x="13103" y="2410376"/>
            <a:ext cx="1414595" cy="167411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26" name="Google Shape;426;p20"/>
          <p:cNvSpPr/>
          <p:nvPr/>
        </p:nvSpPr>
        <p:spPr>
          <a:xfrm flipH="1" rot="10800000">
            <a:off x="446678" y="3055548"/>
            <a:ext cx="333797" cy="333047"/>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27" name="Google Shape;427;p20"/>
          <p:cNvSpPr/>
          <p:nvPr/>
        </p:nvSpPr>
        <p:spPr>
          <a:xfrm flipH="1" rot="10800000">
            <a:off x="1115093" y="3715512"/>
            <a:ext cx="166578" cy="330443"/>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28" name="Google Shape;428;p20"/>
          <p:cNvSpPr/>
          <p:nvPr/>
        </p:nvSpPr>
        <p:spPr>
          <a:xfrm rot="10800000">
            <a:off x="1780981" y="2886222"/>
            <a:ext cx="334119" cy="1697491"/>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bg>
      <p:bgPr>
        <a:solidFill>
          <a:schemeClr val="accent4"/>
        </a:solidFill>
      </p:bgPr>
    </p:bg>
    <p:spTree>
      <p:nvGrpSpPr>
        <p:cNvPr id="39" name="Shape 39"/>
        <p:cNvGrpSpPr/>
        <p:nvPr/>
      </p:nvGrpSpPr>
      <p:grpSpPr>
        <a:xfrm>
          <a:off x="0" y="0"/>
          <a:ext cx="0" cy="0"/>
          <a:chOff x="0" y="0"/>
          <a:chExt cx="0" cy="0"/>
        </a:xfrm>
      </p:grpSpPr>
      <p:sp>
        <p:nvSpPr>
          <p:cNvPr id="40" name="Google Shape;4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5000"/>
              <a:buNone/>
              <a:defRPr sz="5000">
                <a:solidFill>
                  <a:schemeClr val="lt1"/>
                </a:solidFill>
              </a:defRPr>
            </a:lvl1pPr>
            <a:lvl2pPr lvl="1" rtl="0" algn="ctr">
              <a:spcBef>
                <a:spcPts val="0"/>
              </a:spcBef>
              <a:spcAft>
                <a:spcPts val="0"/>
              </a:spcAft>
              <a:buClr>
                <a:schemeClr val="lt1"/>
              </a:buClr>
              <a:buSzPts val="5000"/>
              <a:buNone/>
              <a:defRPr sz="5000">
                <a:solidFill>
                  <a:schemeClr val="lt1"/>
                </a:solidFill>
              </a:defRPr>
            </a:lvl2pPr>
            <a:lvl3pPr lvl="2" rtl="0" algn="ctr">
              <a:spcBef>
                <a:spcPts val="0"/>
              </a:spcBef>
              <a:spcAft>
                <a:spcPts val="0"/>
              </a:spcAft>
              <a:buClr>
                <a:schemeClr val="lt1"/>
              </a:buClr>
              <a:buSzPts val="5000"/>
              <a:buNone/>
              <a:defRPr sz="5000">
                <a:solidFill>
                  <a:schemeClr val="lt1"/>
                </a:solidFill>
              </a:defRPr>
            </a:lvl3pPr>
            <a:lvl4pPr lvl="3" rtl="0" algn="ctr">
              <a:spcBef>
                <a:spcPts val="0"/>
              </a:spcBef>
              <a:spcAft>
                <a:spcPts val="0"/>
              </a:spcAft>
              <a:buClr>
                <a:schemeClr val="lt1"/>
              </a:buClr>
              <a:buSzPts val="5000"/>
              <a:buNone/>
              <a:defRPr sz="5000">
                <a:solidFill>
                  <a:schemeClr val="lt1"/>
                </a:solidFill>
              </a:defRPr>
            </a:lvl4pPr>
            <a:lvl5pPr lvl="4" rtl="0" algn="ctr">
              <a:spcBef>
                <a:spcPts val="0"/>
              </a:spcBef>
              <a:spcAft>
                <a:spcPts val="0"/>
              </a:spcAft>
              <a:buClr>
                <a:schemeClr val="lt1"/>
              </a:buClr>
              <a:buSzPts val="5000"/>
              <a:buNone/>
              <a:defRPr sz="5000">
                <a:solidFill>
                  <a:schemeClr val="lt1"/>
                </a:solidFill>
              </a:defRPr>
            </a:lvl5pPr>
            <a:lvl6pPr lvl="5" rtl="0" algn="ctr">
              <a:spcBef>
                <a:spcPts val="0"/>
              </a:spcBef>
              <a:spcAft>
                <a:spcPts val="0"/>
              </a:spcAft>
              <a:buClr>
                <a:schemeClr val="lt1"/>
              </a:buClr>
              <a:buSzPts val="5000"/>
              <a:buNone/>
              <a:defRPr sz="5000">
                <a:solidFill>
                  <a:schemeClr val="lt1"/>
                </a:solidFill>
              </a:defRPr>
            </a:lvl6pPr>
            <a:lvl7pPr lvl="6" rtl="0" algn="ctr">
              <a:spcBef>
                <a:spcPts val="0"/>
              </a:spcBef>
              <a:spcAft>
                <a:spcPts val="0"/>
              </a:spcAft>
              <a:buClr>
                <a:schemeClr val="lt1"/>
              </a:buClr>
              <a:buSzPts val="5000"/>
              <a:buNone/>
              <a:defRPr sz="5000">
                <a:solidFill>
                  <a:schemeClr val="lt1"/>
                </a:solidFill>
              </a:defRPr>
            </a:lvl7pPr>
            <a:lvl8pPr lvl="7" rtl="0" algn="ctr">
              <a:spcBef>
                <a:spcPts val="0"/>
              </a:spcBef>
              <a:spcAft>
                <a:spcPts val="0"/>
              </a:spcAft>
              <a:buClr>
                <a:schemeClr val="lt1"/>
              </a:buClr>
              <a:buSzPts val="5000"/>
              <a:buNone/>
              <a:defRPr sz="5000">
                <a:solidFill>
                  <a:schemeClr val="lt1"/>
                </a:solidFill>
              </a:defRPr>
            </a:lvl8pPr>
            <a:lvl9pPr lvl="8" rtl="0" algn="ctr">
              <a:spcBef>
                <a:spcPts val="0"/>
              </a:spcBef>
              <a:spcAft>
                <a:spcPts val="0"/>
              </a:spcAft>
              <a:buClr>
                <a:schemeClr val="lt1"/>
              </a:buClr>
              <a:buSzPts val="5000"/>
              <a:buNone/>
              <a:defRPr sz="5000">
                <a:solidFill>
                  <a:schemeClr val="lt1"/>
                </a:solidFill>
              </a:defRPr>
            </a:lvl9pPr>
          </a:lstStyle>
          <a:p/>
        </p:txBody>
      </p:sp>
      <p:sp>
        <p:nvSpPr>
          <p:cNvPr id="41" name="Google Shape;41;p3"/>
          <p:cNvSpPr txBox="1"/>
          <p:nvPr/>
        </p:nvSpPr>
        <p:spPr>
          <a:xfrm rot="5400000">
            <a:off x="-691125" y="5781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29" name="Shape 429"/>
        <p:cNvGrpSpPr/>
        <p:nvPr/>
      </p:nvGrpSpPr>
      <p:grpSpPr>
        <a:xfrm>
          <a:off x="0" y="0"/>
          <a:ext cx="0" cy="0"/>
          <a:chOff x="0" y="0"/>
          <a:chExt cx="0" cy="0"/>
        </a:xfrm>
      </p:grpSpPr>
      <p:sp>
        <p:nvSpPr>
          <p:cNvPr id="430" name="Google Shape;430;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31" name="Google Shape;431;p21"/>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7000"/>
              <a:buFont typeface="Aldrich"/>
              <a:buNone/>
              <a:defRPr sz="7000">
                <a:solidFill>
                  <a:schemeClr val="accent2"/>
                </a:solidFill>
              </a:defRPr>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32" name="Google Shape;432;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55600" lvl="0" marL="457200">
              <a:lnSpc>
                <a:spcPct val="100000"/>
              </a:lnSpc>
              <a:spcBef>
                <a:spcPts val="0"/>
              </a:spcBef>
              <a:spcAft>
                <a:spcPts val="0"/>
              </a:spcAft>
              <a:buSzPts val="2000"/>
              <a:buChar char="●"/>
              <a:defRPr/>
            </a:lvl1pPr>
            <a:lvl2pPr indent="-355600" lvl="1" marL="914400">
              <a:lnSpc>
                <a:spcPct val="100000"/>
              </a:lnSpc>
              <a:spcBef>
                <a:spcPts val="0"/>
              </a:spcBef>
              <a:spcAft>
                <a:spcPts val="0"/>
              </a:spcAft>
              <a:buSzPts val="2000"/>
              <a:buChar char="○"/>
              <a:defRPr/>
            </a:lvl2pPr>
            <a:lvl3pPr indent="-355600" lvl="2" marL="1371600">
              <a:lnSpc>
                <a:spcPct val="100000"/>
              </a:lnSpc>
              <a:spcBef>
                <a:spcPts val="0"/>
              </a:spcBef>
              <a:spcAft>
                <a:spcPts val="0"/>
              </a:spcAft>
              <a:buSzPts val="2000"/>
              <a:buChar char="■"/>
              <a:defRPr/>
            </a:lvl3pPr>
            <a:lvl4pPr indent="-355600" lvl="3" marL="1828800">
              <a:lnSpc>
                <a:spcPct val="100000"/>
              </a:lnSpc>
              <a:spcBef>
                <a:spcPts val="0"/>
              </a:spcBef>
              <a:spcAft>
                <a:spcPts val="0"/>
              </a:spcAft>
              <a:buSzPts val="2000"/>
              <a:buChar char="●"/>
              <a:defRPr/>
            </a:lvl4pPr>
            <a:lvl5pPr indent="-355600" lvl="4" marL="2286000">
              <a:lnSpc>
                <a:spcPct val="100000"/>
              </a:lnSpc>
              <a:spcBef>
                <a:spcPts val="0"/>
              </a:spcBef>
              <a:spcAft>
                <a:spcPts val="0"/>
              </a:spcAft>
              <a:buSzPts val="2000"/>
              <a:buChar char="○"/>
              <a:defRPr/>
            </a:lvl5pPr>
            <a:lvl6pPr indent="-355600" lvl="5" marL="2743200">
              <a:lnSpc>
                <a:spcPct val="100000"/>
              </a:lnSpc>
              <a:spcBef>
                <a:spcPts val="0"/>
              </a:spcBef>
              <a:spcAft>
                <a:spcPts val="0"/>
              </a:spcAft>
              <a:buSzPts val="2000"/>
              <a:buChar char="■"/>
              <a:defRPr/>
            </a:lvl6pPr>
            <a:lvl7pPr indent="-355600" lvl="6" marL="3200400">
              <a:lnSpc>
                <a:spcPct val="100000"/>
              </a:lnSpc>
              <a:spcBef>
                <a:spcPts val="0"/>
              </a:spcBef>
              <a:spcAft>
                <a:spcPts val="0"/>
              </a:spcAft>
              <a:buSzPts val="2000"/>
              <a:buChar char="●"/>
              <a:defRPr/>
            </a:lvl7pPr>
            <a:lvl8pPr indent="-355600" lvl="7" marL="3657600">
              <a:lnSpc>
                <a:spcPct val="100000"/>
              </a:lnSpc>
              <a:spcBef>
                <a:spcPts val="0"/>
              </a:spcBef>
              <a:spcAft>
                <a:spcPts val="0"/>
              </a:spcAft>
              <a:buSzPts val="2000"/>
              <a:buChar char="○"/>
              <a:defRPr/>
            </a:lvl8pPr>
            <a:lvl9pPr indent="-355600" lvl="8" marL="4114800">
              <a:lnSpc>
                <a:spcPct val="100000"/>
              </a:lnSpc>
              <a:spcBef>
                <a:spcPts val="0"/>
              </a:spcBef>
              <a:spcAft>
                <a:spcPts val="0"/>
              </a:spcAft>
              <a:buSzPts val="2000"/>
              <a:buChar char="■"/>
              <a:defRPr/>
            </a:lvl9pPr>
          </a:lstStyle>
          <a:p/>
        </p:txBody>
      </p:sp>
      <p:sp>
        <p:nvSpPr>
          <p:cNvPr id="433" name="Google Shape;433;p21"/>
          <p:cNvSpPr/>
          <p:nvPr/>
        </p:nvSpPr>
        <p:spPr>
          <a:xfrm flipH="1" rot="-5400000">
            <a:off x="8903376" y="-950279"/>
            <a:ext cx="822125" cy="2738904"/>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accent1"/>
              </a:solidFill>
              <a:latin typeface="Calibri"/>
              <a:ea typeface="Calibri"/>
              <a:cs typeface="Calibri"/>
              <a:sym typeface="Calibri"/>
            </a:endParaRPr>
          </a:p>
        </p:txBody>
      </p:sp>
      <p:sp>
        <p:nvSpPr>
          <p:cNvPr id="434" name="Google Shape;434;p21"/>
          <p:cNvSpPr/>
          <p:nvPr/>
        </p:nvSpPr>
        <p:spPr>
          <a:xfrm flipH="1">
            <a:off x="11033077" y="960091"/>
            <a:ext cx="1158621" cy="1371178"/>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1"/>
          <p:cNvSpPr/>
          <p:nvPr/>
        </p:nvSpPr>
        <p:spPr>
          <a:xfrm flipH="1">
            <a:off x="7416428" y="137137"/>
            <a:ext cx="411014" cy="410400"/>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6" name="Google Shape;436;p21"/>
          <p:cNvSpPr/>
          <p:nvPr/>
        </p:nvSpPr>
        <p:spPr>
          <a:xfrm flipH="1">
            <a:off x="9848276" y="534763"/>
            <a:ext cx="274010" cy="274624"/>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7" name="Google Shape;437;p21"/>
          <p:cNvSpPr/>
          <p:nvPr/>
        </p:nvSpPr>
        <p:spPr>
          <a:xfrm flipH="1">
            <a:off x="11562322" y="1531440"/>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8" name="Google Shape;438;p21"/>
          <p:cNvSpPr/>
          <p:nvPr/>
        </p:nvSpPr>
        <p:spPr>
          <a:xfrm flipH="1">
            <a:off x="11150488" y="991728"/>
            <a:ext cx="136435" cy="270648"/>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9" name="Google Shape;439;p21"/>
          <p:cNvSpPr/>
          <p:nvPr/>
        </p:nvSpPr>
        <p:spPr>
          <a:xfrm flipH="1">
            <a:off x="11156655" y="0"/>
            <a:ext cx="820112" cy="684649"/>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1"/>
          <p:cNvSpPr/>
          <p:nvPr/>
        </p:nvSpPr>
        <p:spPr>
          <a:xfrm flipH="1">
            <a:off x="11638726" y="5790802"/>
            <a:ext cx="552973" cy="797097"/>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1"/>
          <p:cNvSpPr/>
          <p:nvPr/>
        </p:nvSpPr>
        <p:spPr>
          <a:xfrm flipH="1">
            <a:off x="10356634" y="5792601"/>
            <a:ext cx="957104" cy="1066561"/>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2" name="Google Shape;442;p21"/>
          <p:cNvSpPr/>
          <p:nvPr/>
        </p:nvSpPr>
        <p:spPr>
          <a:xfrm flipH="1">
            <a:off x="10365273" y="6429122"/>
            <a:ext cx="318622" cy="318621"/>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3" name="Google Shape;443;p21"/>
          <p:cNvSpPr/>
          <p:nvPr/>
        </p:nvSpPr>
        <p:spPr>
          <a:xfrm flipH="1">
            <a:off x="9710897" y="6428392"/>
            <a:ext cx="318680" cy="319352"/>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4" name="Google Shape;444;p21"/>
          <p:cNvSpPr/>
          <p:nvPr/>
        </p:nvSpPr>
        <p:spPr>
          <a:xfrm flipH="1">
            <a:off x="845" y="5782430"/>
            <a:ext cx="772459" cy="1075147"/>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5" name="Google Shape;445;p21"/>
          <p:cNvSpPr/>
          <p:nvPr/>
        </p:nvSpPr>
        <p:spPr>
          <a:xfrm flipH="1">
            <a:off x="2255" y="6343997"/>
            <a:ext cx="211873" cy="27909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6" name="Google Shape;446;p21"/>
          <p:cNvSpPr/>
          <p:nvPr/>
        </p:nvSpPr>
        <p:spPr>
          <a:xfrm flipH="1">
            <a:off x="1325392" y="5355790"/>
            <a:ext cx="838804" cy="1398524"/>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7" name="Google Shape;447;p21"/>
          <p:cNvSpPr/>
          <p:nvPr/>
        </p:nvSpPr>
        <p:spPr>
          <a:xfrm flipH="1">
            <a:off x="8741" y="5224173"/>
            <a:ext cx="778499" cy="280896"/>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8" name="Google Shape;448;p21"/>
          <p:cNvSpPr/>
          <p:nvPr/>
        </p:nvSpPr>
        <p:spPr>
          <a:xfrm flipH="1">
            <a:off x="774429" y="5644446"/>
            <a:ext cx="276815" cy="279320"/>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49" name="Google Shape;449;p21"/>
          <p:cNvSpPr/>
          <p:nvPr/>
        </p:nvSpPr>
        <p:spPr>
          <a:xfrm flipH="1">
            <a:off x="1915313" y="6181950"/>
            <a:ext cx="279946" cy="276815"/>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50" name="Google Shape;450;p21"/>
          <p:cNvSpPr txBox="1"/>
          <p:nvPr/>
        </p:nvSpPr>
        <p:spPr>
          <a:xfrm rot="5400000">
            <a:off x="-691150" y="45208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42" name="Shape 42"/>
        <p:cNvGrpSpPr/>
        <p:nvPr/>
      </p:nvGrpSpPr>
      <p:grpSpPr>
        <a:xfrm>
          <a:off x="0" y="0"/>
          <a:ext cx="0" cy="0"/>
          <a:chOff x="0" y="0"/>
          <a:chExt cx="0" cy="0"/>
        </a:xfrm>
      </p:grpSpPr>
      <p:grpSp>
        <p:nvGrpSpPr>
          <p:cNvPr id="43" name="Google Shape;43;p4"/>
          <p:cNvGrpSpPr/>
          <p:nvPr/>
        </p:nvGrpSpPr>
        <p:grpSpPr>
          <a:xfrm>
            <a:off x="0" y="0"/>
            <a:ext cx="12192000" cy="6858000"/>
            <a:chOff x="0" y="0"/>
            <a:chExt cx="12192000" cy="6858000"/>
          </a:xfrm>
        </p:grpSpPr>
        <p:sp>
          <p:nvSpPr>
            <p:cNvPr id="44" name="Google Shape;44;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 name="Google Shape;45;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46" name="Google Shape;46;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7" name="Google Shape;47;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8" name="Google Shape;48;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9" name="Google Shape;49;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50" name="Google Shape;50;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51" name="Google Shape;51;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52" name="Google Shape;52;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53" name="Shape 53"/>
        <p:cNvGrpSpPr/>
        <p:nvPr/>
      </p:nvGrpSpPr>
      <p:grpSpPr>
        <a:xfrm>
          <a:off x="0" y="0"/>
          <a:ext cx="0" cy="0"/>
          <a:chOff x="0" y="0"/>
          <a:chExt cx="0" cy="0"/>
        </a:xfrm>
      </p:grpSpPr>
      <p:sp>
        <p:nvSpPr>
          <p:cNvPr id="54" name="Google Shape;54;p5"/>
          <p:cNvSpPr txBox="1"/>
          <p:nvPr>
            <p:ph type="title"/>
          </p:nvPr>
        </p:nvSpPr>
        <p:spPr>
          <a:xfrm>
            <a:off x="5910123" y="1583975"/>
            <a:ext cx="49518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accent2"/>
              </a:buClr>
              <a:buSzPts val="7000"/>
              <a:buFont typeface="Aldrich"/>
              <a:buNone/>
              <a:defRPr sz="7000">
                <a:solidFill>
                  <a:schemeClr val="accent2"/>
                </a:solidFill>
              </a:defRPr>
            </a:lvl1pPr>
            <a:lvl2pPr lvl="1"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2pPr>
            <a:lvl3pPr lvl="2"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3pPr>
            <a:lvl4pPr lvl="3"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4pPr>
            <a:lvl5pPr lvl="4"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5pPr>
            <a:lvl6pPr lvl="5"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6pPr>
            <a:lvl7pPr lvl="6"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7pPr>
            <a:lvl8pPr lvl="7"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8pPr>
            <a:lvl9pPr lvl="8" rtl="0" algn="r">
              <a:spcBef>
                <a:spcPts val="0"/>
              </a:spcBef>
              <a:spcAft>
                <a:spcPts val="0"/>
              </a:spcAft>
              <a:buClr>
                <a:schemeClr val="accent2"/>
              </a:buClr>
              <a:buSzPts val="7000"/>
              <a:buFont typeface="Abril Fatface"/>
              <a:buNone/>
              <a:defRPr sz="7000">
                <a:solidFill>
                  <a:schemeClr val="accent2"/>
                </a:solidFill>
                <a:latin typeface="Abril Fatface"/>
                <a:ea typeface="Abril Fatface"/>
                <a:cs typeface="Abril Fatface"/>
                <a:sym typeface="Abril Fatface"/>
              </a:defRPr>
            </a:lvl9pPr>
          </a:lstStyle>
          <a:p/>
        </p:txBody>
      </p:sp>
      <p:sp>
        <p:nvSpPr>
          <p:cNvPr id="55" name="Google Shape;55;p5"/>
          <p:cNvSpPr txBox="1"/>
          <p:nvPr>
            <p:ph idx="1" type="body"/>
          </p:nvPr>
        </p:nvSpPr>
        <p:spPr>
          <a:xfrm>
            <a:off x="5910100" y="2988275"/>
            <a:ext cx="4951800" cy="2235900"/>
          </a:xfrm>
          <a:prstGeom prst="rect">
            <a:avLst/>
          </a:prstGeom>
        </p:spPr>
        <p:txBody>
          <a:bodyPr anchorCtr="0" anchor="t" bIns="121900" lIns="121900" spcFirstLastPara="1" rIns="121900" wrap="square" tIns="121900">
            <a:noAutofit/>
          </a:bodyPr>
          <a:lstStyle>
            <a:lvl1pPr indent="-355600" lvl="0" marL="457200" algn="r">
              <a:spcBef>
                <a:spcPts val="0"/>
              </a:spcBef>
              <a:spcAft>
                <a:spcPts val="0"/>
              </a:spcAft>
              <a:buSzPts val="2000"/>
              <a:buChar char="●"/>
              <a:defRPr/>
            </a:lvl1pPr>
            <a:lvl2pPr indent="-355600" lvl="1" marL="914400" algn="r">
              <a:spcBef>
                <a:spcPts val="2100"/>
              </a:spcBef>
              <a:spcAft>
                <a:spcPts val="0"/>
              </a:spcAft>
              <a:buSzPts val="2000"/>
              <a:buChar char="○"/>
              <a:defRPr/>
            </a:lvl2pPr>
            <a:lvl3pPr indent="-355600" lvl="2" marL="1371600" algn="r">
              <a:spcBef>
                <a:spcPts val="2100"/>
              </a:spcBef>
              <a:spcAft>
                <a:spcPts val="0"/>
              </a:spcAft>
              <a:buSzPts val="2000"/>
              <a:buChar char="■"/>
              <a:defRPr/>
            </a:lvl3pPr>
            <a:lvl4pPr indent="-355600" lvl="3" marL="1828800" algn="r">
              <a:spcBef>
                <a:spcPts val="2100"/>
              </a:spcBef>
              <a:spcAft>
                <a:spcPts val="0"/>
              </a:spcAft>
              <a:buSzPts val="2000"/>
              <a:buChar char="●"/>
              <a:defRPr/>
            </a:lvl4pPr>
            <a:lvl5pPr indent="-355600" lvl="4" marL="2286000" algn="r">
              <a:spcBef>
                <a:spcPts val="2100"/>
              </a:spcBef>
              <a:spcAft>
                <a:spcPts val="0"/>
              </a:spcAft>
              <a:buSzPts val="2000"/>
              <a:buChar char="○"/>
              <a:defRPr/>
            </a:lvl5pPr>
            <a:lvl6pPr indent="-355600" lvl="5" marL="2743200" algn="r">
              <a:spcBef>
                <a:spcPts val="2100"/>
              </a:spcBef>
              <a:spcAft>
                <a:spcPts val="0"/>
              </a:spcAft>
              <a:buSzPts val="2000"/>
              <a:buChar char="■"/>
              <a:defRPr/>
            </a:lvl6pPr>
            <a:lvl7pPr indent="-355600" lvl="6" marL="3200400" algn="r">
              <a:spcBef>
                <a:spcPts val="2100"/>
              </a:spcBef>
              <a:spcAft>
                <a:spcPts val="0"/>
              </a:spcAft>
              <a:buSzPts val="2000"/>
              <a:buChar char="●"/>
              <a:defRPr/>
            </a:lvl7pPr>
            <a:lvl8pPr indent="-355600" lvl="7" marL="3657600" algn="r">
              <a:spcBef>
                <a:spcPts val="2100"/>
              </a:spcBef>
              <a:spcAft>
                <a:spcPts val="0"/>
              </a:spcAft>
              <a:buSzPts val="2000"/>
              <a:buChar char="○"/>
              <a:defRPr/>
            </a:lvl8pPr>
            <a:lvl9pPr indent="-355600" lvl="8" marL="4114800" algn="r">
              <a:spcBef>
                <a:spcPts val="2100"/>
              </a:spcBef>
              <a:spcAft>
                <a:spcPts val="2100"/>
              </a:spcAft>
              <a:buSzPts val="2000"/>
              <a:buChar char="■"/>
              <a:defRPr/>
            </a:lvl9pPr>
          </a:lstStyle>
          <a:p/>
        </p:txBody>
      </p:sp>
      <p:sp>
        <p:nvSpPr>
          <p:cNvPr id="56" name="Google Shape;56;p5"/>
          <p:cNvSpPr/>
          <p:nvPr/>
        </p:nvSpPr>
        <p:spPr>
          <a:xfrm rot="5400000">
            <a:off x="2466199" y="-950279"/>
            <a:ext cx="822125" cy="2738904"/>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57" name="Google Shape;57;p5"/>
          <p:cNvSpPr/>
          <p:nvPr/>
        </p:nvSpPr>
        <p:spPr>
          <a:xfrm>
            <a:off x="1" y="960091"/>
            <a:ext cx="1158621" cy="1371178"/>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p:nvPr/>
        </p:nvSpPr>
        <p:spPr>
          <a:xfrm>
            <a:off x="4364257" y="137137"/>
            <a:ext cx="411014" cy="410400"/>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59" name="Google Shape;59;p5"/>
          <p:cNvSpPr/>
          <p:nvPr/>
        </p:nvSpPr>
        <p:spPr>
          <a:xfrm>
            <a:off x="2069414" y="534763"/>
            <a:ext cx="274010" cy="274624"/>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0" name="Google Shape;60;p5"/>
          <p:cNvSpPr/>
          <p:nvPr/>
        </p:nvSpPr>
        <p:spPr>
          <a:xfrm>
            <a:off x="355981" y="1531440"/>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1" name="Google Shape;61;p5"/>
          <p:cNvSpPr/>
          <p:nvPr/>
        </p:nvSpPr>
        <p:spPr>
          <a:xfrm>
            <a:off x="214933" y="0"/>
            <a:ext cx="820112" cy="684649"/>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5"/>
          <p:cNvSpPr/>
          <p:nvPr/>
        </p:nvSpPr>
        <p:spPr>
          <a:xfrm>
            <a:off x="0" y="5790802"/>
            <a:ext cx="552973" cy="797097"/>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a:off x="877961" y="5792601"/>
            <a:ext cx="957104" cy="1066561"/>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4" name="Google Shape;64;p5"/>
          <p:cNvSpPr/>
          <p:nvPr/>
        </p:nvSpPr>
        <p:spPr>
          <a:xfrm>
            <a:off x="1507805" y="6429122"/>
            <a:ext cx="318622" cy="318621"/>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5" name="Google Shape;65;p5"/>
          <p:cNvSpPr/>
          <p:nvPr/>
        </p:nvSpPr>
        <p:spPr>
          <a:xfrm>
            <a:off x="2162122" y="6428392"/>
            <a:ext cx="318680" cy="319352"/>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6" name="Google Shape;66;p5"/>
          <p:cNvSpPr/>
          <p:nvPr/>
        </p:nvSpPr>
        <p:spPr>
          <a:xfrm>
            <a:off x="10597080" y="-10322"/>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7" name="Google Shape;67;p5"/>
          <p:cNvSpPr/>
          <p:nvPr/>
        </p:nvSpPr>
        <p:spPr>
          <a:xfrm>
            <a:off x="10097035" y="-26624"/>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8" name="Google Shape;68;p5"/>
          <p:cNvSpPr/>
          <p:nvPr/>
        </p:nvSpPr>
        <p:spPr>
          <a:xfrm>
            <a:off x="12168383" y="2252597"/>
            <a:ext cx="22935" cy="263233"/>
          </a:xfrm>
          <a:custGeom>
            <a:rect b="b" l="l" r="r" t="t"/>
            <a:pathLst>
              <a:path extrusionOk="0" h="373380" w="32532">
                <a:moveTo>
                  <a:pt x="31579" y="372428"/>
                </a:moveTo>
                <a:cubicBezTo>
                  <a:pt x="29675" y="373380"/>
                  <a:pt x="27770" y="373380"/>
                  <a:pt x="24912" y="373380"/>
                </a:cubicBezTo>
                <a:cubicBezTo>
                  <a:pt x="1100" y="366713"/>
                  <a:pt x="1100" y="345757"/>
                  <a:pt x="1100" y="327660"/>
                </a:cubicBezTo>
                <a:cubicBezTo>
                  <a:pt x="-805" y="234315"/>
                  <a:pt x="147" y="140970"/>
                  <a:pt x="1100" y="48578"/>
                </a:cubicBezTo>
                <a:cubicBezTo>
                  <a:pt x="1100" y="29528"/>
                  <a:pt x="2052" y="10478"/>
                  <a:pt x="23960" y="953"/>
                </a:cubicBezTo>
                <a:cubicBezTo>
                  <a:pt x="26817" y="953"/>
                  <a:pt x="29675" y="0"/>
                  <a:pt x="32533" y="0"/>
                </a:cubicBezTo>
                <a:cubicBezTo>
                  <a:pt x="31579" y="123825"/>
                  <a:pt x="31579" y="247650"/>
                  <a:pt x="31579" y="372428"/>
                </a:cubicBez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5"/>
          <p:cNvSpPr/>
          <p:nvPr/>
        </p:nvSpPr>
        <p:spPr>
          <a:xfrm>
            <a:off x="11351537" y="2233061"/>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70" name="Google Shape;70;p5"/>
          <p:cNvGrpSpPr/>
          <p:nvPr/>
        </p:nvGrpSpPr>
        <p:grpSpPr>
          <a:xfrm>
            <a:off x="11332534" y="1648654"/>
            <a:ext cx="859165" cy="303525"/>
            <a:chOff x="11332534" y="1648654"/>
            <a:chExt cx="859165" cy="303525"/>
          </a:xfrm>
        </p:grpSpPr>
        <p:sp>
          <p:nvSpPr>
            <p:cNvPr id="71" name="Google Shape;71;p5"/>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5"/>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73" name="Google Shape;73;p5"/>
          <p:cNvSpPr/>
          <p:nvPr/>
        </p:nvSpPr>
        <p:spPr>
          <a:xfrm>
            <a:off x="11217208" y="438731"/>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4" name="Google Shape;74;p5"/>
          <p:cNvSpPr/>
          <p:nvPr/>
        </p:nvSpPr>
        <p:spPr>
          <a:xfrm>
            <a:off x="11418396" y="5782430"/>
            <a:ext cx="772459" cy="1075147"/>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5" name="Google Shape;75;p5"/>
          <p:cNvSpPr/>
          <p:nvPr/>
        </p:nvSpPr>
        <p:spPr>
          <a:xfrm>
            <a:off x="11977572" y="6343997"/>
            <a:ext cx="211873" cy="27909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6" name="Google Shape;76;p5"/>
          <p:cNvSpPr/>
          <p:nvPr/>
        </p:nvSpPr>
        <p:spPr>
          <a:xfrm>
            <a:off x="12167083" y="5242412"/>
            <a:ext cx="21390" cy="245497"/>
          </a:xfrm>
          <a:custGeom>
            <a:rect b="b" l="l" r="r" t="t"/>
            <a:pathLst>
              <a:path extrusionOk="0" h="373380" w="32532">
                <a:moveTo>
                  <a:pt x="31579" y="372428"/>
                </a:moveTo>
                <a:cubicBezTo>
                  <a:pt x="29675" y="373380"/>
                  <a:pt x="27770" y="373380"/>
                  <a:pt x="24912" y="373380"/>
                </a:cubicBezTo>
                <a:cubicBezTo>
                  <a:pt x="1100" y="366713"/>
                  <a:pt x="1100" y="345757"/>
                  <a:pt x="1100" y="327660"/>
                </a:cubicBezTo>
                <a:cubicBezTo>
                  <a:pt x="-805" y="234315"/>
                  <a:pt x="147" y="140970"/>
                  <a:pt x="1100" y="48578"/>
                </a:cubicBezTo>
                <a:cubicBezTo>
                  <a:pt x="1100" y="29528"/>
                  <a:pt x="2052" y="10478"/>
                  <a:pt x="23960" y="953"/>
                </a:cubicBezTo>
                <a:cubicBezTo>
                  <a:pt x="26817" y="953"/>
                  <a:pt x="29675" y="0"/>
                  <a:pt x="32533" y="0"/>
                </a:cubicBezTo>
                <a:cubicBezTo>
                  <a:pt x="31579" y="123825"/>
                  <a:pt x="31579" y="247650"/>
                  <a:pt x="31579" y="372428"/>
                </a:cubicBez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5"/>
          <p:cNvSpPr/>
          <p:nvPr/>
        </p:nvSpPr>
        <p:spPr>
          <a:xfrm>
            <a:off x="10027503" y="5355790"/>
            <a:ext cx="838804" cy="1398524"/>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8" name="Google Shape;78;p5"/>
          <p:cNvSpPr/>
          <p:nvPr/>
        </p:nvSpPr>
        <p:spPr>
          <a:xfrm>
            <a:off x="11404459" y="5224173"/>
            <a:ext cx="778499" cy="280896"/>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9" name="Google Shape;79;p5"/>
          <p:cNvSpPr/>
          <p:nvPr/>
        </p:nvSpPr>
        <p:spPr>
          <a:xfrm>
            <a:off x="11140455" y="5644446"/>
            <a:ext cx="276815" cy="279320"/>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80" name="Google Shape;80;p5"/>
          <p:cNvSpPr/>
          <p:nvPr/>
        </p:nvSpPr>
        <p:spPr>
          <a:xfrm>
            <a:off x="9996440" y="6181950"/>
            <a:ext cx="279946" cy="276815"/>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81" name="Google Shape;81;p5"/>
          <p:cNvSpPr/>
          <p:nvPr/>
        </p:nvSpPr>
        <p:spPr>
          <a:xfrm>
            <a:off x="955581" y="960090"/>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82" name="Google Shape;82;p5"/>
          <p:cNvSpPr txBox="1"/>
          <p:nvPr/>
        </p:nvSpPr>
        <p:spPr>
          <a:xfrm rot="5400000">
            <a:off x="-679350" y="3050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83" name="Shape 83"/>
        <p:cNvGrpSpPr/>
        <p:nvPr/>
      </p:nvGrpSpPr>
      <p:grpSpPr>
        <a:xfrm>
          <a:off x="0" y="0"/>
          <a:ext cx="0" cy="0"/>
          <a:chOff x="0" y="0"/>
          <a:chExt cx="0" cy="0"/>
        </a:xfrm>
      </p:grpSpPr>
      <p:sp>
        <p:nvSpPr>
          <p:cNvPr id="84" name="Google Shape;84;p6"/>
          <p:cNvSpPr txBox="1"/>
          <p:nvPr>
            <p:ph type="title"/>
          </p:nvPr>
        </p:nvSpPr>
        <p:spPr>
          <a:xfrm>
            <a:off x="415600" y="364775"/>
            <a:ext cx="95718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6000"/>
              <a:buFont typeface="Aldrich"/>
              <a:buNone/>
              <a:defRPr sz="6000">
                <a:solidFill>
                  <a:schemeClr val="accent2"/>
                </a:solidFill>
              </a:defRPr>
            </a:lvl1pPr>
            <a:lvl2pPr lvl="1"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2pPr>
            <a:lvl3pPr lvl="2"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3pPr>
            <a:lvl4pPr lvl="3"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4pPr>
            <a:lvl5pPr lvl="4"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5pPr>
            <a:lvl6pPr lvl="5"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6pPr>
            <a:lvl7pPr lvl="6"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7pPr>
            <a:lvl8pPr lvl="7"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8pPr>
            <a:lvl9pPr lvl="8" rtl="0">
              <a:spcBef>
                <a:spcPts val="0"/>
              </a:spcBef>
              <a:spcAft>
                <a:spcPts val="0"/>
              </a:spcAft>
              <a:buClr>
                <a:schemeClr val="accent2"/>
              </a:buClr>
              <a:buSzPts val="6000"/>
              <a:buFont typeface="Abril Fatface"/>
              <a:buNone/>
              <a:defRPr sz="6000">
                <a:solidFill>
                  <a:schemeClr val="accent2"/>
                </a:solidFill>
                <a:latin typeface="Abril Fatface"/>
                <a:ea typeface="Abril Fatface"/>
                <a:cs typeface="Abril Fatface"/>
                <a:sym typeface="Abril Fatface"/>
              </a:defRPr>
            </a:lvl9pPr>
          </a:lstStyle>
          <a:p/>
        </p:txBody>
      </p:sp>
      <p:sp>
        <p:nvSpPr>
          <p:cNvPr id="85" name="Google Shape;85;p6"/>
          <p:cNvSpPr txBox="1"/>
          <p:nvPr>
            <p:ph idx="1" type="body"/>
          </p:nvPr>
        </p:nvSpPr>
        <p:spPr>
          <a:xfrm>
            <a:off x="2657025" y="3153925"/>
            <a:ext cx="7031100" cy="2883300"/>
          </a:xfrm>
          <a:prstGeom prst="rect">
            <a:avLst/>
          </a:prstGeom>
        </p:spPr>
        <p:txBody>
          <a:bodyPr anchorCtr="0" anchor="t" bIns="121900" lIns="121900" spcFirstLastPara="1" rIns="121900" wrap="square" tIns="121900">
            <a:noAutofit/>
          </a:bodyPr>
          <a:lstStyle>
            <a:lvl1pPr indent="-361950" lvl="0" marL="457200" rtl="0">
              <a:spcBef>
                <a:spcPts val="0"/>
              </a:spcBef>
              <a:spcAft>
                <a:spcPts val="0"/>
              </a:spcAft>
              <a:buSzPts val="2100"/>
              <a:buChar char="●"/>
              <a:defRPr sz="2100"/>
            </a:lvl1pPr>
            <a:lvl2pPr indent="-361950" lvl="1" marL="914400" rtl="0">
              <a:spcBef>
                <a:spcPts val="2100"/>
              </a:spcBef>
              <a:spcAft>
                <a:spcPts val="0"/>
              </a:spcAft>
              <a:buSzPts val="2100"/>
              <a:buChar char="○"/>
              <a:defRPr sz="2100"/>
            </a:lvl2pPr>
            <a:lvl3pPr indent="-361950" lvl="2" marL="1371600" rtl="0">
              <a:spcBef>
                <a:spcPts val="2100"/>
              </a:spcBef>
              <a:spcAft>
                <a:spcPts val="0"/>
              </a:spcAft>
              <a:buSzPts val="2100"/>
              <a:buChar char="■"/>
              <a:defRPr sz="2100"/>
            </a:lvl3pPr>
            <a:lvl4pPr indent="-361950" lvl="3" marL="1828800" rtl="0">
              <a:spcBef>
                <a:spcPts val="2100"/>
              </a:spcBef>
              <a:spcAft>
                <a:spcPts val="0"/>
              </a:spcAft>
              <a:buSzPts val="2100"/>
              <a:buChar char="●"/>
              <a:defRPr sz="2100"/>
            </a:lvl4pPr>
            <a:lvl5pPr indent="-361950" lvl="4" marL="2286000" rtl="0">
              <a:spcBef>
                <a:spcPts val="2100"/>
              </a:spcBef>
              <a:spcAft>
                <a:spcPts val="0"/>
              </a:spcAft>
              <a:buSzPts val="2100"/>
              <a:buChar char="○"/>
              <a:defRPr sz="2100"/>
            </a:lvl5pPr>
            <a:lvl6pPr indent="-361950" lvl="5" marL="2743200" rtl="0">
              <a:spcBef>
                <a:spcPts val="2100"/>
              </a:spcBef>
              <a:spcAft>
                <a:spcPts val="0"/>
              </a:spcAft>
              <a:buSzPts val="2100"/>
              <a:buChar char="■"/>
              <a:defRPr sz="2100"/>
            </a:lvl6pPr>
            <a:lvl7pPr indent="-361950" lvl="6" marL="3200400" rtl="0">
              <a:spcBef>
                <a:spcPts val="2100"/>
              </a:spcBef>
              <a:spcAft>
                <a:spcPts val="0"/>
              </a:spcAft>
              <a:buSzPts val="2100"/>
              <a:buChar char="●"/>
              <a:defRPr sz="2100"/>
            </a:lvl7pPr>
            <a:lvl8pPr indent="-361950" lvl="7" marL="3657600" rtl="0">
              <a:spcBef>
                <a:spcPts val="2100"/>
              </a:spcBef>
              <a:spcAft>
                <a:spcPts val="0"/>
              </a:spcAft>
              <a:buSzPts val="2100"/>
              <a:buChar char="○"/>
              <a:defRPr sz="2100"/>
            </a:lvl8pPr>
            <a:lvl9pPr indent="-361950" lvl="8" marL="4114800" rtl="0">
              <a:spcBef>
                <a:spcPts val="2100"/>
              </a:spcBef>
              <a:spcAft>
                <a:spcPts val="2100"/>
              </a:spcAft>
              <a:buSzPts val="2100"/>
              <a:buChar char="■"/>
              <a:defRPr sz="2100"/>
            </a:lvl9pPr>
          </a:lstStyle>
          <a:p/>
        </p:txBody>
      </p:sp>
      <p:sp>
        <p:nvSpPr>
          <p:cNvPr id="86" name="Google Shape;86;p6"/>
          <p:cNvSpPr/>
          <p:nvPr/>
        </p:nvSpPr>
        <p:spPr>
          <a:xfrm>
            <a:off x="10710541" y="4848305"/>
            <a:ext cx="1412718" cy="847809"/>
          </a:xfrm>
          <a:custGeom>
            <a:rect b="b" l="l" r="r" t="t"/>
            <a:pathLst>
              <a:path extrusionOk="0" h="1274901" w="2124388">
                <a:moveTo>
                  <a:pt x="866020" y="423"/>
                </a:moveTo>
                <a:cubicBezTo>
                  <a:pt x="1070808" y="423"/>
                  <a:pt x="1275595" y="-529"/>
                  <a:pt x="1480383" y="423"/>
                </a:cubicBezTo>
                <a:cubicBezTo>
                  <a:pt x="1850905" y="2328"/>
                  <a:pt x="2130940" y="289031"/>
                  <a:pt x="2124272" y="657648"/>
                </a:cubicBezTo>
                <a:cubicBezTo>
                  <a:pt x="2118558" y="987213"/>
                  <a:pt x="1835665" y="1269154"/>
                  <a:pt x="1506100" y="1274869"/>
                </a:cubicBezTo>
                <a:cubicBezTo>
                  <a:pt x="1376560" y="1276773"/>
                  <a:pt x="1283215" y="1196763"/>
                  <a:pt x="1275595" y="1076748"/>
                </a:cubicBezTo>
                <a:cubicBezTo>
                  <a:pt x="1267975" y="951019"/>
                  <a:pt x="1351795" y="859579"/>
                  <a:pt x="1485145" y="848148"/>
                </a:cubicBezTo>
                <a:cubicBezTo>
                  <a:pt x="1597540" y="838623"/>
                  <a:pt x="1673740" y="775758"/>
                  <a:pt x="1691837" y="677651"/>
                </a:cubicBezTo>
                <a:cubicBezTo>
                  <a:pt x="1709935" y="581448"/>
                  <a:pt x="1664215" y="490961"/>
                  <a:pt x="1577537" y="448098"/>
                </a:cubicBezTo>
                <a:cubicBezTo>
                  <a:pt x="1539437" y="429048"/>
                  <a:pt x="1498480" y="428096"/>
                  <a:pt x="1456570" y="428096"/>
                </a:cubicBezTo>
                <a:cubicBezTo>
                  <a:pt x="1065092" y="428096"/>
                  <a:pt x="672662" y="428096"/>
                  <a:pt x="281185" y="428096"/>
                </a:cubicBezTo>
                <a:cubicBezTo>
                  <a:pt x="254515" y="428096"/>
                  <a:pt x="226892" y="428096"/>
                  <a:pt x="200222" y="425238"/>
                </a:cubicBezTo>
                <a:cubicBezTo>
                  <a:pt x="77350" y="411903"/>
                  <a:pt x="-4565" y="319511"/>
                  <a:pt x="197" y="200448"/>
                </a:cubicBezTo>
                <a:cubicBezTo>
                  <a:pt x="4960" y="85196"/>
                  <a:pt x="94495" y="1376"/>
                  <a:pt x="218320" y="423"/>
                </a:cubicBezTo>
                <a:cubicBezTo>
                  <a:pt x="434537" y="423"/>
                  <a:pt x="650755" y="1376"/>
                  <a:pt x="866020" y="423"/>
                </a:cubicBezTo>
                <a:cubicBezTo>
                  <a:pt x="866020" y="1376"/>
                  <a:pt x="866020" y="1376"/>
                  <a:pt x="866020" y="4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6"/>
          <p:cNvSpPr/>
          <p:nvPr/>
        </p:nvSpPr>
        <p:spPr>
          <a:xfrm>
            <a:off x="11047820" y="5889616"/>
            <a:ext cx="847535" cy="847570"/>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88" name="Google Shape;88;p6"/>
          <p:cNvSpPr/>
          <p:nvPr/>
        </p:nvSpPr>
        <p:spPr>
          <a:xfrm>
            <a:off x="10057352" y="5324591"/>
            <a:ext cx="283948" cy="1442596"/>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6"/>
          <p:cNvSpPr/>
          <p:nvPr/>
        </p:nvSpPr>
        <p:spPr>
          <a:xfrm>
            <a:off x="9987463" y="4672649"/>
            <a:ext cx="423759" cy="423126"/>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6"/>
          <p:cNvSpPr/>
          <p:nvPr/>
        </p:nvSpPr>
        <p:spPr>
          <a:xfrm>
            <a:off x="10710526" y="5523396"/>
            <a:ext cx="283773" cy="283140"/>
          </a:xfrm>
          <a:custGeom>
            <a:rect b="b" l="l" r="r" t="t"/>
            <a:pathLst>
              <a:path extrusionOk="0" h="425774" w="426727">
                <a:moveTo>
                  <a:pt x="426720" y="209550"/>
                </a:moveTo>
                <a:cubicBezTo>
                  <a:pt x="427672" y="329565"/>
                  <a:pt x="334327" y="424815"/>
                  <a:pt x="214313" y="425767"/>
                </a:cubicBezTo>
                <a:cubicBezTo>
                  <a:pt x="97155" y="426720"/>
                  <a:pt x="952" y="330517"/>
                  <a:pt x="0" y="210503"/>
                </a:cubicBezTo>
                <a:cubicBezTo>
                  <a:pt x="0" y="95250"/>
                  <a:pt x="96202" y="0"/>
                  <a:pt x="213360" y="0"/>
                </a:cubicBezTo>
                <a:cubicBezTo>
                  <a:pt x="331470" y="0"/>
                  <a:pt x="425767" y="92392"/>
                  <a:pt x="426720" y="2095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6"/>
          <p:cNvSpPr/>
          <p:nvPr/>
        </p:nvSpPr>
        <p:spPr>
          <a:xfrm>
            <a:off x="10710547" y="1832935"/>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2" name="Google Shape;92;p6"/>
          <p:cNvSpPr/>
          <p:nvPr/>
        </p:nvSpPr>
        <p:spPr>
          <a:xfrm>
            <a:off x="10597080" y="-10322"/>
            <a:ext cx="1535942" cy="1364789"/>
          </a:xfrm>
          <a:custGeom>
            <a:rect b="b" l="l" r="r" t="t"/>
            <a:pathLst>
              <a:path extrusionOk="0" h="1935871" w="2178641">
                <a:moveTo>
                  <a:pt x="1092637" y="211906"/>
                </a:moveTo>
                <a:cubicBezTo>
                  <a:pt x="742117" y="211906"/>
                  <a:pt x="458272" y="494798"/>
                  <a:pt x="458272" y="847224"/>
                </a:cubicBezTo>
                <a:cubicBezTo>
                  <a:pt x="458272" y="1199649"/>
                  <a:pt x="739260" y="1482541"/>
                  <a:pt x="1090732" y="1484446"/>
                </a:cubicBezTo>
                <a:cubicBezTo>
                  <a:pt x="1441252" y="1485399"/>
                  <a:pt x="1727002" y="1199649"/>
                  <a:pt x="1727002" y="849129"/>
                </a:cubicBezTo>
                <a:cubicBezTo>
                  <a:pt x="1727002" y="497656"/>
                  <a:pt x="1443157" y="211906"/>
                  <a:pt x="1092637" y="211906"/>
                </a:cubicBezTo>
                <a:close/>
                <a:moveTo>
                  <a:pt x="408890" y="0"/>
                </a:moveTo>
                <a:lnTo>
                  <a:pt x="1765765" y="0"/>
                </a:lnTo>
                <a:lnTo>
                  <a:pt x="1857139" y="81890"/>
                </a:lnTo>
                <a:cubicBezTo>
                  <a:pt x="1910598" y="133563"/>
                  <a:pt x="1960366" y="189046"/>
                  <a:pt x="2001323" y="253816"/>
                </a:cubicBezTo>
                <a:cubicBezTo>
                  <a:pt x="2144198" y="478606"/>
                  <a:pt x="2202300" y="720541"/>
                  <a:pt x="2169916" y="984383"/>
                </a:cubicBezTo>
                <a:cubicBezTo>
                  <a:pt x="2133720" y="1280611"/>
                  <a:pt x="1990845" y="1517783"/>
                  <a:pt x="1762245" y="1702568"/>
                </a:cubicBezTo>
                <a:cubicBezTo>
                  <a:pt x="1563173" y="1863541"/>
                  <a:pt x="1327906" y="1945456"/>
                  <a:pt x="1072635" y="1934978"/>
                </a:cubicBezTo>
                <a:cubicBezTo>
                  <a:pt x="649726" y="1918786"/>
                  <a:pt x="323018" y="1724476"/>
                  <a:pt x="127756" y="1346333"/>
                </a:cubicBezTo>
                <a:cubicBezTo>
                  <a:pt x="-60840" y="980573"/>
                  <a:pt x="-37027" y="613861"/>
                  <a:pt x="175381" y="262388"/>
                </a:cubicBezTo>
                <a:cubicBezTo>
                  <a:pt x="230626" y="171901"/>
                  <a:pt x="301110" y="90938"/>
                  <a:pt x="383978" y="23311"/>
                </a:cubicBezTo>
                <a:cubicBezTo>
                  <a:pt x="390645" y="18072"/>
                  <a:pt x="397551" y="12833"/>
                  <a:pt x="404457" y="59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3" name="Google Shape;93;p6"/>
          <p:cNvSpPr/>
          <p:nvPr/>
        </p:nvSpPr>
        <p:spPr>
          <a:xfrm>
            <a:off x="10097035" y="-26624"/>
            <a:ext cx="293838" cy="1213707"/>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4" name="Google Shape;94;p6"/>
          <p:cNvSpPr/>
          <p:nvPr/>
        </p:nvSpPr>
        <p:spPr>
          <a:xfrm>
            <a:off x="11351537" y="2233061"/>
            <a:ext cx="834740" cy="301189"/>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95" name="Google Shape;95;p6"/>
          <p:cNvGrpSpPr/>
          <p:nvPr/>
        </p:nvGrpSpPr>
        <p:grpSpPr>
          <a:xfrm>
            <a:off x="11332534" y="1648654"/>
            <a:ext cx="859165" cy="303525"/>
            <a:chOff x="11332534" y="1648654"/>
            <a:chExt cx="859165" cy="303525"/>
          </a:xfrm>
        </p:grpSpPr>
        <p:sp>
          <p:nvSpPr>
            <p:cNvPr id="96" name="Google Shape;96;p6"/>
            <p:cNvSpPr/>
            <p:nvPr/>
          </p:nvSpPr>
          <p:spPr>
            <a:xfrm>
              <a:off x="11471683" y="1648654"/>
              <a:ext cx="720016" cy="302852"/>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6"/>
            <p:cNvSpPr/>
            <p:nvPr/>
          </p:nvSpPr>
          <p:spPr>
            <a:xfrm>
              <a:off x="11332534" y="1654028"/>
              <a:ext cx="851720" cy="298151"/>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98" name="Google Shape;98;p6"/>
          <p:cNvSpPr/>
          <p:nvPr/>
        </p:nvSpPr>
        <p:spPr>
          <a:xfrm>
            <a:off x="11217208" y="438731"/>
            <a:ext cx="299536" cy="297506"/>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9" name="Google Shape;99;p6"/>
          <p:cNvSpPr/>
          <p:nvPr/>
        </p:nvSpPr>
        <p:spPr>
          <a:xfrm flipH="1">
            <a:off x="10764290" y="2732275"/>
            <a:ext cx="1414595" cy="1674112"/>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0" name="Google Shape;100;p6"/>
          <p:cNvSpPr/>
          <p:nvPr/>
        </p:nvSpPr>
        <p:spPr>
          <a:xfrm flipH="1">
            <a:off x="11411512" y="3428168"/>
            <a:ext cx="333797" cy="333047"/>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1" name="Google Shape;101;p6"/>
          <p:cNvSpPr/>
          <p:nvPr/>
        </p:nvSpPr>
        <p:spPr>
          <a:xfrm>
            <a:off x="10076888" y="2233050"/>
            <a:ext cx="334119" cy="1697491"/>
          </a:xfrm>
          <a:custGeom>
            <a:rect b="b" l="l" r="r" t="t"/>
            <a:pathLst>
              <a:path extrusionOk="0" h="2169318" w="426989">
                <a:moveTo>
                  <a:pt x="7652" y="173007"/>
                </a:moveTo>
                <a:cubicBezTo>
                  <a:pt x="29559" y="57755"/>
                  <a:pt x="114331" y="-7015"/>
                  <a:pt x="232442" y="605"/>
                </a:cubicBezTo>
                <a:cubicBezTo>
                  <a:pt x="339122" y="7272"/>
                  <a:pt x="419131" y="90140"/>
                  <a:pt x="425799" y="199677"/>
                </a:cubicBezTo>
                <a:cubicBezTo>
                  <a:pt x="427704" y="240635"/>
                  <a:pt x="426752" y="282545"/>
                  <a:pt x="426752" y="323502"/>
                </a:cubicBezTo>
                <a:cubicBezTo>
                  <a:pt x="426752" y="859760"/>
                  <a:pt x="426752" y="1396017"/>
                  <a:pt x="426752" y="1931322"/>
                </a:cubicBezTo>
                <a:cubicBezTo>
                  <a:pt x="426752" y="2047527"/>
                  <a:pt x="381031" y="2119918"/>
                  <a:pt x="285781" y="2156113"/>
                </a:cubicBezTo>
                <a:cubicBezTo>
                  <a:pt x="170529" y="2199927"/>
                  <a:pt x="39084" y="2130395"/>
                  <a:pt x="9556" y="2011332"/>
                </a:cubicBezTo>
                <a:cubicBezTo>
                  <a:pt x="1937" y="1981805"/>
                  <a:pt x="31" y="1952277"/>
                  <a:pt x="31" y="1921797"/>
                </a:cubicBezTo>
                <a:cubicBezTo>
                  <a:pt x="31" y="1365538"/>
                  <a:pt x="31" y="808325"/>
                  <a:pt x="31" y="252065"/>
                </a:cubicBezTo>
                <a:cubicBezTo>
                  <a:pt x="31" y="228252"/>
                  <a:pt x="-921" y="204440"/>
                  <a:pt x="7652" y="181580"/>
                </a:cubicBezTo>
                <a:cubicBezTo>
                  <a:pt x="19081" y="197772"/>
                  <a:pt x="12414" y="215870"/>
                  <a:pt x="12414" y="232062"/>
                </a:cubicBezTo>
                <a:cubicBezTo>
                  <a:pt x="12414" y="754985"/>
                  <a:pt x="12414" y="1277907"/>
                  <a:pt x="12414" y="1801782"/>
                </a:cubicBezTo>
                <a:cubicBezTo>
                  <a:pt x="12414" y="1276002"/>
                  <a:pt x="12414" y="750222"/>
                  <a:pt x="12414" y="225395"/>
                </a:cubicBezTo>
                <a:cubicBezTo>
                  <a:pt x="11462" y="207297"/>
                  <a:pt x="16224" y="189200"/>
                  <a:pt x="7652" y="1730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6"/>
          <p:cNvSpPr/>
          <p:nvPr/>
        </p:nvSpPr>
        <p:spPr>
          <a:xfrm>
            <a:off x="10851172" y="2594560"/>
            <a:ext cx="282563" cy="283159"/>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3" name="Google Shape;103;p6"/>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04" name="Shape 104"/>
        <p:cNvGrpSpPr/>
        <p:nvPr/>
      </p:nvGrpSpPr>
      <p:grpSpPr>
        <a:xfrm>
          <a:off x="0" y="0"/>
          <a:ext cx="0" cy="0"/>
          <a:chOff x="0" y="0"/>
          <a:chExt cx="0" cy="0"/>
        </a:xfrm>
      </p:grpSpPr>
      <p:sp>
        <p:nvSpPr>
          <p:cNvPr id="105" name="Google Shape;105;p7"/>
          <p:cNvSpPr/>
          <p:nvPr/>
        </p:nvSpPr>
        <p:spPr>
          <a:xfrm>
            <a:off x="719038" y="1247612"/>
            <a:ext cx="4113410" cy="4113581"/>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6" name="Google Shape;106;p7"/>
          <p:cNvSpPr txBox="1"/>
          <p:nvPr>
            <p:ph type="title"/>
          </p:nvPr>
        </p:nvSpPr>
        <p:spPr>
          <a:xfrm>
            <a:off x="787250" y="965000"/>
            <a:ext cx="3905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accent2"/>
              </a:buClr>
              <a:buSzPts val="5000"/>
              <a:buFont typeface="Delius"/>
              <a:buNone/>
              <a:defRPr sz="5000">
                <a:solidFill>
                  <a:schemeClr val="accent2"/>
                </a:solidFill>
                <a:latin typeface="Delius"/>
                <a:ea typeface="Delius"/>
                <a:cs typeface="Delius"/>
                <a:sym typeface="Delius"/>
              </a:defRPr>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p:txBody>
      </p:sp>
      <p:sp>
        <p:nvSpPr>
          <p:cNvPr id="107" name="Google Shape;107;p7"/>
          <p:cNvSpPr txBox="1"/>
          <p:nvPr>
            <p:ph idx="1" type="subTitle"/>
          </p:nvPr>
        </p:nvSpPr>
        <p:spPr>
          <a:xfrm>
            <a:off x="4934750" y="2031800"/>
            <a:ext cx="63039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6000"/>
              <a:buFont typeface="Delius"/>
              <a:buNone/>
              <a:defRPr b="1" sz="6000">
                <a:solidFill>
                  <a:schemeClr val="accent1"/>
                </a:solidFill>
                <a:latin typeface="Delius"/>
                <a:ea typeface="Delius"/>
                <a:cs typeface="Delius"/>
                <a:sym typeface="Delius"/>
              </a:defRPr>
            </a:lvl1pPr>
            <a:lvl2pPr lvl="1" rtl="0">
              <a:spcBef>
                <a:spcPts val="2100"/>
              </a:spcBef>
              <a:spcAft>
                <a:spcPts val="0"/>
              </a:spcAft>
              <a:buSzPts val="6000"/>
              <a:buFont typeface="Delius"/>
              <a:buNone/>
              <a:defRPr b="1" sz="6000">
                <a:latin typeface="Delius"/>
                <a:ea typeface="Delius"/>
                <a:cs typeface="Delius"/>
                <a:sym typeface="Delius"/>
              </a:defRPr>
            </a:lvl2pPr>
            <a:lvl3pPr lvl="2" rtl="0">
              <a:spcBef>
                <a:spcPts val="2100"/>
              </a:spcBef>
              <a:spcAft>
                <a:spcPts val="0"/>
              </a:spcAft>
              <a:buSzPts val="6000"/>
              <a:buFont typeface="Delius"/>
              <a:buNone/>
              <a:defRPr b="1" sz="6000">
                <a:latin typeface="Delius"/>
                <a:ea typeface="Delius"/>
                <a:cs typeface="Delius"/>
                <a:sym typeface="Delius"/>
              </a:defRPr>
            </a:lvl3pPr>
            <a:lvl4pPr lvl="3" rtl="0">
              <a:spcBef>
                <a:spcPts val="2100"/>
              </a:spcBef>
              <a:spcAft>
                <a:spcPts val="0"/>
              </a:spcAft>
              <a:buSzPts val="6000"/>
              <a:buFont typeface="Delius"/>
              <a:buNone/>
              <a:defRPr b="1" sz="6000">
                <a:latin typeface="Delius"/>
                <a:ea typeface="Delius"/>
                <a:cs typeface="Delius"/>
                <a:sym typeface="Delius"/>
              </a:defRPr>
            </a:lvl4pPr>
            <a:lvl5pPr lvl="4" rtl="0">
              <a:spcBef>
                <a:spcPts val="2100"/>
              </a:spcBef>
              <a:spcAft>
                <a:spcPts val="0"/>
              </a:spcAft>
              <a:buSzPts val="6000"/>
              <a:buFont typeface="Delius"/>
              <a:buNone/>
              <a:defRPr b="1" sz="6000">
                <a:latin typeface="Delius"/>
                <a:ea typeface="Delius"/>
                <a:cs typeface="Delius"/>
                <a:sym typeface="Delius"/>
              </a:defRPr>
            </a:lvl5pPr>
            <a:lvl6pPr lvl="5" rtl="0">
              <a:spcBef>
                <a:spcPts val="2100"/>
              </a:spcBef>
              <a:spcAft>
                <a:spcPts val="0"/>
              </a:spcAft>
              <a:buSzPts val="6000"/>
              <a:buFont typeface="Delius"/>
              <a:buNone/>
              <a:defRPr b="1" sz="6000">
                <a:latin typeface="Delius"/>
                <a:ea typeface="Delius"/>
                <a:cs typeface="Delius"/>
                <a:sym typeface="Delius"/>
              </a:defRPr>
            </a:lvl6pPr>
            <a:lvl7pPr lvl="6" rtl="0">
              <a:spcBef>
                <a:spcPts val="2100"/>
              </a:spcBef>
              <a:spcAft>
                <a:spcPts val="0"/>
              </a:spcAft>
              <a:buSzPts val="6000"/>
              <a:buFont typeface="Delius"/>
              <a:buNone/>
              <a:defRPr b="1" sz="6000">
                <a:latin typeface="Delius"/>
                <a:ea typeface="Delius"/>
                <a:cs typeface="Delius"/>
                <a:sym typeface="Delius"/>
              </a:defRPr>
            </a:lvl7pPr>
            <a:lvl8pPr lvl="7" rtl="0">
              <a:spcBef>
                <a:spcPts val="2100"/>
              </a:spcBef>
              <a:spcAft>
                <a:spcPts val="0"/>
              </a:spcAft>
              <a:buSzPts val="6000"/>
              <a:buFont typeface="Delius"/>
              <a:buNone/>
              <a:defRPr b="1" sz="6000">
                <a:latin typeface="Delius"/>
                <a:ea typeface="Delius"/>
                <a:cs typeface="Delius"/>
                <a:sym typeface="Delius"/>
              </a:defRPr>
            </a:lvl8pPr>
            <a:lvl9pPr lvl="8" rtl="0">
              <a:spcBef>
                <a:spcPts val="2100"/>
              </a:spcBef>
              <a:spcAft>
                <a:spcPts val="2100"/>
              </a:spcAft>
              <a:buSzPts val="6000"/>
              <a:buFont typeface="Delius"/>
              <a:buNone/>
              <a:defRPr b="1" sz="6000">
                <a:latin typeface="Delius"/>
                <a:ea typeface="Delius"/>
                <a:cs typeface="Delius"/>
                <a:sym typeface="Delius"/>
              </a:defRPr>
            </a:lvl9pPr>
          </a:lstStyle>
          <a:p/>
        </p:txBody>
      </p:sp>
      <p:sp>
        <p:nvSpPr>
          <p:cNvPr id="108" name="Google Shape;108;p7"/>
          <p:cNvSpPr txBox="1"/>
          <p:nvPr>
            <p:ph idx="2" type="body"/>
          </p:nvPr>
        </p:nvSpPr>
        <p:spPr>
          <a:xfrm>
            <a:off x="4916550" y="2965625"/>
            <a:ext cx="6293400" cy="2075100"/>
          </a:xfrm>
          <a:prstGeom prst="rect">
            <a:avLst/>
          </a:prstGeom>
        </p:spPr>
        <p:txBody>
          <a:bodyPr anchorCtr="0" anchor="ctr"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210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09" name="Google Shape;109;p7"/>
          <p:cNvSpPr/>
          <p:nvPr/>
        </p:nvSpPr>
        <p:spPr>
          <a:xfrm flipH="1" rot="-5400000">
            <a:off x="8903376" y="-950279"/>
            <a:ext cx="822125" cy="2738904"/>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0" name="Google Shape;110;p7"/>
          <p:cNvSpPr/>
          <p:nvPr/>
        </p:nvSpPr>
        <p:spPr>
          <a:xfrm flipH="1">
            <a:off x="11033077" y="960091"/>
            <a:ext cx="1158621" cy="1371178"/>
          </a:xfrm>
          <a:custGeom>
            <a:rect b="b" l="l" r="r" t="t"/>
            <a:pathLst>
              <a:path extrusionOk="0" h="2125857" w="1796311">
                <a:moveTo>
                  <a:pt x="4286" y="294358"/>
                </a:moveTo>
                <a:cubicBezTo>
                  <a:pt x="117634" y="176248"/>
                  <a:pt x="256699" y="99096"/>
                  <a:pt x="411004" y="49566"/>
                </a:cubicBezTo>
                <a:cubicBezTo>
                  <a:pt x="512921" y="17181"/>
                  <a:pt x="617696" y="-917"/>
                  <a:pt x="724376" y="36"/>
                </a:cubicBezTo>
                <a:cubicBezTo>
                  <a:pt x="852011" y="988"/>
                  <a:pt x="943451" y="86713"/>
                  <a:pt x="944404" y="207681"/>
                </a:cubicBezTo>
                <a:cubicBezTo>
                  <a:pt x="946309" y="330553"/>
                  <a:pt x="856774" y="424851"/>
                  <a:pt x="729139" y="426756"/>
                </a:cubicBezTo>
                <a:cubicBezTo>
                  <a:pt x="591026" y="428661"/>
                  <a:pt x="467201" y="470571"/>
                  <a:pt x="356711" y="550581"/>
                </a:cubicBezTo>
                <a:cubicBezTo>
                  <a:pt x="123349" y="718221"/>
                  <a:pt x="35719" y="1030641"/>
                  <a:pt x="145256" y="1302103"/>
                </a:cubicBezTo>
                <a:cubicBezTo>
                  <a:pt x="251936" y="1567851"/>
                  <a:pt x="531971" y="1730728"/>
                  <a:pt x="813911" y="1692628"/>
                </a:cubicBezTo>
                <a:cubicBezTo>
                  <a:pt x="1122521" y="1649766"/>
                  <a:pt x="1345406" y="1410688"/>
                  <a:pt x="1369219" y="1095411"/>
                </a:cubicBezTo>
                <a:cubicBezTo>
                  <a:pt x="1373029" y="1042071"/>
                  <a:pt x="1373029" y="987778"/>
                  <a:pt x="1408271" y="941106"/>
                </a:cubicBezTo>
                <a:cubicBezTo>
                  <a:pt x="1465421" y="864906"/>
                  <a:pt x="1554956" y="831568"/>
                  <a:pt x="1643539" y="858238"/>
                </a:cubicBezTo>
                <a:cubicBezTo>
                  <a:pt x="1736884" y="886813"/>
                  <a:pt x="1793081" y="961108"/>
                  <a:pt x="1795939" y="1059216"/>
                </a:cubicBezTo>
                <a:cubicBezTo>
                  <a:pt x="1808321" y="1495461"/>
                  <a:pt x="1511141" y="1921228"/>
                  <a:pt x="1085374" y="2063151"/>
                </a:cubicBezTo>
                <a:cubicBezTo>
                  <a:pt x="693896" y="2193643"/>
                  <a:pt x="338614" y="2119348"/>
                  <a:pt x="24289" y="1850743"/>
                </a:cubicBezTo>
                <a:cubicBezTo>
                  <a:pt x="16669" y="1845028"/>
                  <a:pt x="10954" y="1836456"/>
                  <a:pt x="5239" y="1829788"/>
                </a:cubicBezTo>
                <a:cubicBezTo>
                  <a:pt x="-476" y="1817406"/>
                  <a:pt x="1429" y="1805023"/>
                  <a:pt x="1429" y="1792641"/>
                </a:cubicBezTo>
                <a:cubicBezTo>
                  <a:pt x="1429" y="1305913"/>
                  <a:pt x="1429" y="818233"/>
                  <a:pt x="1429" y="331506"/>
                </a:cubicBezTo>
                <a:cubicBezTo>
                  <a:pt x="476" y="319123"/>
                  <a:pt x="-2381" y="306741"/>
                  <a:pt x="4286" y="2943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7"/>
          <p:cNvSpPr/>
          <p:nvPr/>
        </p:nvSpPr>
        <p:spPr>
          <a:xfrm flipH="1">
            <a:off x="7416428" y="137137"/>
            <a:ext cx="411014" cy="410400"/>
          </a:xfrm>
          <a:custGeom>
            <a:rect b="b" l="l" r="r" t="t"/>
            <a:pathLst>
              <a:path extrusionOk="0" h="636279" w="637231">
                <a:moveTo>
                  <a:pt x="320997" y="214318"/>
                </a:moveTo>
                <a:cubicBezTo>
                  <a:pt x="261942" y="213365"/>
                  <a:pt x="214317" y="259085"/>
                  <a:pt x="214317" y="318140"/>
                </a:cubicBezTo>
                <a:cubicBezTo>
                  <a:pt x="214317" y="376243"/>
                  <a:pt x="262895" y="424820"/>
                  <a:pt x="320045" y="424820"/>
                </a:cubicBezTo>
                <a:cubicBezTo>
                  <a:pt x="377195" y="423868"/>
                  <a:pt x="425772" y="374338"/>
                  <a:pt x="424820" y="317188"/>
                </a:cubicBezTo>
                <a:cubicBezTo>
                  <a:pt x="423867" y="260990"/>
                  <a:pt x="377195" y="215270"/>
                  <a:pt x="320997" y="214318"/>
                </a:cubicBezTo>
                <a:close/>
                <a:moveTo>
                  <a:pt x="320045" y="5"/>
                </a:moveTo>
                <a:cubicBezTo>
                  <a:pt x="497210" y="957"/>
                  <a:pt x="636275" y="140975"/>
                  <a:pt x="637227" y="318140"/>
                </a:cubicBezTo>
                <a:cubicBezTo>
                  <a:pt x="638180" y="495305"/>
                  <a:pt x="499115" y="636275"/>
                  <a:pt x="321950" y="636275"/>
                </a:cubicBezTo>
                <a:cubicBezTo>
                  <a:pt x="142880" y="637227"/>
                  <a:pt x="-948" y="493400"/>
                  <a:pt x="5" y="317187"/>
                </a:cubicBezTo>
                <a:cubicBezTo>
                  <a:pt x="957" y="142880"/>
                  <a:pt x="146690" y="-948"/>
                  <a:pt x="320045" y="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2" name="Google Shape;112;p7"/>
          <p:cNvSpPr/>
          <p:nvPr/>
        </p:nvSpPr>
        <p:spPr>
          <a:xfrm flipH="1">
            <a:off x="9848276" y="534763"/>
            <a:ext cx="274010" cy="274624"/>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3" name="Google Shape;113;p7"/>
          <p:cNvSpPr/>
          <p:nvPr/>
        </p:nvSpPr>
        <p:spPr>
          <a:xfrm flipH="1">
            <a:off x="11562322" y="1531440"/>
            <a:ext cx="273396" cy="272781"/>
          </a:xfrm>
          <a:custGeom>
            <a:rect b="b" l="l" r="r" t="t"/>
            <a:pathLst>
              <a:path extrusionOk="0" h="422917" w="423869">
                <a:moveTo>
                  <a:pt x="423870" y="209557"/>
                </a:moveTo>
                <a:cubicBezTo>
                  <a:pt x="423870" y="330525"/>
                  <a:pt x="331477" y="422917"/>
                  <a:pt x="209557" y="422917"/>
                </a:cubicBezTo>
                <a:cubicBezTo>
                  <a:pt x="93352" y="422917"/>
                  <a:pt x="1912" y="331477"/>
                  <a:pt x="7" y="215272"/>
                </a:cubicBezTo>
                <a:cubicBezTo>
                  <a:pt x="-945" y="93352"/>
                  <a:pt x="90495" y="7"/>
                  <a:pt x="211462" y="7"/>
                </a:cubicBezTo>
                <a:cubicBezTo>
                  <a:pt x="330525" y="-945"/>
                  <a:pt x="422917" y="91447"/>
                  <a:pt x="423870" y="2095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4" name="Google Shape;114;p7"/>
          <p:cNvSpPr/>
          <p:nvPr/>
        </p:nvSpPr>
        <p:spPr>
          <a:xfrm flipH="1">
            <a:off x="11150488" y="991728"/>
            <a:ext cx="136435" cy="270648"/>
          </a:xfrm>
          <a:custGeom>
            <a:rect b="b" l="l" r="r" t="t"/>
            <a:pathLst>
              <a:path extrusionOk="0" h="419610" w="211527">
                <a:moveTo>
                  <a:pt x="211463" y="209785"/>
                </a:moveTo>
                <a:cubicBezTo>
                  <a:pt x="211463" y="268840"/>
                  <a:pt x="210511" y="326942"/>
                  <a:pt x="211463" y="385997"/>
                </a:cubicBezTo>
                <a:cubicBezTo>
                  <a:pt x="212416" y="413620"/>
                  <a:pt x="200986" y="421240"/>
                  <a:pt x="174316" y="419335"/>
                </a:cubicBezTo>
                <a:cubicBezTo>
                  <a:pt x="80018" y="410762"/>
                  <a:pt x="-944" y="311702"/>
                  <a:pt x="8" y="206927"/>
                </a:cubicBezTo>
                <a:cubicBezTo>
                  <a:pt x="961" y="103105"/>
                  <a:pt x="82876" y="7855"/>
                  <a:pt x="175268" y="235"/>
                </a:cubicBezTo>
                <a:cubicBezTo>
                  <a:pt x="202891" y="-1670"/>
                  <a:pt x="212416" y="7855"/>
                  <a:pt x="211463" y="34525"/>
                </a:cubicBezTo>
                <a:cubicBezTo>
                  <a:pt x="210511" y="92627"/>
                  <a:pt x="211463" y="150730"/>
                  <a:pt x="211463" y="2097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5" name="Google Shape;115;p7"/>
          <p:cNvSpPr/>
          <p:nvPr/>
        </p:nvSpPr>
        <p:spPr>
          <a:xfrm flipH="1">
            <a:off x="11156655" y="0"/>
            <a:ext cx="820112" cy="684649"/>
          </a:xfrm>
          <a:custGeom>
            <a:rect b="b" l="l" r="r" t="t"/>
            <a:pathLst>
              <a:path extrusionOk="0" h="1061471" w="1271491">
                <a:moveTo>
                  <a:pt x="0" y="0"/>
                </a:moveTo>
                <a:lnTo>
                  <a:pt x="446208" y="0"/>
                </a:lnTo>
                <a:lnTo>
                  <a:pt x="446626" y="15690"/>
                </a:lnTo>
                <a:cubicBezTo>
                  <a:pt x="447578" y="128085"/>
                  <a:pt x="446626" y="240480"/>
                  <a:pt x="446626" y="352875"/>
                </a:cubicBezTo>
                <a:cubicBezTo>
                  <a:pt x="446626" y="393833"/>
                  <a:pt x="449483" y="435743"/>
                  <a:pt x="461866" y="474795"/>
                </a:cubicBezTo>
                <a:cubicBezTo>
                  <a:pt x="484726" y="550995"/>
                  <a:pt x="553306" y="604335"/>
                  <a:pt x="629506" y="607193"/>
                </a:cubicBezTo>
                <a:cubicBezTo>
                  <a:pt x="705706" y="610050"/>
                  <a:pt x="774285" y="565283"/>
                  <a:pt x="805718" y="492893"/>
                </a:cubicBezTo>
                <a:cubicBezTo>
                  <a:pt x="822863" y="452888"/>
                  <a:pt x="827626" y="410025"/>
                  <a:pt x="827626" y="367163"/>
                </a:cubicBezTo>
                <a:cubicBezTo>
                  <a:pt x="827626" y="250005"/>
                  <a:pt x="827626" y="132848"/>
                  <a:pt x="827626" y="15690"/>
                </a:cubicBezTo>
                <a:lnTo>
                  <a:pt x="829228" y="0"/>
                </a:lnTo>
                <a:lnTo>
                  <a:pt x="1271490" y="0"/>
                </a:lnTo>
                <a:lnTo>
                  <a:pt x="1271490" y="456694"/>
                </a:lnTo>
                <a:lnTo>
                  <a:pt x="1271491" y="456698"/>
                </a:lnTo>
                <a:lnTo>
                  <a:pt x="1271490" y="456707"/>
                </a:lnTo>
                <a:lnTo>
                  <a:pt x="1271490" y="490883"/>
                </a:lnTo>
                <a:lnTo>
                  <a:pt x="1267678" y="490883"/>
                </a:lnTo>
                <a:lnTo>
                  <a:pt x="1261334" y="547766"/>
                </a:lnTo>
                <a:cubicBezTo>
                  <a:pt x="1225652" y="752687"/>
                  <a:pt x="1106470" y="904373"/>
                  <a:pt x="911446" y="997718"/>
                </a:cubicBezTo>
                <a:cubicBezTo>
                  <a:pt x="483773" y="1201553"/>
                  <a:pt x="1808" y="891990"/>
                  <a:pt x="855" y="4185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7"/>
          <p:cNvSpPr/>
          <p:nvPr/>
        </p:nvSpPr>
        <p:spPr>
          <a:xfrm flipH="1">
            <a:off x="11638726" y="5790802"/>
            <a:ext cx="552973" cy="797097"/>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7"/>
          <p:cNvSpPr/>
          <p:nvPr/>
        </p:nvSpPr>
        <p:spPr>
          <a:xfrm flipH="1">
            <a:off x="10356634" y="5792601"/>
            <a:ext cx="957104" cy="1066561"/>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8" name="Google Shape;118;p7"/>
          <p:cNvSpPr/>
          <p:nvPr/>
        </p:nvSpPr>
        <p:spPr>
          <a:xfrm flipH="1">
            <a:off x="10365273" y="6429122"/>
            <a:ext cx="318622" cy="318621"/>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9" name="Google Shape;119;p7"/>
          <p:cNvSpPr/>
          <p:nvPr/>
        </p:nvSpPr>
        <p:spPr>
          <a:xfrm flipH="1">
            <a:off x="9710897" y="6428392"/>
            <a:ext cx="318680" cy="319352"/>
          </a:xfrm>
          <a:custGeom>
            <a:rect b="b" l="l" r="r" t="t"/>
            <a:pathLst>
              <a:path extrusionOk="0" h="425803" w="424907">
                <a:moveTo>
                  <a:pt x="216281" y="29"/>
                </a:moveTo>
                <a:cubicBezTo>
                  <a:pt x="333439" y="2887"/>
                  <a:pt x="426784" y="99089"/>
                  <a:pt x="424879" y="216246"/>
                </a:cubicBezTo>
                <a:cubicBezTo>
                  <a:pt x="422974" y="332451"/>
                  <a:pt x="324866" y="426749"/>
                  <a:pt x="209614" y="425796"/>
                </a:cubicBezTo>
                <a:cubicBezTo>
                  <a:pt x="90551" y="423892"/>
                  <a:pt x="-2794" y="325784"/>
                  <a:pt x="64" y="206721"/>
                </a:cubicBezTo>
                <a:cubicBezTo>
                  <a:pt x="1969" y="89564"/>
                  <a:pt x="98171" y="-1876"/>
                  <a:pt x="216281" y="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0" name="Google Shape;120;p7"/>
          <p:cNvSpPr/>
          <p:nvPr/>
        </p:nvSpPr>
        <p:spPr>
          <a:xfrm flipH="1">
            <a:off x="845" y="5782430"/>
            <a:ext cx="772459" cy="1075147"/>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1" name="Google Shape;121;p7"/>
          <p:cNvSpPr/>
          <p:nvPr/>
        </p:nvSpPr>
        <p:spPr>
          <a:xfrm flipH="1">
            <a:off x="2255" y="6343997"/>
            <a:ext cx="211873" cy="27909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2" name="Google Shape;122;p7"/>
          <p:cNvSpPr/>
          <p:nvPr/>
        </p:nvSpPr>
        <p:spPr>
          <a:xfrm flipH="1">
            <a:off x="1325392" y="5355790"/>
            <a:ext cx="838804" cy="1398524"/>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3" name="Google Shape;123;p7"/>
          <p:cNvSpPr/>
          <p:nvPr/>
        </p:nvSpPr>
        <p:spPr>
          <a:xfrm flipH="1">
            <a:off x="8741" y="5224173"/>
            <a:ext cx="778499" cy="280896"/>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4" name="Google Shape;124;p7"/>
          <p:cNvSpPr/>
          <p:nvPr/>
        </p:nvSpPr>
        <p:spPr>
          <a:xfrm flipH="1">
            <a:off x="774429" y="5644446"/>
            <a:ext cx="276815" cy="279320"/>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5" name="Google Shape;125;p7"/>
          <p:cNvSpPr/>
          <p:nvPr/>
        </p:nvSpPr>
        <p:spPr>
          <a:xfrm flipH="1">
            <a:off x="1915313" y="6181950"/>
            <a:ext cx="279946" cy="276815"/>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6" name="Google Shape;126;p7"/>
          <p:cNvSpPr txBox="1"/>
          <p:nvPr/>
        </p:nvSpPr>
        <p:spPr>
          <a:xfrm rot="5400000">
            <a:off x="-691125" y="5781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27" name="Shape 127"/>
        <p:cNvGrpSpPr/>
        <p:nvPr/>
      </p:nvGrpSpPr>
      <p:grpSpPr>
        <a:xfrm>
          <a:off x="0" y="0"/>
          <a:ext cx="0" cy="0"/>
          <a:chOff x="0" y="0"/>
          <a:chExt cx="0" cy="0"/>
        </a:xfrm>
      </p:grpSpPr>
      <p:sp>
        <p:nvSpPr>
          <p:cNvPr id="128" name="Google Shape;128;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2500"/>
              <a:buNone/>
              <a:defRPr b="1" sz="2500">
                <a:solidFill>
                  <a:schemeClr val="accent3"/>
                </a:solidFill>
              </a:defRPr>
            </a:lvl1pPr>
            <a:lvl2pPr lvl="1" rtl="0">
              <a:spcBef>
                <a:spcPts val="2100"/>
              </a:spcBef>
              <a:spcAft>
                <a:spcPts val="0"/>
              </a:spcAft>
              <a:buClr>
                <a:schemeClr val="accent3"/>
              </a:buClr>
              <a:buSzPts val="2500"/>
              <a:buNone/>
              <a:defRPr b="1" sz="2500">
                <a:solidFill>
                  <a:schemeClr val="accent3"/>
                </a:solidFill>
              </a:defRPr>
            </a:lvl2pPr>
            <a:lvl3pPr lvl="2" rtl="0">
              <a:spcBef>
                <a:spcPts val="2100"/>
              </a:spcBef>
              <a:spcAft>
                <a:spcPts val="0"/>
              </a:spcAft>
              <a:buClr>
                <a:schemeClr val="accent3"/>
              </a:buClr>
              <a:buSzPts val="2500"/>
              <a:buNone/>
              <a:defRPr b="1" sz="2500">
                <a:solidFill>
                  <a:schemeClr val="accent3"/>
                </a:solidFill>
              </a:defRPr>
            </a:lvl3pPr>
            <a:lvl4pPr lvl="3" rtl="0">
              <a:spcBef>
                <a:spcPts val="2100"/>
              </a:spcBef>
              <a:spcAft>
                <a:spcPts val="0"/>
              </a:spcAft>
              <a:buClr>
                <a:schemeClr val="accent3"/>
              </a:buClr>
              <a:buSzPts val="2500"/>
              <a:buNone/>
              <a:defRPr b="1" sz="2500">
                <a:solidFill>
                  <a:schemeClr val="accent3"/>
                </a:solidFill>
              </a:defRPr>
            </a:lvl4pPr>
            <a:lvl5pPr lvl="4" rtl="0">
              <a:spcBef>
                <a:spcPts val="2100"/>
              </a:spcBef>
              <a:spcAft>
                <a:spcPts val="0"/>
              </a:spcAft>
              <a:buClr>
                <a:schemeClr val="accent3"/>
              </a:buClr>
              <a:buSzPts val="2500"/>
              <a:buNone/>
              <a:defRPr b="1" sz="2500">
                <a:solidFill>
                  <a:schemeClr val="accent3"/>
                </a:solidFill>
              </a:defRPr>
            </a:lvl5pPr>
            <a:lvl6pPr lvl="5" rtl="0">
              <a:spcBef>
                <a:spcPts val="2100"/>
              </a:spcBef>
              <a:spcAft>
                <a:spcPts val="0"/>
              </a:spcAft>
              <a:buClr>
                <a:schemeClr val="accent3"/>
              </a:buClr>
              <a:buSzPts val="2500"/>
              <a:buNone/>
              <a:defRPr b="1" sz="2500">
                <a:solidFill>
                  <a:schemeClr val="accent3"/>
                </a:solidFill>
              </a:defRPr>
            </a:lvl6pPr>
            <a:lvl7pPr lvl="6" rtl="0">
              <a:spcBef>
                <a:spcPts val="2100"/>
              </a:spcBef>
              <a:spcAft>
                <a:spcPts val="0"/>
              </a:spcAft>
              <a:buClr>
                <a:schemeClr val="accent3"/>
              </a:buClr>
              <a:buSzPts val="2500"/>
              <a:buNone/>
              <a:defRPr b="1" sz="2500">
                <a:solidFill>
                  <a:schemeClr val="accent3"/>
                </a:solidFill>
              </a:defRPr>
            </a:lvl7pPr>
            <a:lvl8pPr lvl="7" rtl="0">
              <a:spcBef>
                <a:spcPts val="2100"/>
              </a:spcBef>
              <a:spcAft>
                <a:spcPts val="0"/>
              </a:spcAft>
              <a:buClr>
                <a:schemeClr val="accent3"/>
              </a:buClr>
              <a:buSzPts val="2500"/>
              <a:buNone/>
              <a:defRPr b="1" sz="2500">
                <a:solidFill>
                  <a:schemeClr val="accent3"/>
                </a:solidFill>
              </a:defRPr>
            </a:lvl8pPr>
            <a:lvl9pPr lvl="8" rtl="0">
              <a:spcBef>
                <a:spcPts val="2100"/>
              </a:spcBef>
              <a:spcAft>
                <a:spcPts val="2100"/>
              </a:spcAft>
              <a:buClr>
                <a:schemeClr val="accent3"/>
              </a:buClr>
              <a:buSzPts val="2500"/>
              <a:buNone/>
              <a:defRPr b="1" sz="2500">
                <a:solidFill>
                  <a:schemeClr val="accent3"/>
                </a:solidFill>
              </a:defRPr>
            </a:lvl9pPr>
          </a:lstStyle>
          <a:p/>
        </p:txBody>
      </p:sp>
      <p:sp>
        <p:nvSpPr>
          <p:cNvPr id="129" name="Google Shape;129;p8"/>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130" name="Google Shape;130;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1"/>
              </a:buClr>
              <a:buSzPts val="5000"/>
              <a:buFont typeface="Aldrich"/>
              <a:buNone/>
              <a:defRPr sz="5000">
                <a:solidFill>
                  <a:schemeClr val="accent1"/>
                </a:solidFill>
              </a:defRPr>
            </a:lvl1pPr>
            <a:lvl2pPr lvl="1"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5000"/>
              <a:buFont typeface="Abril Fatface"/>
              <a:buNone/>
              <a:defRPr sz="5000">
                <a:solidFill>
                  <a:schemeClr val="accent1"/>
                </a:solidFill>
                <a:latin typeface="Abril Fatface"/>
                <a:ea typeface="Abril Fatface"/>
                <a:cs typeface="Abril Fatface"/>
                <a:sym typeface="Abril Fatface"/>
              </a:defRPr>
            </a:lvl9pPr>
          </a:lstStyle>
          <a:p/>
        </p:txBody>
      </p:sp>
      <p:sp>
        <p:nvSpPr>
          <p:cNvPr id="131" name="Google Shape;131;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210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32" name="Google Shape;132;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210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33" name="Google Shape;133;p8"/>
          <p:cNvSpPr/>
          <p:nvPr/>
        </p:nvSpPr>
        <p:spPr>
          <a:xfrm flipH="1" rot="10800000">
            <a:off x="11431921" y="-2"/>
            <a:ext cx="772459" cy="1075147"/>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4" name="Google Shape;134;p8"/>
          <p:cNvSpPr/>
          <p:nvPr/>
        </p:nvSpPr>
        <p:spPr>
          <a:xfrm flipH="1" rot="10800000">
            <a:off x="11991097" y="234486"/>
            <a:ext cx="211873" cy="27909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5" name="Google Shape;135;p8"/>
          <p:cNvSpPr/>
          <p:nvPr/>
        </p:nvSpPr>
        <p:spPr>
          <a:xfrm flipH="1" rot="10800000">
            <a:off x="10041028" y="103261"/>
            <a:ext cx="838804" cy="1398524"/>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6" name="Google Shape;136;p8"/>
          <p:cNvSpPr/>
          <p:nvPr/>
        </p:nvSpPr>
        <p:spPr>
          <a:xfrm flipH="1" rot="10800000">
            <a:off x="11417984" y="1352505"/>
            <a:ext cx="778499" cy="280896"/>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7" name="Google Shape;137;p8"/>
          <p:cNvSpPr/>
          <p:nvPr/>
        </p:nvSpPr>
        <p:spPr>
          <a:xfrm flipH="1" rot="10800000">
            <a:off x="11153980" y="933808"/>
            <a:ext cx="276815" cy="279320"/>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8" name="Google Shape;138;p8"/>
          <p:cNvSpPr/>
          <p:nvPr/>
        </p:nvSpPr>
        <p:spPr>
          <a:xfrm flipH="1" rot="10800000">
            <a:off x="10009965" y="398809"/>
            <a:ext cx="279946" cy="276815"/>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9" name="Google Shape;139;p8"/>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40" name="Shape 140"/>
        <p:cNvGrpSpPr/>
        <p:nvPr/>
      </p:nvGrpSpPr>
      <p:grpSpPr>
        <a:xfrm>
          <a:off x="0" y="0"/>
          <a:ext cx="0" cy="0"/>
          <a:chOff x="0" y="0"/>
          <a:chExt cx="0" cy="0"/>
        </a:xfrm>
      </p:grpSpPr>
      <p:sp>
        <p:nvSpPr>
          <p:cNvPr id="141" name="Google Shape;141;p9"/>
          <p:cNvSpPr txBox="1"/>
          <p:nvPr>
            <p:ph idx="1" type="subTitle"/>
          </p:nvPr>
        </p:nvSpPr>
        <p:spPr>
          <a:xfrm>
            <a:off x="12870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142" name="Google Shape;142;p9"/>
          <p:cNvSpPr txBox="1"/>
          <p:nvPr>
            <p:ph type="title"/>
          </p:nvPr>
        </p:nvSpPr>
        <p:spPr>
          <a:xfrm>
            <a:off x="1253800" y="7457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2"/>
              </a:buClr>
              <a:buSzPts val="5000"/>
              <a:buFont typeface="Aldrich"/>
              <a:buNone/>
              <a:defRPr sz="5000">
                <a:solidFill>
                  <a:schemeClr val="accent2"/>
                </a:solidFill>
              </a:defRPr>
            </a:lvl1pPr>
            <a:lvl2pPr lvl="1"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2pPr>
            <a:lvl3pPr lvl="2"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3pPr>
            <a:lvl4pPr lvl="3"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4pPr>
            <a:lvl5pPr lvl="4"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5pPr>
            <a:lvl6pPr lvl="5"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6pPr>
            <a:lvl7pPr lvl="6"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7pPr>
            <a:lvl8pPr lvl="7"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8pPr>
            <a:lvl9pPr lvl="8" rtl="0">
              <a:spcBef>
                <a:spcPts val="0"/>
              </a:spcBef>
              <a:spcAft>
                <a:spcPts val="0"/>
              </a:spcAft>
              <a:buClr>
                <a:schemeClr val="accent2"/>
              </a:buClr>
              <a:buSzPts val="5000"/>
              <a:buFont typeface="Abril Fatface"/>
              <a:buNone/>
              <a:defRPr sz="5000">
                <a:solidFill>
                  <a:schemeClr val="accent2"/>
                </a:solidFill>
                <a:latin typeface="Abril Fatface"/>
                <a:ea typeface="Abril Fatface"/>
                <a:cs typeface="Abril Fatface"/>
                <a:sym typeface="Abril Fatface"/>
              </a:defRPr>
            </a:lvl9pPr>
          </a:lstStyle>
          <a:p/>
        </p:txBody>
      </p:sp>
      <p:sp>
        <p:nvSpPr>
          <p:cNvPr id="143" name="Google Shape;143;p9"/>
          <p:cNvSpPr txBox="1"/>
          <p:nvPr>
            <p:ph idx="2" type="body"/>
          </p:nvPr>
        </p:nvSpPr>
        <p:spPr>
          <a:xfrm>
            <a:off x="2066850" y="2684350"/>
            <a:ext cx="4907400" cy="3436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210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44" name="Google Shape;144;p9"/>
          <p:cNvSpPr/>
          <p:nvPr/>
        </p:nvSpPr>
        <p:spPr>
          <a:xfrm>
            <a:off x="8650578" y="-1736"/>
            <a:ext cx="485562" cy="2005629"/>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5" name="Google Shape;145;p9"/>
          <p:cNvSpPr/>
          <p:nvPr/>
        </p:nvSpPr>
        <p:spPr>
          <a:xfrm>
            <a:off x="10824331" y="4948717"/>
            <a:ext cx="1368691" cy="1905013"/>
          </a:xfrm>
          <a:custGeom>
            <a:rect b="b" l="l" r="r" t="t"/>
            <a:pathLst>
              <a:path extrusionOk="0" h="1635204" w="1174842">
                <a:moveTo>
                  <a:pt x="159881" y="1634490"/>
                </a:moveTo>
                <a:cubicBezTo>
                  <a:pt x="121781" y="1549717"/>
                  <a:pt x="74156" y="1468755"/>
                  <a:pt x="46534" y="1378267"/>
                </a:cubicBezTo>
                <a:cubicBezTo>
                  <a:pt x="-106819" y="873442"/>
                  <a:pt x="129401" y="336232"/>
                  <a:pt x="599937" y="108585"/>
                </a:cubicBezTo>
                <a:cubicBezTo>
                  <a:pt x="759004" y="31432"/>
                  <a:pt x="927597" y="953"/>
                  <a:pt x="1101904" y="0"/>
                </a:cubicBezTo>
                <a:cubicBezTo>
                  <a:pt x="1123812" y="0"/>
                  <a:pt x="1145720" y="3810"/>
                  <a:pt x="1167626" y="6667"/>
                </a:cubicBezTo>
                <a:cubicBezTo>
                  <a:pt x="1170484" y="10478"/>
                  <a:pt x="1174295" y="13335"/>
                  <a:pt x="1174295" y="19050"/>
                </a:cubicBezTo>
                <a:cubicBezTo>
                  <a:pt x="1173341" y="155257"/>
                  <a:pt x="1177151" y="290513"/>
                  <a:pt x="1172389" y="426720"/>
                </a:cubicBezTo>
                <a:lnTo>
                  <a:pt x="1168579" y="426720"/>
                </a:lnTo>
                <a:cubicBezTo>
                  <a:pt x="1152387" y="452438"/>
                  <a:pt x="1125716" y="449580"/>
                  <a:pt x="1100951" y="450532"/>
                </a:cubicBezTo>
                <a:cubicBezTo>
                  <a:pt x="994272" y="454342"/>
                  <a:pt x="890449" y="469582"/>
                  <a:pt x="792341" y="518160"/>
                </a:cubicBezTo>
                <a:cubicBezTo>
                  <a:pt x="416104" y="705803"/>
                  <a:pt x="336094" y="1207770"/>
                  <a:pt x="637084" y="1502092"/>
                </a:cubicBezTo>
                <a:cubicBezTo>
                  <a:pt x="672326" y="1536383"/>
                  <a:pt x="714237" y="1563053"/>
                  <a:pt x="754242" y="1590675"/>
                </a:cubicBezTo>
                <a:cubicBezTo>
                  <a:pt x="769481" y="1601153"/>
                  <a:pt x="789484" y="1610678"/>
                  <a:pt x="770434" y="1634490"/>
                </a:cubicBezTo>
                <a:cubicBezTo>
                  <a:pt x="567551" y="1635442"/>
                  <a:pt x="363717" y="1635442"/>
                  <a:pt x="159881" y="1634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6" name="Google Shape;146;p9"/>
          <p:cNvSpPr/>
          <p:nvPr/>
        </p:nvSpPr>
        <p:spPr>
          <a:xfrm>
            <a:off x="11813983" y="5942607"/>
            <a:ext cx="375410" cy="494512"/>
          </a:xfrm>
          <a:custGeom>
            <a:rect b="b" l="l" r="r" t="t"/>
            <a:pathLst>
              <a:path extrusionOk="0" h="424474" w="322240">
                <a:moveTo>
                  <a:pt x="321288" y="402568"/>
                </a:moveTo>
                <a:cubicBezTo>
                  <a:pt x="286998" y="409235"/>
                  <a:pt x="255565" y="424475"/>
                  <a:pt x="220323" y="424475"/>
                </a:cubicBezTo>
                <a:cubicBezTo>
                  <a:pt x="128882" y="423522"/>
                  <a:pt x="61255" y="384470"/>
                  <a:pt x="22203" y="301602"/>
                </a:cubicBezTo>
                <a:cubicBezTo>
                  <a:pt x="-15897" y="220640"/>
                  <a:pt x="-4468" y="142535"/>
                  <a:pt x="52682" y="74907"/>
                </a:cubicBezTo>
                <a:cubicBezTo>
                  <a:pt x="111738" y="5375"/>
                  <a:pt x="188890" y="-13675"/>
                  <a:pt x="276520" y="9185"/>
                </a:cubicBezTo>
                <a:cubicBezTo>
                  <a:pt x="291761" y="12995"/>
                  <a:pt x="307000" y="17757"/>
                  <a:pt x="322240" y="21568"/>
                </a:cubicBezTo>
                <a:cubicBezTo>
                  <a:pt x="321288" y="149202"/>
                  <a:pt x="321288" y="275885"/>
                  <a:pt x="321288" y="4025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7" name="Google Shape;147;p9"/>
          <p:cNvSpPr/>
          <p:nvPr/>
        </p:nvSpPr>
        <p:spPr>
          <a:xfrm>
            <a:off x="11615987" y="3764366"/>
            <a:ext cx="37900" cy="434988"/>
          </a:xfrm>
          <a:custGeom>
            <a:rect b="b" l="l" r="r" t="t"/>
            <a:pathLst>
              <a:path extrusionOk="0" h="373380" w="32532">
                <a:moveTo>
                  <a:pt x="31579" y="372428"/>
                </a:moveTo>
                <a:cubicBezTo>
                  <a:pt x="29675" y="373380"/>
                  <a:pt x="27770" y="373380"/>
                  <a:pt x="24912" y="373380"/>
                </a:cubicBezTo>
                <a:cubicBezTo>
                  <a:pt x="1100" y="366713"/>
                  <a:pt x="1100" y="345757"/>
                  <a:pt x="1100" y="327660"/>
                </a:cubicBezTo>
                <a:cubicBezTo>
                  <a:pt x="-805" y="234315"/>
                  <a:pt x="147" y="140970"/>
                  <a:pt x="1100" y="48578"/>
                </a:cubicBezTo>
                <a:cubicBezTo>
                  <a:pt x="1100" y="29528"/>
                  <a:pt x="2052" y="10478"/>
                  <a:pt x="23960" y="953"/>
                </a:cubicBezTo>
                <a:cubicBezTo>
                  <a:pt x="26817" y="953"/>
                  <a:pt x="29675" y="0"/>
                  <a:pt x="32533" y="0"/>
                </a:cubicBezTo>
                <a:cubicBezTo>
                  <a:pt x="31579" y="123825"/>
                  <a:pt x="31579" y="247650"/>
                  <a:pt x="31579" y="372428"/>
                </a:cubicBez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9"/>
          <p:cNvSpPr/>
          <p:nvPr/>
        </p:nvSpPr>
        <p:spPr>
          <a:xfrm rot="-5400000">
            <a:off x="10048899" y="-318660"/>
            <a:ext cx="1486246" cy="2477992"/>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9" name="Google Shape;149;p9"/>
          <p:cNvSpPr/>
          <p:nvPr/>
        </p:nvSpPr>
        <p:spPr>
          <a:xfrm>
            <a:off x="10799665" y="3732085"/>
            <a:ext cx="1379394" cy="497710"/>
          </a:xfrm>
          <a:custGeom>
            <a:rect b="b" l="l" r="r" t="t"/>
            <a:pathLst>
              <a:path extrusionOk="0" h="427219" w="1184029">
                <a:moveTo>
                  <a:pt x="1182125" y="27699"/>
                </a:moveTo>
                <a:cubicBezTo>
                  <a:pt x="1183077" y="151524"/>
                  <a:pt x="1183077" y="276301"/>
                  <a:pt x="1184029" y="400126"/>
                </a:cubicBezTo>
                <a:cubicBezTo>
                  <a:pt x="1151644" y="420129"/>
                  <a:pt x="1116402" y="426796"/>
                  <a:pt x="1079254" y="426796"/>
                </a:cubicBezTo>
                <a:cubicBezTo>
                  <a:pt x="792552" y="426796"/>
                  <a:pt x="504897" y="427749"/>
                  <a:pt x="218194" y="426796"/>
                </a:cubicBezTo>
                <a:cubicBezTo>
                  <a:pt x="93417" y="426796"/>
                  <a:pt x="2929" y="339166"/>
                  <a:pt x="72" y="222009"/>
                </a:cubicBezTo>
                <a:cubicBezTo>
                  <a:pt x="-2786" y="98184"/>
                  <a:pt x="80082" y="3886"/>
                  <a:pt x="206764" y="1981"/>
                </a:cubicBezTo>
                <a:cubicBezTo>
                  <a:pt x="502039" y="-1829"/>
                  <a:pt x="796362" y="1029"/>
                  <a:pt x="1091637" y="1029"/>
                </a:cubicBezTo>
                <a:cubicBezTo>
                  <a:pt x="1123069" y="1981"/>
                  <a:pt x="1154502" y="8649"/>
                  <a:pt x="1182125" y="27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50" name="Google Shape;150;p9"/>
          <p:cNvGrpSpPr/>
          <p:nvPr/>
        </p:nvGrpSpPr>
        <p:grpSpPr>
          <a:xfrm>
            <a:off x="10768266" y="2766432"/>
            <a:ext cx="1419737" cy="501569"/>
            <a:chOff x="10768266" y="2766432"/>
            <a:chExt cx="1419737" cy="501569"/>
          </a:xfrm>
        </p:grpSpPr>
        <p:sp>
          <p:nvSpPr>
            <p:cNvPr id="151" name="Google Shape;151;p9"/>
            <p:cNvSpPr/>
            <p:nvPr/>
          </p:nvSpPr>
          <p:spPr>
            <a:xfrm>
              <a:off x="10998190" y="2766432"/>
              <a:ext cx="1189813" cy="500457"/>
            </a:xfrm>
            <a:custGeom>
              <a:rect b="b" l="l" r="r" t="t"/>
              <a:pathLst>
                <a:path extrusionOk="0" h="429577" w="1021299">
                  <a:moveTo>
                    <a:pt x="1019394" y="429578"/>
                  </a:moveTo>
                  <a:cubicBezTo>
                    <a:pt x="1016537" y="429578"/>
                    <a:pt x="1013680" y="428625"/>
                    <a:pt x="1011775" y="427672"/>
                  </a:cubicBezTo>
                  <a:cubicBezTo>
                    <a:pt x="990819" y="414338"/>
                    <a:pt x="987962" y="393382"/>
                    <a:pt x="987962" y="370522"/>
                  </a:cubicBezTo>
                  <a:cubicBezTo>
                    <a:pt x="987962" y="294322"/>
                    <a:pt x="988915" y="218122"/>
                    <a:pt x="987962" y="141922"/>
                  </a:cubicBezTo>
                  <a:cubicBezTo>
                    <a:pt x="987962" y="111442"/>
                    <a:pt x="987010" y="80963"/>
                    <a:pt x="960340" y="60007"/>
                  </a:cubicBezTo>
                  <a:cubicBezTo>
                    <a:pt x="948910" y="51435"/>
                    <a:pt x="935575" y="43815"/>
                    <a:pt x="921287" y="44767"/>
                  </a:cubicBezTo>
                  <a:cubicBezTo>
                    <a:pt x="837467" y="48578"/>
                    <a:pt x="756505" y="19050"/>
                    <a:pt x="671732" y="22860"/>
                  </a:cubicBezTo>
                  <a:cubicBezTo>
                    <a:pt x="587912" y="26670"/>
                    <a:pt x="503140" y="28575"/>
                    <a:pt x="420272" y="22860"/>
                  </a:cubicBezTo>
                  <a:cubicBezTo>
                    <a:pt x="305972" y="15240"/>
                    <a:pt x="194529" y="48578"/>
                    <a:pt x="80229" y="42863"/>
                  </a:cubicBezTo>
                  <a:cubicBezTo>
                    <a:pt x="56417" y="41910"/>
                    <a:pt x="32604" y="45720"/>
                    <a:pt x="10697" y="32385"/>
                  </a:cubicBezTo>
                  <a:cubicBezTo>
                    <a:pt x="1172" y="26670"/>
                    <a:pt x="-733" y="18097"/>
                    <a:pt x="220" y="7620"/>
                  </a:cubicBezTo>
                  <a:cubicBezTo>
                    <a:pt x="23079" y="-953"/>
                    <a:pt x="46892" y="1905"/>
                    <a:pt x="70704" y="1905"/>
                  </a:cubicBezTo>
                  <a:cubicBezTo>
                    <a:pt x="368837" y="1905"/>
                    <a:pt x="666969" y="1905"/>
                    <a:pt x="964150" y="1905"/>
                  </a:cubicBezTo>
                  <a:cubicBezTo>
                    <a:pt x="983200" y="1905"/>
                    <a:pt x="1002250" y="0"/>
                    <a:pt x="1021300" y="0"/>
                  </a:cubicBezTo>
                  <a:cubicBezTo>
                    <a:pt x="1020348" y="141922"/>
                    <a:pt x="1020348" y="285750"/>
                    <a:pt x="1019394" y="429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9"/>
            <p:cNvSpPr/>
            <p:nvPr/>
          </p:nvSpPr>
          <p:spPr>
            <a:xfrm>
              <a:off x="10768266" y="2775313"/>
              <a:ext cx="1407453" cy="492689"/>
            </a:xfrm>
            <a:custGeom>
              <a:rect b="b" l="l" r="r" t="t"/>
              <a:pathLst>
                <a:path extrusionOk="0" h="422909" w="1208114">
                  <a:moveTo>
                    <a:pt x="1208115" y="10478"/>
                  </a:moveTo>
                  <a:cubicBezTo>
                    <a:pt x="1208115" y="146685"/>
                    <a:pt x="1208115" y="283845"/>
                    <a:pt x="1208115" y="420053"/>
                  </a:cubicBezTo>
                  <a:cubicBezTo>
                    <a:pt x="1026186" y="421005"/>
                    <a:pt x="844259" y="421958"/>
                    <a:pt x="661379" y="422910"/>
                  </a:cubicBezTo>
                  <a:cubicBezTo>
                    <a:pt x="515646" y="422910"/>
                    <a:pt x="369914" y="422910"/>
                    <a:pt x="224182" y="422910"/>
                  </a:cubicBezTo>
                  <a:cubicBezTo>
                    <a:pt x="165127" y="422910"/>
                    <a:pt x="107977" y="411480"/>
                    <a:pt x="67019" y="369570"/>
                  </a:cubicBezTo>
                  <a:cubicBezTo>
                    <a:pt x="3202" y="304800"/>
                    <a:pt x="-16801" y="224790"/>
                    <a:pt x="14632" y="138113"/>
                  </a:cubicBezTo>
                  <a:cubicBezTo>
                    <a:pt x="44159" y="54293"/>
                    <a:pt x="106071" y="7620"/>
                    <a:pt x="195607" y="0"/>
                  </a:cubicBezTo>
                  <a:cubicBezTo>
                    <a:pt x="204179" y="953"/>
                    <a:pt x="212752" y="2858"/>
                    <a:pt x="221324" y="3810"/>
                  </a:cubicBezTo>
                  <a:cubicBezTo>
                    <a:pt x="238469" y="9525"/>
                    <a:pt x="255614" y="6668"/>
                    <a:pt x="272759" y="6668"/>
                  </a:cubicBezTo>
                  <a:cubicBezTo>
                    <a:pt x="567082" y="6668"/>
                    <a:pt x="861404" y="6668"/>
                    <a:pt x="1155727" y="6668"/>
                  </a:cubicBezTo>
                  <a:cubicBezTo>
                    <a:pt x="1174777" y="5715"/>
                    <a:pt x="1191921" y="1905"/>
                    <a:pt x="1208115" y="10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
        <p:nvSpPr>
          <p:cNvPr id="153" name="Google Shape;153;p9"/>
          <p:cNvSpPr/>
          <p:nvPr/>
        </p:nvSpPr>
        <p:spPr>
          <a:xfrm>
            <a:off x="10277796" y="4948731"/>
            <a:ext cx="490479" cy="494918"/>
          </a:xfrm>
          <a:custGeom>
            <a:rect b="b" l="l" r="r" t="t"/>
            <a:pathLst>
              <a:path extrusionOk="0" h="424822" w="421012">
                <a:moveTo>
                  <a:pt x="0" y="212407"/>
                </a:moveTo>
                <a:cubicBezTo>
                  <a:pt x="0" y="94297"/>
                  <a:pt x="92393" y="953"/>
                  <a:pt x="210502" y="0"/>
                </a:cubicBezTo>
                <a:cubicBezTo>
                  <a:pt x="327660" y="0"/>
                  <a:pt x="421957" y="94297"/>
                  <a:pt x="421005" y="211455"/>
                </a:cubicBezTo>
                <a:cubicBezTo>
                  <a:pt x="421005" y="333375"/>
                  <a:pt x="328613" y="425767"/>
                  <a:pt x="207645" y="424815"/>
                </a:cubicBezTo>
                <a:cubicBezTo>
                  <a:pt x="89535" y="423863"/>
                  <a:pt x="0" y="333375"/>
                  <a:pt x="0" y="2124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4" name="Google Shape;154;p9"/>
          <p:cNvSpPr/>
          <p:nvPr/>
        </p:nvSpPr>
        <p:spPr>
          <a:xfrm>
            <a:off x="8684497" y="3919784"/>
            <a:ext cx="496027" cy="490479"/>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5" name="Google Shape;155;p9"/>
          <p:cNvSpPr/>
          <p:nvPr/>
        </p:nvSpPr>
        <p:spPr>
          <a:xfrm>
            <a:off x="10930756" y="907038"/>
            <a:ext cx="494978" cy="491624"/>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6" name="Google Shape;156;p9"/>
          <p:cNvSpPr/>
          <p:nvPr/>
        </p:nvSpPr>
        <p:spPr>
          <a:xfrm rot="-5400000">
            <a:off x="8898841" y="5980580"/>
            <a:ext cx="1296963" cy="418570"/>
          </a:xfrm>
          <a:custGeom>
            <a:rect b="b" l="l" r="r" t="t"/>
            <a:pathLst>
              <a:path extrusionOk="0" h="418570" w="1296963">
                <a:moveTo>
                  <a:pt x="162920" y="416666"/>
                </a:moveTo>
                <a:cubicBezTo>
                  <a:pt x="69575" y="398568"/>
                  <a:pt x="1947" y="315701"/>
                  <a:pt x="43" y="217593"/>
                </a:cubicBezTo>
                <a:cubicBezTo>
                  <a:pt x="-1862" y="114723"/>
                  <a:pt x="60050" y="33761"/>
                  <a:pt x="161968" y="8043"/>
                </a:cubicBezTo>
                <a:cubicBezTo>
                  <a:pt x="178160" y="18521"/>
                  <a:pt x="196258" y="12806"/>
                  <a:pt x="212450" y="12806"/>
                </a:cubicBezTo>
                <a:cubicBezTo>
                  <a:pt x="474388" y="12806"/>
                  <a:pt x="735372" y="12806"/>
                  <a:pt x="997310" y="12806"/>
                </a:cubicBezTo>
                <a:cubicBezTo>
                  <a:pt x="737277" y="12806"/>
                  <a:pt x="478197" y="12806"/>
                  <a:pt x="218165" y="12806"/>
                </a:cubicBezTo>
                <a:cubicBezTo>
                  <a:pt x="201972" y="12806"/>
                  <a:pt x="183875" y="19473"/>
                  <a:pt x="168635" y="7091"/>
                </a:cubicBezTo>
                <a:cubicBezTo>
                  <a:pt x="185780" y="5186"/>
                  <a:pt x="202925" y="423"/>
                  <a:pt x="220070" y="423"/>
                </a:cubicBezTo>
                <a:cubicBezTo>
                  <a:pt x="510583" y="423"/>
                  <a:pt x="801095" y="-529"/>
                  <a:pt x="1090655" y="423"/>
                </a:cubicBezTo>
                <a:cubicBezTo>
                  <a:pt x="1199240" y="423"/>
                  <a:pt x="1288775" y="86148"/>
                  <a:pt x="1296395" y="192828"/>
                </a:cubicBezTo>
                <a:cubicBezTo>
                  <a:pt x="1304015" y="309033"/>
                  <a:pt x="1234483" y="400473"/>
                  <a:pt x="1124945" y="418571"/>
                </a:cubicBezTo>
                <a:cubicBezTo>
                  <a:pt x="829670" y="416666"/>
                  <a:pt x="535347" y="416666"/>
                  <a:pt x="240072" y="418571"/>
                </a:cubicBezTo>
                <a:cubicBezTo>
                  <a:pt x="214355" y="418571"/>
                  <a:pt x="188638" y="411903"/>
                  <a:pt x="162920" y="4166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7" name="Google Shape;157;p9"/>
          <p:cNvSpPr/>
          <p:nvPr/>
        </p:nvSpPr>
        <p:spPr>
          <a:xfrm>
            <a:off x="8684500" y="2365482"/>
            <a:ext cx="1275748" cy="2127032"/>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9"/>
          <p:cNvSpPr txBox="1"/>
          <p:nvPr/>
        </p:nvSpPr>
        <p:spPr>
          <a:xfrm rot="5400000">
            <a:off x="-691150" y="62734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accent1"/>
        </a:solidFill>
      </p:bgPr>
    </p:bg>
    <p:spTree>
      <p:nvGrpSpPr>
        <p:cNvPr id="159" name="Shape 159"/>
        <p:cNvGrpSpPr/>
        <p:nvPr/>
      </p:nvGrpSpPr>
      <p:grpSpPr>
        <a:xfrm>
          <a:off x="0" y="0"/>
          <a:ext cx="0" cy="0"/>
          <a:chOff x="0" y="0"/>
          <a:chExt cx="0" cy="0"/>
        </a:xfrm>
      </p:grpSpPr>
      <p:sp>
        <p:nvSpPr>
          <p:cNvPr id="160" name="Google Shape;160;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61" name="Google Shape;161;p10"/>
          <p:cNvSpPr txBox="1"/>
          <p:nvPr/>
        </p:nvSpPr>
        <p:spPr>
          <a:xfrm>
            <a:off x="70600" y="-11368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accent2"/>
                </a:solidFill>
                <a:latin typeface="Glass Antiqua"/>
                <a:ea typeface="Glass Antiqua"/>
                <a:cs typeface="Glass Antiqua"/>
                <a:sym typeface="Glass Antiqua"/>
              </a:rPr>
              <a:t>“</a:t>
            </a:r>
            <a:endParaRPr sz="40000">
              <a:solidFill>
                <a:schemeClr val="accent2"/>
              </a:solidFill>
              <a:latin typeface="Glass Antiqua"/>
              <a:ea typeface="Glass Antiqua"/>
              <a:cs typeface="Glass Antiqua"/>
              <a:sym typeface="Glass Antiqua"/>
            </a:endParaRPr>
          </a:p>
        </p:txBody>
      </p:sp>
      <p:sp>
        <p:nvSpPr>
          <p:cNvPr id="162" name="Google Shape;162;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Clr>
                <a:schemeClr val="accent2"/>
              </a:buClr>
              <a:buSzPts val="2000"/>
              <a:buNone/>
              <a:defRPr>
                <a:solidFill>
                  <a:schemeClr val="accent2"/>
                </a:solidFill>
              </a:defRPr>
            </a:lvl1pPr>
            <a:lvl2pPr lvl="1" rtl="0" algn="r">
              <a:lnSpc>
                <a:spcPct val="100000"/>
              </a:lnSpc>
              <a:spcBef>
                <a:spcPts val="0"/>
              </a:spcBef>
              <a:spcAft>
                <a:spcPts val="0"/>
              </a:spcAft>
              <a:buClr>
                <a:schemeClr val="accent2"/>
              </a:buClr>
              <a:buSzPts val="2000"/>
              <a:buNone/>
              <a:defRPr>
                <a:solidFill>
                  <a:schemeClr val="accent2"/>
                </a:solidFill>
              </a:defRPr>
            </a:lvl2pPr>
            <a:lvl3pPr lvl="2" rtl="0" algn="r">
              <a:lnSpc>
                <a:spcPct val="100000"/>
              </a:lnSpc>
              <a:spcBef>
                <a:spcPts val="0"/>
              </a:spcBef>
              <a:spcAft>
                <a:spcPts val="0"/>
              </a:spcAft>
              <a:buClr>
                <a:schemeClr val="accent2"/>
              </a:buClr>
              <a:buSzPts val="2000"/>
              <a:buNone/>
              <a:defRPr>
                <a:solidFill>
                  <a:schemeClr val="accent2"/>
                </a:solidFill>
              </a:defRPr>
            </a:lvl3pPr>
            <a:lvl4pPr lvl="3" rtl="0" algn="r">
              <a:lnSpc>
                <a:spcPct val="100000"/>
              </a:lnSpc>
              <a:spcBef>
                <a:spcPts val="0"/>
              </a:spcBef>
              <a:spcAft>
                <a:spcPts val="0"/>
              </a:spcAft>
              <a:buClr>
                <a:schemeClr val="accent2"/>
              </a:buClr>
              <a:buSzPts val="2000"/>
              <a:buNone/>
              <a:defRPr>
                <a:solidFill>
                  <a:schemeClr val="accent2"/>
                </a:solidFill>
              </a:defRPr>
            </a:lvl4pPr>
            <a:lvl5pPr lvl="4" rtl="0" algn="r">
              <a:lnSpc>
                <a:spcPct val="100000"/>
              </a:lnSpc>
              <a:spcBef>
                <a:spcPts val="0"/>
              </a:spcBef>
              <a:spcAft>
                <a:spcPts val="0"/>
              </a:spcAft>
              <a:buClr>
                <a:schemeClr val="accent2"/>
              </a:buClr>
              <a:buSzPts val="2000"/>
              <a:buNone/>
              <a:defRPr>
                <a:solidFill>
                  <a:schemeClr val="accent2"/>
                </a:solidFill>
              </a:defRPr>
            </a:lvl5pPr>
            <a:lvl6pPr lvl="5" rtl="0" algn="r">
              <a:lnSpc>
                <a:spcPct val="100000"/>
              </a:lnSpc>
              <a:spcBef>
                <a:spcPts val="0"/>
              </a:spcBef>
              <a:spcAft>
                <a:spcPts val="0"/>
              </a:spcAft>
              <a:buClr>
                <a:schemeClr val="accent2"/>
              </a:buClr>
              <a:buSzPts val="2000"/>
              <a:buNone/>
              <a:defRPr>
                <a:solidFill>
                  <a:schemeClr val="accent2"/>
                </a:solidFill>
              </a:defRPr>
            </a:lvl6pPr>
            <a:lvl7pPr lvl="6" rtl="0" algn="r">
              <a:lnSpc>
                <a:spcPct val="100000"/>
              </a:lnSpc>
              <a:spcBef>
                <a:spcPts val="0"/>
              </a:spcBef>
              <a:spcAft>
                <a:spcPts val="0"/>
              </a:spcAft>
              <a:buClr>
                <a:schemeClr val="accent2"/>
              </a:buClr>
              <a:buSzPts val="2000"/>
              <a:buNone/>
              <a:defRPr>
                <a:solidFill>
                  <a:schemeClr val="accent2"/>
                </a:solidFill>
              </a:defRPr>
            </a:lvl7pPr>
            <a:lvl8pPr lvl="7" rtl="0" algn="r">
              <a:lnSpc>
                <a:spcPct val="100000"/>
              </a:lnSpc>
              <a:spcBef>
                <a:spcPts val="0"/>
              </a:spcBef>
              <a:spcAft>
                <a:spcPts val="0"/>
              </a:spcAft>
              <a:buClr>
                <a:schemeClr val="accent2"/>
              </a:buClr>
              <a:buSzPts val="2000"/>
              <a:buNone/>
              <a:defRPr>
                <a:solidFill>
                  <a:schemeClr val="accent2"/>
                </a:solidFill>
              </a:defRPr>
            </a:lvl8pPr>
            <a:lvl9pPr lvl="8" rtl="0" algn="r">
              <a:lnSpc>
                <a:spcPct val="100000"/>
              </a:lnSpc>
              <a:spcBef>
                <a:spcPts val="0"/>
              </a:spcBef>
              <a:spcAft>
                <a:spcPts val="0"/>
              </a:spcAft>
              <a:buClr>
                <a:schemeClr val="accent2"/>
              </a:buClr>
              <a:buSzPts val="2000"/>
              <a:buNone/>
              <a:defRPr>
                <a:solidFill>
                  <a:schemeClr val="accent2"/>
                </a:solidFill>
              </a:defRPr>
            </a:lvl9pPr>
          </a:lstStyle>
          <a:p/>
        </p:txBody>
      </p:sp>
      <p:sp>
        <p:nvSpPr>
          <p:cNvPr id="163" name="Google Shape;163;p10"/>
          <p:cNvSpPr/>
          <p:nvPr/>
        </p:nvSpPr>
        <p:spPr>
          <a:xfrm>
            <a:off x="9196019" y="-1725"/>
            <a:ext cx="374070" cy="1545109"/>
          </a:xfrm>
          <a:custGeom>
            <a:rect b="b" l="l" r="r" t="t"/>
            <a:pathLst>
              <a:path extrusionOk="0" h="1721570" w="416791">
                <a:moveTo>
                  <a:pt x="416791" y="0"/>
                </a:moveTo>
                <a:cubicBezTo>
                  <a:pt x="416791" y="500063"/>
                  <a:pt x="416791" y="999173"/>
                  <a:pt x="415839" y="1499235"/>
                </a:cubicBezTo>
                <a:cubicBezTo>
                  <a:pt x="415839" y="1649730"/>
                  <a:pt x="288204" y="1751648"/>
                  <a:pt x="148186" y="1713548"/>
                </a:cubicBezTo>
                <a:cubicBezTo>
                  <a:pt x="78654" y="1694498"/>
                  <a:pt x="28172" y="1651635"/>
                  <a:pt x="6264" y="1580198"/>
                </a:cubicBezTo>
                <a:cubicBezTo>
                  <a:pt x="-6119" y="1062038"/>
                  <a:pt x="4359" y="542925"/>
                  <a:pt x="549" y="24765"/>
                </a:cubicBezTo>
                <a:cubicBezTo>
                  <a:pt x="549" y="17145"/>
                  <a:pt x="549" y="8573"/>
                  <a:pt x="4359" y="1905"/>
                </a:cubicBezTo>
                <a:cubicBezTo>
                  <a:pt x="141519" y="0"/>
                  <a:pt x="278679" y="0"/>
                  <a:pt x="41679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4" name="Google Shape;164;p10"/>
          <p:cNvSpPr/>
          <p:nvPr/>
        </p:nvSpPr>
        <p:spPr>
          <a:xfrm rot="-5400000">
            <a:off x="10506820" y="-247623"/>
            <a:ext cx="1144984" cy="1909011"/>
          </a:xfrm>
          <a:custGeom>
            <a:rect b="b" l="l" r="r" t="t"/>
            <a:pathLst>
              <a:path extrusionOk="0" h="2127032" w="1275748">
                <a:moveTo>
                  <a:pt x="1274902" y="1253710"/>
                </a:moveTo>
                <a:cubicBezTo>
                  <a:pt x="1274902" y="1472785"/>
                  <a:pt x="1275855" y="1691860"/>
                  <a:pt x="1274902" y="1909982"/>
                </a:cubicBezTo>
                <a:cubicBezTo>
                  <a:pt x="1273949" y="2021424"/>
                  <a:pt x="1210132" y="2098577"/>
                  <a:pt x="1101547" y="2122390"/>
                </a:cubicBezTo>
                <a:cubicBezTo>
                  <a:pt x="1009155" y="2143344"/>
                  <a:pt x="914857" y="2091910"/>
                  <a:pt x="869137" y="1997612"/>
                </a:cubicBezTo>
                <a:cubicBezTo>
                  <a:pt x="851992" y="1963322"/>
                  <a:pt x="852944" y="1927127"/>
                  <a:pt x="852944" y="1890932"/>
                </a:cubicBezTo>
                <a:cubicBezTo>
                  <a:pt x="852944" y="1481357"/>
                  <a:pt x="852944" y="1072735"/>
                  <a:pt x="852944" y="663160"/>
                </a:cubicBezTo>
                <a:cubicBezTo>
                  <a:pt x="852944" y="554574"/>
                  <a:pt x="802462" y="476470"/>
                  <a:pt x="711974" y="442180"/>
                </a:cubicBezTo>
                <a:cubicBezTo>
                  <a:pt x="589102" y="395507"/>
                  <a:pt x="451942" y="476470"/>
                  <a:pt x="432892" y="606010"/>
                </a:cubicBezTo>
                <a:cubicBezTo>
                  <a:pt x="430035" y="625060"/>
                  <a:pt x="428130" y="644110"/>
                  <a:pt x="425272" y="662207"/>
                </a:cubicBezTo>
                <a:cubicBezTo>
                  <a:pt x="406222" y="780317"/>
                  <a:pt x="310019" y="861280"/>
                  <a:pt x="201435" y="851755"/>
                </a:cubicBezTo>
                <a:cubicBezTo>
                  <a:pt x="81419" y="841277"/>
                  <a:pt x="-7163" y="745074"/>
                  <a:pt x="457" y="622202"/>
                </a:cubicBezTo>
                <a:cubicBezTo>
                  <a:pt x="16649" y="359312"/>
                  <a:pt x="140474" y="162145"/>
                  <a:pt x="384314" y="55464"/>
                </a:cubicBezTo>
                <a:cubicBezTo>
                  <a:pt x="806272" y="-130273"/>
                  <a:pt x="1270139" y="172622"/>
                  <a:pt x="1274902" y="634585"/>
                </a:cubicBezTo>
                <a:cubicBezTo>
                  <a:pt x="1276807" y="841277"/>
                  <a:pt x="1274902" y="1047970"/>
                  <a:pt x="1274902" y="1253710"/>
                </a:cubicBezTo>
                <a:cubicBezTo>
                  <a:pt x="1274902" y="1253710"/>
                  <a:pt x="1274902" y="1253710"/>
                  <a:pt x="1274902" y="1253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65" name="Google Shape;165;p10"/>
          <p:cNvGrpSpPr/>
          <p:nvPr/>
        </p:nvGrpSpPr>
        <p:grpSpPr>
          <a:xfrm>
            <a:off x="6133725" y="296270"/>
            <a:ext cx="1163263" cy="379608"/>
            <a:chOff x="5715920" y="1422081"/>
            <a:chExt cx="1297416" cy="423386"/>
          </a:xfrm>
        </p:grpSpPr>
        <p:sp>
          <p:nvSpPr>
            <p:cNvPr id="166" name="Google Shape;166;p10"/>
            <p:cNvSpPr/>
            <p:nvPr/>
          </p:nvSpPr>
          <p:spPr>
            <a:xfrm>
              <a:off x="5715920" y="1424939"/>
              <a:ext cx="1297416" cy="420528"/>
            </a:xfrm>
            <a:custGeom>
              <a:rect b="b" l="l" r="r" t="t"/>
              <a:pathLst>
                <a:path extrusionOk="0" h="420528" w="1297416">
                  <a:moveTo>
                    <a:pt x="1113504" y="0"/>
                  </a:moveTo>
                  <a:cubicBezTo>
                    <a:pt x="1225899" y="11430"/>
                    <a:pt x="1300194" y="98108"/>
                    <a:pt x="1297337" y="214313"/>
                  </a:cubicBezTo>
                  <a:cubicBezTo>
                    <a:pt x="1294479" y="327660"/>
                    <a:pt x="1211612" y="418148"/>
                    <a:pt x="1101122" y="419100"/>
                  </a:cubicBezTo>
                  <a:cubicBezTo>
                    <a:pt x="800132" y="421005"/>
                    <a:pt x="499142" y="421005"/>
                    <a:pt x="197199" y="419100"/>
                  </a:cubicBezTo>
                  <a:cubicBezTo>
                    <a:pt x="91472" y="418148"/>
                    <a:pt x="1937" y="320993"/>
                    <a:pt x="32" y="213360"/>
                  </a:cubicBezTo>
                  <a:cubicBezTo>
                    <a:pt x="-1873" y="103823"/>
                    <a:pt x="81947" y="9525"/>
                    <a:pt x="189579" y="952"/>
                  </a:cubicBezTo>
                  <a:cubicBezTo>
                    <a:pt x="198152" y="6668"/>
                    <a:pt x="207677" y="5715"/>
                    <a:pt x="217202" y="5715"/>
                  </a:cubicBezTo>
                  <a:cubicBezTo>
                    <a:pt x="506762" y="5715"/>
                    <a:pt x="795369" y="5715"/>
                    <a:pt x="1084929" y="5715"/>
                  </a:cubicBezTo>
                  <a:cubicBezTo>
                    <a:pt x="1094454" y="4763"/>
                    <a:pt x="1104932" y="5715"/>
                    <a:pt x="11135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0"/>
            <p:cNvSpPr/>
            <p:nvPr/>
          </p:nvSpPr>
          <p:spPr>
            <a:xfrm>
              <a:off x="5905500" y="1422081"/>
              <a:ext cx="923925" cy="12382"/>
            </a:xfrm>
            <a:custGeom>
              <a:rect b="b" l="l" r="r" t="t"/>
              <a:pathLst>
                <a:path extrusionOk="0" h="12382" w="923925">
                  <a:moveTo>
                    <a:pt x="923925" y="2858"/>
                  </a:moveTo>
                  <a:cubicBezTo>
                    <a:pt x="900113" y="12383"/>
                    <a:pt x="874395" y="12383"/>
                    <a:pt x="848677" y="12383"/>
                  </a:cubicBezTo>
                  <a:cubicBezTo>
                    <a:pt x="590550" y="12383"/>
                    <a:pt x="333375" y="12383"/>
                    <a:pt x="75248" y="12383"/>
                  </a:cubicBezTo>
                  <a:cubicBezTo>
                    <a:pt x="49530" y="12383"/>
                    <a:pt x="24765" y="12383"/>
                    <a:pt x="0" y="2858"/>
                  </a:cubicBezTo>
                  <a:cubicBezTo>
                    <a:pt x="308610" y="-953"/>
                    <a:pt x="616268" y="-953"/>
                    <a:pt x="923925" y="28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8" name="Google Shape;168;p10"/>
          <p:cNvSpPr/>
          <p:nvPr/>
        </p:nvSpPr>
        <p:spPr>
          <a:xfrm>
            <a:off x="11184752" y="697430"/>
            <a:ext cx="381324" cy="378741"/>
          </a:xfrm>
          <a:custGeom>
            <a:rect b="b" l="l" r="r" t="t"/>
            <a:pathLst>
              <a:path extrusionOk="0" h="421995" w="424874">
                <a:moveTo>
                  <a:pt x="218152" y="30"/>
                </a:moveTo>
                <a:cubicBezTo>
                  <a:pt x="337215" y="1935"/>
                  <a:pt x="426749" y="95280"/>
                  <a:pt x="424845" y="215295"/>
                </a:cubicBezTo>
                <a:cubicBezTo>
                  <a:pt x="422940" y="334358"/>
                  <a:pt x="331499" y="422940"/>
                  <a:pt x="209580" y="421988"/>
                </a:cubicBezTo>
                <a:cubicBezTo>
                  <a:pt x="88612" y="421035"/>
                  <a:pt x="-1876" y="326738"/>
                  <a:pt x="30" y="204818"/>
                </a:cubicBezTo>
                <a:cubicBezTo>
                  <a:pt x="3840" y="85755"/>
                  <a:pt x="96232" y="-1875"/>
                  <a:pt x="218152" y="3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9" name="Google Shape;169;p10"/>
          <p:cNvSpPr/>
          <p:nvPr/>
        </p:nvSpPr>
        <p:spPr>
          <a:xfrm rot="-5400000">
            <a:off x="6222260" y="-922915"/>
            <a:ext cx="978265" cy="3259084"/>
          </a:xfrm>
          <a:custGeom>
            <a:rect b="b" l="l" r="r" t="t"/>
            <a:pathLst>
              <a:path extrusionOk="0" h="4246363" w="1274612">
                <a:moveTo>
                  <a:pt x="714" y="2121277"/>
                </a:moveTo>
                <a:cubicBezTo>
                  <a:pt x="714" y="1770757"/>
                  <a:pt x="714" y="1420237"/>
                  <a:pt x="714" y="1068765"/>
                </a:cubicBezTo>
                <a:cubicBezTo>
                  <a:pt x="714" y="569655"/>
                  <a:pt x="333137" y="145792"/>
                  <a:pt x="817007" y="28635"/>
                </a:cubicBezTo>
                <a:cubicBezTo>
                  <a:pt x="896064" y="9585"/>
                  <a:pt x="976074" y="-893"/>
                  <a:pt x="1057037" y="60"/>
                </a:cubicBezTo>
                <a:cubicBezTo>
                  <a:pt x="1178957" y="1012"/>
                  <a:pt x="1271349" y="88642"/>
                  <a:pt x="1274207" y="206752"/>
                </a:cubicBezTo>
                <a:cubicBezTo>
                  <a:pt x="1278017" y="326767"/>
                  <a:pt x="1190387" y="421065"/>
                  <a:pt x="1064657" y="425827"/>
                </a:cubicBezTo>
                <a:cubicBezTo>
                  <a:pt x="841772" y="432495"/>
                  <a:pt x="663655" y="523935"/>
                  <a:pt x="536019" y="706815"/>
                </a:cubicBezTo>
                <a:cubicBezTo>
                  <a:pt x="457914" y="818257"/>
                  <a:pt x="425529" y="943035"/>
                  <a:pt x="426482" y="1079242"/>
                </a:cubicBezTo>
                <a:cubicBezTo>
                  <a:pt x="427434" y="1546920"/>
                  <a:pt x="426482" y="2015550"/>
                  <a:pt x="426482" y="2483227"/>
                </a:cubicBezTo>
                <a:cubicBezTo>
                  <a:pt x="426482" y="2707065"/>
                  <a:pt x="432197" y="2930902"/>
                  <a:pt x="425529" y="3154740"/>
                </a:cubicBezTo>
                <a:cubicBezTo>
                  <a:pt x="414099" y="3511927"/>
                  <a:pt x="690324" y="3816727"/>
                  <a:pt x="1065609" y="3823395"/>
                </a:cubicBezTo>
                <a:cubicBezTo>
                  <a:pt x="1175147" y="3825300"/>
                  <a:pt x="1254205" y="3895785"/>
                  <a:pt x="1271349" y="3998655"/>
                </a:cubicBezTo>
                <a:cubicBezTo>
                  <a:pt x="1288494" y="4099620"/>
                  <a:pt x="1237059" y="4192012"/>
                  <a:pt x="1140857" y="4232970"/>
                </a:cubicBezTo>
                <a:cubicBezTo>
                  <a:pt x="1114187" y="4244400"/>
                  <a:pt x="1085612" y="4246305"/>
                  <a:pt x="1057037" y="4246305"/>
                </a:cubicBezTo>
                <a:cubicBezTo>
                  <a:pt x="532209" y="4252020"/>
                  <a:pt x="65484" y="3837682"/>
                  <a:pt x="9287" y="3315712"/>
                </a:cubicBezTo>
                <a:cubicBezTo>
                  <a:pt x="3572" y="3262372"/>
                  <a:pt x="714" y="3208080"/>
                  <a:pt x="714" y="3153787"/>
                </a:cubicBezTo>
                <a:cubicBezTo>
                  <a:pt x="714" y="2809935"/>
                  <a:pt x="-238" y="2465130"/>
                  <a:pt x="714" y="2121277"/>
                </a:cubicBezTo>
                <a:cubicBezTo>
                  <a:pt x="-238" y="2121277"/>
                  <a:pt x="-238" y="2121277"/>
                  <a:pt x="714" y="21212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0"/>
          <p:cNvSpPr/>
          <p:nvPr/>
        </p:nvSpPr>
        <p:spPr>
          <a:xfrm>
            <a:off x="1798" y="5585149"/>
            <a:ext cx="658038" cy="948545"/>
          </a:xfrm>
          <a:custGeom>
            <a:rect b="b" l="l" r="r" t="t"/>
            <a:pathLst>
              <a:path extrusionOk="0" h="1062796" w="737297">
                <a:moveTo>
                  <a:pt x="207645" y="427216"/>
                </a:moveTo>
                <a:cubicBezTo>
                  <a:pt x="149542" y="427216"/>
                  <a:pt x="101917" y="475794"/>
                  <a:pt x="101917" y="533896"/>
                </a:cubicBezTo>
                <a:cubicBezTo>
                  <a:pt x="101917" y="591046"/>
                  <a:pt x="152399" y="639624"/>
                  <a:pt x="209549" y="638671"/>
                </a:cubicBezTo>
                <a:cubicBezTo>
                  <a:pt x="264795" y="637719"/>
                  <a:pt x="312420" y="589141"/>
                  <a:pt x="313372" y="533896"/>
                </a:cubicBezTo>
                <a:cubicBezTo>
                  <a:pt x="314325" y="476746"/>
                  <a:pt x="264795" y="427216"/>
                  <a:pt x="207645" y="427216"/>
                </a:cubicBezTo>
                <a:close/>
                <a:moveTo>
                  <a:pt x="248007" y="1732"/>
                </a:moveTo>
                <a:cubicBezTo>
                  <a:pt x="485894" y="21511"/>
                  <a:pt x="703421" y="208856"/>
                  <a:pt x="733425" y="465316"/>
                </a:cubicBezTo>
                <a:cubicBezTo>
                  <a:pt x="779145" y="857746"/>
                  <a:pt x="412433" y="1157783"/>
                  <a:pt x="36195" y="1034911"/>
                </a:cubicBezTo>
                <a:cubicBezTo>
                  <a:pt x="23813" y="1031101"/>
                  <a:pt x="12382" y="1027291"/>
                  <a:pt x="0" y="1023481"/>
                </a:cubicBezTo>
                <a:cubicBezTo>
                  <a:pt x="0" y="727254"/>
                  <a:pt x="0" y="431026"/>
                  <a:pt x="0" y="134799"/>
                </a:cubicBezTo>
                <a:cubicBezTo>
                  <a:pt x="953" y="104319"/>
                  <a:pt x="-953" y="71934"/>
                  <a:pt x="9525" y="41454"/>
                </a:cubicBezTo>
                <a:cubicBezTo>
                  <a:pt x="87154" y="7164"/>
                  <a:pt x="168712" y="-4862"/>
                  <a:pt x="248007" y="173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1" name="Google Shape;171;p10"/>
          <p:cNvSpPr/>
          <p:nvPr/>
        </p:nvSpPr>
        <p:spPr>
          <a:xfrm>
            <a:off x="1048830" y="5587294"/>
            <a:ext cx="1138953" cy="1269208"/>
          </a:xfrm>
          <a:custGeom>
            <a:rect b="b" l="l" r="r" t="t"/>
            <a:pathLst>
              <a:path extrusionOk="0" h="1422082" w="1276138">
                <a:moveTo>
                  <a:pt x="56818" y="1420178"/>
                </a:moveTo>
                <a:cubicBezTo>
                  <a:pt x="40625" y="1333500"/>
                  <a:pt x="14908" y="1248728"/>
                  <a:pt x="5383" y="1160145"/>
                </a:cubicBezTo>
                <a:cubicBezTo>
                  <a:pt x="-57482" y="551498"/>
                  <a:pt x="438770" y="0"/>
                  <a:pt x="1051228" y="0"/>
                </a:cubicBezTo>
                <a:cubicBezTo>
                  <a:pt x="1178863" y="0"/>
                  <a:pt x="1272208" y="83820"/>
                  <a:pt x="1276018" y="202883"/>
                </a:cubicBezTo>
                <a:cubicBezTo>
                  <a:pt x="1279828" y="328613"/>
                  <a:pt x="1193150" y="421958"/>
                  <a:pt x="1061705" y="425768"/>
                </a:cubicBezTo>
                <a:cubicBezTo>
                  <a:pt x="913115" y="429578"/>
                  <a:pt x="781670" y="474345"/>
                  <a:pt x="666418" y="567690"/>
                </a:cubicBezTo>
                <a:cubicBezTo>
                  <a:pt x="420673" y="766763"/>
                  <a:pt x="357808" y="1102043"/>
                  <a:pt x="513065" y="1378268"/>
                </a:cubicBezTo>
                <a:cubicBezTo>
                  <a:pt x="520685" y="1391603"/>
                  <a:pt x="528305" y="1405890"/>
                  <a:pt x="535925" y="1420178"/>
                </a:cubicBezTo>
                <a:cubicBezTo>
                  <a:pt x="465440" y="1421130"/>
                  <a:pt x="394955" y="1421130"/>
                  <a:pt x="325423" y="1422082"/>
                </a:cubicBezTo>
                <a:cubicBezTo>
                  <a:pt x="234935" y="1421130"/>
                  <a:pt x="146353" y="1420178"/>
                  <a:pt x="56818" y="142017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2" name="Google Shape;172;p10"/>
          <p:cNvSpPr/>
          <p:nvPr/>
        </p:nvSpPr>
        <p:spPr>
          <a:xfrm>
            <a:off x="4674546" y="5653185"/>
            <a:ext cx="1137481" cy="1137528"/>
          </a:xfrm>
          <a:custGeom>
            <a:rect b="b" l="l" r="r" t="t"/>
            <a:pathLst>
              <a:path extrusionOk="0" h="1274541" w="1274488">
                <a:moveTo>
                  <a:pt x="21" y="635376"/>
                </a:moveTo>
                <a:cubicBezTo>
                  <a:pt x="2879" y="281998"/>
                  <a:pt x="292439" y="-4704"/>
                  <a:pt x="642959" y="58"/>
                </a:cubicBezTo>
                <a:cubicBezTo>
                  <a:pt x="1000146" y="4821"/>
                  <a:pt x="1277324" y="289618"/>
                  <a:pt x="1274466" y="649664"/>
                </a:cubicBezTo>
                <a:cubicBezTo>
                  <a:pt x="1271609" y="998278"/>
                  <a:pt x="983002" y="1278314"/>
                  <a:pt x="628671" y="1274503"/>
                </a:cubicBezTo>
                <a:cubicBezTo>
                  <a:pt x="281009" y="1270693"/>
                  <a:pt x="-2836" y="983039"/>
                  <a:pt x="21" y="6353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3" name="Google Shape;173;p10"/>
          <p:cNvSpPr/>
          <p:nvPr/>
        </p:nvSpPr>
        <p:spPr>
          <a:xfrm>
            <a:off x="2730305" y="5925677"/>
            <a:ext cx="379153" cy="380003"/>
          </a:xfrm>
          <a:custGeom>
            <a:rect b="b" l="l" r="r" t="t"/>
            <a:pathLst>
              <a:path extrusionOk="0" h="425774" w="424821">
                <a:moveTo>
                  <a:pt x="214320" y="425774"/>
                </a:moveTo>
                <a:cubicBezTo>
                  <a:pt x="95257" y="425774"/>
                  <a:pt x="-946" y="329572"/>
                  <a:pt x="7" y="211462"/>
                </a:cubicBezTo>
                <a:cubicBezTo>
                  <a:pt x="959" y="96209"/>
                  <a:pt x="98114" y="959"/>
                  <a:pt x="214320" y="7"/>
                </a:cubicBezTo>
                <a:cubicBezTo>
                  <a:pt x="329572" y="-946"/>
                  <a:pt x="423870" y="95257"/>
                  <a:pt x="424822" y="214320"/>
                </a:cubicBezTo>
                <a:cubicBezTo>
                  <a:pt x="424822" y="333382"/>
                  <a:pt x="334334" y="425774"/>
                  <a:pt x="214320" y="4257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4" name="Google Shape;174;p10"/>
          <p:cNvSpPr/>
          <p:nvPr/>
        </p:nvSpPr>
        <p:spPr>
          <a:xfrm>
            <a:off x="5960523" y="5760950"/>
            <a:ext cx="380003" cy="375753"/>
          </a:xfrm>
          <a:custGeom>
            <a:rect b="b" l="l" r="r" t="t"/>
            <a:pathLst>
              <a:path extrusionOk="0" h="421012" w="425774">
                <a:moveTo>
                  <a:pt x="425775" y="211462"/>
                </a:moveTo>
                <a:cubicBezTo>
                  <a:pt x="425775" y="330525"/>
                  <a:pt x="334335" y="421012"/>
                  <a:pt x="214320" y="421012"/>
                </a:cubicBezTo>
                <a:cubicBezTo>
                  <a:pt x="95257" y="421012"/>
                  <a:pt x="-945" y="324810"/>
                  <a:pt x="7" y="206700"/>
                </a:cubicBezTo>
                <a:cubicBezTo>
                  <a:pt x="960" y="91447"/>
                  <a:pt x="98114" y="-945"/>
                  <a:pt x="216225" y="7"/>
                </a:cubicBezTo>
                <a:cubicBezTo>
                  <a:pt x="335287" y="960"/>
                  <a:pt x="425775" y="92400"/>
                  <a:pt x="425775" y="2114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5" name="Google Shape;175;p10"/>
          <p:cNvSpPr/>
          <p:nvPr/>
        </p:nvSpPr>
        <p:spPr>
          <a:xfrm>
            <a:off x="1809163" y="6234639"/>
            <a:ext cx="379160" cy="379159"/>
          </a:xfrm>
          <a:custGeom>
            <a:rect b="b" l="l" r="r" t="t"/>
            <a:pathLst>
              <a:path extrusionOk="0" h="424828" w="424829">
                <a:moveTo>
                  <a:pt x="424822" y="211462"/>
                </a:moveTo>
                <a:cubicBezTo>
                  <a:pt x="425775" y="327667"/>
                  <a:pt x="330525" y="423870"/>
                  <a:pt x="214319" y="424822"/>
                </a:cubicBezTo>
                <a:cubicBezTo>
                  <a:pt x="96210" y="425775"/>
                  <a:pt x="-945" y="329572"/>
                  <a:pt x="7" y="210509"/>
                </a:cubicBezTo>
                <a:cubicBezTo>
                  <a:pt x="7" y="94305"/>
                  <a:pt x="95257" y="7"/>
                  <a:pt x="213367" y="7"/>
                </a:cubicBezTo>
                <a:cubicBezTo>
                  <a:pt x="328619" y="-945"/>
                  <a:pt x="423869" y="94305"/>
                  <a:pt x="424822" y="21146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6" name="Google Shape;176;p10"/>
          <p:cNvSpPr txBox="1"/>
          <p:nvPr/>
        </p:nvSpPr>
        <p:spPr>
          <a:xfrm rot="5400000">
            <a:off x="-679350" y="584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1pPr>
            <a:lvl2pPr lvl="1">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2pPr>
            <a:lvl3pPr lvl="2">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3pPr>
            <a:lvl4pPr lvl="3">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4pPr>
            <a:lvl5pPr lvl="4">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5pPr>
            <a:lvl6pPr lvl="5">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6pPr>
            <a:lvl7pPr lvl="6">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7pPr>
            <a:lvl8pPr lvl="7">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8pPr>
            <a:lvl9pPr lvl="8">
              <a:spcBef>
                <a:spcPts val="0"/>
              </a:spcBef>
              <a:spcAft>
                <a:spcPts val="0"/>
              </a:spcAft>
              <a:buClr>
                <a:schemeClr val="dk1"/>
              </a:buClr>
              <a:buSzPts val="4000"/>
              <a:buFont typeface="Delius"/>
              <a:buNone/>
              <a:defRPr b="1" sz="4000">
                <a:solidFill>
                  <a:schemeClr val="dk1"/>
                </a:solidFill>
                <a:latin typeface="Delius"/>
                <a:ea typeface="Delius"/>
                <a:cs typeface="Delius"/>
                <a:sym typeface="Deliu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55600" lvl="0" marL="457200">
              <a:lnSpc>
                <a:spcPct val="115000"/>
              </a:lnSpc>
              <a:spcBef>
                <a:spcPts val="0"/>
              </a:spcBef>
              <a:spcAft>
                <a:spcPts val="0"/>
              </a:spcAft>
              <a:buClr>
                <a:schemeClr val="dk1"/>
              </a:buClr>
              <a:buSzPts val="2000"/>
              <a:buFont typeface="Andika"/>
              <a:buChar char="●"/>
              <a:defRPr sz="2000">
                <a:solidFill>
                  <a:schemeClr val="dk1"/>
                </a:solidFill>
                <a:latin typeface="Andika"/>
                <a:ea typeface="Andika"/>
                <a:cs typeface="Andika"/>
                <a:sym typeface="Andika"/>
              </a:defRPr>
            </a:lvl1pPr>
            <a:lvl2pPr indent="-355600" lvl="1" marL="9144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2pPr>
            <a:lvl3pPr indent="-355600" lvl="2" marL="13716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3pPr>
            <a:lvl4pPr indent="-355600" lvl="3" marL="18288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4pPr>
            <a:lvl5pPr indent="-355600" lvl="4" marL="22860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5pPr>
            <a:lvl6pPr indent="-355600" lvl="5" marL="27432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6pPr>
            <a:lvl7pPr indent="-355600" lvl="6" marL="32004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7pPr>
            <a:lvl8pPr indent="-355600" lvl="7" marL="3657600">
              <a:lnSpc>
                <a:spcPct val="115000"/>
              </a:lnSpc>
              <a:spcBef>
                <a:spcPts val="2100"/>
              </a:spcBef>
              <a:spcAft>
                <a:spcPts val="0"/>
              </a:spcAft>
              <a:buClr>
                <a:schemeClr val="dk1"/>
              </a:buClr>
              <a:buSzPts val="2000"/>
              <a:buFont typeface="Andika"/>
              <a:buChar char="○"/>
              <a:defRPr sz="2000">
                <a:solidFill>
                  <a:schemeClr val="dk1"/>
                </a:solidFill>
                <a:latin typeface="Andika"/>
                <a:ea typeface="Andika"/>
                <a:cs typeface="Andika"/>
                <a:sym typeface="Andika"/>
              </a:defRPr>
            </a:lvl8pPr>
            <a:lvl9pPr indent="-355600" lvl="8" marL="4114800">
              <a:lnSpc>
                <a:spcPct val="115000"/>
              </a:lnSpc>
              <a:spcBef>
                <a:spcPts val="2100"/>
              </a:spcBef>
              <a:spcAft>
                <a:spcPts val="2100"/>
              </a:spcAft>
              <a:buClr>
                <a:schemeClr val="dk1"/>
              </a:buClr>
              <a:buSzPts val="2000"/>
              <a:buFont typeface="Andika"/>
              <a:buChar char="■"/>
              <a:defRPr sz="2000">
                <a:solidFill>
                  <a:schemeClr val="dk1"/>
                </a:solidFill>
                <a:latin typeface="Andika"/>
                <a:ea typeface="Andika"/>
                <a:cs typeface="Andika"/>
                <a:sym typeface="Andik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2"/>
          <p:cNvSpPr txBox="1"/>
          <p:nvPr>
            <p:ph type="title"/>
          </p:nvPr>
        </p:nvSpPr>
        <p:spPr>
          <a:xfrm>
            <a:off x="2209825" y="1964975"/>
            <a:ext cx="8079600" cy="2097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goes your presentation title.</a:t>
            </a:r>
            <a:endParaRPr/>
          </a:p>
        </p:txBody>
      </p:sp>
      <p:sp>
        <p:nvSpPr>
          <p:cNvPr id="456" name="Google Shape;456;p22"/>
          <p:cNvSpPr txBox="1"/>
          <p:nvPr>
            <p:ph idx="1" type="subTitle"/>
          </p:nvPr>
        </p:nvSpPr>
        <p:spPr>
          <a:xfrm>
            <a:off x="406050" y="4364400"/>
            <a:ext cx="11379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1"/>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521" name="Google Shape;521;p31"/>
          <p:cNvSpPr txBox="1"/>
          <p:nvPr>
            <p:ph idx="1" type="subTitle"/>
          </p:nvPr>
        </p:nvSpPr>
        <p:spPr>
          <a:xfrm>
            <a:off x="411275" y="45725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 for you.</a:t>
            </a:r>
            <a:endParaRPr/>
          </a:p>
        </p:txBody>
      </p:sp>
      <p:pic>
        <p:nvPicPr>
          <p:cNvPr id="522" name="Google Shape;522;p31"/>
          <p:cNvPicPr preferRelativeResize="0"/>
          <p:nvPr/>
        </p:nvPicPr>
        <p:blipFill>
          <a:blip r:embed="rId3">
            <a:alphaModFix/>
          </a:blip>
          <a:stretch>
            <a:fillRect/>
          </a:stretch>
        </p:blipFill>
        <p:spPr>
          <a:xfrm>
            <a:off x="5045649" y="966870"/>
            <a:ext cx="7146348" cy="47735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32"/>
          <p:cNvSpPr txBox="1"/>
          <p:nvPr>
            <p:ph type="title"/>
          </p:nvPr>
        </p:nvSpPr>
        <p:spPr>
          <a:xfrm>
            <a:off x="6080375" y="2088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3"/>
          <p:cNvSpPr txBox="1"/>
          <p:nvPr>
            <p:ph idx="2" type="title"/>
          </p:nvPr>
        </p:nvSpPr>
        <p:spPr>
          <a:xfrm>
            <a:off x="3233775" y="440975"/>
            <a:ext cx="8542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a:t>
            </a:r>
            <a:endParaRPr/>
          </a:p>
        </p:txBody>
      </p:sp>
      <p:sp>
        <p:nvSpPr>
          <p:cNvPr id="533" name="Google Shape;533;p33"/>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Traveled by plane. Twice!</a:t>
            </a:r>
            <a:endParaRPr/>
          </a:p>
        </p:txBody>
      </p:sp>
      <p:sp>
        <p:nvSpPr>
          <p:cNvPr id="534" name="Google Shape;534;p33"/>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Of my cats are adorable.</a:t>
            </a:r>
            <a:endParaRPr/>
          </a:p>
        </p:txBody>
      </p:sp>
      <p:sp>
        <p:nvSpPr>
          <p:cNvPr id="535" name="Google Shape;535;p33"/>
          <p:cNvSpPr txBox="1"/>
          <p:nvPr>
            <p:ph type="title"/>
          </p:nvPr>
        </p:nvSpPr>
        <p:spPr>
          <a:xfrm>
            <a:off x="2703038" y="1918250"/>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100%</a:t>
            </a:r>
            <a:endParaRPr/>
          </a:p>
        </p:txBody>
      </p:sp>
      <p:sp>
        <p:nvSpPr>
          <p:cNvPr id="536" name="Google Shape;536;p33"/>
          <p:cNvSpPr txBox="1"/>
          <p:nvPr>
            <p:ph idx="3" type="title"/>
          </p:nvPr>
        </p:nvSpPr>
        <p:spPr>
          <a:xfrm>
            <a:off x="2703038" y="3582888"/>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25%</a:t>
            </a:r>
            <a:endParaRPr/>
          </a:p>
        </p:txBody>
      </p:sp>
      <p:sp>
        <p:nvSpPr>
          <p:cNvPr id="537" name="Google Shape;537;p33"/>
          <p:cNvSpPr txBox="1"/>
          <p:nvPr>
            <p:ph idx="4" type="title"/>
          </p:nvPr>
        </p:nvSpPr>
        <p:spPr>
          <a:xfrm>
            <a:off x="2703038" y="5247525"/>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75%</a:t>
            </a:r>
            <a:endParaRPr/>
          </a:p>
        </p:txBody>
      </p:sp>
      <p:sp>
        <p:nvSpPr>
          <p:cNvPr id="538" name="Google Shape;538;p33"/>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4"/>
          <p:cNvSpPr txBox="1"/>
          <p:nvPr>
            <p:ph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544" name="Google Shape;544;p34"/>
          <p:cNvSpPr txBox="1"/>
          <p:nvPr>
            <p:ph idx="1" type="subTitle"/>
          </p:nvPr>
        </p:nvSpPr>
        <p:spPr>
          <a:xfrm>
            <a:off x="415600" y="1706400"/>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545" name="Google Shape;545;p34"/>
          <p:cNvSpPr txBox="1"/>
          <p:nvPr>
            <p:ph idx="8" type="body"/>
          </p:nvPr>
        </p:nvSpPr>
        <p:spPr>
          <a:xfrm>
            <a:off x="4904500" y="51044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46" name="Google Shape;546;p34"/>
          <p:cNvSpPr txBox="1"/>
          <p:nvPr>
            <p:ph idx="2" type="subTitle"/>
          </p:nvPr>
        </p:nvSpPr>
        <p:spPr>
          <a:xfrm>
            <a:off x="415600" y="3182125"/>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547" name="Google Shape;547;p34"/>
          <p:cNvSpPr txBox="1"/>
          <p:nvPr>
            <p:ph idx="13" type="body"/>
          </p:nvPr>
        </p:nvSpPr>
        <p:spPr>
          <a:xfrm>
            <a:off x="415600" y="21326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548" name="Google Shape;548;p34"/>
          <p:cNvSpPr txBox="1"/>
          <p:nvPr>
            <p:ph idx="3" type="subTitle"/>
          </p:nvPr>
        </p:nvSpPr>
        <p:spPr>
          <a:xfrm>
            <a:off x="415600" y="4687580"/>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549" name="Google Shape;549;p34"/>
          <p:cNvSpPr txBox="1"/>
          <p:nvPr>
            <p:ph idx="15" type="body"/>
          </p:nvPr>
        </p:nvSpPr>
        <p:spPr>
          <a:xfrm>
            <a:off x="415600" y="35804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550" name="Google Shape;550;p34"/>
          <p:cNvSpPr txBox="1"/>
          <p:nvPr>
            <p:ph idx="4" type="subTitle"/>
          </p:nvPr>
        </p:nvSpPr>
        <p:spPr>
          <a:xfrm>
            <a:off x="4904500" y="1723750"/>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551" name="Google Shape;551;p34"/>
          <p:cNvSpPr txBox="1"/>
          <p:nvPr>
            <p:ph idx="5" type="subTitle"/>
          </p:nvPr>
        </p:nvSpPr>
        <p:spPr>
          <a:xfrm>
            <a:off x="4904500" y="3182125"/>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552" name="Google Shape;552;p34"/>
          <p:cNvSpPr txBox="1"/>
          <p:nvPr>
            <p:ph idx="6" type="subTitle"/>
          </p:nvPr>
        </p:nvSpPr>
        <p:spPr>
          <a:xfrm>
            <a:off x="4904500" y="4687580"/>
            <a:ext cx="3788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553" name="Google Shape;553;p34"/>
          <p:cNvSpPr txBox="1"/>
          <p:nvPr>
            <p:ph idx="7" type="body"/>
          </p:nvPr>
        </p:nvSpPr>
        <p:spPr>
          <a:xfrm>
            <a:off x="4904500" y="21326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54" name="Google Shape;554;p34"/>
          <p:cNvSpPr txBox="1"/>
          <p:nvPr>
            <p:ph idx="9" type="body"/>
          </p:nvPr>
        </p:nvSpPr>
        <p:spPr>
          <a:xfrm>
            <a:off x="4904500" y="35804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555" name="Google Shape;555;p34"/>
          <p:cNvSpPr txBox="1"/>
          <p:nvPr>
            <p:ph idx="14" type="body"/>
          </p:nvPr>
        </p:nvSpPr>
        <p:spPr>
          <a:xfrm>
            <a:off x="415600" y="5104400"/>
            <a:ext cx="3788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There are over 500 million domestic cats in the world.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5"/>
          <p:cNvSpPr txBox="1"/>
          <p:nvPr>
            <p:ph type="title"/>
          </p:nvPr>
        </p:nvSpPr>
        <p:spPr>
          <a:xfrm>
            <a:off x="2497675" y="288575"/>
            <a:ext cx="9278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561" name="Google Shape;561;p35"/>
          <p:cNvSpPr txBox="1"/>
          <p:nvPr>
            <p:ph idx="1" type="subTitle"/>
          </p:nvPr>
        </p:nvSpPr>
        <p:spPr>
          <a:xfrm>
            <a:off x="3636280" y="1729975"/>
            <a:ext cx="63027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Carlos V.</a:t>
            </a:r>
            <a:endParaRPr/>
          </a:p>
        </p:txBody>
      </p:sp>
      <p:sp>
        <p:nvSpPr>
          <p:cNvPr id="562" name="Google Shape;562;p35"/>
          <p:cNvSpPr txBox="1"/>
          <p:nvPr>
            <p:ph idx="2" type="subTitle"/>
          </p:nvPr>
        </p:nvSpPr>
        <p:spPr>
          <a:xfrm>
            <a:off x="3636280" y="3334868"/>
            <a:ext cx="63027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Mariel S.</a:t>
            </a:r>
            <a:endParaRPr/>
          </a:p>
        </p:txBody>
      </p:sp>
      <p:sp>
        <p:nvSpPr>
          <p:cNvPr id="563" name="Google Shape;563;p35"/>
          <p:cNvSpPr txBox="1"/>
          <p:nvPr>
            <p:ph idx="3" type="subTitle"/>
          </p:nvPr>
        </p:nvSpPr>
        <p:spPr>
          <a:xfrm>
            <a:off x="3636280" y="4939762"/>
            <a:ext cx="63027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Oscar M.</a:t>
            </a:r>
            <a:endParaRPr/>
          </a:p>
        </p:txBody>
      </p:sp>
      <p:pic>
        <p:nvPicPr>
          <p:cNvPr id="564" name="Google Shape;564;p35"/>
          <p:cNvPicPr preferRelativeResize="0"/>
          <p:nvPr/>
        </p:nvPicPr>
        <p:blipFill>
          <a:blip r:embed="rId3">
            <a:alphaModFix/>
          </a:blip>
          <a:stretch>
            <a:fillRect/>
          </a:stretch>
        </p:blipFill>
        <p:spPr>
          <a:xfrm>
            <a:off x="9654755" y="3118717"/>
            <a:ext cx="1458900" cy="1479000"/>
          </a:xfrm>
          <a:prstGeom prst="ellipse">
            <a:avLst/>
          </a:prstGeom>
          <a:noFill/>
          <a:ln>
            <a:noFill/>
          </a:ln>
        </p:spPr>
      </p:pic>
      <p:pic>
        <p:nvPicPr>
          <p:cNvPr id="565" name="Google Shape;565;p35"/>
          <p:cNvPicPr preferRelativeResize="0"/>
          <p:nvPr/>
        </p:nvPicPr>
        <p:blipFill>
          <a:blip r:embed="rId4">
            <a:alphaModFix/>
          </a:blip>
          <a:stretch>
            <a:fillRect/>
          </a:stretch>
        </p:blipFill>
        <p:spPr>
          <a:xfrm>
            <a:off x="9654750" y="4733894"/>
            <a:ext cx="1458900" cy="1479000"/>
          </a:xfrm>
          <a:prstGeom prst="ellipse">
            <a:avLst/>
          </a:prstGeom>
          <a:noFill/>
          <a:ln>
            <a:noFill/>
          </a:ln>
        </p:spPr>
      </p:pic>
      <p:sp>
        <p:nvSpPr>
          <p:cNvPr id="566" name="Google Shape;566;p35"/>
          <p:cNvSpPr txBox="1"/>
          <p:nvPr>
            <p:ph idx="4" type="body"/>
          </p:nvPr>
        </p:nvSpPr>
        <p:spPr>
          <a:xfrm>
            <a:off x="3636275" y="2167925"/>
            <a:ext cx="5594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567" name="Google Shape;567;p35"/>
          <p:cNvSpPr txBox="1"/>
          <p:nvPr>
            <p:ph idx="5" type="body"/>
          </p:nvPr>
        </p:nvSpPr>
        <p:spPr>
          <a:xfrm>
            <a:off x="3636275" y="3761388"/>
            <a:ext cx="5594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568" name="Google Shape;568;p35"/>
          <p:cNvSpPr txBox="1"/>
          <p:nvPr>
            <p:ph idx="6" type="body"/>
          </p:nvPr>
        </p:nvSpPr>
        <p:spPr>
          <a:xfrm>
            <a:off x="3636275" y="5353050"/>
            <a:ext cx="55950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pic>
        <p:nvPicPr>
          <p:cNvPr id="569" name="Google Shape;569;p35"/>
          <p:cNvPicPr preferRelativeResize="0"/>
          <p:nvPr/>
        </p:nvPicPr>
        <p:blipFill>
          <a:blip r:embed="rId5">
            <a:alphaModFix/>
          </a:blip>
          <a:stretch>
            <a:fillRect/>
          </a:stretch>
        </p:blipFill>
        <p:spPr>
          <a:xfrm>
            <a:off x="9652650" y="1461925"/>
            <a:ext cx="1463100" cy="14631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6"/>
          <p:cNvSpPr txBox="1"/>
          <p:nvPr>
            <p:ph type="title"/>
          </p:nvPr>
        </p:nvSpPr>
        <p:spPr>
          <a:xfrm>
            <a:off x="415600" y="3647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575" name="Google Shape;575;p36"/>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576" name="Google Shape;576;p36"/>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577" name="Google Shape;577;p36"/>
          <p:cNvGrpSpPr/>
          <p:nvPr/>
        </p:nvGrpSpPr>
        <p:grpSpPr>
          <a:xfrm>
            <a:off x="95072" y="1992388"/>
            <a:ext cx="7944879" cy="3615709"/>
            <a:chOff x="275475" y="1342375"/>
            <a:chExt cx="7012250" cy="3021400"/>
          </a:xfrm>
        </p:grpSpPr>
        <p:sp>
          <p:nvSpPr>
            <p:cNvPr id="578" name="Google Shape;578;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9" name="Google Shape;579;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0" name="Google Shape;580;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1" name="Google Shape;581;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2" name="Google Shape;582;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3" name="Google Shape;583;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4" name="Google Shape;584;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5" name="Google Shape;585;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6" name="Google Shape;586;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7" name="Google Shape;587;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8" name="Google Shape;588;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9" name="Google Shape;589;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0" name="Google Shape;590;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1" name="Google Shape;591;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2" name="Google Shape;592;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3" name="Google Shape;593;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4" name="Google Shape;594;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5" name="Google Shape;595;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6" name="Google Shape;596;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7" name="Google Shape;597;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598" name="Google Shape;598;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9" name="Google Shape;599;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0" name="Google Shape;600;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1" name="Google Shape;601;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2" name="Google Shape;602;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3" name="Google Shape;603;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4" name="Google Shape;604;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5" name="Google Shape;605;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6" name="Google Shape;606;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7" name="Google Shape;607;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8" name="Google Shape;608;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9" name="Google Shape;609;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0" name="Google Shape;610;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1" name="Google Shape;611;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2" name="Google Shape;612;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3" name="Google Shape;613;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4" name="Google Shape;614;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5" name="Google Shape;615;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6" name="Google Shape;616;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7" name="Google Shape;617;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8" name="Google Shape;618;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9" name="Google Shape;619;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0" name="Google Shape;620;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1" name="Google Shape;621;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2" name="Google Shape;622;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3" name="Google Shape;623;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4" name="Google Shape;624;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5" name="Google Shape;625;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6" name="Google Shape;626;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7" name="Google Shape;627;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8" name="Google Shape;628;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9" name="Google Shape;629;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0" name="Google Shape;630;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1" name="Google Shape;631;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2" name="Google Shape;632;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3" name="Google Shape;633;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4" name="Google Shape;634;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5" name="Google Shape;635;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6" name="Google Shape;636;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7" name="Google Shape;637;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8" name="Google Shape;638;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9" name="Google Shape;639;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0" name="Google Shape;640;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1" name="Google Shape;641;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2" name="Google Shape;642;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3" name="Google Shape;643;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4" name="Google Shape;644;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5" name="Google Shape;645;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6" name="Google Shape;646;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7" name="Google Shape;647;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8" name="Google Shape;648;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9" name="Google Shape;649;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0" name="Google Shape;650;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1" name="Google Shape;651;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2" name="Google Shape;652;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3" name="Google Shape;653;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4" name="Google Shape;654;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5" name="Google Shape;655;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6" name="Google Shape;656;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7" name="Google Shape;657;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8" name="Google Shape;658;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9" name="Google Shape;659;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0" name="Google Shape;660;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1" name="Google Shape;661;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2" name="Google Shape;662;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3" name="Google Shape;663;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4" name="Google Shape;664;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5" name="Google Shape;665;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6" name="Google Shape;666;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7" name="Google Shape;667;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8" name="Google Shape;668;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9" name="Google Shape;669;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0" name="Google Shape;670;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1" name="Google Shape;671;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2" name="Google Shape;672;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3" name="Google Shape;673;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4" name="Google Shape;674;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5" name="Google Shape;675;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6" name="Google Shape;676;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7" name="Google Shape;677;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8" name="Google Shape;678;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9" name="Google Shape;679;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0" name="Google Shape;680;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1" name="Google Shape;681;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2" name="Google Shape;682;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3" name="Google Shape;683;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4" name="Google Shape;684;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5" name="Google Shape;685;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6" name="Google Shape;686;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7" name="Google Shape;687;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8" name="Google Shape;688;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9" name="Google Shape;689;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0" name="Google Shape;690;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1" name="Google Shape;691;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2" name="Google Shape;692;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3" name="Google Shape;693;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4" name="Google Shape;694;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5" name="Google Shape;695;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6" name="Google Shape;696;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7" name="Google Shape;697;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8" name="Google Shape;698;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9" name="Google Shape;699;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0" name="Google Shape;700;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1" name="Google Shape;701;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2" name="Google Shape;702;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3" name="Google Shape;703;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4" name="Google Shape;704;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5" name="Google Shape;705;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6" name="Google Shape;706;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7" name="Google Shape;707;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8" name="Google Shape;708;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9" name="Google Shape;709;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0" name="Google Shape;710;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1" name="Google Shape;711;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2" name="Google Shape;712;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3" name="Google Shape;713;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4" name="Google Shape;714;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5" name="Google Shape;715;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6" name="Google Shape;716;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7" name="Google Shape;717;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8" name="Google Shape;718;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9" name="Google Shape;719;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0" name="Google Shape;720;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1" name="Google Shape;721;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2" name="Google Shape;722;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3" name="Google Shape;723;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4" name="Google Shape;724;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5" name="Google Shape;725;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6" name="Google Shape;726;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7" name="Google Shape;727;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8" name="Google Shape;728;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9" name="Google Shape;729;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0" name="Google Shape;730;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1" name="Google Shape;731;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2" name="Google Shape;732;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3" name="Google Shape;733;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4" name="Google Shape;734;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5" name="Google Shape;735;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6" name="Google Shape;736;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7" name="Google Shape;737;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8" name="Google Shape;738;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9" name="Google Shape;739;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0" name="Google Shape;740;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1" name="Google Shape;741;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2" name="Google Shape;742;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3" name="Google Shape;743;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4" name="Google Shape;744;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5" name="Google Shape;745;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6" name="Google Shape;746;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7" name="Google Shape;747;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8" name="Google Shape;748;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9" name="Google Shape;749;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0" name="Google Shape;750;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1" name="Google Shape;751;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2" name="Google Shape;752;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3" name="Google Shape;753;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4" name="Google Shape;754;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5" name="Google Shape;755;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6" name="Google Shape;756;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7" name="Google Shape;757;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8" name="Google Shape;758;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9" name="Google Shape;759;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0" name="Google Shape;760;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1" name="Google Shape;761;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2" name="Google Shape;762;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3" name="Google Shape;763;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4" name="Google Shape;764;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5" name="Google Shape;765;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6" name="Google Shape;766;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7" name="Google Shape;767;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8" name="Google Shape;768;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9" name="Google Shape;769;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0" name="Google Shape;770;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1" name="Google Shape;771;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2" name="Google Shape;772;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3" name="Google Shape;773;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4" name="Google Shape;774;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5" name="Google Shape;775;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6" name="Google Shape;776;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7" name="Google Shape;777;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8" name="Google Shape;778;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9" name="Google Shape;779;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0" name="Google Shape;780;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1" name="Google Shape;781;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2" name="Google Shape;782;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3" name="Google Shape;783;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4" name="Google Shape;784;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5" name="Google Shape;785;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6" name="Google Shape;786;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7" name="Google Shape;787;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8" name="Google Shape;788;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789" name="Google Shape;789;p36"/>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790" name="Google Shape;790;p36"/>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37"/>
          <p:cNvSpPr txBox="1"/>
          <p:nvPr>
            <p:ph type="title"/>
          </p:nvPr>
        </p:nvSpPr>
        <p:spPr>
          <a:xfrm>
            <a:off x="415650" y="424392"/>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796" name="Google Shape;796;p37"/>
          <p:cNvSpPr txBox="1"/>
          <p:nvPr>
            <p:ph idx="1" type="subTitle"/>
          </p:nvPr>
        </p:nvSpPr>
        <p:spPr>
          <a:xfrm>
            <a:off x="415600" y="22398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Monday</a:t>
            </a:r>
            <a:endParaRPr>
              <a:solidFill>
                <a:schemeClr val="lt1"/>
              </a:solidFill>
            </a:endParaRPr>
          </a:p>
        </p:txBody>
      </p:sp>
      <p:sp>
        <p:nvSpPr>
          <p:cNvPr id="797" name="Google Shape;797;p37"/>
          <p:cNvSpPr txBox="1"/>
          <p:nvPr>
            <p:ph idx="7" type="body"/>
          </p:nvPr>
        </p:nvSpPr>
        <p:spPr>
          <a:xfrm>
            <a:off x="2775375" y="3391025"/>
            <a:ext cx="1997700" cy="1880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Lorem ipsum dolor sit amet, consectetuer adipiscing elit.</a:t>
            </a:r>
            <a:endParaRPr sz="2000"/>
          </a:p>
        </p:txBody>
      </p:sp>
      <p:sp>
        <p:nvSpPr>
          <p:cNvPr id="798" name="Google Shape;798;p37"/>
          <p:cNvSpPr txBox="1"/>
          <p:nvPr>
            <p:ph idx="2" type="subTitle"/>
          </p:nvPr>
        </p:nvSpPr>
        <p:spPr>
          <a:xfrm>
            <a:off x="2775377" y="22398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Tuesday</a:t>
            </a:r>
            <a:endParaRPr>
              <a:solidFill>
                <a:schemeClr val="lt1"/>
              </a:solidFill>
            </a:endParaRPr>
          </a:p>
        </p:txBody>
      </p:sp>
      <p:sp>
        <p:nvSpPr>
          <p:cNvPr id="799" name="Google Shape;799;p37"/>
          <p:cNvSpPr txBox="1"/>
          <p:nvPr>
            <p:ph idx="8" type="body"/>
          </p:nvPr>
        </p:nvSpPr>
        <p:spPr>
          <a:xfrm>
            <a:off x="5211350" y="3391025"/>
            <a:ext cx="1997700" cy="1880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Lorem ipsum dolor sit amet, consectetuer adipiscing elit.</a:t>
            </a:r>
            <a:endParaRPr sz="2000"/>
          </a:p>
        </p:txBody>
      </p:sp>
      <p:sp>
        <p:nvSpPr>
          <p:cNvPr id="800" name="Google Shape;800;p37"/>
          <p:cNvSpPr txBox="1"/>
          <p:nvPr>
            <p:ph idx="3" type="subTitle"/>
          </p:nvPr>
        </p:nvSpPr>
        <p:spPr>
          <a:xfrm>
            <a:off x="536375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Wednesday</a:t>
            </a:r>
            <a:endParaRPr>
              <a:solidFill>
                <a:schemeClr val="lt1"/>
              </a:solidFill>
            </a:endParaRPr>
          </a:p>
        </p:txBody>
      </p:sp>
      <p:sp>
        <p:nvSpPr>
          <p:cNvPr id="801" name="Google Shape;801;p37"/>
          <p:cNvSpPr txBox="1"/>
          <p:nvPr>
            <p:ph idx="9" type="body"/>
          </p:nvPr>
        </p:nvSpPr>
        <p:spPr>
          <a:xfrm>
            <a:off x="7571125" y="3391025"/>
            <a:ext cx="1997700" cy="1880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Lorem ipsum dolor sit amet, consectetuer adipiscing elit.</a:t>
            </a:r>
            <a:endParaRPr sz="2000"/>
          </a:p>
        </p:txBody>
      </p:sp>
      <p:sp>
        <p:nvSpPr>
          <p:cNvPr id="802" name="Google Shape;802;p37"/>
          <p:cNvSpPr txBox="1"/>
          <p:nvPr>
            <p:ph idx="4" type="subTitle"/>
          </p:nvPr>
        </p:nvSpPr>
        <p:spPr>
          <a:xfrm>
            <a:off x="7571130" y="2418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Thursday</a:t>
            </a:r>
            <a:endParaRPr>
              <a:solidFill>
                <a:schemeClr val="lt1"/>
              </a:solidFill>
            </a:endParaRPr>
          </a:p>
        </p:txBody>
      </p:sp>
      <p:sp>
        <p:nvSpPr>
          <p:cNvPr id="803" name="Google Shape;803;p3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Friday</a:t>
            </a:r>
            <a:endParaRPr>
              <a:solidFill>
                <a:schemeClr val="lt1"/>
              </a:solidFill>
            </a:endParaRPr>
          </a:p>
        </p:txBody>
      </p:sp>
      <p:sp>
        <p:nvSpPr>
          <p:cNvPr id="804" name="Google Shape;804;p37"/>
          <p:cNvSpPr txBox="1"/>
          <p:nvPr>
            <p:ph idx="6" type="body"/>
          </p:nvPr>
        </p:nvSpPr>
        <p:spPr>
          <a:xfrm>
            <a:off x="415600" y="3391025"/>
            <a:ext cx="1997700" cy="1880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Lorem ipsum dolor sit amet, consectetuer adipiscing elit.</a:t>
            </a:r>
            <a:endParaRPr sz="2000"/>
          </a:p>
        </p:txBody>
      </p:sp>
      <p:sp>
        <p:nvSpPr>
          <p:cNvPr id="805" name="Google Shape;805;p37"/>
          <p:cNvSpPr txBox="1"/>
          <p:nvPr>
            <p:ph idx="13" type="body"/>
          </p:nvPr>
        </p:nvSpPr>
        <p:spPr>
          <a:xfrm>
            <a:off x="9854700" y="3391025"/>
            <a:ext cx="1997700" cy="1880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Lorem ipsum dolor sit amet, consectetuer adipiscing elit.</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8"/>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grpSp>
        <p:nvGrpSpPr>
          <p:cNvPr id="811" name="Google Shape;811;p38"/>
          <p:cNvGrpSpPr/>
          <p:nvPr/>
        </p:nvGrpSpPr>
        <p:grpSpPr>
          <a:xfrm>
            <a:off x="6679206" y="1476296"/>
            <a:ext cx="4670652" cy="3905411"/>
            <a:chOff x="1295330" y="1868507"/>
            <a:chExt cx="4365503" cy="3647530"/>
          </a:xfrm>
        </p:grpSpPr>
        <p:grpSp>
          <p:nvGrpSpPr>
            <p:cNvPr id="812" name="Google Shape;812;p38"/>
            <p:cNvGrpSpPr/>
            <p:nvPr/>
          </p:nvGrpSpPr>
          <p:grpSpPr>
            <a:xfrm>
              <a:off x="1295330" y="1868507"/>
              <a:ext cx="4365503" cy="3647530"/>
              <a:chOff x="6679223" y="1947864"/>
              <a:chExt cx="3956410" cy="3325308"/>
            </a:xfrm>
          </p:grpSpPr>
          <p:grpSp>
            <p:nvGrpSpPr>
              <p:cNvPr id="813" name="Google Shape;813;p38"/>
              <p:cNvGrpSpPr/>
              <p:nvPr/>
            </p:nvGrpSpPr>
            <p:grpSpPr>
              <a:xfrm>
                <a:off x="7996402" y="4725653"/>
                <a:ext cx="1328920" cy="547519"/>
                <a:chOff x="7059929" y="5060917"/>
                <a:chExt cx="1328920" cy="547519"/>
              </a:xfrm>
            </p:grpSpPr>
            <p:sp>
              <p:nvSpPr>
                <p:cNvPr id="814" name="Google Shape;814;p38"/>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15" name="Google Shape;815;p38"/>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16" name="Google Shape;816;p38"/>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817" name="Google Shape;817;p38"/>
              <p:cNvGrpSpPr/>
              <p:nvPr/>
            </p:nvGrpSpPr>
            <p:grpSpPr>
              <a:xfrm>
                <a:off x="6679223" y="1947864"/>
                <a:ext cx="3956410" cy="2777787"/>
                <a:chOff x="5742750" y="2283128"/>
                <a:chExt cx="3956410" cy="2777787"/>
              </a:xfrm>
            </p:grpSpPr>
            <p:sp>
              <p:nvSpPr>
                <p:cNvPr id="818" name="Google Shape;818;p3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19" name="Google Shape;819;p3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20" name="Google Shape;820;p38"/>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21" name="Google Shape;821;p38"/>
          <p:cNvSpPr txBox="1"/>
          <p:nvPr>
            <p:ph idx="1" type="body"/>
          </p:nvPr>
        </p:nvSpPr>
        <p:spPr>
          <a:xfrm>
            <a:off x="644050" y="33169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822" name="Google Shape;822;p38"/>
          <p:cNvPicPr preferRelativeResize="0"/>
          <p:nvPr/>
        </p:nvPicPr>
        <p:blipFill>
          <a:blip r:embed="rId3">
            <a:alphaModFix/>
          </a:blip>
          <a:stretch>
            <a:fillRect/>
          </a:stretch>
        </p:blipFill>
        <p:spPr>
          <a:xfrm>
            <a:off x="6776875" y="1732550"/>
            <a:ext cx="4475297" cy="254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9"/>
          <p:cNvSpPr txBox="1"/>
          <p:nvPr>
            <p:ph type="title"/>
          </p:nvPr>
        </p:nvSpPr>
        <p:spPr>
          <a:xfrm>
            <a:off x="2335650" y="4486450"/>
            <a:ext cx="752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 website?</a:t>
            </a:r>
            <a:endParaRPr/>
          </a:p>
        </p:txBody>
      </p:sp>
      <p:grpSp>
        <p:nvGrpSpPr>
          <p:cNvPr id="828" name="Google Shape;828;p39"/>
          <p:cNvGrpSpPr/>
          <p:nvPr/>
        </p:nvGrpSpPr>
        <p:grpSpPr>
          <a:xfrm>
            <a:off x="3334451" y="1013149"/>
            <a:ext cx="5523080" cy="2833275"/>
            <a:chOff x="3289100" y="2648488"/>
            <a:chExt cx="5622600" cy="2876421"/>
          </a:xfrm>
        </p:grpSpPr>
        <p:grpSp>
          <p:nvGrpSpPr>
            <p:cNvPr id="829" name="Google Shape;829;p39"/>
            <p:cNvGrpSpPr/>
            <p:nvPr/>
          </p:nvGrpSpPr>
          <p:grpSpPr>
            <a:xfrm>
              <a:off x="3289100" y="2648488"/>
              <a:ext cx="5622600" cy="2876421"/>
              <a:chOff x="1059475" y="2296088"/>
              <a:chExt cx="5622600" cy="2876421"/>
            </a:xfrm>
          </p:grpSpPr>
          <p:sp>
            <p:nvSpPr>
              <p:cNvPr id="830" name="Google Shape;830;p3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831" name="Google Shape;831;p39"/>
              <p:cNvGrpSpPr/>
              <p:nvPr/>
            </p:nvGrpSpPr>
            <p:grpSpPr>
              <a:xfrm>
                <a:off x="1059475" y="5078309"/>
                <a:ext cx="5622600" cy="94200"/>
                <a:chOff x="1059475" y="5076025"/>
                <a:chExt cx="5622600" cy="188400"/>
              </a:xfrm>
            </p:grpSpPr>
            <p:sp>
              <p:nvSpPr>
                <p:cNvPr id="832" name="Google Shape;832;p39"/>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33" name="Google Shape;833;p3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34" name="Google Shape;834;p39"/>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35" name="Google Shape;835;p39"/>
          <p:cNvSpPr txBox="1"/>
          <p:nvPr>
            <p:ph idx="1" type="body"/>
          </p:nvPr>
        </p:nvSpPr>
        <p:spPr>
          <a:xfrm>
            <a:off x="2335650" y="5449800"/>
            <a:ext cx="7520700" cy="1408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pic>
        <p:nvPicPr>
          <p:cNvPr id="836" name="Google Shape;836;p39"/>
          <p:cNvPicPr preferRelativeResize="0"/>
          <p:nvPr/>
        </p:nvPicPr>
        <p:blipFill>
          <a:blip r:embed="rId3">
            <a:alphaModFix/>
          </a:blip>
          <a:stretch>
            <a:fillRect/>
          </a:stretch>
        </p:blipFill>
        <p:spPr>
          <a:xfrm>
            <a:off x="4048938" y="1263512"/>
            <a:ext cx="4094104" cy="23325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0"/>
          <p:cNvSpPr txBox="1"/>
          <p:nvPr>
            <p:ph type="title"/>
          </p:nvPr>
        </p:nvSpPr>
        <p:spPr>
          <a:xfrm>
            <a:off x="786425" y="1964975"/>
            <a:ext cx="60489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grpSp>
        <p:nvGrpSpPr>
          <p:cNvPr id="842" name="Google Shape;842;p40"/>
          <p:cNvGrpSpPr/>
          <p:nvPr/>
        </p:nvGrpSpPr>
        <p:grpSpPr>
          <a:xfrm>
            <a:off x="7284948" y="850009"/>
            <a:ext cx="2798497" cy="5157974"/>
            <a:chOff x="8625436" y="1258061"/>
            <a:chExt cx="2388000" cy="4396500"/>
          </a:xfrm>
        </p:grpSpPr>
        <p:sp>
          <p:nvSpPr>
            <p:cNvPr id="843" name="Google Shape;843;p40"/>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44" name="Google Shape;844;p40"/>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45" name="Google Shape;845;p40"/>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46" name="Google Shape;846;p40"/>
          <p:cNvSpPr txBox="1"/>
          <p:nvPr>
            <p:ph idx="1" type="body"/>
          </p:nvPr>
        </p:nvSpPr>
        <p:spPr>
          <a:xfrm>
            <a:off x="855225" y="3012100"/>
            <a:ext cx="59799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847" name="Google Shape;847;p40"/>
          <p:cNvPicPr preferRelativeResize="0"/>
          <p:nvPr/>
        </p:nvPicPr>
        <p:blipFill rotWithShape="1">
          <a:blip r:embed="rId3">
            <a:alphaModFix/>
          </a:blip>
          <a:srcRect b="0" l="5897" r="2953" t="0"/>
          <a:stretch/>
        </p:blipFill>
        <p:spPr>
          <a:xfrm>
            <a:off x="7328800" y="1219075"/>
            <a:ext cx="2710799" cy="4282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23"/>
          <p:cNvPicPr preferRelativeResize="0"/>
          <p:nvPr/>
        </p:nvPicPr>
        <p:blipFill>
          <a:blip r:embed="rId3">
            <a:alphaModFix/>
          </a:blip>
          <a:stretch>
            <a:fillRect/>
          </a:stretch>
        </p:blipFill>
        <p:spPr>
          <a:xfrm>
            <a:off x="1144325" y="1148500"/>
            <a:ext cx="4765800" cy="4765800"/>
          </a:xfrm>
          <a:prstGeom prst="ellipse">
            <a:avLst/>
          </a:prstGeom>
          <a:noFill/>
          <a:ln>
            <a:noFill/>
          </a:ln>
        </p:spPr>
      </p:pic>
      <p:sp>
        <p:nvSpPr>
          <p:cNvPr id="462" name="Google Shape;462;p23"/>
          <p:cNvSpPr txBox="1"/>
          <p:nvPr>
            <p:ph type="title"/>
          </p:nvPr>
        </p:nvSpPr>
        <p:spPr>
          <a:xfrm>
            <a:off x="5910123" y="1583975"/>
            <a:ext cx="49518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463" name="Google Shape;463;p23"/>
          <p:cNvSpPr txBox="1"/>
          <p:nvPr>
            <p:ph idx="1" type="body"/>
          </p:nvPr>
        </p:nvSpPr>
        <p:spPr>
          <a:xfrm>
            <a:off x="5910150" y="2988275"/>
            <a:ext cx="49518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1"/>
          <p:cNvSpPr txBox="1"/>
          <p:nvPr>
            <p:ph type="title"/>
          </p:nvPr>
        </p:nvSpPr>
        <p:spPr>
          <a:xfrm>
            <a:off x="2335650" y="4715050"/>
            <a:ext cx="752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an app?</a:t>
            </a:r>
            <a:endParaRPr/>
          </a:p>
        </p:txBody>
      </p:sp>
      <p:grpSp>
        <p:nvGrpSpPr>
          <p:cNvPr id="853" name="Google Shape;853;p41"/>
          <p:cNvGrpSpPr/>
          <p:nvPr/>
        </p:nvGrpSpPr>
        <p:grpSpPr>
          <a:xfrm>
            <a:off x="4564521" y="311215"/>
            <a:ext cx="3062960" cy="4486745"/>
            <a:chOff x="6953045" y="1252870"/>
            <a:chExt cx="3186600" cy="4559700"/>
          </a:xfrm>
        </p:grpSpPr>
        <p:sp>
          <p:nvSpPr>
            <p:cNvPr id="854" name="Google Shape;854;p41"/>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55" name="Google Shape;855;p41"/>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56" name="Google Shape;856;p41"/>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57" name="Google Shape;857;p41"/>
          <p:cNvSpPr txBox="1"/>
          <p:nvPr>
            <p:ph idx="1" type="body"/>
          </p:nvPr>
        </p:nvSpPr>
        <p:spPr>
          <a:xfrm>
            <a:off x="2335650" y="5678400"/>
            <a:ext cx="7520700" cy="968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pic>
        <p:nvPicPr>
          <p:cNvPr id="858" name="Google Shape;858;p41"/>
          <p:cNvPicPr preferRelativeResize="0"/>
          <p:nvPr/>
        </p:nvPicPr>
        <p:blipFill rotWithShape="1">
          <a:blip r:embed="rId3">
            <a:alphaModFix/>
          </a:blip>
          <a:srcRect b="10145" l="0" r="0" t="0"/>
          <a:stretch/>
        </p:blipFill>
        <p:spPr>
          <a:xfrm>
            <a:off x="4680992" y="636216"/>
            <a:ext cx="2829425" cy="36607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2"/>
          <p:cNvSpPr txBox="1"/>
          <p:nvPr>
            <p:ph type="title"/>
          </p:nvPr>
        </p:nvSpPr>
        <p:spPr>
          <a:xfrm>
            <a:off x="6130600" y="173637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864" name="Google Shape;864;p42"/>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4"/>
                </a:solidFill>
              </a:rPr>
              <a:t>Do you have any questions?</a:t>
            </a:r>
            <a:endParaRPr>
              <a:solidFill>
                <a:schemeClr val="accent4"/>
              </a:solidFill>
            </a:endParaRPr>
          </a:p>
        </p:txBody>
      </p:sp>
      <p:sp>
        <p:nvSpPr>
          <p:cNvPr id="865" name="Google Shape;865;p42"/>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6" name="Google Shape;866;p42"/>
          <p:cNvGrpSpPr/>
          <p:nvPr/>
        </p:nvGrpSpPr>
        <p:grpSpPr>
          <a:xfrm>
            <a:off x="7577843" y="4749551"/>
            <a:ext cx="411849" cy="411917"/>
            <a:chOff x="5162200" y="4097750"/>
            <a:chExt cx="338385" cy="338414"/>
          </a:xfrm>
        </p:grpSpPr>
        <p:sp>
          <p:nvSpPr>
            <p:cNvPr id="867" name="Google Shape;867;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0" name="Google Shape;870;p42"/>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1" name="Google Shape;871;p42"/>
          <p:cNvPicPr preferRelativeResize="0"/>
          <p:nvPr/>
        </p:nvPicPr>
        <p:blipFill>
          <a:blip r:embed="rId3">
            <a:alphaModFix/>
          </a:blip>
          <a:stretch>
            <a:fillRect/>
          </a:stretch>
        </p:blipFill>
        <p:spPr>
          <a:xfrm>
            <a:off x="1088100" y="1097375"/>
            <a:ext cx="4471200" cy="4471200"/>
          </a:xfrm>
          <a:prstGeom prst="ellipse">
            <a:avLst/>
          </a:prstGeom>
          <a:noFill/>
          <a:ln>
            <a:noFill/>
          </a:ln>
        </p:spPr>
      </p:pic>
      <p:sp>
        <p:nvSpPr>
          <p:cNvPr id="872" name="Google Shape;872;p42"/>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43"/>
          <p:cNvSpPr txBox="1"/>
          <p:nvPr>
            <p:ph type="title"/>
          </p:nvPr>
        </p:nvSpPr>
        <p:spPr>
          <a:xfrm>
            <a:off x="971350" y="1431575"/>
            <a:ext cx="10435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878" name="Google Shape;878;p43"/>
          <p:cNvSpPr txBox="1"/>
          <p:nvPr>
            <p:ph idx="1" type="body"/>
          </p:nvPr>
        </p:nvSpPr>
        <p:spPr>
          <a:xfrm>
            <a:off x="971537" y="2508425"/>
            <a:ext cx="10435800" cy="3106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400"/>
              <a:t>Presentation Template: </a:t>
            </a:r>
            <a:r>
              <a:rPr lang="en" sz="2400" u="sng">
                <a:hlinkClick r:id="rId3"/>
              </a:rPr>
              <a:t>SlidesMania</a:t>
            </a:r>
            <a:endParaRPr sz="2400"/>
          </a:p>
          <a:p>
            <a:pPr indent="0" lvl="0" marL="0" rtl="0" algn="ctr">
              <a:spcBef>
                <a:spcPts val="2100"/>
              </a:spcBef>
              <a:spcAft>
                <a:spcPts val="0"/>
              </a:spcAft>
              <a:buNone/>
            </a:pPr>
            <a:r>
              <a:rPr lang="en" sz="2400"/>
              <a:t>Images: </a:t>
            </a:r>
            <a:r>
              <a:rPr lang="en" sz="2400" u="sng">
                <a:hlinkClick r:id="rId4"/>
              </a:rPr>
              <a:t>Unsplash</a:t>
            </a:r>
            <a:endParaRPr sz="2400"/>
          </a:p>
          <a:p>
            <a:pPr indent="0" lvl="0" marL="0" rtl="0" algn="ctr">
              <a:spcBef>
                <a:spcPts val="2100"/>
              </a:spcBef>
              <a:spcAft>
                <a:spcPts val="0"/>
              </a:spcAft>
              <a:buNone/>
            </a:pPr>
            <a:r>
              <a:rPr i="1" lang="en"/>
              <a:t>Fonts used in this presentation: Andika and </a:t>
            </a:r>
            <a:r>
              <a:rPr i="1" lang="en">
                <a:latin typeface="Delius"/>
                <a:ea typeface="Delius"/>
                <a:cs typeface="Delius"/>
                <a:sym typeface="Delius"/>
              </a:rPr>
              <a:t>Delius</a:t>
            </a:r>
            <a:endParaRPr i="1">
              <a:latin typeface="Delius"/>
              <a:ea typeface="Delius"/>
              <a:cs typeface="Delius"/>
              <a:sym typeface="Delius"/>
            </a:endParaRPr>
          </a:p>
          <a:p>
            <a:pPr indent="0" lvl="0" marL="0" rtl="0" algn="ctr">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44"/>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884" name="Google Shape;884;p44"/>
          <p:cNvGrpSpPr/>
          <p:nvPr/>
        </p:nvGrpSpPr>
        <p:grpSpPr>
          <a:xfrm>
            <a:off x="3570764" y="1773752"/>
            <a:ext cx="405160" cy="253589"/>
            <a:chOff x="4797800" y="1994125"/>
            <a:chExt cx="306475" cy="186025"/>
          </a:xfrm>
        </p:grpSpPr>
        <p:sp>
          <p:nvSpPr>
            <p:cNvPr id="885" name="Google Shape;885;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86" name="Google Shape;886;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887" name="Google Shape;887;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88" name="Google Shape;888;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89" name="Google Shape;889;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90" name="Google Shape;890;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91" name="Google Shape;891;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892" name="Google Shape;892;p44"/>
          <p:cNvGrpSpPr/>
          <p:nvPr/>
        </p:nvGrpSpPr>
        <p:grpSpPr>
          <a:xfrm>
            <a:off x="6164058" y="1777777"/>
            <a:ext cx="352082" cy="254203"/>
            <a:chOff x="4250025" y="2848800"/>
            <a:chExt cx="266325" cy="186475"/>
          </a:xfrm>
        </p:grpSpPr>
        <p:sp>
          <p:nvSpPr>
            <p:cNvPr id="893" name="Google Shape;893;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94" name="Google Shape;894;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895" name="Google Shape;895;p44"/>
          <p:cNvGrpSpPr/>
          <p:nvPr/>
        </p:nvGrpSpPr>
        <p:grpSpPr>
          <a:xfrm>
            <a:off x="6761406" y="1741891"/>
            <a:ext cx="343224" cy="326555"/>
            <a:chOff x="4707700" y="2822475"/>
            <a:chExt cx="259625" cy="239550"/>
          </a:xfrm>
        </p:grpSpPr>
        <p:sp>
          <p:nvSpPr>
            <p:cNvPr id="896" name="Google Shape;896;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97" name="Google Shape;897;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898" name="Google Shape;898;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899" name="Google Shape;899;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00" name="Google Shape;900;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01" name="Google Shape;901;p44"/>
          <p:cNvGrpSpPr/>
          <p:nvPr/>
        </p:nvGrpSpPr>
        <p:grpSpPr>
          <a:xfrm>
            <a:off x="8396572" y="1705391"/>
            <a:ext cx="351487" cy="398940"/>
            <a:chOff x="6425500" y="2795700"/>
            <a:chExt cx="265875" cy="292650"/>
          </a:xfrm>
        </p:grpSpPr>
        <p:sp>
          <p:nvSpPr>
            <p:cNvPr id="902" name="Google Shape;902;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03" name="Google Shape;903;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04" name="Google Shape;904;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05" name="Google Shape;905;p44"/>
          <p:cNvGrpSpPr/>
          <p:nvPr/>
        </p:nvGrpSpPr>
        <p:grpSpPr>
          <a:xfrm>
            <a:off x="9474618" y="1760035"/>
            <a:ext cx="350297" cy="290464"/>
            <a:chOff x="5549875" y="2418425"/>
            <a:chExt cx="264975" cy="213075"/>
          </a:xfrm>
        </p:grpSpPr>
        <p:sp>
          <p:nvSpPr>
            <p:cNvPr id="906" name="Google Shape;906;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07" name="Google Shape;907;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08" name="Google Shape;908;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09" name="Google Shape;909;p44"/>
          <p:cNvGrpSpPr/>
          <p:nvPr/>
        </p:nvGrpSpPr>
        <p:grpSpPr>
          <a:xfrm>
            <a:off x="3570694" y="2404542"/>
            <a:ext cx="299598" cy="308322"/>
            <a:chOff x="3739275" y="2525850"/>
            <a:chExt cx="226625" cy="226175"/>
          </a:xfrm>
        </p:grpSpPr>
        <p:sp>
          <p:nvSpPr>
            <p:cNvPr id="910" name="Google Shape;910;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1" name="Google Shape;911;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2" name="Google Shape;912;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3" name="Google Shape;913;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14" name="Google Shape;914;p44"/>
          <p:cNvGrpSpPr/>
          <p:nvPr/>
        </p:nvGrpSpPr>
        <p:grpSpPr>
          <a:xfrm>
            <a:off x="3043876" y="2377772"/>
            <a:ext cx="272464" cy="361861"/>
            <a:chOff x="4518575" y="2506200"/>
            <a:chExt cx="206100" cy="265450"/>
          </a:xfrm>
        </p:grpSpPr>
        <p:sp>
          <p:nvSpPr>
            <p:cNvPr id="915" name="Google Shape;915;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6" name="Google Shape;916;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7" name="Google Shape;917;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8" name="Google Shape;918;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19" name="Google Shape;919;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0" name="Google Shape;920;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1" name="Google Shape;921;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2" name="Google Shape;922;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3" name="Google Shape;923;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24" name="Google Shape;924;p44"/>
          <p:cNvGrpSpPr/>
          <p:nvPr/>
        </p:nvGrpSpPr>
        <p:grpSpPr>
          <a:xfrm>
            <a:off x="4125077" y="2404742"/>
            <a:ext cx="299631" cy="308322"/>
            <a:chOff x="4164375" y="1677425"/>
            <a:chExt cx="226650" cy="226175"/>
          </a:xfrm>
        </p:grpSpPr>
        <p:sp>
          <p:nvSpPr>
            <p:cNvPr id="925" name="Google Shape;925;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6" name="Google Shape;926;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7" name="Google Shape;927;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8" name="Google Shape;928;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29" name="Google Shape;929;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30" name="Google Shape;930;p44"/>
          <p:cNvGrpSpPr/>
          <p:nvPr/>
        </p:nvGrpSpPr>
        <p:grpSpPr>
          <a:xfrm>
            <a:off x="5179042" y="2395931"/>
            <a:ext cx="299003" cy="308322"/>
            <a:chOff x="5226025" y="1677425"/>
            <a:chExt cx="226175" cy="226175"/>
          </a:xfrm>
        </p:grpSpPr>
        <p:sp>
          <p:nvSpPr>
            <p:cNvPr id="931" name="Google Shape;931;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32" name="Google Shape;932;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33" name="Google Shape;933;p44"/>
          <p:cNvGrpSpPr/>
          <p:nvPr/>
        </p:nvGrpSpPr>
        <p:grpSpPr>
          <a:xfrm>
            <a:off x="4652426" y="2396024"/>
            <a:ext cx="299003" cy="308322"/>
            <a:chOff x="4835275" y="1198350"/>
            <a:chExt cx="226175" cy="226175"/>
          </a:xfrm>
        </p:grpSpPr>
        <p:sp>
          <p:nvSpPr>
            <p:cNvPr id="934" name="Google Shape;934;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35" name="Google Shape;935;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36" name="Google Shape;936;p44"/>
          <p:cNvGrpSpPr/>
          <p:nvPr/>
        </p:nvGrpSpPr>
        <p:grpSpPr>
          <a:xfrm>
            <a:off x="6339271" y="2379923"/>
            <a:ext cx="347356" cy="358215"/>
            <a:chOff x="968775" y="1180050"/>
            <a:chExt cx="262750" cy="262775"/>
          </a:xfrm>
        </p:grpSpPr>
        <p:sp>
          <p:nvSpPr>
            <p:cNvPr id="937" name="Google Shape;937;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38" name="Google Shape;938;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39" name="Google Shape;939;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40" name="Google Shape;940;p44"/>
          <p:cNvGrpSpPr/>
          <p:nvPr/>
        </p:nvGrpSpPr>
        <p:grpSpPr>
          <a:xfrm>
            <a:off x="5704170" y="2446992"/>
            <a:ext cx="386288" cy="224042"/>
            <a:chOff x="1678900" y="1231350"/>
            <a:chExt cx="292200" cy="164350"/>
          </a:xfrm>
        </p:grpSpPr>
        <p:sp>
          <p:nvSpPr>
            <p:cNvPr id="941" name="Google Shape;941;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42" name="Google Shape;942;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43" name="Google Shape;943;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44" name="Google Shape;944;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45" name="Google Shape;945;p44"/>
          <p:cNvGrpSpPr/>
          <p:nvPr/>
        </p:nvGrpSpPr>
        <p:grpSpPr>
          <a:xfrm>
            <a:off x="7467406" y="2373531"/>
            <a:ext cx="322006" cy="353205"/>
            <a:chOff x="2405550" y="1181850"/>
            <a:chExt cx="243575" cy="259100"/>
          </a:xfrm>
        </p:grpSpPr>
        <p:sp>
          <p:nvSpPr>
            <p:cNvPr id="946" name="Google Shape;946;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47" name="Google Shape;947;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48" name="Google Shape;948;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49" name="Google Shape;949;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50" name="Google Shape;950;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51" name="Google Shape;951;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52" name="Google Shape;952;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53" name="Google Shape;953;p44"/>
          <p:cNvGrpSpPr/>
          <p:nvPr/>
        </p:nvGrpSpPr>
        <p:grpSpPr>
          <a:xfrm>
            <a:off x="8500593" y="2371333"/>
            <a:ext cx="286610" cy="357601"/>
            <a:chOff x="3086700" y="1180050"/>
            <a:chExt cx="216800" cy="262325"/>
          </a:xfrm>
        </p:grpSpPr>
        <p:sp>
          <p:nvSpPr>
            <p:cNvPr id="954" name="Google Shape;954;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55" name="Google Shape;955;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56" name="Google Shape;956;p44"/>
          <p:cNvGrpSpPr/>
          <p:nvPr/>
        </p:nvGrpSpPr>
        <p:grpSpPr>
          <a:xfrm>
            <a:off x="9007187" y="2359473"/>
            <a:ext cx="228243" cy="381321"/>
            <a:chOff x="3741075" y="1171575"/>
            <a:chExt cx="172650" cy="279725"/>
          </a:xfrm>
        </p:grpSpPr>
        <p:sp>
          <p:nvSpPr>
            <p:cNvPr id="957" name="Google Shape;957;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58" name="Google Shape;958;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59" name="Google Shape;959;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0" name="Google Shape;960;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61" name="Google Shape;961;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62" name="Google Shape;962;p44"/>
          <p:cNvGrpSpPr/>
          <p:nvPr/>
        </p:nvGrpSpPr>
        <p:grpSpPr>
          <a:xfrm>
            <a:off x="2528682" y="3103577"/>
            <a:ext cx="351520" cy="253623"/>
            <a:chOff x="952700" y="1101100"/>
            <a:chExt cx="265900" cy="186050"/>
          </a:xfrm>
        </p:grpSpPr>
        <p:sp>
          <p:nvSpPr>
            <p:cNvPr id="963" name="Google Shape;963;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4" name="Google Shape;964;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5" name="Google Shape;965;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66" name="Google Shape;966;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7" name="Google Shape;967;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8" name="Google Shape;968;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69" name="Google Shape;969;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70" name="Google Shape;970;p44"/>
          <p:cNvGrpSpPr/>
          <p:nvPr/>
        </p:nvGrpSpPr>
        <p:grpSpPr>
          <a:xfrm>
            <a:off x="5219949" y="3082177"/>
            <a:ext cx="317875" cy="344208"/>
            <a:chOff x="5583325" y="1073450"/>
            <a:chExt cx="240450" cy="252500"/>
          </a:xfrm>
        </p:grpSpPr>
        <p:sp>
          <p:nvSpPr>
            <p:cNvPr id="971" name="Google Shape;971;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2" name="Google Shape;972;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3" name="Google Shape;973;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4" name="Google Shape;974;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75" name="Google Shape;975;p44"/>
          <p:cNvGrpSpPr/>
          <p:nvPr/>
        </p:nvGrpSpPr>
        <p:grpSpPr>
          <a:xfrm>
            <a:off x="5703822" y="3071928"/>
            <a:ext cx="386850" cy="294962"/>
            <a:chOff x="1502275" y="3638775"/>
            <a:chExt cx="292625" cy="216375"/>
          </a:xfrm>
        </p:grpSpPr>
        <p:sp>
          <p:nvSpPr>
            <p:cNvPr id="976" name="Google Shape;976;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7" name="Google Shape;977;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8" name="Google Shape;978;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79" name="Google Shape;979;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80" name="Google Shape;980;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81" name="Google Shape;981;p44"/>
          <p:cNvGrpSpPr/>
          <p:nvPr/>
        </p:nvGrpSpPr>
        <p:grpSpPr>
          <a:xfrm>
            <a:off x="6258857" y="3016414"/>
            <a:ext cx="354428" cy="362441"/>
            <a:chOff x="3171000" y="4021950"/>
            <a:chExt cx="268100" cy="265875"/>
          </a:xfrm>
        </p:grpSpPr>
        <p:sp>
          <p:nvSpPr>
            <p:cNvPr id="982" name="Google Shape;982;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83" name="Google Shape;983;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984" name="Google Shape;984;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85" name="Google Shape;985;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986" name="Google Shape;986;p44"/>
          <p:cNvGrpSpPr/>
          <p:nvPr/>
        </p:nvGrpSpPr>
        <p:grpSpPr>
          <a:xfrm>
            <a:off x="7848132" y="3068067"/>
            <a:ext cx="334400" cy="344821"/>
            <a:chOff x="5684575" y="4038000"/>
            <a:chExt cx="252950" cy="252950"/>
          </a:xfrm>
        </p:grpSpPr>
        <p:sp>
          <p:nvSpPr>
            <p:cNvPr id="987" name="Google Shape;987;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88" name="Google Shape;988;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89" name="Google Shape;989;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0" name="Google Shape;990;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1" name="Google Shape;991;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2" name="Google Shape;992;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93" name="Google Shape;993;p44"/>
          <p:cNvGrpSpPr/>
          <p:nvPr/>
        </p:nvGrpSpPr>
        <p:grpSpPr>
          <a:xfrm>
            <a:off x="8441727" y="3026501"/>
            <a:ext cx="247115" cy="399520"/>
            <a:chOff x="1982675" y="3599525"/>
            <a:chExt cx="186925" cy="293075"/>
          </a:xfrm>
        </p:grpSpPr>
        <p:sp>
          <p:nvSpPr>
            <p:cNvPr id="994" name="Google Shape;994;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5" name="Google Shape;995;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6" name="Google Shape;996;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7" name="Google Shape;997;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998" name="Google Shape;998;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999" name="Google Shape;999;p44"/>
          <p:cNvGrpSpPr/>
          <p:nvPr/>
        </p:nvGrpSpPr>
        <p:grpSpPr>
          <a:xfrm>
            <a:off x="8947735" y="3026500"/>
            <a:ext cx="178106" cy="398940"/>
            <a:chOff x="2397075" y="3602200"/>
            <a:chExt cx="134725" cy="292650"/>
          </a:xfrm>
        </p:grpSpPr>
        <p:sp>
          <p:nvSpPr>
            <p:cNvPr id="1000" name="Google Shape;1000;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1" name="Google Shape;1001;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2" name="Google Shape;1002;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3" name="Google Shape;1003;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4" name="Google Shape;1004;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05" name="Google Shape;1005;p44"/>
          <p:cNvGrpSpPr/>
          <p:nvPr/>
        </p:nvGrpSpPr>
        <p:grpSpPr>
          <a:xfrm>
            <a:off x="2581850" y="3710924"/>
            <a:ext cx="246520" cy="383741"/>
            <a:chOff x="2717350" y="3603525"/>
            <a:chExt cx="186475" cy="281500"/>
          </a:xfrm>
        </p:grpSpPr>
        <p:sp>
          <p:nvSpPr>
            <p:cNvPr id="1006" name="Google Shape;1006;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7" name="Google Shape;1007;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8" name="Google Shape;1008;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09" name="Google Shape;1009;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10" name="Google Shape;1010;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11" name="Google Shape;1011;p44"/>
          <p:cNvGrpSpPr/>
          <p:nvPr/>
        </p:nvGrpSpPr>
        <p:grpSpPr>
          <a:xfrm>
            <a:off x="3024770" y="3721267"/>
            <a:ext cx="332053" cy="363054"/>
            <a:chOff x="3927075" y="3612900"/>
            <a:chExt cx="251175" cy="266325"/>
          </a:xfrm>
        </p:grpSpPr>
        <p:sp>
          <p:nvSpPr>
            <p:cNvPr id="1012" name="Google Shape;1012;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13" name="Google Shape;1013;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14" name="Google Shape;1014;p44"/>
          <p:cNvGrpSpPr/>
          <p:nvPr/>
        </p:nvGrpSpPr>
        <p:grpSpPr>
          <a:xfrm>
            <a:off x="3552875" y="3780864"/>
            <a:ext cx="336152" cy="347241"/>
            <a:chOff x="4324975" y="3617800"/>
            <a:chExt cx="254275" cy="254725"/>
          </a:xfrm>
        </p:grpSpPr>
        <p:sp>
          <p:nvSpPr>
            <p:cNvPr id="1015" name="Google Shape;1015;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16" name="Google Shape;1016;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17" name="Google Shape;1017;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18" name="Google Shape;1018;p44"/>
          <p:cNvGrpSpPr/>
          <p:nvPr/>
        </p:nvGrpSpPr>
        <p:grpSpPr>
          <a:xfrm>
            <a:off x="4086534" y="3846536"/>
            <a:ext cx="399872" cy="217737"/>
            <a:chOff x="4728650" y="3665975"/>
            <a:chExt cx="302475" cy="159725"/>
          </a:xfrm>
        </p:grpSpPr>
        <p:sp>
          <p:nvSpPr>
            <p:cNvPr id="1019" name="Google Shape;1019;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0" name="Google Shape;1020;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21" name="Google Shape;1021;p44"/>
          <p:cNvGrpSpPr/>
          <p:nvPr/>
        </p:nvGrpSpPr>
        <p:grpSpPr>
          <a:xfrm>
            <a:off x="4613200" y="3803696"/>
            <a:ext cx="382719" cy="282796"/>
            <a:chOff x="5164925" y="3642775"/>
            <a:chExt cx="289500" cy="207450"/>
          </a:xfrm>
        </p:grpSpPr>
        <p:sp>
          <p:nvSpPr>
            <p:cNvPr id="1022" name="Google Shape;1022;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3" name="Google Shape;1023;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4" name="Google Shape;1024;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5" name="Google Shape;1025;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6" name="Google Shape;1026;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27" name="Google Shape;1027;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8" name="Google Shape;1028;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29" name="Google Shape;1029;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0" name="Google Shape;1030;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1" name="Google Shape;1031;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2" name="Google Shape;1032;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3" name="Google Shape;1033;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34" name="Google Shape;1034;p44"/>
          <p:cNvGrpSpPr/>
          <p:nvPr/>
        </p:nvGrpSpPr>
        <p:grpSpPr>
          <a:xfrm>
            <a:off x="8933824" y="3717916"/>
            <a:ext cx="327294" cy="334632"/>
            <a:chOff x="5717150" y="2098500"/>
            <a:chExt cx="247575" cy="245475"/>
          </a:xfrm>
        </p:grpSpPr>
        <p:sp>
          <p:nvSpPr>
            <p:cNvPr id="1035" name="Google Shape;1035;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6" name="Google Shape;1036;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7" name="Google Shape;1037;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38" name="Google Shape;1038;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39" name="Google Shape;1039;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40" name="Google Shape;1040;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41" name="Google Shape;1041;p44"/>
          <p:cNvGrpSpPr/>
          <p:nvPr/>
        </p:nvGrpSpPr>
        <p:grpSpPr>
          <a:xfrm>
            <a:off x="3511298" y="4358842"/>
            <a:ext cx="352082" cy="317455"/>
            <a:chOff x="6435300" y="2742175"/>
            <a:chExt cx="266325" cy="232875"/>
          </a:xfrm>
        </p:grpSpPr>
        <p:sp>
          <p:nvSpPr>
            <p:cNvPr id="1042" name="Google Shape;1042;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43" name="Google Shape;1043;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44" name="Google Shape;1044;p44"/>
          <p:cNvGrpSpPr/>
          <p:nvPr/>
        </p:nvGrpSpPr>
        <p:grpSpPr>
          <a:xfrm>
            <a:off x="4558258" y="4437967"/>
            <a:ext cx="333805" cy="344208"/>
            <a:chOff x="674800" y="2146225"/>
            <a:chExt cx="252500" cy="252500"/>
          </a:xfrm>
        </p:grpSpPr>
        <p:sp>
          <p:nvSpPr>
            <p:cNvPr id="1045" name="Google Shape;1045;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46" name="Google Shape;1046;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47" name="Google Shape;1047;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48" name="Google Shape;1048;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49" name="Google Shape;1049;p44"/>
          <p:cNvGrpSpPr/>
          <p:nvPr/>
        </p:nvGrpSpPr>
        <p:grpSpPr>
          <a:xfrm>
            <a:off x="5085306" y="4449453"/>
            <a:ext cx="333805" cy="344208"/>
            <a:chOff x="2164225" y="2146225"/>
            <a:chExt cx="252500" cy="252500"/>
          </a:xfrm>
        </p:grpSpPr>
        <p:sp>
          <p:nvSpPr>
            <p:cNvPr id="1050" name="Google Shape;1050;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1" name="Google Shape;1051;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2" name="Google Shape;1052;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3" name="Google Shape;1053;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54" name="Google Shape;1054;p44"/>
          <p:cNvGrpSpPr/>
          <p:nvPr/>
        </p:nvGrpSpPr>
        <p:grpSpPr>
          <a:xfrm>
            <a:off x="4031217" y="4449226"/>
            <a:ext cx="334400" cy="344821"/>
            <a:chOff x="689975" y="1737200"/>
            <a:chExt cx="252950" cy="252950"/>
          </a:xfrm>
        </p:grpSpPr>
        <p:sp>
          <p:nvSpPr>
            <p:cNvPr id="1055" name="Google Shape;1055;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6" name="Google Shape;1056;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7" name="Google Shape;1057;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8" name="Google Shape;1058;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59" name="Google Shape;1059;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0" name="Google Shape;1060;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61" name="Google Shape;1061;p44"/>
          <p:cNvGrpSpPr/>
          <p:nvPr/>
        </p:nvGrpSpPr>
        <p:grpSpPr>
          <a:xfrm>
            <a:off x="5612075" y="4439102"/>
            <a:ext cx="334400" cy="344208"/>
            <a:chOff x="2961350" y="1740750"/>
            <a:chExt cx="252950" cy="252500"/>
          </a:xfrm>
        </p:grpSpPr>
        <p:sp>
          <p:nvSpPr>
            <p:cNvPr id="1062" name="Google Shape;1062;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3" name="Google Shape;1063;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4" name="Google Shape;1064;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5" name="Google Shape;1065;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6" name="Google Shape;1066;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67" name="Google Shape;1067;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68" name="Google Shape;1068;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1"/>
              </a:solidFill>
            </a:endParaRPr>
          </a:p>
        </p:txBody>
      </p:sp>
      <p:grpSp>
        <p:nvGrpSpPr>
          <p:cNvPr id="1069" name="Google Shape;1069;p44"/>
          <p:cNvGrpSpPr/>
          <p:nvPr/>
        </p:nvGrpSpPr>
        <p:grpSpPr>
          <a:xfrm>
            <a:off x="6696108" y="4387468"/>
            <a:ext cx="271902" cy="376448"/>
            <a:chOff x="4026550" y="3640100"/>
            <a:chExt cx="205675" cy="276150"/>
          </a:xfrm>
        </p:grpSpPr>
        <p:sp>
          <p:nvSpPr>
            <p:cNvPr id="1070" name="Google Shape;1070;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1" name="Google Shape;1071;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2" name="Google Shape;1072;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3" name="Google Shape;1073;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4" name="Google Shape;1074;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5" name="Google Shape;1075;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76" name="Google Shape;1076;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77" name="Google Shape;1077;p44"/>
          <p:cNvGrpSpPr/>
          <p:nvPr/>
        </p:nvGrpSpPr>
        <p:grpSpPr>
          <a:xfrm>
            <a:off x="7732713" y="4486703"/>
            <a:ext cx="351487" cy="294826"/>
            <a:chOff x="853250" y="4006875"/>
            <a:chExt cx="265875" cy="216275"/>
          </a:xfrm>
        </p:grpSpPr>
        <p:sp>
          <p:nvSpPr>
            <p:cNvPr id="1078" name="Google Shape;1078;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79" name="Google Shape;1079;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80" name="Google Shape;1080;p44"/>
          <p:cNvGrpSpPr/>
          <p:nvPr/>
        </p:nvGrpSpPr>
        <p:grpSpPr>
          <a:xfrm>
            <a:off x="8910280" y="4452282"/>
            <a:ext cx="245925" cy="363668"/>
            <a:chOff x="1978675" y="3981800"/>
            <a:chExt cx="186025" cy="266775"/>
          </a:xfrm>
        </p:grpSpPr>
        <p:sp>
          <p:nvSpPr>
            <p:cNvPr id="1081" name="Google Shape;1081;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82" name="Google Shape;1082;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83" name="Google Shape;1083;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84" name="Google Shape;1084;p44"/>
          <p:cNvGrpSpPr/>
          <p:nvPr/>
        </p:nvGrpSpPr>
        <p:grpSpPr>
          <a:xfrm>
            <a:off x="9440020" y="4461726"/>
            <a:ext cx="333805" cy="344821"/>
            <a:chOff x="480325" y="3970200"/>
            <a:chExt cx="252500" cy="252950"/>
          </a:xfrm>
        </p:grpSpPr>
        <p:sp>
          <p:nvSpPr>
            <p:cNvPr id="1085" name="Google Shape;1085;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86" name="Google Shape;1086;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87" name="Google Shape;1087;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88" name="Google Shape;1088;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89" name="Google Shape;1089;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90" name="Google Shape;1090;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91" name="Google Shape;1091;p44"/>
          <p:cNvGrpSpPr/>
          <p:nvPr/>
        </p:nvGrpSpPr>
        <p:grpSpPr>
          <a:xfrm>
            <a:off x="3015743" y="5051331"/>
            <a:ext cx="334400" cy="344208"/>
            <a:chOff x="5745250" y="4378350"/>
            <a:chExt cx="252950" cy="252500"/>
          </a:xfrm>
        </p:grpSpPr>
        <p:sp>
          <p:nvSpPr>
            <p:cNvPr id="1092" name="Google Shape;1092;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93" name="Google Shape;1093;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094" name="Google Shape;1094;p44"/>
          <p:cNvGrpSpPr/>
          <p:nvPr/>
        </p:nvGrpSpPr>
        <p:grpSpPr>
          <a:xfrm>
            <a:off x="3525242" y="5055591"/>
            <a:ext cx="334400" cy="344821"/>
            <a:chOff x="6130650" y="4381475"/>
            <a:chExt cx="252950" cy="252950"/>
          </a:xfrm>
        </p:grpSpPr>
        <p:sp>
          <p:nvSpPr>
            <p:cNvPr id="1095" name="Google Shape;1095;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096" name="Google Shape;1096;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097" name="Google Shape;1097;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098" name="Google Shape;1098;p44"/>
          <p:cNvGrpSpPr/>
          <p:nvPr/>
        </p:nvGrpSpPr>
        <p:grpSpPr>
          <a:xfrm>
            <a:off x="4533046" y="5078674"/>
            <a:ext cx="352082" cy="299802"/>
            <a:chOff x="6919750" y="1464650"/>
            <a:chExt cx="266325" cy="219925"/>
          </a:xfrm>
        </p:grpSpPr>
        <p:sp>
          <p:nvSpPr>
            <p:cNvPr id="1099" name="Google Shape;1099;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0" name="Google Shape;1100;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01" name="Google Shape;1101;p44"/>
          <p:cNvGrpSpPr/>
          <p:nvPr/>
        </p:nvGrpSpPr>
        <p:grpSpPr>
          <a:xfrm>
            <a:off x="5059243" y="5054116"/>
            <a:ext cx="366855" cy="339948"/>
            <a:chOff x="4759875" y="1027050"/>
            <a:chExt cx="277500" cy="249375"/>
          </a:xfrm>
        </p:grpSpPr>
        <p:sp>
          <p:nvSpPr>
            <p:cNvPr id="1102" name="Google Shape;1102;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3" name="Google Shape;1103;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4" name="Google Shape;1104;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5" name="Google Shape;1105;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6" name="Google Shape;1106;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07" name="Google Shape;1107;p44"/>
          <p:cNvGrpSpPr/>
          <p:nvPr/>
        </p:nvGrpSpPr>
        <p:grpSpPr>
          <a:xfrm>
            <a:off x="5600528" y="5038090"/>
            <a:ext cx="372738" cy="343186"/>
            <a:chOff x="3357900" y="1057675"/>
            <a:chExt cx="281950" cy="251750"/>
          </a:xfrm>
        </p:grpSpPr>
        <p:sp>
          <p:nvSpPr>
            <p:cNvPr id="1108" name="Google Shape;1108;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09" name="Google Shape;1109;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10" name="Google Shape;1110;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11" name="Google Shape;1111;p44"/>
          <p:cNvGrpSpPr/>
          <p:nvPr/>
        </p:nvGrpSpPr>
        <p:grpSpPr>
          <a:xfrm>
            <a:off x="6163700" y="5023095"/>
            <a:ext cx="191095" cy="401974"/>
            <a:chOff x="3783900" y="1046675"/>
            <a:chExt cx="144550" cy="294875"/>
          </a:xfrm>
        </p:grpSpPr>
        <p:sp>
          <p:nvSpPr>
            <p:cNvPr id="1112" name="Google Shape;1112;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13" name="Google Shape;1113;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14" name="Google Shape;1114;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15" name="Google Shape;1115;p44"/>
          <p:cNvGrpSpPr/>
          <p:nvPr/>
        </p:nvGrpSpPr>
        <p:grpSpPr>
          <a:xfrm>
            <a:off x="7062980" y="4780478"/>
            <a:ext cx="552596" cy="674409"/>
            <a:chOff x="238550" y="1487175"/>
            <a:chExt cx="418000" cy="494725"/>
          </a:xfrm>
        </p:grpSpPr>
        <p:sp>
          <p:nvSpPr>
            <p:cNvPr id="1116" name="Google Shape;1116;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17" name="Google Shape;1117;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18" name="Google Shape;1118;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19" name="Google Shape;1119;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0" name="Google Shape;1120;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1" name="Google Shape;1121;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2" name="Google Shape;1122;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3" name="Google Shape;1123;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4" name="Google Shape;1124;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25" name="Google Shape;1125;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6" name="Google Shape;1126;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27" name="Google Shape;1127;p44"/>
          <p:cNvGrpSpPr/>
          <p:nvPr/>
        </p:nvGrpSpPr>
        <p:grpSpPr>
          <a:xfrm>
            <a:off x="8815358" y="5107237"/>
            <a:ext cx="364707" cy="363804"/>
            <a:chOff x="6010925" y="3998175"/>
            <a:chExt cx="275875" cy="266875"/>
          </a:xfrm>
        </p:grpSpPr>
        <p:sp>
          <p:nvSpPr>
            <p:cNvPr id="1128" name="Google Shape;1128;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29" name="Google Shape;1129;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0" name="Google Shape;1130;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1" name="Google Shape;1131;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2" name="Google Shape;1132;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33" name="Google Shape;1133;p44"/>
          <p:cNvGrpSpPr/>
          <p:nvPr/>
        </p:nvGrpSpPr>
        <p:grpSpPr>
          <a:xfrm>
            <a:off x="9417554" y="5125862"/>
            <a:ext cx="352082" cy="308322"/>
            <a:chOff x="6866650" y="1038650"/>
            <a:chExt cx="266325" cy="226175"/>
          </a:xfrm>
        </p:grpSpPr>
        <p:sp>
          <p:nvSpPr>
            <p:cNvPr id="1134" name="Google Shape;1134;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5" name="Google Shape;1135;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6" name="Google Shape;1136;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37" name="Google Shape;1137;p44"/>
          <p:cNvGrpSpPr/>
          <p:nvPr/>
        </p:nvGrpSpPr>
        <p:grpSpPr>
          <a:xfrm>
            <a:off x="5155087" y="1762012"/>
            <a:ext cx="272497" cy="362441"/>
            <a:chOff x="2033075" y="2942475"/>
            <a:chExt cx="206125" cy="265875"/>
          </a:xfrm>
        </p:grpSpPr>
        <p:sp>
          <p:nvSpPr>
            <p:cNvPr id="1138" name="Google Shape;1138;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39" name="Google Shape;1139;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0" name="Google Shape;1140;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1" name="Google Shape;1141;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2" name="Google Shape;1142;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3" name="Google Shape;1143;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44" name="Google Shape;1144;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45" name="Google Shape;1145;p44"/>
          <p:cNvGrpSpPr/>
          <p:nvPr/>
        </p:nvGrpSpPr>
        <p:grpSpPr>
          <a:xfrm>
            <a:off x="3016802" y="5738414"/>
            <a:ext cx="325576" cy="362441"/>
            <a:chOff x="3081775" y="1061400"/>
            <a:chExt cx="246275" cy="265875"/>
          </a:xfrm>
        </p:grpSpPr>
        <p:sp>
          <p:nvSpPr>
            <p:cNvPr id="1146" name="Google Shape;1146;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7" name="Google Shape;1147;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48" name="Google Shape;1148;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grpSp>
        <p:nvGrpSpPr>
          <p:cNvPr id="1149" name="Google Shape;1149;p44"/>
          <p:cNvGrpSpPr/>
          <p:nvPr/>
        </p:nvGrpSpPr>
        <p:grpSpPr>
          <a:xfrm>
            <a:off x="3556513" y="5780534"/>
            <a:ext cx="369202" cy="325941"/>
            <a:chOff x="2847150" y="1805000"/>
            <a:chExt cx="279275" cy="239100"/>
          </a:xfrm>
        </p:grpSpPr>
        <p:sp>
          <p:nvSpPr>
            <p:cNvPr id="1150" name="Google Shape;1150;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51" name="Google Shape;1151;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52" name="Google Shape;1152;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53" name="Google Shape;1153;p44"/>
          <p:cNvGrpSpPr/>
          <p:nvPr/>
        </p:nvGrpSpPr>
        <p:grpSpPr>
          <a:xfrm>
            <a:off x="4742307" y="5724791"/>
            <a:ext cx="352082" cy="363054"/>
            <a:chOff x="6435300" y="1095300"/>
            <a:chExt cx="266325" cy="266325"/>
          </a:xfrm>
        </p:grpSpPr>
        <p:sp>
          <p:nvSpPr>
            <p:cNvPr id="1154" name="Google Shape;1154;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55" name="Google Shape;1155;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56" name="Google Shape;1156;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57" name="Google Shape;1157;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58" name="Google Shape;1158;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59" name="Google Shape;1159;p44"/>
          <p:cNvGrpSpPr/>
          <p:nvPr/>
        </p:nvGrpSpPr>
        <p:grpSpPr>
          <a:xfrm>
            <a:off x="6295376" y="5719855"/>
            <a:ext cx="301350" cy="363054"/>
            <a:chOff x="4506525" y="1060950"/>
            <a:chExt cx="227950" cy="266325"/>
          </a:xfrm>
        </p:grpSpPr>
        <p:sp>
          <p:nvSpPr>
            <p:cNvPr id="1160" name="Google Shape;1160;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1" name="Google Shape;1161;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2" name="Google Shape;1162;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3" name="Google Shape;1163;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4" name="Google Shape;1164;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5" name="Google Shape;1165;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6" name="Google Shape;1166;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67" name="Google Shape;1167;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68" name="Google Shape;1168;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69" name="Google Shape;1169;p44"/>
          <p:cNvGrpSpPr/>
          <p:nvPr/>
        </p:nvGrpSpPr>
        <p:grpSpPr>
          <a:xfrm>
            <a:off x="7301010" y="5797711"/>
            <a:ext cx="251246" cy="356340"/>
            <a:chOff x="867500" y="3647700"/>
            <a:chExt cx="190050" cy="261400"/>
          </a:xfrm>
        </p:grpSpPr>
        <p:sp>
          <p:nvSpPr>
            <p:cNvPr id="1170" name="Google Shape;1170;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1" name="Google Shape;1171;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2" name="Google Shape;1172;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3" name="Google Shape;1173;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4" name="Google Shape;1174;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
        <p:nvSpPr>
          <p:cNvPr id="1175" name="Google Shape;1175;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6" name="Google Shape;1176;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nvGrpSpPr>
          <p:cNvPr id="1177" name="Google Shape;1177;p44"/>
          <p:cNvGrpSpPr/>
          <p:nvPr/>
        </p:nvGrpSpPr>
        <p:grpSpPr>
          <a:xfrm>
            <a:off x="9443288" y="5752884"/>
            <a:ext cx="299598" cy="398327"/>
            <a:chOff x="3707175" y="1322350"/>
            <a:chExt cx="226625" cy="292200"/>
          </a:xfrm>
        </p:grpSpPr>
        <p:sp>
          <p:nvSpPr>
            <p:cNvPr id="1178" name="Google Shape;1178;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sp>
          <p:nvSpPr>
            <p:cNvPr id="1179" name="Google Shape;1179;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4"/>
          <p:cNvSpPr txBox="1"/>
          <p:nvPr>
            <p:ph type="title"/>
          </p:nvPr>
        </p:nvSpPr>
        <p:spPr>
          <a:xfrm>
            <a:off x="415600" y="364775"/>
            <a:ext cx="9571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469" name="Google Shape;469;p24"/>
          <p:cNvSpPr txBox="1"/>
          <p:nvPr>
            <p:ph idx="1" type="body"/>
          </p:nvPr>
        </p:nvSpPr>
        <p:spPr>
          <a:xfrm>
            <a:off x="2657025" y="2925325"/>
            <a:ext cx="7031100" cy="2883300"/>
          </a:xfrm>
          <a:prstGeom prst="rect">
            <a:avLst/>
          </a:prstGeom>
        </p:spPr>
        <p:txBody>
          <a:bodyPr anchorCtr="0" anchor="t" bIns="121900" lIns="121900" spcFirstLastPara="1" rIns="121900" wrap="square" tIns="121900">
            <a:noAutofit/>
          </a:bodyPr>
          <a:lstStyle/>
          <a:p>
            <a:pPr indent="-419100" lvl="0" marL="457200" rtl="0" algn="l">
              <a:lnSpc>
                <a:spcPct val="150000"/>
              </a:lnSpc>
              <a:spcBef>
                <a:spcPts val="0"/>
              </a:spcBef>
              <a:spcAft>
                <a:spcPts val="0"/>
              </a:spcAft>
              <a:buClr>
                <a:schemeClr val="accent2"/>
              </a:buClr>
              <a:buSzPts val="3000"/>
              <a:buChar char="●"/>
            </a:pPr>
            <a:r>
              <a:rPr lang="en"/>
              <a:t>We will talk about this first.</a:t>
            </a:r>
            <a:endParaRPr/>
          </a:p>
          <a:p>
            <a:pPr indent="-419100" lvl="0" marL="457200" rtl="0" algn="l">
              <a:lnSpc>
                <a:spcPct val="150000"/>
              </a:lnSpc>
              <a:spcBef>
                <a:spcPts val="0"/>
              </a:spcBef>
              <a:spcAft>
                <a:spcPts val="0"/>
              </a:spcAft>
              <a:buClr>
                <a:schemeClr val="accent4"/>
              </a:buClr>
              <a:buSzPts val="3000"/>
              <a:buChar char="●"/>
            </a:pPr>
            <a:r>
              <a:rPr lang="en"/>
              <a:t>We will talk about this second.</a:t>
            </a:r>
            <a:endParaRPr/>
          </a:p>
          <a:p>
            <a:pPr indent="-419100" lvl="0" marL="457200" rtl="0" algn="l">
              <a:lnSpc>
                <a:spcPct val="150000"/>
              </a:lnSpc>
              <a:spcBef>
                <a:spcPts val="0"/>
              </a:spcBef>
              <a:spcAft>
                <a:spcPts val="0"/>
              </a:spcAft>
              <a:buClr>
                <a:schemeClr val="accent3"/>
              </a:buClr>
              <a:buSzPts val="3000"/>
              <a:buChar char="●"/>
            </a:pPr>
            <a:r>
              <a:rPr lang="en"/>
              <a:t>We will talk about this last.</a:t>
            </a:r>
            <a:endParaRPr/>
          </a:p>
          <a:p>
            <a:pPr indent="0" lvl="0" marL="457200" rtl="0" algn="l">
              <a:lnSpc>
                <a:spcPct val="150000"/>
              </a:lnSpc>
              <a:spcBef>
                <a:spcPts val="2100"/>
              </a:spcBef>
              <a:spcAft>
                <a:spcPts val="21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5"/>
          <p:cNvSpPr txBox="1"/>
          <p:nvPr>
            <p:ph type="title"/>
          </p:nvPr>
        </p:nvSpPr>
        <p:spPr>
          <a:xfrm>
            <a:off x="711050" y="965000"/>
            <a:ext cx="41409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0000">
                <a:solidFill>
                  <a:schemeClr val="lt1"/>
                </a:solidFill>
              </a:rPr>
              <a:t>01</a:t>
            </a:r>
            <a:endParaRPr sz="20000">
              <a:solidFill>
                <a:schemeClr val="lt1"/>
              </a:solidFill>
            </a:endParaRPr>
          </a:p>
        </p:txBody>
      </p:sp>
      <p:sp>
        <p:nvSpPr>
          <p:cNvPr id="475" name="Google Shape;475;p25"/>
          <p:cNvSpPr txBox="1"/>
          <p:nvPr>
            <p:ph idx="1" type="subTitle"/>
          </p:nvPr>
        </p:nvSpPr>
        <p:spPr>
          <a:xfrm>
            <a:off x="5139975" y="1921175"/>
            <a:ext cx="6075300" cy="19245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sz="5000"/>
              <a:t>We will talk about this first.</a:t>
            </a:r>
            <a:endParaRPr sz="5000"/>
          </a:p>
        </p:txBody>
      </p:sp>
      <p:sp>
        <p:nvSpPr>
          <p:cNvPr id="476" name="Google Shape;476;p25"/>
          <p:cNvSpPr txBox="1"/>
          <p:nvPr>
            <p:ph idx="2" type="body"/>
          </p:nvPr>
        </p:nvSpPr>
        <p:spPr>
          <a:xfrm>
            <a:off x="5145035" y="3499025"/>
            <a:ext cx="60651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6"/>
          <p:cNvSpPr txBox="1"/>
          <p:nvPr>
            <p:ph type="title"/>
          </p:nvPr>
        </p:nvSpPr>
        <p:spPr>
          <a:xfrm>
            <a:off x="1253800" y="7457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82" name="Google Shape;482;p26"/>
          <p:cNvSpPr txBox="1"/>
          <p:nvPr>
            <p:ph idx="1" type="subTitle"/>
          </p:nvPr>
        </p:nvSpPr>
        <p:spPr>
          <a:xfrm>
            <a:off x="1287077" y="2024175"/>
            <a:ext cx="4768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483" name="Google Shape;483;p26"/>
          <p:cNvSpPr txBox="1"/>
          <p:nvPr>
            <p:ph idx="2" type="body"/>
          </p:nvPr>
        </p:nvSpPr>
        <p:spPr>
          <a:xfrm>
            <a:off x="2066850" y="2684350"/>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89" name="Google Shape;489;p27"/>
          <p:cNvSpPr txBox="1"/>
          <p:nvPr>
            <p:ph idx="4" type="body"/>
          </p:nvPr>
        </p:nvSpPr>
        <p:spPr>
          <a:xfrm>
            <a:off x="6759282" y="2949450"/>
            <a:ext cx="41544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90" name="Google Shape;490;p27"/>
          <p:cNvSpPr txBox="1"/>
          <p:nvPr>
            <p:ph idx="3" type="body"/>
          </p:nvPr>
        </p:nvSpPr>
        <p:spPr>
          <a:xfrm>
            <a:off x="1327200" y="2961200"/>
            <a:ext cx="4154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491" name="Google Shape;491;p27"/>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492" name="Google Shape;492;p27"/>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98" name="Google Shape;498;p2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9"/>
          <p:cNvSpPr txBox="1"/>
          <p:nvPr>
            <p:ph type="title"/>
          </p:nvPr>
        </p:nvSpPr>
        <p:spPr>
          <a:xfrm>
            <a:off x="2497675" y="288575"/>
            <a:ext cx="9278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04" name="Google Shape;504;p29"/>
          <p:cNvSpPr txBox="1"/>
          <p:nvPr>
            <p:ph idx="1" type="subTitle"/>
          </p:nvPr>
        </p:nvSpPr>
        <p:spPr>
          <a:xfrm>
            <a:off x="3756632" y="1729975"/>
            <a:ext cx="7706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05" name="Google Shape;505;p29"/>
          <p:cNvSpPr txBox="1"/>
          <p:nvPr>
            <p:ph idx="5" type="body"/>
          </p:nvPr>
        </p:nvSpPr>
        <p:spPr>
          <a:xfrm>
            <a:off x="3756625" y="3761388"/>
            <a:ext cx="7706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06" name="Google Shape;506;p29"/>
          <p:cNvSpPr txBox="1"/>
          <p:nvPr>
            <p:ph idx="2" type="subTitle"/>
          </p:nvPr>
        </p:nvSpPr>
        <p:spPr>
          <a:xfrm>
            <a:off x="3756632" y="3334868"/>
            <a:ext cx="7706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507" name="Google Shape;507;p29"/>
          <p:cNvSpPr txBox="1"/>
          <p:nvPr>
            <p:ph idx="6" type="body"/>
          </p:nvPr>
        </p:nvSpPr>
        <p:spPr>
          <a:xfrm>
            <a:off x="3756625" y="5353050"/>
            <a:ext cx="77073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08" name="Google Shape;508;p29"/>
          <p:cNvSpPr txBox="1"/>
          <p:nvPr>
            <p:ph idx="3" type="subTitle"/>
          </p:nvPr>
        </p:nvSpPr>
        <p:spPr>
          <a:xfrm>
            <a:off x="3756632" y="4939762"/>
            <a:ext cx="7706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09" name="Google Shape;509;p29"/>
          <p:cNvSpPr txBox="1"/>
          <p:nvPr>
            <p:ph idx="4" type="body"/>
          </p:nvPr>
        </p:nvSpPr>
        <p:spPr>
          <a:xfrm>
            <a:off x="3756625" y="2167925"/>
            <a:ext cx="7706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0"/>
          <p:cNvSpPr txBox="1"/>
          <p:nvPr>
            <p:ph type="title"/>
          </p:nvPr>
        </p:nvSpPr>
        <p:spPr>
          <a:xfrm>
            <a:off x="1522650" y="1197775"/>
            <a:ext cx="9211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515" name="Google Shape;515;p30"/>
          <p:cNvSpPr txBox="1"/>
          <p:nvPr>
            <p:ph idx="1" type="body"/>
          </p:nvPr>
        </p:nvSpPr>
        <p:spPr>
          <a:xfrm>
            <a:off x="1927327" y="4552338"/>
            <a:ext cx="83253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004E8B"/>
      </a:accent1>
      <a:accent2>
        <a:srgbClr val="F7C243"/>
      </a:accent2>
      <a:accent3>
        <a:srgbClr val="6DD6D5"/>
      </a:accent3>
      <a:accent4>
        <a:srgbClr val="F73A5F"/>
      </a:accent4>
      <a:accent5>
        <a:srgbClr val="F1C232"/>
      </a:accent5>
      <a:accent6>
        <a:srgbClr val="00366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