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13716000" cx="24387175"/>
  <p:notesSz cx="13716000" cy="2438717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9" roundtripDataSignature="AMtx7mj69fE9AYNo+8JjBNqoTutAvynO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customschemas.google.com/relationships/presentationmetadata" Target="meta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86450" y="1829025"/>
            <a:ext cx="9144450" cy="91451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71600" y="11583900"/>
            <a:ext cx="10972800" cy="10974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" name="Google Shape;27;p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Google Shape;376;p1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1" name="Google Shape;431;p1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2" name="Google Shape;472;p1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3" name="Google Shape;513;p1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1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3" name="Google Shape;553;p1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1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" name="Google Shape;38;p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3" name="Google Shape;163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1" name="Google Shape;241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1" name="Google Shape;281;p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5" name="Google Shape;325;p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/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7"/>
          <p:cNvSpPr txBox="1"/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/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/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/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/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/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0" Type="http://schemas.openxmlformats.org/officeDocument/2006/relationships/image" Target="../media/image34.jpg"/><Relationship Id="rId9" Type="http://schemas.openxmlformats.org/officeDocument/2006/relationships/image" Target="../media/image37.jpg"/><Relationship Id="rId5" Type="http://schemas.openxmlformats.org/officeDocument/2006/relationships/image" Target="../media/image41.png"/><Relationship Id="rId6" Type="http://schemas.openxmlformats.org/officeDocument/2006/relationships/image" Target="../media/image35.jpg"/><Relationship Id="rId7" Type="http://schemas.openxmlformats.org/officeDocument/2006/relationships/image" Target="../media/image33.jpg"/><Relationship Id="rId8" Type="http://schemas.openxmlformats.org/officeDocument/2006/relationships/image" Target="../media/image3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7.png"/><Relationship Id="rId6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8.png"/><Relationship Id="rId6" Type="http://schemas.openxmlformats.org/officeDocument/2006/relationships/image" Target="../media/image26.png"/><Relationship Id="rId7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5.png"/><Relationship Id="rId6" Type="http://schemas.openxmlformats.org/officeDocument/2006/relationships/image" Target="../media/image7.png"/><Relationship Id="rId7" Type="http://schemas.openxmlformats.org/officeDocument/2006/relationships/image" Target="../media/image36.jpg"/><Relationship Id="rId8" Type="http://schemas.openxmlformats.org/officeDocument/2006/relationships/image" Target="../media/image3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21.png"/><Relationship Id="rId7" Type="http://schemas.openxmlformats.org/officeDocument/2006/relationships/image" Target="../media/image12.png"/><Relationship Id="rId8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2.png"/><Relationship Id="rId6" Type="http://schemas.openxmlformats.org/officeDocument/2006/relationships/image" Target="../media/image39.jpg"/><Relationship Id="rId7" Type="http://schemas.openxmlformats.org/officeDocument/2006/relationships/image" Target="../media/image40.jpg"/><Relationship Id="rId8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"/>
          <p:cNvSpPr/>
          <p:nvPr/>
        </p:nvSpPr>
        <p:spPr>
          <a:xfrm rot="-145036">
            <a:off x="181220" y="2216150"/>
            <a:ext cx="16893111" cy="11125200"/>
          </a:xfrm>
          <a:prstGeom prst="roundRect">
            <a:avLst>
              <a:gd fmla="val 114164" name="adj"/>
            </a:avLst>
          </a:prstGeom>
          <a:solidFill>
            <a:srgbClr val="E1EC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1"/>
          <p:cNvSpPr/>
          <p:nvPr/>
        </p:nvSpPr>
        <p:spPr>
          <a:xfrm>
            <a:off x="18226778" y="4406900"/>
            <a:ext cx="5885069" cy="30141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Pastel</a:t>
            </a:r>
            <a:endParaRPr b="0" i="0" sz="1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"/>
          <p:cNvSpPr/>
          <p:nvPr/>
        </p:nvSpPr>
        <p:spPr>
          <a:xfrm rot="5400000">
            <a:off x="-1025938" y="1855130"/>
            <a:ext cx="3315114" cy="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445D79"/>
                </a:solidFill>
                <a:latin typeface="Times"/>
                <a:ea typeface="Times"/>
                <a:cs typeface="Times"/>
                <a:sym typeface="Times"/>
              </a:rPr>
              <a:t>by EaTemp.com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1"/>
          <p:cNvSpPr/>
          <p:nvPr/>
        </p:nvSpPr>
        <p:spPr>
          <a:xfrm>
            <a:off x="21529191" y="10464800"/>
            <a:ext cx="2764712" cy="37676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0" u="none" cap="none" strike="noStrike">
                <a:solidFill>
                  <a:srgbClr val="E1ECF6"/>
                </a:solidFill>
                <a:latin typeface="Times"/>
                <a:ea typeface="Times"/>
                <a:cs typeface="Times"/>
                <a:sym typeface="Times"/>
              </a:rPr>
              <a:t>‣‣</a:t>
            </a:r>
            <a:endParaRPr b="0" i="0" sz="20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"/>
          <p:cNvSpPr/>
          <p:nvPr/>
        </p:nvSpPr>
        <p:spPr>
          <a:xfrm>
            <a:off x="408317" y="1223432"/>
            <a:ext cx="16893111" cy="11558289"/>
          </a:xfrm>
          <a:prstGeom prst="roundRect">
            <a:avLst>
              <a:gd fmla="val 50000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1"/>
          <p:cNvSpPr/>
          <p:nvPr/>
        </p:nvSpPr>
        <p:spPr>
          <a:xfrm>
            <a:off x="9780222" y="6743700"/>
            <a:ext cx="13654207" cy="20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445D79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b="1"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0"/>
          <p:cNvSpPr/>
          <p:nvPr/>
        </p:nvSpPr>
        <p:spPr>
          <a:xfrm>
            <a:off x="139717" y="0"/>
            <a:ext cx="4496362" cy="13716000"/>
          </a:xfrm>
          <a:prstGeom prst="rect">
            <a:avLst/>
          </a:prstGeom>
          <a:solidFill>
            <a:srgbClr val="E1EC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0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81" name="Google Shape;38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948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82" name="Google Shape;38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1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83" name="Google Shape;38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84" name="Google Shape;38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5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85" name="Google Shape;38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3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86" name="Google Shape;38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0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87" name="Google Shape;38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7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88" name="Google Shape;38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5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89" name="Google Shape;38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32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90" name="Google Shape;39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1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91" name="Google Shape;39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92" name="Google Shape;39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5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93" name="Google Shape;39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3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94" name="Google Shape;39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0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95" name="Google Shape;39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27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96" name="Google Shape;39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95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97" name="Google Shape;39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62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98" name="Google Shape;39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9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99" name="Google Shape;39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0" name="Google Shape;40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4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1" name="Google Shape;40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1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2" name="Google Shape;40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3" name="Google Shape;40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5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4" name="Google Shape;40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62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5" name="Google Shape;40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9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6" name="Google Shape;40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16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7" name="Google Shape;40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43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8" name="Google Shape;40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0"/>
            <a:ext cx="24387048" cy="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0"/>
          <p:cNvSpPr/>
          <p:nvPr/>
        </p:nvSpPr>
        <p:spPr>
          <a:xfrm>
            <a:off x="1841730" y="2971800"/>
            <a:ext cx="5944343" cy="3543300"/>
          </a:xfrm>
          <a:prstGeom prst="roundRect">
            <a:avLst>
              <a:gd fmla="val 71742" name="adj"/>
            </a:avLst>
          </a:prstGeom>
          <a:solidFill>
            <a:srgbClr val="B1C7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10"/>
          <p:cNvSpPr/>
          <p:nvPr/>
        </p:nvSpPr>
        <p:spPr>
          <a:xfrm>
            <a:off x="1841730" y="8140700"/>
            <a:ext cx="5944343" cy="3543300"/>
          </a:xfrm>
          <a:prstGeom prst="roundRect">
            <a:avLst>
              <a:gd fmla="val 71742" name="adj"/>
            </a:avLst>
          </a:prstGeom>
          <a:solidFill>
            <a:srgbClr val="B1C7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10"/>
          <p:cNvSpPr/>
          <p:nvPr/>
        </p:nvSpPr>
        <p:spPr>
          <a:xfrm>
            <a:off x="9361070" y="2971800"/>
            <a:ext cx="5944343" cy="3543300"/>
          </a:xfrm>
          <a:prstGeom prst="roundRect">
            <a:avLst>
              <a:gd fmla="val 71742" name="adj"/>
            </a:avLst>
          </a:prstGeom>
          <a:solidFill>
            <a:srgbClr val="B1C7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10"/>
          <p:cNvSpPr/>
          <p:nvPr/>
        </p:nvSpPr>
        <p:spPr>
          <a:xfrm>
            <a:off x="9361070" y="8140700"/>
            <a:ext cx="5944343" cy="3543300"/>
          </a:xfrm>
          <a:prstGeom prst="roundRect">
            <a:avLst>
              <a:gd fmla="val 71742" name="adj"/>
            </a:avLst>
          </a:prstGeom>
          <a:solidFill>
            <a:srgbClr val="B1C7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10"/>
          <p:cNvSpPr/>
          <p:nvPr/>
        </p:nvSpPr>
        <p:spPr>
          <a:xfrm>
            <a:off x="16867708" y="2971800"/>
            <a:ext cx="5944343" cy="3543300"/>
          </a:xfrm>
          <a:prstGeom prst="roundRect">
            <a:avLst>
              <a:gd fmla="val 71742" name="adj"/>
            </a:avLst>
          </a:prstGeom>
          <a:solidFill>
            <a:srgbClr val="B1C7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10"/>
          <p:cNvSpPr/>
          <p:nvPr/>
        </p:nvSpPr>
        <p:spPr>
          <a:xfrm>
            <a:off x="16867708" y="8140700"/>
            <a:ext cx="5944343" cy="3543300"/>
          </a:xfrm>
          <a:prstGeom prst="roundRect">
            <a:avLst>
              <a:gd fmla="val 71742" name="adj"/>
            </a:avLst>
          </a:prstGeom>
          <a:solidFill>
            <a:srgbClr val="B1C7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0"/>
          <p:cNvSpPr/>
          <p:nvPr/>
        </p:nvSpPr>
        <p:spPr>
          <a:xfrm>
            <a:off x="2840922" y="6934200"/>
            <a:ext cx="3691928" cy="694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Initial Consultation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0"/>
          <p:cNvSpPr/>
          <p:nvPr/>
        </p:nvSpPr>
        <p:spPr>
          <a:xfrm>
            <a:off x="1761287" y="12103100"/>
            <a:ext cx="5851198" cy="694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Testing and Quality Assurance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0"/>
          <p:cNvSpPr/>
          <p:nvPr/>
        </p:nvSpPr>
        <p:spPr>
          <a:xfrm>
            <a:off x="9979214" y="6934200"/>
            <a:ext cx="4454023" cy="694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Research and Planning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0"/>
          <p:cNvSpPr/>
          <p:nvPr/>
        </p:nvSpPr>
        <p:spPr>
          <a:xfrm>
            <a:off x="8988490" y="12103100"/>
            <a:ext cx="6435471" cy="694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Deployment and Implementation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0"/>
          <p:cNvSpPr/>
          <p:nvPr/>
        </p:nvSpPr>
        <p:spPr>
          <a:xfrm>
            <a:off x="17269925" y="6934200"/>
            <a:ext cx="4911281" cy="694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Design and Development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0"/>
          <p:cNvSpPr/>
          <p:nvPr/>
        </p:nvSpPr>
        <p:spPr>
          <a:xfrm>
            <a:off x="17193716" y="12103100"/>
            <a:ext cx="5063700" cy="694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Maintenance and Support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0"/>
          <p:cNvSpPr/>
          <p:nvPr/>
        </p:nvSpPr>
        <p:spPr>
          <a:xfrm>
            <a:off x="1714714" y="1282700"/>
            <a:ext cx="6769946" cy="1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Our Process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0"/>
          <p:cNvSpPr/>
          <p:nvPr/>
        </p:nvSpPr>
        <p:spPr>
          <a:xfrm>
            <a:off x="18595133" y="-177800"/>
            <a:ext cx="6016200" cy="3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0">
                <a:solidFill>
                  <a:srgbClr val="B1C7E1"/>
                </a:solidFill>
                <a:latin typeface="Times"/>
                <a:ea typeface="Times"/>
                <a:cs typeface="Times"/>
                <a:sym typeface="Times"/>
              </a:rPr>
              <a:t>‣‣</a:t>
            </a:r>
            <a:endParaRPr sz="2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0"/>
          <p:cNvSpPr/>
          <p:nvPr/>
        </p:nvSpPr>
        <p:spPr>
          <a:xfrm>
            <a:off x="1744351" y="3095206"/>
            <a:ext cx="5889302" cy="3708400"/>
          </a:xfrm>
          <a:prstGeom prst="roundRect">
            <a:avLst>
              <a:gd fmla="val 46736" name="adj"/>
            </a:avLst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0"/>
          <p:cNvSpPr/>
          <p:nvPr/>
        </p:nvSpPr>
        <p:spPr>
          <a:xfrm>
            <a:off x="9195949" y="3095206"/>
            <a:ext cx="5889302" cy="3708400"/>
          </a:xfrm>
          <a:prstGeom prst="roundRect">
            <a:avLst>
              <a:gd fmla="val 46736" name="adj"/>
            </a:avLst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0"/>
          <p:cNvSpPr/>
          <p:nvPr/>
        </p:nvSpPr>
        <p:spPr>
          <a:xfrm>
            <a:off x="16740692" y="3095206"/>
            <a:ext cx="5889302" cy="3708400"/>
          </a:xfrm>
          <a:prstGeom prst="roundRect">
            <a:avLst>
              <a:gd fmla="val 46736" name="adj"/>
            </a:avLst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0"/>
          <p:cNvSpPr/>
          <p:nvPr/>
        </p:nvSpPr>
        <p:spPr>
          <a:xfrm>
            <a:off x="1725300" y="8240624"/>
            <a:ext cx="5889302" cy="3708400"/>
          </a:xfrm>
          <a:prstGeom prst="roundRect">
            <a:avLst>
              <a:gd fmla="val 46736" name="adj"/>
            </a:avLst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0"/>
          <p:cNvSpPr/>
          <p:nvPr/>
        </p:nvSpPr>
        <p:spPr>
          <a:xfrm>
            <a:off x="9289825" y="8240624"/>
            <a:ext cx="5889302" cy="3708400"/>
          </a:xfrm>
          <a:prstGeom prst="roundRect">
            <a:avLst>
              <a:gd fmla="val 46736" name="adj"/>
            </a:avLst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0"/>
          <p:cNvSpPr/>
          <p:nvPr/>
        </p:nvSpPr>
        <p:spPr>
          <a:xfrm>
            <a:off x="16792572" y="8240624"/>
            <a:ext cx="5889302" cy="3708400"/>
          </a:xfrm>
          <a:prstGeom prst="roundRect">
            <a:avLst>
              <a:gd fmla="val 46736" name="adj"/>
            </a:avLst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1"/>
          <p:cNvSpPr/>
          <p:nvPr/>
        </p:nvSpPr>
        <p:spPr>
          <a:xfrm>
            <a:off x="1714714" y="0"/>
            <a:ext cx="7735267" cy="13716000"/>
          </a:xfrm>
          <a:prstGeom prst="rect">
            <a:avLst/>
          </a:prstGeom>
          <a:solidFill>
            <a:srgbClr val="E1EC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11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36" name="Google Shape;43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948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37" name="Google Shape;43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1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38" name="Google Shape;43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39" name="Google Shape;43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5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0" name="Google Shape;44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3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1" name="Google Shape;44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0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2" name="Google Shape;44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7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3" name="Google Shape;44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5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4" name="Google Shape;44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32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5" name="Google Shape;44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1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6" name="Google Shape;44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7" name="Google Shape;44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5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8" name="Google Shape;44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3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9" name="Google Shape;44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0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50" name="Google Shape;45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27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51" name="Google Shape;45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95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52" name="Google Shape;45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62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53" name="Google Shape;45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9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54" name="Google Shape;45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55" name="Google Shape;45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4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56" name="Google Shape;45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1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57" name="Google Shape;45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58" name="Google Shape;45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5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59" name="Google Shape;45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62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60" name="Google Shape;46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9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61" name="Google Shape;46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16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62" name="Google Shape;46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43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63" name="Google Shape;46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64" name="Google Shape;46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9111" y="3175000"/>
            <a:ext cx="5944343" cy="63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1"/>
          <p:cNvSpPr/>
          <p:nvPr/>
        </p:nvSpPr>
        <p:spPr>
          <a:xfrm>
            <a:off x="3213502" y="1155700"/>
            <a:ext cx="7023978" cy="1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Case Studies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1"/>
          <p:cNvSpPr/>
          <p:nvPr/>
        </p:nvSpPr>
        <p:spPr>
          <a:xfrm>
            <a:off x="1193952" y="10528300"/>
            <a:ext cx="7207800" cy="3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0">
                <a:solidFill>
                  <a:srgbClr val="B1C7E1"/>
                </a:solidFill>
                <a:latin typeface="Times"/>
                <a:ea typeface="Times"/>
                <a:cs typeface="Times"/>
                <a:sym typeface="Times"/>
              </a:rPr>
              <a:t>‣‣</a:t>
            </a:r>
            <a:endParaRPr sz="2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11"/>
          <p:cNvSpPr/>
          <p:nvPr/>
        </p:nvSpPr>
        <p:spPr>
          <a:xfrm>
            <a:off x="10364495" y="4953000"/>
            <a:ext cx="12587274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445D79"/>
                </a:solidFill>
                <a:latin typeface="Calibri"/>
                <a:ea typeface="Calibri"/>
                <a:cs typeface="Calibri"/>
                <a:sym typeface="Calibri"/>
              </a:rPr>
              <a:t>JKL INC. CLOUD MIGRATION</a:t>
            </a:r>
            <a:endParaRPr b="1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1"/>
          <p:cNvSpPr/>
          <p:nvPr/>
        </p:nvSpPr>
        <p:spPr>
          <a:xfrm>
            <a:off x="10339092" y="6578600"/>
            <a:ext cx="12748160" cy="2319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helped JKL Inc. migrate their IT infrastructure to the cloud, which resulted in significant cost savings and improved efficiency.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69" name="Google Shape;469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74784" y="9639300"/>
            <a:ext cx="16232629" cy="31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2"/>
          <p:cNvSpPr/>
          <p:nvPr/>
        </p:nvSpPr>
        <p:spPr>
          <a:xfrm>
            <a:off x="0" y="397565"/>
            <a:ext cx="4559870" cy="13716000"/>
          </a:xfrm>
          <a:prstGeom prst="rect">
            <a:avLst/>
          </a:prstGeom>
          <a:solidFill>
            <a:srgbClr val="E1EC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12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77" name="Google Shape;47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948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8" name="Google Shape;47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1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9" name="Google Shape;47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0" name="Google Shape;48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5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1" name="Google Shape;48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3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2" name="Google Shape;48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0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3" name="Google Shape;48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7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4" name="Google Shape;48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5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5" name="Google Shape;48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32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6" name="Google Shape;48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1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7" name="Google Shape;48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8" name="Google Shape;48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5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9" name="Google Shape;48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3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0" name="Google Shape;49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0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1" name="Google Shape;49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27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2" name="Google Shape;49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95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3" name="Google Shape;49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62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4" name="Google Shape;49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9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5" name="Google Shape;49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6" name="Google Shape;49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4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7" name="Google Shape;49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1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8" name="Google Shape;49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9" name="Google Shape;49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5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0" name="Google Shape;50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62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1" name="Google Shape;50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9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2" name="Google Shape;50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16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3" name="Google Shape;50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43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4" name="Google Shape;50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5" name="Google Shape;50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56219" y="596900"/>
            <a:ext cx="7786073" cy="1252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6" name="Google Shape;506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36679" y="8216900"/>
            <a:ext cx="7786073" cy="49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12"/>
          <p:cNvSpPr/>
          <p:nvPr/>
        </p:nvSpPr>
        <p:spPr>
          <a:xfrm>
            <a:off x="2197375" y="1155700"/>
            <a:ext cx="7023978" cy="1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Case Studies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12"/>
          <p:cNvSpPr/>
          <p:nvPr/>
        </p:nvSpPr>
        <p:spPr>
          <a:xfrm>
            <a:off x="12193527" y="1854200"/>
            <a:ext cx="7335900" cy="3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0">
                <a:solidFill>
                  <a:srgbClr val="B1C7E1"/>
                </a:solidFill>
                <a:latin typeface="Times"/>
                <a:ea typeface="Times"/>
                <a:cs typeface="Times"/>
                <a:sym typeface="Times"/>
              </a:rPr>
              <a:t>‣‣</a:t>
            </a:r>
            <a:endParaRPr sz="2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12"/>
          <p:cNvSpPr/>
          <p:nvPr/>
        </p:nvSpPr>
        <p:spPr>
          <a:xfrm>
            <a:off x="2210076" y="4445000"/>
            <a:ext cx="10593124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445D79"/>
                </a:solidFill>
                <a:latin typeface="Calibri"/>
                <a:ea typeface="Calibri"/>
                <a:cs typeface="Calibri"/>
                <a:sym typeface="Calibri"/>
              </a:rPr>
              <a:t>ABC WEBSITE REDESIGN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2"/>
          <p:cNvSpPr/>
          <p:nvPr/>
        </p:nvSpPr>
        <p:spPr>
          <a:xfrm>
            <a:off x="2210076" y="6083300"/>
            <a:ext cx="10728608" cy="2319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worked with ABC Corporation to redesign their website, which resulted in a 50% increase in online sales and a 25% increase in website traffic.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"/>
          <p:cNvSpPr/>
          <p:nvPr/>
        </p:nvSpPr>
        <p:spPr>
          <a:xfrm>
            <a:off x="0" y="0"/>
            <a:ext cx="13260457" cy="13716000"/>
          </a:xfrm>
          <a:prstGeom prst="rect">
            <a:avLst/>
          </a:prstGeom>
          <a:solidFill>
            <a:srgbClr val="E1EC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13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18" name="Google Shape;51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948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19" name="Google Shape;51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1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20" name="Google Shape;52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21" name="Google Shape;52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5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22" name="Google Shape;52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3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23" name="Google Shape;52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0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24" name="Google Shape;52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7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25" name="Google Shape;52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5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26" name="Google Shape;52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32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27" name="Google Shape;52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1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28" name="Google Shape;52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29" name="Google Shape;52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5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0" name="Google Shape;53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3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1" name="Google Shape;53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0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2" name="Google Shape;53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27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3" name="Google Shape;53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95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4" name="Google Shape;53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62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5" name="Google Shape;53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9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6" name="Google Shape;53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7" name="Google Shape;53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4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8" name="Google Shape;53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1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9" name="Google Shape;53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0" name="Google Shape;54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5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1" name="Google Shape;54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62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2" name="Google Shape;54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9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3" name="Google Shape;54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16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4" name="Google Shape;54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43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5" name="Google Shape;54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6" name="Google Shape;54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289" y="596900"/>
            <a:ext cx="11850581" cy="1252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13"/>
          <p:cNvSpPr/>
          <p:nvPr/>
        </p:nvSpPr>
        <p:spPr>
          <a:xfrm>
            <a:off x="14314689" y="4318000"/>
            <a:ext cx="7023978" cy="1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Case Studies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13"/>
          <p:cNvSpPr/>
          <p:nvPr/>
        </p:nvSpPr>
        <p:spPr>
          <a:xfrm>
            <a:off x="11596549" y="10426700"/>
            <a:ext cx="2764712" cy="37676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0">
                <a:solidFill>
                  <a:srgbClr val="B1C7E1"/>
                </a:solidFill>
                <a:latin typeface="Times"/>
                <a:ea typeface="Times"/>
                <a:cs typeface="Times"/>
                <a:sym typeface="Times"/>
              </a:rPr>
              <a:t>‣‣</a:t>
            </a:r>
            <a:endParaRPr sz="2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13"/>
          <p:cNvSpPr/>
          <p:nvPr/>
        </p:nvSpPr>
        <p:spPr>
          <a:xfrm>
            <a:off x="14314689" y="6565900"/>
            <a:ext cx="570301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445D79"/>
                </a:solidFill>
                <a:latin typeface="Calibri"/>
                <a:ea typeface="Calibri"/>
                <a:cs typeface="Calibri"/>
                <a:sym typeface="Calibri"/>
              </a:rPr>
              <a:t>GHI LLC SEO</a:t>
            </a:r>
            <a:endParaRPr b="1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13"/>
          <p:cNvSpPr/>
          <p:nvPr/>
        </p:nvSpPr>
        <p:spPr>
          <a:xfrm>
            <a:off x="14314689" y="8242300"/>
            <a:ext cx="9331433" cy="2319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optimized GHI LLC's website for search engines, which helped them achieve top rankings for their target keywords and a 40% increase in organic traffic.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/>
          <p:nvPr/>
        </p:nvSpPr>
        <p:spPr>
          <a:xfrm>
            <a:off x="0" y="3302000"/>
            <a:ext cx="16677184" cy="10414000"/>
          </a:xfrm>
          <a:prstGeom prst="rect">
            <a:avLst/>
          </a:prstGeom>
          <a:solidFill>
            <a:srgbClr val="E1EC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14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58" name="Google Shape;55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948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59" name="Google Shape;5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1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0" name="Google Shape;56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1" name="Google Shape;56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5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2" name="Google Shape;5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3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3" name="Google Shape;5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0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4" name="Google Shape;5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7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5" name="Google Shape;56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5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6" name="Google Shape;56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32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7" name="Google Shape;56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1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8" name="Google Shape;56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9" name="Google Shape;56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5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0" name="Google Shape;57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3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1" name="Google Shape;57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0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2" name="Google Shape;57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27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3" name="Google Shape;57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95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4" name="Google Shape;57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62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5" name="Google Shape;57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9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6" name="Google Shape;57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7" name="Google Shape;57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4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8" name="Google Shape;57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1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9" name="Google Shape;57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80" name="Google Shape;58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5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81" name="Google Shape;58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62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82" name="Google Shape;58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9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83" name="Google Shape;58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16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84" name="Google Shape;58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43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85" name="Google Shape;58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86" name="Google Shape;58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00787" y="596900"/>
            <a:ext cx="4547168" cy="1252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87" name="Google Shape;58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441705" y="596900"/>
            <a:ext cx="4547168" cy="1252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88" name="Google Shape;58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382623" y="596900"/>
            <a:ext cx="4547168" cy="1252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14"/>
          <p:cNvSpPr/>
          <p:nvPr/>
        </p:nvSpPr>
        <p:spPr>
          <a:xfrm>
            <a:off x="1193949" y="2552700"/>
            <a:ext cx="9627803" cy="1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Accomplishments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8497340" y="266700"/>
            <a:ext cx="4991400" cy="3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0">
                <a:solidFill>
                  <a:srgbClr val="B1C7E1"/>
                </a:solidFill>
                <a:latin typeface="Times"/>
                <a:ea typeface="Times"/>
                <a:cs typeface="Times"/>
                <a:sym typeface="Times"/>
              </a:rPr>
              <a:t>‣‣</a:t>
            </a:r>
            <a:endParaRPr sz="2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14"/>
          <p:cNvSpPr/>
          <p:nvPr/>
        </p:nvSpPr>
        <p:spPr>
          <a:xfrm>
            <a:off x="961086" y="6432549"/>
            <a:ext cx="9331433" cy="4527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1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•"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Award 1: XYZ Inc. received the "Innovative Technology Provider" award in 2020 for its cutting-edge solutions in the field of Artificial Intelligence.</a:t>
            </a:r>
            <a:endParaRPr/>
          </a:p>
          <a:p>
            <a:pPr indent="-139700" lvl="1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•"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Award 2: XYZ Inc. was recognized as one of the "Top 100 Tech companies" by Inc. Magazine in 2021.</a:t>
            </a:r>
            <a:endParaRPr/>
          </a:p>
          <a:p>
            <a:pPr indent="-139700" lvl="1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•"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Award 3: XYZ Inc. earned the "ISO 9001" certification in 2019 for its commitment to quality management.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/>
          <p:nvPr/>
        </p:nvSpPr>
        <p:spPr>
          <a:xfrm>
            <a:off x="14530616" y="0"/>
            <a:ext cx="9856432" cy="13716000"/>
          </a:xfrm>
          <a:prstGeom prst="rect">
            <a:avLst/>
          </a:prstGeom>
          <a:solidFill>
            <a:srgbClr val="E1EC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3" name="Google Shape;4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948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" name="Google Shape;4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1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5" name="Google Shape;4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6" name="Google Shape;4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5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" name="Google Shape;4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3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" name="Google Shape;4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0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9" name="Google Shape;4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7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0" name="Google Shape;5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5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1" name="Google Shape;5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32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2" name="Google Shape;5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1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3" name="Google Shape;5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4" name="Google Shape;5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5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5" name="Google Shape;5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3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6" name="Google Shape;5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0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" name="Google Shape;5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27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8" name="Google Shape;5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95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9" name="Google Shape;5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62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0" name="Google Shape;6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9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1" name="Google Shape;6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2" name="Google Shape;6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4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3" name="Google Shape;6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1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4" name="Google Shape;6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5" name="Google Shape;6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5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6" name="Google Shape;6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62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7" name="Google Shape;6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9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8" name="Google Shape;6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16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9" name="Google Shape;6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43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0" name="Google Shape;7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0"/>
            <a:ext cx="24387048" cy="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"/>
          <p:cNvSpPr/>
          <p:nvPr/>
        </p:nvSpPr>
        <p:spPr>
          <a:xfrm>
            <a:off x="1232054" y="1663700"/>
            <a:ext cx="4610676" cy="1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Content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108464" y="3873500"/>
            <a:ext cx="2354028" cy="8551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997575" y="5372100"/>
            <a:ext cx="3154228" cy="8551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Services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3823178" y="6870700"/>
            <a:ext cx="2544551" cy="8551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Team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4712289" y="8369300"/>
            <a:ext cx="3052615" cy="8551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Process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575997" y="9867900"/>
            <a:ext cx="3179631" cy="8551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Case Studies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6439705" y="11366500"/>
            <a:ext cx="4373580" cy="8551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Accomplishments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9678589" y="469900"/>
            <a:ext cx="5857200" cy="3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0">
                <a:solidFill>
                  <a:srgbClr val="E1ECF6"/>
                </a:solidFill>
                <a:latin typeface="Times"/>
                <a:ea typeface="Times"/>
                <a:cs typeface="Times"/>
                <a:sym typeface="Times"/>
              </a:rPr>
              <a:t>‣‣</a:t>
            </a:r>
            <a:endParaRPr sz="2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9348370" y="3873500"/>
            <a:ext cx="13506104" cy="8040757"/>
          </a:xfrm>
          <a:prstGeom prst="roundRect">
            <a:avLst>
              <a:gd fmla="val 50000" name="adj"/>
            </a:avLst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"/>
          <p:cNvSpPr/>
          <p:nvPr/>
        </p:nvSpPr>
        <p:spPr>
          <a:xfrm>
            <a:off x="0" y="12700"/>
            <a:ext cx="1867133" cy="13716000"/>
          </a:xfrm>
          <a:prstGeom prst="rect">
            <a:avLst/>
          </a:prstGeom>
          <a:solidFill>
            <a:srgbClr val="E1EC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7" name="Google Shape;8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948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8" name="Google Shape;8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1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9" name="Google Shape;8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0" name="Google Shape;9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5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1" name="Google Shape;9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3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2" name="Google Shape;9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0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3" name="Google Shape;9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7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4" name="Google Shape;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5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5" name="Google Shape;9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32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6" name="Google Shape;9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1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7" name="Google Shape;9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8" name="Google Shape;9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5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9" name="Google Shape;9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3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0" name="Google Shape;1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0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1" name="Google Shape;10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27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2" name="Google Shape;10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95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3" name="Google Shape;10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62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4" name="Google Shape;10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9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5" name="Google Shape;10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6" name="Google Shape;10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4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7" name="Google Shape;10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1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8" name="Google Shape;10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9" name="Google Shape;10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5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0" name="Google Shape;11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62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1" name="Google Shape;11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9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2" name="Google Shape;11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16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3" name="Google Shape;11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43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4" name="Google Shape;11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5" name="Google Shape;11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64695" y="762000"/>
            <a:ext cx="12498362" cy="1220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/>
          <p:nvPr/>
        </p:nvSpPr>
        <p:spPr>
          <a:xfrm>
            <a:off x="1232054" y="2425700"/>
            <a:ext cx="5321965" cy="1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About Us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1232054" y="4635500"/>
            <a:ext cx="9102804" cy="7044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1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•"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ABC Inc. is a leading technology company that has been in business for 10 years.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•"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mission is to provide innovative and reliable technology solutions that help our clients achieve their goals.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•"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are a team of highly skilled and experienced professionals who are dedicated to delivering exceptional customer service.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•"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goal is to be the premier provider of technology solutions in our region.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10199375" y="11430000"/>
            <a:ext cx="2764712" cy="37676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0">
                <a:solidFill>
                  <a:srgbClr val="E1ECF6"/>
                </a:solidFill>
                <a:latin typeface="Times"/>
                <a:ea typeface="Times"/>
                <a:cs typeface="Times"/>
                <a:sym typeface="Times"/>
              </a:rPr>
              <a:t>‣‣</a:t>
            </a:r>
            <a:endParaRPr sz="2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0" y="12700"/>
            <a:ext cx="24387048" cy="13716000"/>
          </a:xfrm>
          <a:prstGeom prst="rect">
            <a:avLst/>
          </a:prstGeom>
          <a:solidFill>
            <a:srgbClr val="E1EC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4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26" name="Google Shape;1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948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7" name="Google Shape;1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1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8" name="Google Shape;12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9" name="Google Shape;12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5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0" name="Google Shape;13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3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1" name="Google Shape;13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0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2" name="Google Shape;13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7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3" name="Google Shape;1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5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4" name="Google Shape;1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32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5" name="Google Shape;13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1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6" name="Google Shape;13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7" name="Google Shape;13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5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8" name="Google Shape;13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3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9" name="Google Shape;13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0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0" name="Google Shape;14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27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1" name="Google Shape;14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95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2" name="Google Shape;14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62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3" name="Google Shape;14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9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4" name="Google Shape;14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5" name="Google Shape;14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4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6" name="Google Shape;14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1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7" name="Google Shape;14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8" name="Google Shape;14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5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49" name="Google Shape;14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62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0" name="Google Shape;15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9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1" name="Google Shape;15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16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2" name="Google Shape;15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43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3" name="Google Shape;15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0"/>
            <a:ext cx="24387048" cy="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"/>
          <p:cNvSpPr/>
          <p:nvPr/>
        </p:nvSpPr>
        <p:spPr>
          <a:xfrm>
            <a:off x="13857432" y="2844800"/>
            <a:ext cx="6503213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445D79"/>
                </a:solidFill>
                <a:latin typeface="Times"/>
                <a:ea typeface="Times"/>
                <a:cs typeface="Times"/>
                <a:sym typeface="Times"/>
              </a:rPr>
              <a:t>Shaping the future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2692737" y="8420100"/>
            <a:ext cx="7430429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445D79"/>
                </a:solidFill>
                <a:latin typeface="Times"/>
                <a:ea typeface="Times"/>
                <a:cs typeface="Times"/>
                <a:sym typeface="Times"/>
              </a:rPr>
              <a:t>Empowering progress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56" name="Google Shape;15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67263" y="7072796"/>
            <a:ext cx="8400478" cy="54851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7" name="Google Shape;15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37388" y="1936527"/>
            <a:ext cx="8405432" cy="539793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/>
          <p:nvPr/>
        </p:nvSpPr>
        <p:spPr>
          <a:xfrm>
            <a:off x="673167" y="12700"/>
            <a:ext cx="5324400" cy="3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0">
                <a:solidFill>
                  <a:srgbClr val="B1C7E1"/>
                </a:solidFill>
                <a:latin typeface="Times"/>
                <a:ea typeface="Times"/>
                <a:cs typeface="Times"/>
                <a:sym typeface="Times"/>
              </a:rPr>
              <a:t>‣‣</a:t>
            </a:r>
            <a:endParaRPr sz="2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4013004" y="1331843"/>
            <a:ext cx="8421153" cy="5500757"/>
          </a:xfrm>
          <a:prstGeom prst="roundRect">
            <a:avLst>
              <a:gd fmla="val 50000" name="adj"/>
            </a:avLst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4"/>
          <p:cNvSpPr/>
          <p:nvPr/>
        </p:nvSpPr>
        <p:spPr>
          <a:xfrm>
            <a:off x="10672221" y="6460435"/>
            <a:ext cx="8421153" cy="5500757"/>
          </a:xfrm>
          <a:prstGeom prst="roundRect">
            <a:avLst>
              <a:gd fmla="val 50000" name="adj"/>
            </a:avLst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"/>
          <p:cNvSpPr/>
          <p:nvPr/>
        </p:nvSpPr>
        <p:spPr>
          <a:xfrm>
            <a:off x="0" y="12700"/>
            <a:ext cx="24387048" cy="3810000"/>
          </a:xfrm>
          <a:prstGeom prst="rect">
            <a:avLst/>
          </a:prstGeom>
          <a:solidFill>
            <a:srgbClr val="E1EC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5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68" name="Google Shape;16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948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69" name="Google Shape;16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1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0" name="Google Shape;17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1" name="Google Shape;17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5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2" name="Google Shape;17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3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3" name="Google Shape;17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0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4" name="Google Shape;17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7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5" name="Google Shape;17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5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6" name="Google Shape;17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32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7" name="Google Shape;17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1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8" name="Google Shape;17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9" name="Google Shape;17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5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80" name="Google Shape;18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3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81" name="Google Shape;18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0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82" name="Google Shape;18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27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83" name="Google Shape;18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95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84" name="Google Shape;18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62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85" name="Google Shape;18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9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86" name="Google Shape;18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87" name="Google Shape;18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4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88" name="Google Shape;18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1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89" name="Google Shape;18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90" name="Google Shape;19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5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91" name="Google Shape;19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62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92" name="Google Shape;19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9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93" name="Google Shape;19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16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94" name="Google Shape;19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43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95" name="Google Shape;19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0"/>
            <a:ext cx="24387048" cy="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"/>
          <p:cNvSpPr/>
          <p:nvPr/>
        </p:nvSpPr>
        <p:spPr>
          <a:xfrm>
            <a:off x="1638505" y="4241800"/>
            <a:ext cx="5080635" cy="90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0">
                <a:solidFill>
                  <a:srgbClr val="E1ECF6"/>
                </a:solidFill>
                <a:latin typeface="Times"/>
                <a:ea typeface="Times"/>
                <a:cs typeface="Times"/>
                <a:sym typeface="Times"/>
              </a:rPr>
              <a:t>“</a:t>
            </a:r>
            <a:endParaRPr sz="48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97" name="Google Shape;19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01187" y="939800"/>
            <a:ext cx="11837880" cy="118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5"/>
          <p:cNvSpPr/>
          <p:nvPr/>
        </p:nvSpPr>
        <p:spPr>
          <a:xfrm>
            <a:off x="3086486" y="6756400"/>
            <a:ext cx="6092528" cy="4224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are a company built on the foundation of integrity and excellence, dedicated to providing the highest level of service to our clients and making a positive impact in our industry and community.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"/>
          <p:cNvSpPr/>
          <p:nvPr/>
        </p:nvSpPr>
        <p:spPr>
          <a:xfrm>
            <a:off x="0" y="12700"/>
            <a:ext cx="9488086" cy="13703300"/>
          </a:xfrm>
          <a:prstGeom prst="rect">
            <a:avLst/>
          </a:prstGeom>
          <a:solidFill>
            <a:srgbClr val="E1EC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6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06" name="Google Shape;20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948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07" name="Google Shape;20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1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08" name="Google Shape;20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09" name="Google Shape;20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5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10" name="Google Shape;21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3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11" name="Google Shape;21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0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12" name="Google Shape;21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7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13" name="Google Shape;21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5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14" name="Google Shape;21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32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15" name="Google Shape;21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1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16" name="Google Shape;21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17" name="Google Shape;2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5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18" name="Google Shape;21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3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19" name="Google Shape;21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0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20" name="Google Shape;22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27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21" name="Google Shape;22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95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22" name="Google Shape;22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62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23" name="Google Shape;22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9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24" name="Google Shape;22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25" name="Google Shape;22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4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26" name="Google Shape;22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1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27" name="Google Shape;22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28" name="Google Shape;22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5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29" name="Google Shape;22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62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30" name="Google Shape;23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9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31" name="Google Shape;23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16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32" name="Google Shape;23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43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33" name="Google Shape;23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34" name="Google Shape;23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7216" y="5308600"/>
            <a:ext cx="5601400" cy="769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35" name="Google Shape;23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23978" y="711200"/>
            <a:ext cx="5601400" cy="769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6"/>
          <p:cNvSpPr/>
          <p:nvPr/>
        </p:nvSpPr>
        <p:spPr>
          <a:xfrm>
            <a:off x="13755819" y="6159500"/>
            <a:ext cx="8912281" cy="4224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1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•"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Web Design and Development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•"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Mobile App Development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•"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Digital Marketing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•"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Cloud Computing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685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Char char="•"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Support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6"/>
          <p:cNvSpPr/>
          <p:nvPr/>
        </p:nvSpPr>
        <p:spPr>
          <a:xfrm>
            <a:off x="13755819" y="4241800"/>
            <a:ext cx="7138292" cy="1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Our Services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6"/>
          <p:cNvSpPr/>
          <p:nvPr/>
        </p:nvSpPr>
        <p:spPr>
          <a:xfrm>
            <a:off x="1943361" y="1092200"/>
            <a:ext cx="7138200" cy="3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0">
                <a:solidFill>
                  <a:srgbClr val="B1C7E1"/>
                </a:solidFill>
                <a:latin typeface="Times"/>
                <a:ea typeface="Times"/>
                <a:cs typeface="Times"/>
                <a:sym typeface="Times"/>
              </a:rPr>
              <a:t>‣‣</a:t>
            </a:r>
            <a:endParaRPr sz="2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"/>
          <p:cNvSpPr/>
          <p:nvPr/>
        </p:nvSpPr>
        <p:spPr>
          <a:xfrm>
            <a:off x="0" y="4368800"/>
            <a:ext cx="21567296" cy="9347200"/>
          </a:xfrm>
          <a:prstGeom prst="rect">
            <a:avLst/>
          </a:prstGeom>
          <a:solidFill>
            <a:srgbClr val="E1EC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7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46" name="Google Shape;24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948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47" name="Google Shape;24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1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48" name="Google Shape;24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49" name="Google Shape;24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5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0" name="Google Shape;25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3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1" name="Google Shape;25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0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2" name="Google Shape;25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7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3" name="Google Shape;2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5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4" name="Google Shape;25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32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5" name="Google Shape;2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1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6" name="Google Shape;25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7" name="Google Shape;25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5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8" name="Google Shape;25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3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9" name="Google Shape;25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0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0" name="Google Shape;26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27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1" name="Google Shape;26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95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2" name="Google Shape;26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62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3" name="Google Shape;26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9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4" name="Google Shape;26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5" name="Google Shape;26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4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6" name="Google Shape;26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1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7" name="Google Shape;26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8" name="Google Shape;26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5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69" name="Google Shape;26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62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70" name="Google Shape;27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9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71" name="Google Shape;27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16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72" name="Google Shape;27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43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73" name="Google Shape;27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74" name="Google Shape;27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7216" y="8902700"/>
            <a:ext cx="6363495" cy="4102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75" name="Google Shape;275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90711" y="711200"/>
            <a:ext cx="14822753" cy="769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7"/>
          <p:cNvSpPr/>
          <p:nvPr/>
        </p:nvSpPr>
        <p:spPr>
          <a:xfrm>
            <a:off x="19055618" y="10795000"/>
            <a:ext cx="5276400" cy="3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0">
                <a:solidFill>
                  <a:srgbClr val="B1C7E1"/>
                </a:solidFill>
                <a:latin typeface="Times"/>
                <a:ea typeface="Times"/>
                <a:cs typeface="Times"/>
                <a:sym typeface="Times"/>
              </a:rPr>
              <a:t>‣‣</a:t>
            </a:r>
            <a:endParaRPr sz="2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7"/>
          <p:cNvSpPr/>
          <p:nvPr/>
        </p:nvSpPr>
        <p:spPr>
          <a:xfrm>
            <a:off x="1028829" y="3225800"/>
            <a:ext cx="6503213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445D79"/>
                </a:solidFill>
                <a:latin typeface="Times"/>
                <a:ea typeface="Times"/>
                <a:cs typeface="Times"/>
                <a:sym typeface="Times"/>
              </a:rPr>
              <a:t>Innovative Solutions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7"/>
          <p:cNvSpPr/>
          <p:nvPr/>
        </p:nvSpPr>
        <p:spPr>
          <a:xfrm>
            <a:off x="7989299" y="9563100"/>
            <a:ext cx="8535467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445D79"/>
                </a:solidFill>
                <a:latin typeface="Times"/>
                <a:ea typeface="Times"/>
                <a:cs typeface="Times"/>
                <a:sym typeface="Times"/>
              </a:rPr>
              <a:t>Exceptional Service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"/>
          <p:cNvSpPr/>
          <p:nvPr/>
        </p:nvSpPr>
        <p:spPr>
          <a:xfrm>
            <a:off x="0" y="7937500"/>
            <a:ext cx="9488086" cy="5778500"/>
          </a:xfrm>
          <a:prstGeom prst="rect">
            <a:avLst/>
          </a:prstGeom>
          <a:solidFill>
            <a:srgbClr val="E1EC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8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86" name="Google Shape;28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948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87" name="Google Shape;28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1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88" name="Google Shape;28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89" name="Google Shape;28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5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0" name="Google Shape;29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3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1" name="Google Shape;2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0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2" name="Google Shape;29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7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3" name="Google Shape;29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5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4" name="Google Shape;29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32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5" name="Google Shape;29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1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6" name="Google Shape;29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7" name="Google Shape;29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5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8" name="Google Shape;29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3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9" name="Google Shape;29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0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0" name="Google Shape;30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27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1" name="Google Shape;30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95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2" name="Google Shape;30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62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3" name="Google Shape;30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9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4" name="Google Shape;30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5" name="Google Shape;30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4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6" name="Google Shape;30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1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7" name="Google Shape;30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8" name="Google Shape;30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5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09" name="Google Shape;30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62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0" name="Google Shape;31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9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1" name="Google Shape;31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16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2" name="Google Shape;31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43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3" name="Google Shape;31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4" name="Google Shape;31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813" y="7289800"/>
            <a:ext cx="22583423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8"/>
          <p:cNvSpPr/>
          <p:nvPr/>
        </p:nvSpPr>
        <p:spPr>
          <a:xfrm>
            <a:off x="2832454" y="3543300"/>
            <a:ext cx="7756436" cy="2319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pride ourselves on our ability to understand and meet the needs of our clients, and to deliver high-quality results every single time.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8"/>
          <p:cNvSpPr/>
          <p:nvPr/>
        </p:nvSpPr>
        <p:spPr>
          <a:xfrm>
            <a:off x="1193949" y="1282700"/>
            <a:ext cx="5715714" cy="1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Our Team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8"/>
          <p:cNvSpPr/>
          <p:nvPr/>
        </p:nvSpPr>
        <p:spPr>
          <a:xfrm>
            <a:off x="21579997" y="5981700"/>
            <a:ext cx="2764712" cy="37676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0">
                <a:solidFill>
                  <a:srgbClr val="B1C7E1"/>
                </a:solidFill>
                <a:latin typeface="Times"/>
                <a:ea typeface="Times"/>
                <a:cs typeface="Times"/>
                <a:sym typeface="Times"/>
              </a:rPr>
              <a:t>‣‣</a:t>
            </a:r>
            <a:endParaRPr sz="2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18" name="Google Shape;31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1813" y="3873500"/>
            <a:ext cx="1524191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9" name="Google Shape;319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8517" y="4040150"/>
            <a:ext cx="1190781" cy="119066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8"/>
          <p:cNvSpPr/>
          <p:nvPr/>
        </p:nvSpPr>
        <p:spPr>
          <a:xfrm>
            <a:off x="15864283" y="3556000"/>
            <a:ext cx="7756436" cy="2294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team is dedicated to staying up to date with the latest industry trends and technologies, so we can always provide the best possible service.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21" name="Google Shape;32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933641" y="3873500"/>
            <a:ext cx="1524191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22" name="Google Shape;322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013457" y="4036368"/>
            <a:ext cx="1364512" cy="1213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9"/>
          <p:cNvSpPr/>
          <p:nvPr/>
        </p:nvSpPr>
        <p:spPr>
          <a:xfrm>
            <a:off x="0" y="6362700"/>
            <a:ext cx="24387048" cy="7353300"/>
          </a:xfrm>
          <a:prstGeom prst="rect">
            <a:avLst/>
          </a:prstGeom>
          <a:solidFill>
            <a:srgbClr val="E1EC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9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30" name="Google Shape;33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948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1" name="Google Shape;33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1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2" name="Google Shape;33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3" name="Google Shape;33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5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4" name="Google Shape;33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3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5" name="Google Shape;33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0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6" name="Google Shape;33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7949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7" name="Google Shape;33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5283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8" name="Google Shape;33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32616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39" name="Google Shape;33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1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0" name="Google Shape;34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8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1" name="Google Shape;34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5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2" name="Google Shape;34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3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3" name="Google Shape;34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0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4" name="Google Shape;34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27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5" name="Google Shape;34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95124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6" name="Google Shape;34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62457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7" name="Google Shape;34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29791" y="0"/>
            <a:ext cx="12702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8" name="Google Shape;34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49" name="Google Shape;34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4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0" name="Google Shape;35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1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1" name="Google Shape;35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8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2" name="Google Shape;35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5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3" name="Google Shape;35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62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4" name="Google Shape;35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9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5" name="Google Shape;35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16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6" name="Google Shape;35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430000"/>
            <a:ext cx="24387048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7" name="Google Shape;35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000"/>
            <a:ext cx="24387048" cy="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9"/>
          <p:cNvSpPr/>
          <p:nvPr/>
        </p:nvSpPr>
        <p:spPr>
          <a:xfrm>
            <a:off x="17439280" y="1155700"/>
            <a:ext cx="5715714" cy="8890000"/>
          </a:xfrm>
          <a:prstGeom prst="roundRect">
            <a:avLst>
              <a:gd fmla="val 88949" name="adj"/>
            </a:avLst>
          </a:prstGeom>
          <a:solidFill>
            <a:srgbClr val="B1C7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9"/>
          <p:cNvSpPr/>
          <p:nvPr/>
        </p:nvSpPr>
        <p:spPr>
          <a:xfrm>
            <a:off x="9716714" y="1155700"/>
            <a:ext cx="5715714" cy="8890000"/>
          </a:xfrm>
          <a:prstGeom prst="roundRect">
            <a:avLst>
              <a:gd fmla="val 88949" name="adj"/>
            </a:avLst>
          </a:prstGeom>
          <a:solidFill>
            <a:srgbClr val="B1C7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60" name="Google Shape;36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35667" y="1282700"/>
            <a:ext cx="5715714" cy="88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9"/>
          <p:cNvSpPr/>
          <p:nvPr/>
        </p:nvSpPr>
        <p:spPr>
          <a:xfrm>
            <a:off x="1994149" y="1155700"/>
            <a:ext cx="5715714" cy="8890000"/>
          </a:xfrm>
          <a:prstGeom prst="roundRect">
            <a:avLst>
              <a:gd fmla="val 88949" name="adj"/>
            </a:avLst>
          </a:prstGeom>
          <a:solidFill>
            <a:srgbClr val="B1C7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9"/>
          <p:cNvSpPr/>
          <p:nvPr/>
        </p:nvSpPr>
        <p:spPr>
          <a:xfrm>
            <a:off x="3010276" y="10744200"/>
            <a:ext cx="2934067" cy="9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445D79"/>
                </a:solidFill>
                <a:latin typeface="Times"/>
                <a:ea typeface="Times"/>
                <a:cs typeface="Times"/>
                <a:sym typeface="Times"/>
              </a:rPr>
              <a:t>Full Name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>
            <a:off x="10732841" y="10744200"/>
            <a:ext cx="2934067" cy="9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445D79"/>
                </a:solidFill>
                <a:latin typeface="Times"/>
                <a:ea typeface="Times"/>
                <a:cs typeface="Times"/>
                <a:sym typeface="Times"/>
              </a:rPr>
              <a:t>Full Name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>
            <a:off x="18455407" y="10744200"/>
            <a:ext cx="2934067" cy="9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445D79"/>
                </a:solidFill>
                <a:latin typeface="Times"/>
                <a:ea typeface="Times"/>
                <a:cs typeface="Times"/>
                <a:sym typeface="Times"/>
              </a:rPr>
              <a:t>Full Name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>
            <a:off x="3937492" y="11671300"/>
            <a:ext cx="1066933" cy="7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>
            <a:off x="11660057" y="11671300"/>
            <a:ext cx="1066933" cy="7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19382623" y="11671300"/>
            <a:ext cx="1066933" cy="7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>
            <a:off x="1629897" y="1003300"/>
            <a:ext cx="5728418" cy="9169400"/>
          </a:xfrm>
          <a:prstGeom prst="roundRect">
            <a:avLst>
              <a:gd fmla="val 50000" name="adj"/>
            </a:avLst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>
            <a:off x="1486086" y="1409700"/>
            <a:ext cx="5715714" cy="8890000"/>
          </a:xfrm>
          <a:prstGeom prst="roundRect">
            <a:avLst>
              <a:gd fmla="val 88949" name="adj"/>
            </a:avLst>
          </a:prstGeom>
          <a:noFill/>
          <a:ln cap="flat" cmpd="sng" w="12700">
            <a:solidFill>
              <a:srgbClr val="445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9"/>
          <p:cNvSpPr/>
          <p:nvPr/>
        </p:nvSpPr>
        <p:spPr>
          <a:xfrm>
            <a:off x="9340117" y="1047750"/>
            <a:ext cx="5728418" cy="9169400"/>
          </a:xfrm>
          <a:prstGeom prst="roundRect">
            <a:avLst>
              <a:gd fmla="val 50000" name="adj"/>
            </a:avLst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>
            <a:off x="17113260" y="1014032"/>
            <a:ext cx="5728418" cy="9169400"/>
          </a:xfrm>
          <a:prstGeom prst="roundRect">
            <a:avLst>
              <a:gd fmla="val 50000" name="adj"/>
            </a:avLst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>
            <a:off x="9208651" y="1409700"/>
            <a:ext cx="5715714" cy="8890000"/>
          </a:xfrm>
          <a:prstGeom prst="roundRect">
            <a:avLst>
              <a:gd fmla="val 88949" name="adj"/>
            </a:avLst>
          </a:prstGeom>
          <a:noFill/>
          <a:ln cap="flat" cmpd="sng" w="12700">
            <a:solidFill>
              <a:srgbClr val="445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9"/>
          <p:cNvSpPr/>
          <p:nvPr/>
        </p:nvSpPr>
        <p:spPr>
          <a:xfrm>
            <a:off x="16931216" y="1409700"/>
            <a:ext cx="5715714" cy="8890000"/>
          </a:xfrm>
          <a:prstGeom prst="roundRect">
            <a:avLst>
              <a:gd fmla="val 88949" name="adj"/>
            </a:avLst>
          </a:prstGeom>
          <a:noFill/>
          <a:ln cap="flat" cmpd="sng" w="12700">
            <a:solidFill>
              <a:srgbClr val="445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2023-01-18T10:12:00Z</dcterms:created>
  <dc:creator>PptxGenJS</dc:creator>
</cp:coreProperties>
</file>