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slideLayout" Target="../slideLayouts/slideLayout1.xml"/><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slideLayout" Target="../slideLayouts/slideLayout1.xml"/><Relationship Id="rId11"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image" Target="../media/image-11-13.png"/><Relationship Id="rId14" Type="http://schemas.openxmlformats.org/officeDocument/2006/relationships/slideLayout" Target="../slideLayouts/slideLayout1.xml"/><Relationship Id="rId1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slideLayout" Target="../slideLayouts/slideLayout1.xml"/><Relationship Id="rId3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slideLayout" Target="../slideLayouts/slideLayout1.xml"/><Relationship Id="rId10"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slideLayout" Target="../slideLayouts/slideLayout1.xml"/><Relationship Id="rId1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slideLayout" Target="../slideLayouts/slideLayout1.xml"/><Relationship Id="rId10"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5" Type="http://schemas.openxmlformats.org/officeDocument/2006/relationships/hyperlink" Target="https://eatemp.com/powerpoint-org-chart-template/"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image" Target="../media/image-26-7.png"/><Relationship Id="rId8" Type="http://schemas.openxmlformats.org/officeDocument/2006/relationships/image" Target="../media/image-26-8.png"/><Relationship Id="rId9" Type="http://schemas.openxmlformats.org/officeDocument/2006/relationships/image" Target="../media/image-26-9.png"/><Relationship Id="rId10" Type="http://schemas.openxmlformats.org/officeDocument/2006/relationships/image" Target="../media/image-26-10.png"/><Relationship Id="rId11" Type="http://schemas.openxmlformats.org/officeDocument/2006/relationships/image" Target="../media/image-26-11.png"/><Relationship Id="rId12" Type="http://schemas.openxmlformats.org/officeDocument/2006/relationships/image" Target="../media/image-26-12.png"/><Relationship Id="rId13" Type="http://schemas.openxmlformats.org/officeDocument/2006/relationships/image" Target="../media/image-26-13.png"/><Relationship Id="rId14" Type="http://schemas.openxmlformats.org/officeDocument/2006/relationships/image" Target="../media/image-26-14.png"/><Relationship Id="rId16" Type="http://schemas.openxmlformats.org/officeDocument/2006/relationships/slideLayout" Target="../slideLayouts/slideLayout1.xml"/><Relationship Id="rId17"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5" Type="http://schemas.openxmlformats.org/officeDocument/2006/relationships/image" Target="../media/image-27-4.png"/><Relationship Id="rId6" Type="http://schemas.openxmlformats.org/officeDocument/2006/relationships/slideLayout" Target="../slideLayouts/slideLayout1.xml"/><Relationship Id="rId7"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1"/>
            <a:ext cx="7866588" cy="6803000"/>
          </a:xfrm>
          <a:prstGeom prst="rect">
            <a:avLst/>
          </a:prstGeom>
        </p:spPr>
      </p:pic>
      <p:sp>
        <p:nvSpPr>
          <p:cNvPr id="6" name="Text 0"/>
          <p:cNvSpPr/>
          <p:nvPr/>
        </p:nvSpPr>
        <p:spPr>
          <a:xfrm>
            <a:off x="714375" y="2400300"/>
            <a:ext cx="12192000" cy="6286500"/>
          </a:xfrm>
          <a:prstGeom prst="rect">
            <a:avLst/>
          </a:prstGeom>
          <a:noFill/>
          <a:ln/>
        </p:spPr>
        <p:txBody>
          <a:bodyPr wrap="square" lIns="0" tIns="0" rIns="0" bIns="0" rtlCol="0" anchor="t"/>
          <a:lstStyle/>
          <a:p>
            <a:pPr algn="l" indent="0" marL="0">
              <a:buNone/>
            </a:pPr>
            <a:r>
              <a:rPr lang="en-US" sz="18000" u="none" dirty="0">
                <a:solidFill>
                  <a:srgbClr val="F66541"/>
                </a:solidFill>
                <a:latin typeface="Itim" pitchFamily="34" charset="0"/>
                <a:ea typeface="Itim" pitchFamily="34" charset="-122"/>
                <a:cs typeface="Itim" pitchFamily="34" charset="-120"/>
              </a:rPr>
              <a:t>Alzheimer's
</a:t>
            </a:r>
            <a:pPr algn="l" indent="0" marL="0">
              <a:buNone/>
            </a:pPr>
            <a:r>
              <a:rPr lang="en-US" sz="18000" u="none" dirty="0">
                <a:solidFill>
                  <a:srgbClr val="BB895F"/>
                </a:solidFill>
                <a:latin typeface="Itim" pitchFamily="34" charset="0"/>
                <a:ea typeface="Itim" pitchFamily="34" charset="-122"/>
                <a:cs typeface="Itim" pitchFamily="34" charset="-120"/>
              </a:rPr>
              <a:t>Disease </a:t>
            </a:r>
            <a:endParaRPr lang="en-US" sz="18000" dirty="0"/>
          </a:p>
        </p:txBody>
      </p:sp>
      <p:sp>
        <p:nvSpPr>
          <p:cNvPr id="7" name="Text 1"/>
          <p:cNvSpPr/>
          <p:nvPr/>
        </p:nvSpPr>
        <p:spPr>
          <a:xfrm>
            <a:off x="4286250" y="542925"/>
            <a:ext cx="9938385" cy="1127760"/>
          </a:xfrm>
          <a:prstGeom prst="rect">
            <a:avLst/>
          </a:prstGeom>
          <a:noFill/>
          <a:ln/>
        </p:spPr>
        <p:txBody>
          <a:bodyPr wrap="square" lIns="0" tIns="0" rIns="0" bIns="0" rtlCol="0" anchor="t"/>
          <a:lstStyle/>
          <a:p>
            <a:pPr algn="l"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a:t>
            </a:r>
            <a:endParaRPr lang="en-US" sz="4800" dirty="0"/>
          </a:p>
        </p:txBody>
      </p:sp>
      <p:pic>
        <p:nvPicPr>
          <p:cNvPr id="8" name="Image 4" descr="preencoded.png">    </p:cNvPr>
          <p:cNvPicPr>
            <a:picLocks noChangeAspect="1"/>
          </p:cNvPicPr>
          <p:nvPr/>
        </p:nvPicPr>
        <p:blipFill>
          <a:blip r:embed="rId5"/>
          <a:stretch>
            <a:fillRect/>
          </a:stretch>
        </p:blipFill>
        <p:spPr>
          <a:xfrm rot="811092">
            <a:off x="10135006" y="3737206"/>
            <a:ext cx="7761151" cy="6791006"/>
          </a:xfrm>
          <a:prstGeom prst="rect">
            <a:avLst/>
          </a:prstGeom>
        </p:spPr>
      </p:pic>
      <p:grpSp>
        <p:nvGrpSpPr>
          <p:cNvPr id="90583" name="Group"/>
          <p:cNvGrpSpPr/>
          <p:nvPr/>
        </p:nvGrpSpPr>
        <p:grpSpPr>
          <a:xfrm>
            <a:off x="17235487" y="8456817"/>
            <a:ext cx="1463470" cy="1601583"/>
            <a:chOff x="17235487" y="8456817"/>
            <a:chExt cx="1463470" cy="1601583"/>
          </a:xfrm>
        </p:grpSpPr>
        <p:pic>
          <p:nvPicPr>
            <p:cNvPr id="9"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10"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3E7"/>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DDCE"/>
          </a:solidFill>
          <a:ln/>
        </p:spPr>
      </p:sp>
      <p:pic>
        <p:nvPicPr>
          <p:cNvPr id="3" name="Image 0" descr="preencoded.png">    </p:cNvPr>
          <p:cNvPicPr>
            <a:picLocks noChangeAspect="1"/>
          </p:cNvPicPr>
          <p:nvPr/>
        </p:nvPicPr>
        <p:blipFill>
          <a:blip r:embed="rId1"/>
          <a:stretch>
            <a:fillRect/>
          </a:stretch>
        </p:blipFill>
        <p:spPr>
          <a:xfrm>
            <a:off x="2762250" y="-1428750"/>
            <a:ext cx="12782550" cy="13144500"/>
          </a:xfrm>
          <a:prstGeom prst="rect">
            <a:avLst/>
          </a:prstGeom>
        </p:spPr>
      </p:pic>
      <p:pic>
        <p:nvPicPr>
          <p:cNvPr id="4" name="Image 1" descr="preencoded.png">    </p:cNvPr>
          <p:cNvPicPr>
            <a:picLocks noChangeAspect="1"/>
          </p:cNvPicPr>
          <p:nvPr/>
        </p:nvPicPr>
        <p:blipFill>
          <a:blip r:embed="rId2"/>
          <a:stretch>
            <a:fillRect/>
          </a:stretch>
        </p:blipFill>
        <p:spPr>
          <a:xfrm rot="900000">
            <a:off x="2337296" y="-1584055"/>
            <a:ext cx="13083730" cy="13453837"/>
          </a:xfrm>
          <a:prstGeom prst="rect">
            <a:avLst/>
          </a:prstGeom>
        </p:spPr>
      </p:pic>
      <p:grpSp>
        <p:nvGrpSpPr>
          <p:cNvPr id="1728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6568440" y="3295650"/>
            <a:ext cx="5151120" cy="1893570"/>
          </a:xfrm>
          <a:prstGeom prst="rect">
            <a:avLst/>
          </a:prstGeom>
          <a:noFill/>
          <a:ln/>
        </p:spPr>
        <p:txBody>
          <a:bodyPr wrap="square" lIns="0" tIns="0" rIns="0" bIns="0" rtlCol="0" anchor="t"/>
          <a:lstStyle/>
          <a:p>
            <a:pPr algn="ctr" indent="0" marL="0">
              <a:buNone/>
            </a:pPr>
            <a:r>
              <a:rPr lang="en-US" sz="9600" u="none" dirty="0">
                <a:solidFill>
                  <a:srgbClr val="BB895F"/>
                </a:solidFill>
                <a:latin typeface="Itim" pitchFamily="34" charset="0"/>
                <a:ea typeface="Itim" pitchFamily="34" charset="-122"/>
                <a:cs typeface="Itim" pitchFamily="34" charset="-120"/>
              </a:rPr>
              <a:t>Welcome</a:t>
            </a:r>
            <a:endParaRPr lang="en-US" sz="9600" dirty="0"/>
          </a:p>
        </p:txBody>
      </p:sp>
      <p:sp>
        <p:nvSpPr>
          <p:cNvPr id="8" name="Text 3"/>
          <p:cNvSpPr/>
          <p:nvPr/>
        </p:nvSpPr>
        <p:spPr>
          <a:xfrm>
            <a:off x="3769995" y="5191125"/>
            <a:ext cx="10757535" cy="19354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3" name="Image 1" descr="preencoded.png">    </p:cNvPr>
          <p:cNvPicPr>
            <a:picLocks noChangeAspect="1"/>
          </p:cNvPicPr>
          <p:nvPr/>
        </p:nvPicPr>
        <p:blipFill>
          <a:blip r:embed="rId2"/>
          <a:stretch>
            <a:fillRect/>
          </a:stretch>
        </p:blipFill>
        <p:spPr>
          <a:xfrm>
            <a:off x="10648951" y="3390900"/>
            <a:ext cx="10693759" cy="9515475"/>
          </a:xfrm>
          <a:prstGeom prst="rect">
            <a:avLst/>
          </a:prstGeom>
        </p:spPr>
      </p:pic>
      <p:pic>
        <p:nvPicPr>
          <p:cNvPr id="4" name="Image 2" descr="preencoded.png">    </p:cNvPr>
          <p:cNvPicPr>
            <a:picLocks noChangeAspect="1"/>
          </p:cNvPicPr>
          <p:nvPr/>
        </p:nvPicPr>
        <p:blipFill>
          <a:blip r:embed="rId3"/>
          <a:stretch>
            <a:fillRect/>
          </a:stretch>
        </p:blipFill>
        <p:spPr>
          <a:xfrm rot="2245599">
            <a:off x="15188842" y="1804142"/>
            <a:ext cx="2463896" cy="10289296"/>
          </a:xfrm>
          <a:prstGeom prst="rect">
            <a:avLst/>
          </a:prstGeom>
        </p:spPr>
      </p:pic>
      <p:pic>
        <p:nvPicPr>
          <p:cNvPr id="5" name="Image 3" descr="preencoded.png">    </p:cNvPr>
          <p:cNvPicPr>
            <a:picLocks noChangeAspect="1"/>
          </p:cNvPicPr>
          <p:nvPr/>
        </p:nvPicPr>
        <p:blipFill>
          <a:blip r:embed="rId4"/>
          <a:stretch>
            <a:fillRect/>
          </a:stretch>
        </p:blipFill>
        <p:spPr>
          <a:xfrm rot="14375453">
            <a:off x="1584771" y="-1540995"/>
            <a:ext cx="1768363" cy="6804808"/>
          </a:xfrm>
          <a:prstGeom prst="rect">
            <a:avLst/>
          </a:prstGeom>
        </p:spPr>
      </p:pic>
      <p:pic>
        <p:nvPicPr>
          <p:cNvPr id="6" name="Image 4" descr="preencoded.png">    </p:cNvPr>
          <p:cNvPicPr>
            <a:picLocks noChangeAspect="1"/>
          </p:cNvPicPr>
          <p:nvPr/>
        </p:nvPicPr>
        <p:blipFill>
          <a:blip r:embed="rId5"/>
          <a:stretch>
            <a:fillRect/>
          </a:stretch>
        </p:blipFill>
        <p:spPr>
          <a:xfrm>
            <a:off x="0" y="2247900"/>
            <a:ext cx="7848600" cy="8039100"/>
          </a:xfrm>
          <a:prstGeom prst="rect">
            <a:avLst/>
          </a:prstGeom>
        </p:spPr>
      </p:pic>
      <p:grpSp>
        <p:nvGrpSpPr>
          <p:cNvPr id="7972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4543425" y="647700"/>
            <a:ext cx="9637395"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Table of Contents</a:t>
            </a:r>
            <a:endParaRPr lang="en-US" sz="9600" dirty="0"/>
          </a:p>
        </p:txBody>
      </p:sp>
      <p:grpSp>
        <p:nvGrpSpPr>
          <p:cNvPr id="66050" name="Group"/>
          <p:cNvGrpSpPr/>
          <p:nvPr/>
        </p:nvGrpSpPr>
        <p:grpSpPr>
          <a:xfrm>
            <a:off x="7029450" y="3038475"/>
            <a:ext cx="1219200" cy="1219200"/>
            <a:chOff x="7029450" y="3038475"/>
            <a:chExt cx="1219200" cy="1219200"/>
          </a:xfrm>
        </p:grpSpPr>
        <p:sp>
          <p:nvSpPr>
            <p:cNvPr id="10" name="Shape 2"/>
            <p:cNvSpPr/>
            <p:nvPr/>
          </p:nvSpPr>
          <p:spPr>
            <a:xfrm>
              <a:off x="7029450" y="3038475"/>
              <a:ext cx="1219200" cy="1219200"/>
            </a:xfrm>
            <a:prstGeom prst="ellipse">
              <a:avLst/>
            </a:prstGeom>
            <a:solidFill>
              <a:srgbClr val="F66541"/>
            </a:solidFill>
            <a:ln/>
          </p:spPr>
        </p:sp>
        <p:sp>
          <p:nvSpPr>
            <p:cNvPr id="11" name="Text 3"/>
            <p:cNvSpPr/>
            <p:nvPr/>
          </p:nvSpPr>
          <p:spPr>
            <a:xfrm>
              <a:off x="7311390" y="3291840"/>
              <a:ext cx="6553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01</a:t>
              </a:r>
              <a:endParaRPr lang="en-US" sz="3600" dirty="0"/>
            </a:p>
          </p:txBody>
        </p:sp>
      </p:grpSp>
      <p:grpSp>
        <p:nvGrpSpPr>
          <p:cNvPr id="16782" name="Group"/>
          <p:cNvGrpSpPr/>
          <p:nvPr/>
        </p:nvGrpSpPr>
        <p:grpSpPr>
          <a:xfrm>
            <a:off x="8401050" y="3105150"/>
            <a:ext cx="4206240" cy="1192530"/>
            <a:chOff x="8401050" y="3105150"/>
            <a:chExt cx="4206240" cy="1192530"/>
          </a:xfrm>
        </p:grpSpPr>
        <p:sp>
          <p:nvSpPr>
            <p:cNvPr id="12" name="Text 4"/>
            <p:cNvSpPr/>
            <p:nvPr/>
          </p:nvSpPr>
          <p:spPr>
            <a:xfrm>
              <a:off x="8401050" y="3105150"/>
              <a:ext cx="42062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Introduction</a:t>
              </a:r>
              <a:endParaRPr lang="en-US" sz="3600" dirty="0"/>
            </a:p>
          </p:txBody>
        </p:sp>
        <p:sp>
          <p:nvSpPr>
            <p:cNvPr id="13" name="Text 5"/>
            <p:cNvSpPr/>
            <p:nvPr/>
          </p:nvSpPr>
          <p:spPr>
            <a:xfrm>
              <a:off x="8401050" y="37338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96418" name="Group"/>
          <p:cNvGrpSpPr/>
          <p:nvPr/>
        </p:nvGrpSpPr>
        <p:grpSpPr>
          <a:xfrm>
            <a:off x="12630150" y="3038475"/>
            <a:ext cx="1219200" cy="1219200"/>
            <a:chOff x="12630150" y="3038475"/>
            <a:chExt cx="1219200" cy="1219200"/>
          </a:xfrm>
        </p:grpSpPr>
        <p:sp>
          <p:nvSpPr>
            <p:cNvPr id="14" name="Shape 6"/>
            <p:cNvSpPr/>
            <p:nvPr/>
          </p:nvSpPr>
          <p:spPr>
            <a:xfrm>
              <a:off x="12630150" y="3038475"/>
              <a:ext cx="1219200" cy="1219200"/>
            </a:xfrm>
            <a:prstGeom prst="ellipse">
              <a:avLst/>
            </a:prstGeom>
            <a:solidFill>
              <a:srgbClr val="F66541"/>
            </a:solidFill>
            <a:ln/>
          </p:spPr>
        </p:sp>
        <p:sp>
          <p:nvSpPr>
            <p:cNvPr id="15" name="Text 7"/>
            <p:cNvSpPr/>
            <p:nvPr/>
          </p:nvSpPr>
          <p:spPr>
            <a:xfrm>
              <a:off x="12897803" y="3291840"/>
              <a:ext cx="6838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02</a:t>
              </a:r>
              <a:endParaRPr lang="en-US" sz="3600" dirty="0"/>
            </a:p>
          </p:txBody>
        </p:sp>
      </p:grpSp>
      <p:grpSp>
        <p:nvGrpSpPr>
          <p:cNvPr id="69281" name="Group"/>
          <p:cNvGrpSpPr/>
          <p:nvPr/>
        </p:nvGrpSpPr>
        <p:grpSpPr>
          <a:xfrm>
            <a:off x="14001750" y="3105150"/>
            <a:ext cx="4206240" cy="1192530"/>
            <a:chOff x="14001750" y="3105150"/>
            <a:chExt cx="4206240" cy="1192530"/>
          </a:xfrm>
        </p:grpSpPr>
        <p:sp>
          <p:nvSpPr>
            <p:cNvPr id="16" name="Text 8"/>
            <p:cNvSpPr/>
            <p:nvPr/>
          </p:nvSpPr>
          <p:spPr>
            <a:xfrm>
              <a:off x="14001750" y="3105150"/>
              <a:ext cx="42062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Encounters</a:t>
              </a:r>
              <a:endParaRPr lang="en-US" sz="3600" dirty="0"/>
            </a:p>
          </p:txBody>
        </p:sp>
        <p:sp>
          <p:nvSpPr>
            <p:cNvPr id="17" name="Text 9"/>
            <p:cNvSpPr/>
            <p:nvPr/>
          </p:nvSpPr>
          <p:spPr>
            <a:xfrm>
              <a:off x="14001750" y="37338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53748" name="Group"/>
          <p:cNvGrpSpPr/>
          <p:nvPr/>
        </p:nvGrpSpPr>
        <p:grpSpPr>
          <a:xfrm>
            <a:off x="7029450" y="5276850"/>
            <a:ext cx="1219200" cy="1219200"/>
            <a:chOff x="7029450" y="5276850"/>
            <a:chExt cx="1219200" cy="1219200"/>
          </a:xfrm>
        </p:grpSpPr>
        <p:sp>
          <p:nvSpPr>
            <p:cNvPr id="18" name="Shape 10"/>
            <p:cNvSpPr/>
            <p:nvPr/>
          </p:nvSpPr>
          <p:spPr>
            <a:xfrm>
              <a:off x="7029450" y="5276850"/>
              <a:ext cx="1219200" cy="1219200"/>
            </a:xfrm>
            <a:prstGeom prst="ellipse">
              <a:avLst/>
            </a:prstGeom>
            <a:solidFill>
              <a:srgbClr val="F66541"/>
            </a:solidFill>
            <a:ln/>
          </p:spPr>
        </p:sp>
        <p:sp>
          <p:nvSpPr>
            <p:cNvPr id="19" name="Text 11"/>
            <p:cNvSpPr/>
            <p:nvPr/>
          </p:nvSpPr>
          <p:spPr>
            <a:xfrm>
              <a:off x="7292340" y="5530215"/>
              <a:ext cx="6934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03</a:t>
              </a:r>
              <a:endParaRPr lang="en-US" sz="3600" dirty="0"/>
            </a:p>
          </p:txBody>
        </p:sp>
      </p:grpSp>
      <p:grpSp>
        <p:nvGrpSpPr>
          <p:cNvPr id="61414" name="Group"/>
          <p:cNvGrpSpPr/>
          <p:nvPr/>
        </p:nvGrpSpPr>
        <p:grpSpPr>
          <a:xfrm>
            <a:off x="8401050" y="5343525"/>
            <a:ext cx="4206240" cy="1192530"/>
            <a:chOff x="8401050" y="5343525"/>
            <a:chExt cx="4206240" cy="1192530"/>
          </a:xfrm>
        </p:grpSpPr>
        <p:sp>
          <p:nvSpPr>
            <p:cNvPr id="20" name="Text 12"/>
            <p:cNvSpPr/>
            <p:nvPr/>
          </p:nvSpPr>
          <p:spPr>
            <a:xfrm>
              <a:off x="8401050" y="5343525"/>
              <a:ext cx="42062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Wonders</a:t>
              </a:r>
              <a:endParaRPr lang="en-US" sz="3600" dirty="0"/>
            </a:p>
          </p:txBody>
        </p:sp>
        <p:sp>
          <p:nvSpPr>
            <p:cNvPr id="21" name="Text 13"/>
            <p:cNvSpPr/>
            <p:nvPr/>
          </p:nvSpPr>
          <p:spPr>
            <a:xfrm>
              <a:off x="8401050" y="59721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0258" name="Group"/>
          <p:cNvGrpSpPr/>
          <p:nvPr/>
        </p:nvGrpSpPr>
        <p:grpSpPr>
          <a:xfrm>
            <a:off x="12630150" y="5276850"/>
            <a:ext cx="1219200" cy="1219200"/>
            <a:chOff x="12630150" y="5276850"/>
            <a:chExt cx="1219200" cy="1219200"/>
          </a:xfrm>
        </p:grpSpPr>
        <p:sp>
          <p:nvSpPr>
            <p:cNvPr id="22" name="Shape 14"/>
            <p:cNvSpPr/>
            <p:nvPr/>
          </p:nvSpPr>
          <p:spPr>
            <a:xfrm>
              <a:off x="12630150" y="5276850"/>
              <a:ext cx="1219200" cy="1219200"/>
            </a:xfrm>
            <a:prstGeom prst="ellipse">
              <a:avLst/>
            </a:prstGeom>
            <a:solidFill>
              <a:srgbClr val="F66541"/>
            </a:solidFill>
            <a:ln/>
          </p:spPr>
        </p:sp>
        <p:sp>
          <p:nvSpPr>
            <p:cNvPr id="23" name="Text 15"/>
            <p:cNvSpPr/>
            <p:nvPr/>
          </p:nvSpPr>
          <p:spPr>
            <a:xfrm>
              <a:off x="12878753" y="5530215"/>
              <a:ext cx="7219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04</a:t>
              </a:r>
              <a:endParaRPr lang="en-US" sz="3600" dirty="0"/>
            </a:p>
          </p:txBody>
        </p:sp>
      </p:grpSp>
      <p:grpSp>
        <p:nvGrpSpPr>
          <p:cNvPr id="17110" name="Group"/>
          <p:cNvGrpSpPr/>
          <p:nvPr/>
        </p:nvGrpSpPr>
        <p:grpSpPr>
          <a:xfrm>
            <a:off x="14001750" y="5343525"/>
            <a:ext cx="4206240" cy="1192530"/>
            <a:chOff x="14001750" y="5343525"/>
            <a:chExt cx="4206240" cy="1192530"/>
          </a:xfrm>
        </p:grpSpPr>
        <p:sp>
          <p:nvSpPr>
            <p:cNvPr id="24" name="Text 16"/>
            <p:cNvSpPr/>
            <p:nvPr/>
          </p:nvSpPr>
          <p:spPr>
            <a:xfrm>
              <a:off x="14001750" y="5343525"/>
              <a:ext cx="42062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Magic</a:t>
              </a:r>
              <a:endParaRPr lang="en-US" sz="3600" dirty="0"/>
            </a:p>
          </p:txBody>
        </p:sp>
        <p:sp>
          <p:nvSpPr>
            <p:cNvPr id="25" name="Text 17"/>
            <p:cNvSpPr/>
            <p:nvPr/>
          </p:nvSpPr>
          <p:spPr>
            <a:xfrm>
              <a:off x="14001750" y="59721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43977" name="Group"/>
          <p:cNvGrpSpPr/>
          <p:nvPr/>
        </p:nvGrpSpPr>
        <p:grpSpPr>
          <a:xfrm>
            <a:off x="7029450" y="7515225"/>
            <a:ext cx="1219200" cy="1219200"/>
            <a:chOff x="7029450" y="7515225"/>
            <a:chExt cx="1219200" cy="1219200"/>
          </a:xfrm>
        </p:grpSpPr>
        <p:sp>
          <p:nvSpPr>
            <p:cNvPr id="26" name="Shape 18"/>
            <p:cNvSpPr/>
            <p:nvPr/>
          </p:nvSpPr>
          <p:spPr>
            <a:xfrm>
              <a:off x="7029450" y="7515225"/>
              <a:ext cx="1219200" cy="1219200"/>
            </a:xfrm>
            <a:prstGeom prst="ellipse">
              <a:avLst/>
            </a:prstGeom>
            <a:solidFill>
              <a:srgbClr val="F66541"/>
            </a:solidFill>
            <a:ln/>
          </p:spPr>
        </p:sp>
        <p:sp>
          <p:nvSpPr>
            <p:cNvPr id="27" name="Text 19"/>
            <p:cNvSpPr/>
            <p:nvPr/>
          </p:nvSpPr>
          <p:spPr>
            <a:xfrm>
              <a:off x="7297103" y="7768590"/>
              <a:ext cx="6838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05</a:t>
              </a:r>
              <a:endParaRPr lang="en-US" sz="3600" dirty="0"/>
            </a:p>
          </p:txBody>
        </p:sp>
      </p:grpSp>
      <p:grpSp>
        <p:nvGrpSpPr>
          <p:cNvPr id="74489" name="Group"/>
          <p:cNvGrpSpPr/>
          <p:nvPr/>
        </p:nvGrpSpPr>
        <p:grpSpPr>
          <a:xfrm>
            <a:off x="8401050" y="7581900"/>
            <a:ext cx="4206240" cy="1192530"/>
            <a:chOff x="8401050" y="7581900"/>
            <a:chExt cx="4206240" cy="1192530"/>
          </a:xfrm>
        </p:grpSpPr>
        <p:sp>
          <p:nvSpPr>
            <p:cNvPr id="28" name="Text 20"/>
            <p:cNvSpPr/>
            <p:nvPr/>
          </p:nvSpPr>
          <p:spPr>
            <a:xfrm>
              <a:off x="8401050" y="7581900"/>
              <a:ext cx="42062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Adventure</a:t>
              </a:r>
              <a:endParaRPr lang="en-US" sz="3600" dirty="0"/>
            </a:p>
          </p:txBody>
        </p:sp>
        <p:sp>
          <p:nvSpPr>
            <p:cNvPr id="29" name="Text 21"/>
            <p:cNvSpPr/>
            <p:nvPr/>
          </p:nvSpPr>
          <p:spPr>
            <a:xfrm>
              <a:off x="8401050" y="82105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98757" name="Group"/>
          <p:cNvGrpSpPr/>
          <p:nvPr/>
        </p:nvGrpSpPr>
        <p:grpSpPr>
          <a:xfrm>
            <a:off x="12630150" y="7515225"/>
            <a:ext cx="1219200" cy="1219200"/>
            <a:chOff x="12630150" y="7515225"/>
            <a:chExt cx="1219200" cy="1219200"/>
          </a:xfrm>
        </p:grpSpPr>
        <p:sp>
          <p:nvSpPr>
            <p:cNvPr id="30" name="Shape 22"/>
            <p:cNvSpPr/>
            <p:nvPr/>
          </p:nvSpPr>
          <p:spPr>
            <a:xfrm>
              <a:off x="12630150" y="7515225"/>
              <a:ext cx="1219200" cy="1219200"/>
            </a:xfrm>
            <a:prstGeom prst="ellipse">
              <a:avLst/>
            </a:prstGeom>
            <a:solidFill>
              <a:srgbClr val="F66541"/>
            </a:solidFill>
            <a:ln/>
          </p:spPr>
        </p:sp>
        <p:sp>
          <p:nvSpPr>
            <p:cNvPr id="31" name="Text 23"/>
            <p:cNvSpPr/>
            <p:nvPr/>
          </p:nvSpPr>
          <p:spPr>
            <a:xfrm>
              <a:off x="12897803" y="7768590"/>
              <a:ext cx="6838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06</a:t>
              </a:r>
              <a:endParaRPr lang="en-US" sz="3600" dirty="0"/>
            </a:p>
          </p:txBody>
        </p:sp>
      </p:grpSp>
      <p:grpSp>
        <p:nvGrpSpPr>
          <p:cNvPr id="70004" name="Group"/>
          <p:cNvGrpSpPr/>
          <p:nvPr/>
        </p:nvGrpSpPr>
        <p:grpSpPr>
          <a:xfrm>
            <a:off x="14001750" y="7581900"/>
            <a:ext cx="4206240" cy="1192530"/>
            <a:chOff x="14001750" y="7581900"/>
            <a:chExt cx="4206240" cy="1192530"/>
          </a:xfrm>
        </p:grpSpPr>
        <p:sp>
          <p:nvSpPr>
            <p:cNvPr id="32" name="Text 24"/>
            <p:cNvSpPr/>
            <p:nvPr/>
          </p:nvSpPr>
          <p:spPr>
            <a:xfrm>
              <a:off x="14001750" y="7581900"/>
              <a:ext cx="42062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Conclusion</a:t>
              </a:r>
              <a:endParaRPr lang="en-US" sz="3600" dirty="0"/>
            </a:p>
          </p:txBody>
        </p:sp>
        <p:sp>
          <p:nvSpPr>
            <p:cNvPr id="33" name="Text 25"/>
            <p:cNvSpPr/>
            <p:nvPr/>
          </p:nvSpPr>
          <p:spPr>
            <a:xfrm>
              <a:off x="14001750" y="821055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3410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19325" y="2057400"/>
            <a:ext cx="10525125"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The Realm of the Extraordinary</a:t>
            </a:r>
            <a:endParaRPr lang="en-US" sz="6000" dirty="0"/>
          </a:p>
        </p:txBody>
      </p:sp>
      <p:grpSp>
        <p:nvGrpSpPr>
          <p:cNvPr id="51213" name="Group"/>
          <p:cNvGrpSpPr/>
          <p:nvPr/>
        </p:nvGrpSpPr>
        <p:grpSpPr>
          <a:xfrm>
            <a:off x="2219325" y="3552825"/>
            <a:ext cx="13910310" cy="5135880"/>
            <a:chOff x="2219325" y="3552825"/>
            <a:chExt cx="13910310" cy="5135880"/>
          </a:xfrm>
        </p:grpSpPr>
        <p:sp>
          <p:nvSpPr>
            <p:cNvPr id="9"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0"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0"/>
            <a:ext cx="7866588" cy="6803000"/>
          </a:xfrm>
          <a:prstGeom prst="rect">
            <a:avLst/>
          </a:prstGeom>
        </p:spPr>
      </p:pic>
      <p:grpSp>
        <p:nvGrpSpPr>
          <p:cNvPr id="5854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8763000" cy="10287000"/>
          </a:xfrm>
          <a:prstGeom prst="rect">
            <a:avLst/>
          </a:prstGeom>
        </p:spPr>
      </p:pic>
      <p:grpSp>
        <p:nvGrpSpPr>
          <p:cNvPr id="32163" name="Group"/>
          <p:cNvGrpSpPr/>
          <p:nvPr/>
        </p:nvGrpSpPr>
        <p:grpSpPr>
          <a:xfrm>
            <a:off x="9763125" y="2614613"/>
            <a:ext cx="1114425" cy="1362075"/>
            <a:chOff x="9763125" y="2614613"/>
            <a:chExt cx="1114425" cy="1362075"/>
          </a:xfrm>
        </p:grpSpPr>
        <p:pic>
          <p:nvPicPr>
            <p:cNvPr id="9" name="Image 6" descr="preencoded.png">    </p:cNvPr>
            <p:cNvPicPr>
              <a:picLocks noChangeAspect="1"/>
            </p:cNvPicPr>
            <p:nvPr/>
          </p:nvPicPr>
          <p:blipFill>
            <a:blip r:embed="rId7"/>
            <a:stretch>
              <a:fillRect/>
            </a:stretch>
          </p:blipFill>
          <p:spPr>
            <a:xfrm>
              <a:off x="9763125" y="2614613"/>
              <a:ext cx="1114425" cy="1362075"/>
            </a:xfrm>
            <a:prstGeom prst="rect">
              <a:avLst/>
            </a:prstGeom>
          </p:spPr>
        </p:pic>
        <p:grpSp>
          <p:nvGrpSpPr>
            <p:cNvPr id="68547" name="Group"/>
            <p:cNvGrpSpPr/>
            <p:nvPr/>
          </p:nvGrpSpPr>
          <p:grpSpPr>
            <a:xfrm>
              <a:off x="11153775" y="2028825"/>
              <a:ext cx="6158865" cy="2640330"/>
              <a:chOff x="11153775" y="2028825"/>
              <a:chExt cx="6158865" cy="2640330"/>
            </a:xfrm>
          </p:grpSpPr>
          <p:sp>
            <p:nvSpPr>
              <p:cNvPr id="10" name="Text 1"/>
              <p:cNvSpPr/>
              <p:nvPr/>
            </p:nvSpPr>
            <p:spPr>
              <a:xfrm>
                <a:off x="11153775" y="2028825"/>
                <a:ext cx="615886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Unicorn Sightings</a:t>
                </a:r>
                <a:endParaRPr lang="en-US" sz="3600" dirty="0"/>
              </a:p>
            </p:txBody>
          </p:sp>
          <p:sp>
            <p:nvSpPr>
              <p:cNvPr id="11" name="Text 2"/>
              <p:cNvSpPr/>
              <p:nvPr/>
            </p:nvSpPr>
            <p:spPr>
              <a:xfrm>
                <a:off x="11153775" y="273367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94380" name="Group"/>
          <p:cNvGrpSpPr/>
          <p:nvPr/>
        </p:nvGrpSpPr>
        <p:grpSpPr>
          <a:xfrm>
            <a:off x="9763125" y="5686425"/>
            <a:ext cx="1114425" cy="1447800"/>
            <a:chOff x="9763125" y="5686425"/>
            <a:chExt cx="1114425" cy="1447800"/>
          </a:xfrm>
        </p:grpSpPr>
        <p:pic>
          <p:nvPicPr>
            <p:cNvPr id="12" name="Image 7" descr="preencoded.png">    </p:cNvPr>
            <p:cNvPicPr>
              <a:picLocks noChangeAspect="1"/>
            </p:cNvPicPr>
            <p:nvPr/>
          </p:nvPicPr>
          <p:blipFill>
            <a:blip r:embed="rId8"/>
            <a:stretch>
              <a:fillRect/>
            </a:stretch>
          </p:blipFill>
          <p:spPr>
            <a:xfrm>
              <a:off x="9763125" y="5686425"/>
              <a:ext cx="1114425" cy="1447800"/>
            </a:xfrm>
            <a:prstGeom prst="rect">
              <a:avLst/>
            </a:prstGeom>
          </p:spPr>
        </p:pic>
        <p:grpSp>
          <p:nvGrpSpPr>
            <p:cNvPr id="41445" name="Group"/>
            <p:cNvGrpSpPr/>
            <p:nvPr/>
          </p:nvGrpSpPr>
          <p:grpSpPr>
            <a:xfrm>
              <a:off x="11153775" y="5143500"/>
              <a:ext cx="6158865" cy="2640330"/>
              <a:chOff x="11153775" y="5143500"/>
              <a:chExt cx="6158865" cy="2640330"/>
            </a:xfrm>
          </p:grpSpPr>
          <p:sp>
            <p:nvSpPr>
              <p:cNvPr id="13" name="Text 3"/>
              <p:cNvSpPr/>
              <p:nvPr/>
            </p:nvSpPr>
            <p:spPr>
              <a:xfrm>
                <a:off x="11153775" y="5143500"/>
                <a:ext cx="615886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Dragon Taming</a:t>
                </a:r>
                <a:endParaRPr lang="en-US" sz="3600" dirty="0"/>
              </a:p>
            </p:txBody>
          </p:sp>
          <p:sp>
            <p:nvSpPr>
              <p:cNvPr id="14" name="Text 4"/>
              <p:cNvSpPr/>
              <p:nvPr/>
            </p:nvSpPr>
            <p:spPr>
              <a:xfrm>
                <a:off x="11153775" y="584835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3" name="Image 1" descr="preencoded.png">    </p:cNvPr>
          <p:cNvPicPr>
            <a:picLocks noChangeAspect="1"/>
          </p:cNvPicPr>
          <p:nvPr/>
        </p:nvPicPr>
        <p:blipFill>
          <a:blip r:embed="rId2"/>
          <a:stretch>
            <a:fillRect/>
          </a:stretch>
        </p:blipFill>
        <p:spPr>
          <a:xfrm>
            <a:off x="10648951" y="3390900"/>
            <a:ext cx="10693759" cy="9515475"/>
          </a:xfrm>
          <a:prstGeom prst="rect">
            <a:avLst/>
          </a:prstGeom>
        </p:spPr>
      </p:pic>
      <p:pic>
        <p:nvPicPr>
          <p:cNvPr id="4" name="Image 2" descr="preencoded.png">    </p:cNvPr>
          <p:cNvPicPr>
            <a:picLocks noChangeAspect="1"/>
          </p:cNvPicPr>
          <p:nvPr/>
        </p:nvPicPr>
        <p:blipFill>
          <a:blip r:embed="rId3"/>
          <a:stretch>
            <a:fillRect/>
          </a:stretch>
        </p:blipFill>
        <p:spPr>
          <a:xfrm rot="2245599">
            <a:off x="15188842" y="1804142"/>
            <a:ext cx="2463896" cy="10289296"/>
          </a:xfrm>
          <a:prstGeom prst="rect">
            <a:avLst/>
          </a:prstGeom>
        </p:spPr>
      </p:pic>
      <p:pic>
        <p:nvPicPr>
          <p:cNvPr id="5" name="Image 3" descr="preencoded.png">    </p:cNvPr>
          <p:cNvPicPr>
            <a:picLocks noChangeAspect="1"/>
          </p:cNvPicPr>
          <p:nvPr/>
        </p:nvPicPr>
        <p:blipFill>
          <a:blip r:embed="rId4"/>
          <a:stretch>
            <a:fillRect/>
          </a:stretch>
        </p:blipFill>
        <p:spPr>
          <a:xfrm rot="14375453">
            <a:off x="1584771" y="-1540998"/>
            <a:ext cx="1768363" cy="6804808"/>
          </a:xfrm>
          <a:prstGeom prst="rect">
            <a:avLst/>
          </a:prstGeom>
        </p:spPr>
      </p:pic>
      <p:grpSp>
        <p:nvGrpSpPr>
          <p:cNvPr id="5553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51586" name="Group"/>
          <p:cNvGrpSpPr/>
          <p:nvPr/>
        </p:nvGrpSpPr>
        <p:grpSpPr>
          <a:xfrm>
            <a:off x="2657475" y="1009650"/>
            <a:ext cx="6096000" cy="8439150"/>
            <a:chOff x="2657475" y="1009650"/>
            <a:chExt cx="6096000" cy="8439150"/>
          </a:xfrm>
        </p:grpSpPr>
        <p:pic>
          <p:nvPicPr>
            <p:cNvPr id="8" name="Image 5" descr="preencoded.png">    </p:cNvPr>
            <p:cNvPicPr>
              <a:picLocks noChangeAspect="1"/>
            </p:cNvPicPr>
            <p:nvPr/>
          </p:nvPicPr>
          <p:blipFill>
            <a:blip r:embed="rId6"/>
            <a:stretch>
              <a:fillRect/>
            </a:stretch>
          </p:blipFill>
          <p:spPr>
            <a:xfrm>
              <a:off x="5276850" y="1009650"/>
              <a:ext cx="857250" cy="762000"/>
            </a:xfrm>
            <a:prstGeom prst="rect">
              <a:avLst/>
            </a:prstGeom>
          </p:spPr>
        </p:pic>
        <p:grpSp>
          <p:nvGrpSpPr>
            <p:cNvPr id="86109" name="Group"/>
            <p:cNvGrpSpPr/>
            <p:nvPr/>
          </p:nvGrpSpPr>
          <p:grpSpPr>
            <a:xfrm>
              <a:off x="3962400" y="2200275"/>
              <a:ext cx="3646170" cy="712470"/>
              <a:chOff x="3962400" y="2200275"/>
              <a:chExt cx="3646170" cy="712470"/>
            </a:xfrm>
          </p:grpSpPr>
          <p:sp>
            <p:nvSpPr>
              <p:cNvPr id="9" name="Text 1"/>
              <p:cNvSpPr/>
              <p:nvPr/>
            </p:nvSpPr>
            <p:spPr>
              <a:xfrm>
                <a:off x="3962400" y="2200275"/>
                <a:ext cx="364617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Unicorn Sightings</a:t>
                </a:r>
                <a:endParaRPr lang="en-US" sz="3600" dirty="0"/>
              </a:p>
            </p:txBody>
          </p:sp>
        </p:grpSp>
        <p:grpSp>
          <p:nvGrpSpPr>
            <p:cNvPr id="95002" name="Group"/>
            <p:cNvGrpSpPr/>
            <p:nvPr/>
          </p:nvGrpSpPr>
          <p:grpSpPr>
            <a:xfrm>
              <a:off x="2626995" y="3209925"/>
              <a:ext cx="6156960" cy="1478280"/>
              <a:chOff x="2626995" y="3209925"/>
              <a:chExt cx="6156960" cy="1478280"/>
            </a:xfrm>
          </p:grpSpPr>
          <p:sp>
            <p:nvSpPr>
              <p:cNvPr id="10" name="Text 2"/>
              <p:cNvSpPr/>
              <p:nvPr/>
            </p:nvSpPr>
            <p:spPr>
              <a:xfrm>
                <a:off x="2626995" y="32099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1" name="Image 6" descr="preencoded.png">    </p:cNvPr>
            <p:cNvPicPr>
              <a:picLocks noChangeAspect="1"/>
            </p:cNvPicPr>
            <p:nvPr/>
          </p:nvPicPr>
          <p:blipFill>
            <a:blip r:embed="rId7"/>
            <a:stretch>
              <a:fillRect/>
            </a:stretch>
          </p:blipFill>
          <p:spPr>
            <a:xfrm>
              <a:off x="2657475" y="5038725"/>
              <a:ext cx="6096000" cy="4410075"/>
            </a:xfrm>
            <a:prstGeom prst="rect">
              <a:avLst/>
            </a:prstGeom>
          </p:spPr>
        </p:pic>
      </p:grpSp>
      <p:grpSp>
        <p:nvGrpSpPr>
          <p:cNvPr id="60946" name="Group"/>
          <p:cNvGrpSpPr/>
          <p:nvPr/>
        </p:nvGrpSpPr>
        <p:grpSpPr>
          <a:xfrm>
            <a:off x="9496425" y="1009650"/>
            <a:ext cx="6096000" cy="8439150"/>
            <a:chOff x="9496425" y="1009650"/>
            <a:chExt cx="6096000" cy="8439150"/>
          </a:xfrm>
        </p:grpSpPr>
        <p:pic>
          <p:nvPicPr>
            <p:cNvPr id="12" name="Image 7" descr="preencoded.png">    </p:cNvPr>
            <p:cNvPicPr>
              <a:picLocks noChangeAspect="1"/>
            </p:cNvPicPr>
            <p:nvPr/>
          </p:nvPicPr>
          <p:blipFill>
            <a:blip r:embed="rId8"/>
            <a:stretch>
              <a:fillRect/>
            </a:stretch>
          </p:blipFill>
          <p:spPr>
            <a:xfrm>
              <a:off x="12096750" y="1009650"/>
              <a:ext cx="895350" cy="762000"/>
            </a:xfrm>
            <a:prstGeom prst="rect">
              <a:avLst/>
            </a:prstGeom>
          </p:spPr>
        </p:pic>
        <p:grpSp>
          <p:nvGrpSpPr>
            <p:cNvPr id="49919" name="Group"/>
            <p:cNvGrpSpPr/>
            <p:nvPr/>
          </p:nvGrpSpPr>
          <p:grpSpPr>
            <a:xfrm>
              <a:off x="11029950" y="2200275"/>
              <a:ext cx="3188970" cy="712470"/>
              <a:chOff x="11029950" y="2200275"/>
              <a:chExt cx="3188970" cy="712470"/>
            </a:xfrm>
          </p:grpSpPr>
          <p:sp>
            <p:nvSpPr>
              <p:cNvPr id="13" name="Text 3"/>
              <p:cNvSpPr/>
              <p:nvPr/>
            </p:nvSpPr>
            <p:spPr>
              <a:xfrm>
                <a:off x="11029950" y="2200275"/>
                <a:ext cx="318897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Dragon Taming</a:t>
                </a:r>
                <a:endParaRPr lang="en-US" sz="3600" dirty="0"/>
              </a:p>
            </p:txBody>
          </p:sp>
        </p:grpSp>
        <p:grpSp>
          <p:nvGrpSpPr>
            <p:cNvPr id="34211" name="Group"/>
            <p:cNvGrpSpPr/>
            <p:nvPr/>
          </p:nvGrpSpPr>
          <p:grpSpPr>
            <a:xfrm>
              <a:off x="9465945" y="3209925"/>
              <a:ext cx="6156960" cy="1478280"/>
              <a:chOff x="9465945" y="3209925"/>
              <a:chExt cx="6156960" cy="1478280"/>
            </a:xfrm>
          </p:grpSpPr>
          <p:sp>
            <p:nvSpPr>
              <p:cNvPr id="14" name="Text 4"/>
              <p:cNvSpPr/>
              <p:nvPr/>
            </p:nvSpPr>
            <p:spPr>
              <a:xfrm>
                <a:off x="9465945" y="3209925"/>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5" name="Image 8" descr="preencoded.png">    </p:cNvPr>
            <p:cNvPicPr>
              <a:picLocks noChangeAspect="1"/>
            </p:cNvPicPr>
            <p:nvPr/>
          </p:nvPicPr>
          <p:blipFill>
            <a:blip r:embed="rId9"/>
            <a:stretch>
              <a:fillRect/>
            </a:stretch>
          </p:blipFill>
          <p:spPr>
            <a:xfrm>
              <a:off x="9496425" y="5038725"/>
              <a:ext cx="6096000" cy="4410075"/>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3E7"/>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DDCE"/>
          </a:solidFill>
          <a:ln/>
        </p:spPr>
      </p:sp>
      <p:pic>
        <p:nvPicPr>
          <p:cNvPr id="3" name="Image 0" descr="preencoded.png">    </p:cNvPr>
          <p:cNvPicPr>
            <a:picLocks noChangeAspect="1"/>
          </p:cNvPicPr>
          <p:nvPr/>
        </p:nvPicPr>
        <p:blipFill>
          <a:blip r:embed="rId1"/>
          <a:stretch>
            <a:fillRect/>
          </a:stretch>
        </p:blipFill>
        <p:spPr>
          <a:xfrm>
            <a:off x="2762250" y="-1428750"/>
            <a:ext cx="12782550" cy="13144500"/>
          </a:xfrm>
          <a:prstGeom prst="rect">
            <a:avLst/>
          </a:prstGeom>
        </p:spPr>
      </p:pic>
      <p:pic>
        <p:nvPicPr>
          <p:cNvPr id="4" name="Image 1" descr="preencoded.png">    </p:cNvPr>
          <p:cNvPicPr>
            <a:picLocks noChangeAspect="1"/>
          </p:cNvPicPr>
          <p:nvPr/>
        </p:nvPicPr>
        <p:blipFill>
          <a:blip r:embed="rId2"/>
          <a:stretch>
            <a:fillRect/>
          </a:stretch>
        </p:blipFill>
        <p:spPr>
          <a:xfrm rot="900000">
            <a:off x="2337296" y="-1584055"/>
            <a:ext cx="13083730" cy="13453837"/>
          </a:xfrm>
          <a:prstGeom prst="rect">
            <a:avLst/>
          </a:prstGeom>
        </p:spPr>
      </p:pic>
      <p:grpSp>
        <p:nvGrpSpPr>
          <p:cNvPr id="9257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381000" y="1038225"/>
            <a:ext cx="4474464" cy="3328416"/>
          </a:xfrm>
          <a:prstGeom prst="rect">
            <a:avLst/>
          </a:prstGeom>
        </p:spPr>
      </p:pic>
      <p:grpSp>
        <p:nvGrpSpPr>
          <p:cNvPr id="98348" name="Group"/>
          <p:cNvGrpSpPr/>
          <p:nvPr/>
        </p:nvGrpSpPr>
        <p:grpSpPr>
          <a:xfrm>
            <a:off x="4381500" y="3171825"/>
            <a:ext cx="10321290" cy="3520440"/>
            <a:chOff x="4381500" y="3171825"/>
            <a:chExt cx="10321290" cy="3520440"/>
          </a:xfrm>
        </p:grpSpPr>
        <p:sp>
          <p:nvSpPr>
            <p:cNvPr id="8" name="Text 2"/>
            <p:cNvSpPr/>
            <p:nvPr/>
          </p:nvSpPr>
          <p:spPr>
            <a:xfrm>
              <a:off x="4381500" y="3171825"/>
              <a:ext cx="10292715" cy="29222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3"/>
            <p:cNvSpPr/>
            <p:nvPr/>
          </p:nvSpPr>
          <p:spPr>
            <a:xfrm>
              <a:off x="11830050" y="6162675"/>
              <a:ext cx="287274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4441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6296025" y="1400175"/>
            <a:ext cx="5695950" cy="7610475"/>
          </a:xfrm>
          <a:prstGeom prst="rect">
            <a:avLst/>
          </a:prstGeom>
        </p:spPr>
      </p:pic>
      <p:grpSp>
        <p:nvGrpSpPr>
          <p:cNvPr id="47142" name="Group"/>
          <p:cNvGrpSpPr/>
          <p:nvPr/>
        </p:nvGrpSpPr>
        <p:grpSpPr>
          <a:xfrm>
            <a:off x="2314575" y="1400175"/>
            <a:ext cx="3368040" cy="3268980"/>
            <a:chOff x="2314575" y="1400175"/>
            <a:chExt cx="3368040" cy="3268980"/>
          </a:xfrm>
        </p:grpSpPr>
        <p:sp>
          <p:nvSpPr>
            <p:cNvPr id="9" name="Text 1"/>
            <p:cNvSpPr/>
            <p:nvPr/>
          </p:nvSpPr>
          <p:spPr>
            <a:xfrm>
              <a:off x="2314575" y="1400175"/>
              <a:ext cx="336804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Dragon Taming Technique</a:t>
              </a:r>
              <a:endParaRPr lang="en-US" sz="3600" dirty="0"/>
            </a:p>
          </p:txBody>
        </p:sp>
        <p:sp>
          <p:nvSpPr>
            <p:cNvPr id="10" name="Text 2"/>
            <p:cNvSpPr/>
            <p:nvPr/>
          </p:nvSpPr>
          <p:spPr>
            <a:xfrm>
              <a:off x="2314575" y="27336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63631" name="Group"/>
          <p:cNvGrpSpPr/>
          <p:nvPr/>
        </p:nvGrpSpPr>
        <p:grpSpPr>
          <a:xfrm>
            <a:off x="12696825" y="4895850"/>
            <a:ext cx="3368040" cy="3268980"/>
            <a:chOff x="12696825" y="4895850"/>
            <a:chExt cx="3368040" cy="3268980"/>
          </a:xfrm>
        </p:grpSpPr>
        <p:sp>
          <p:nvSpPr>
            <p:cNvPr id="11" name="Text 3"/>
            <p:cNvSpPr/>
            <p:nvPr/>
          </p:nvSpPr>
          <p:spPr>
            <a:xfrm>
              <a:off x="12696825" y="4895850"/>
              <a:ext cx="3368040" cy="126492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The Art of Unicorn Sighting</a:t>
              </a:r>
              <a:endParaRPr lang="en-US" sz="3600" dirty="0"/>
            </a:p>
          </p:txBody>
        </p:sp>
        <p:sp>
          <p:nvSpPr>
            <p:cNvPr id="12" name="Text 4"/>
            <p:cNvSpPr/>
            <p:nvPr/>
          </p:nvSpPr>
          <p:spPr>
            <a:xfrm>
              <a:off x="12696825" y="62293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0"/>
            <a:ext cx="7866588" cy="6803000"/>
          </a:xfrm>
          <a:prstGeom prst="rect">
            <a:avLst/>
          </a:prstGeom>
        </p:spPr>
      </p:pic>
      <p:sp>
        <p:nvSpPr>
          <p:cNvPr id="6" name="Text 0"/>
          <p:cNvSpPr/>
          <p:nvPr/>
        </p:nvSpPr>
        <p:spPr>
          <a:xfrm>
            <a:off x="1619250" y="561975"/>
            <a:ext cx="15059025" cy="1181100"/>
          </a:xfrm>
          <a:prstGeom prst="rect">
            <a:avLst/>
          </a:prstGeom>
          <a:noFill/>
          <a:ln/>
        </p:spPr>
        <p:txBody>
          <a:bodyPr wrap="square" lIns="0" tIns="0" rIns="0" bIns="0" rtlCol="0" anchor="t"/>
          <a:lstStyle/>
          <a:p>
            <a:pPr algn="ctr" indent="0" marL="0">
              <a:buNone/>
            </a:pPr>
            <a:r>
              <a:rPr lang="en-US" sz="6000" u="none" dirty="0">
                <a:solidFill>
                  <a:srgbClr val="BB895F"/>
                </a:solidFill>
                <a:latin typeface="Itim" pitchFamily="34" charset="0"/>
                <a:ea typeface="Itim" pitchFamily="34" charset="-122"/>
                <a:cs typeface="Itim" pitchFamily="34" charset="-120"/>
              </a:rPr>
              <a:t>The Magic of Dragons: A Research</a:t>
            </a:r>
            <a:endParaRPr lang="en-US" sz="6000" dirty="0"/>
          </a:p>
        </p:txBody>
      </p:sp>
      <p:grpSp>
        <p:nvGrpSpPr>
          <p:cNvPr id="56936" name="Group"/>
          <p:cNvGrpSpPr/>
          <p:nvPr/>
        </p:nvGrpSpPr>
        <p:grpSpPr>
          <a:xfrm>
            <a:off x="1609725" y="3019425"/>
            <a:ext cx="6153150" cy="6153150"/>
            <a:chOff x="1609725" y="3019425"/>
            <a:chExt cx="6153150" cy="6153150"/>
          </a:xfrm>
        </p:grpSpPr>
        <p:sp>
          <p:nvSpPr>
            <p:cNvPr id="7" name="Shape 1"/>
            <p:cNvSpPr/>
            <p:nvPr/>
          </p:nvSpPr>
          <p:spPr>
            <a:xfrm>
              <a:off x="1609725" y="3019425"/>
              <a:ext cx="6153150" cy="6153150"/>
            </a:xfrm>
            <a:prstGeom prst="ellipse">
              <a:avLst/>
            </a:prstGeom>
            <a:solidFill>
              <a:srgbClr val="F66541"/>
            </a:solidFill>
            <a:ln/>
          </p:spPr>
        </p:sp>
        <p:sp>
          <p:nvSpPr>
            <p:cNvPr id="8" name="Shape 2"/>
            <p:cNvSpPr/>
            <p:nvPr/>
          </p:nvSpPr>
          <p:spPr>
            <a:xfrm>
              <a:off x="2381250" y="4438650"/>
              <a:ext cx="4619625" cy="4619625"/>
            </a:xfrm>
            <a:prstGeom prst="ellipse">
              <a:avLst/>
            </a:prstGeom>
            <a:solidFill>
              <a:srgbClr val="FEDDCE"/>
            </a:solidFill>
            <a:ln/>
          </p:spPr>
        </p:sp>
        <p:sp>
          <p:nvSpPr>
            <p:cNvPr id="9" name="Shape 3"/>
            <p:cNvSpPr/>
            <p:nvPr/>
          </p:nvSpPr>
          <p:spPr>
            <a:xfrm>
              <a:off x="3152775" y="5848350"/>
              <a:ext cx="3067050" cy="3067050"/>
            </a:xfrm>
            <a:prstGeom prst="ellipse">
              <a:avLst/>
            </a:prstGeom>
            <a:solidFill>
              <a:srgbClr val="FFFFFF"/>
            </a:solidFill>
            <a:ln/>
          </p:spPr>
        </p:sp>
        <p:sp>
          <p:nvSpPr>
            <p:cNvPr id="10" name="Text 4"/>
            <p:cNvSpPr/>
            <p:nvPr/>
          </p:nvSpPr>
          <p:spPr>
            <a:xfrm>
              <a:off x="4130040" y="3415665"/>
              <a:ext cx="11029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6.7M</a:t>
              </a:r>
              <a:endParaRPr lang="en-US" sz="3600" dirty="0"/>
            </a:p>
          </p:txBody>
        </p:sp>
        <p:sp>
          <p:nvSpPr>
            <p:cNvPr id="11" name="Text 5"/>
            <p:cNvSpPr/>
            <p:nvPr/>
          </p:nvSpPr>
          <p:spPr>
            <a:xfrm>
              <a:off x="4130040" y="7025640"/>
              <a:ext cx="1122045" cy="712470"/>
            </a:xfrm>
            <a:prstGeom prst="rect">
              <a:avLst/>
            </a:prstGeom>
            <a:noFill/>
            <a:ln/>
          </p:spPr>
          <p:txBody>
            <a:bodyPr wrap="square" lIns="0" tIns="0" rIns="0" bIns="0" rtlCol="0" anchor="ctr"/>
            <a:lstStyle/>
            <a:p>
              <a:pPr algn="ctr" indent="0" marL="0">
                <a:buNone/>
              </a:pPr>
              <a:r>
                <a:rPr lang="en-US" sz="3600" u="none" dirty="0">
                  <a:solidFill>
                    <a:srgbClr val="F66541"/>
                  </a:solidFill>
                  <a:latin typeface="Itim" pitchFamily="34" charset="0"/>
                  <a:ea typeface="Itim" pitchFamily="34" charset="-122"/>
                  <a:cs typeface="Itim" pitchFamily="34" charset="-120"/>
                </a:rPr>
                <a:t>2.3M</a:t>
              </a:r>
              <a:endParaRPr lang="en-US" sz="3600" dirty="0"/>
            </a:p>
          </p:txBody>
        </p:sp>
        <p:sp>
          <p:nvSpPr>
            <p:cNvPr id="12" name="Text 6"/>
            <p:cNvSpPr/>
            <p:nvPr/>
          </p:nvSpPr>
          <p:spPr>
            <a:xfrm>
              <a:off x="4091940" y="4825365"/>
              <a:ext cx="11887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4.4M</a:t>
              </a:r>
              <a:endParaRPr lang="en-US" sz="3600" dirty="0"/>
            </a:p>
          </p:txBody>
        </p:sp>
      </p:grpSp>
      <p:grpSp>
        <p:nvGrpSpPr>
          <p:cNvPr id="31421" name="Group"/>
          <p:cNvGrpSpPr/>
          <p:nvPr/>
        </p:nvGrpSpPr>
        <p:grpSpPr>
          <a:xfrm>
            <a:off x="17235487" y="8456817"/>
            <a:ext cx="1463470" cy="1601583"/>
            <a:chOff x="17235487" y="8456817"/>
            <a:chExt cx="1463470" cy="1601583"/>
          </a:xfrm>
        </p:grpSpPr>
        <p:pic>
          <p:nvPicPr>
            <p:cNvPr id="13"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14"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92633" name="Group"/>
          <p:cNvGrpSpPr/>
          <p:nvPr/>
        </p:nvGrpSpPr>
        <p:grpSpPr>
          <a:xfrm>
            <a:off x="9448800" y="2667000"/>
            <a:ext cx="895350" cy="595313"/>
            <a:chOff x="9448800" y="2667000"/>
            <a:chExt cx="895350" cy="595313"/>
          </a:xfrm>
        </p:grpSpPr>
        <p:pic>
          <p:nvPicPr>
            <p:cNvPr id="15" name="Image 5" descr="preencoded.png">    </p:cNvPr>
            <p:cNvPicPr>
              <a:picLocks noChangeAspect="1"/>
            </p:cNvPicPr>
            <p:nvPr/>
          </p:nvPicPr>
          <p:blipFill>
            <a:blip r:embed="rId6"/>
            <a:stretch>
              <a:fillRect/>
            </a:stretch>
          </p:blipFill>
          <p:spPr>
            <a:xfrm>
              <a:off x="9448800" y="2667000"/>
              <a:ext cx="895350" cy="595313"/>
            </a:xfrm>
            <a:prstGeom prst="rect">
              <a:avLst/>
            </a:prstGeom>
          </p:spPr>
        </p:pic>
        <p:grpSp>
          <p:nvGrpSpPr>
            <p:cNvPr id="99948" name="Group"/>
            <p:cNvGrpSpPr/>
            <p:nvPr/>
          </p:nvGrpSpPr>
          <p:grpSpPr>
            <a:xfrm>
              <a:off x="9477375" y="3462337"/>
              <a:ext cx="6404610" cy="1021080"/>
              <a:chOff x="9477375" y="3462337"/>
              <a:chExt cx="6404610" cy="1021080"/>
            </a:xfrm>
          </p:grpSpPr>
          <p:sp>
            <p:nvSpPr>
              <p:cNvPr id="16" name="Text 8"/>
              <p:cNvSpPr/>
              <p:nvPr/>
            </p:nvSpPr>
            <p:spPr>
              <a:xfrm>
                <a:off x="9477375" y="3462337"/>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36179" name="Group"/>
          <p:cNvGrpSpPr/>
          <p:nvPr/>
        </p:nvGrpSpPr>
        <p:grpSpPr>
          <a:xfrm>
            <a:off x="9448798" y="5181600"/>
            <a:ext cx="933455" cy="838200"/>
            <a:chOff x="9448798" y="5181600"/>
            <a:chExt cx="933455" cy="838200"/>
          </a:xfrm>
        </p:grpSpPr>
        <p:pic>
          <p:nvPicPr>
            <p:cNvPr id="17" name="Image 6" descr="preencoded.png">    </p:cNvPr>
            <p:cNvPicPr>
              <a:picLocks noChangeAspect="1"/>
            </p:cNvPicPr>
            <p:nvPr/>
          </p:nvPicPr>
          <p:blipFill>
            <a:blip r:embed="rId7"/>
            <a:stretch>
              <a:fillRect/>
            </a:stretch>
          </p:blipFill>
          <p:spPr>
            <a:xfrm>
              <a:off x="9448798" y="5181600"/>
              <a:ext cx="933455" cy="838200"/>
            </a:xfrm>
            <a:prstGeom prst="rect">
              <a:avLst/>
            </a:prstGeom>
          </p:spPr>
        </p:pic>
        <p:grpSp>
          <p:nvGrpSpPr>
            <p:cNvPr id="80720" name="Group"/>
            <p:cNvGrpSpPr/>
            <p:nvPr/>
          </p:nvGrpSpPr>
          <p:grpSpPr>
            <a:xfrm>
              <a:off x="9477375" y="6219825"/>
              <a:ext cx="6404610" cy="1021080"/>
              <a:chOff x="9477375" y="6219825"/>
              <a:chExt cx="6404610" cy="1021080"/>
            </a:xfrm>
          </p:grpSpPr>
          <p:sp>
            <p:nvSpPr>
              <p:cNvPr id="18" name="Text 9"/>
              <p:cNvSpPr/>
              <p:nvPr/>
            </p:nvSpPr>
            <p:spPr>
              <a:xfrm>
                <a:off x="9477375" y="62198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86743" name="Group"/>
          <p:cNvGrpSpPr/>
          <p:nvPr/>
        </p:nvGrpSpPr>
        <p:grpSpPr>
          <a:xfrm>
            <a:off x="9448800" y="7696196"/>
            <a:ext cx="895350" cy="914408"/>
            <a:chOff x="9448800" y="7696196"/>
            <a:chExt cx="895350" cy="914408"/>
          </a:xfrm>
        </p:grpSpPr>
        <p:pic>
          <p:nvPicPr>
            <p:cNvPr id="19" name="Image 7" descr="preencoded.png">    </p:cNvPr>
            <p:cNvPicPr>
              <a:picLocks noChangeAspect="1"/>
            </p:cNvPicPr>
            <p:nvPr/>
          </p:nvPicPr>
          <p:blipFill>
            <a:blip r:embed="rId8"/>
            <a:stretch>
              <a:fillRect/>
            </a:stretch>
          </p:blipFill>
          <p:spPr>
            <a:xfrm>
              <a:off x="9448800" y="7696196"/>
              <a:ext cx="895350" cy="914408"/>
            </a:xfrm>
            <a:prstGeom prst="rect">
              <a:avLst/>
            </a:prstGeom>
          </p:spPr>
        </p:pic>
        <p:grpSp>
          <p:nvGrpSpPr>
            <p:cNvPr id="88603" name="Group"/>
            <p:cNvGrpSpPr/>
            <p:nvPr/>
          </p:nvGrpSpPr>
          <p:grpSpPr>
            <a:xfrm>
              <a:off x="9477375" y="8810625"/>
              <a:ext cx="6404610" cy="1021080"/>
              <a:chOff x="9477375" y="8810625"/>
              <a:chExt cx="6404610" cy="1021080"/>
            </a:xfrm>
          </p:grpSpPr>
          <p:sp>
            <p:nvSpPr>
              <p:cNvPr id="20" name="Text 10"/>
              <p:cNvSpPr/>
              <p:nvPr/>
            </p:nvSpPr>
            <p:spPr>
              <a:xfrm>
                <a:off x="9477375" y="88106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3" name="Image 1" descr="preencoded.png">    </p:cNvPr>
          <p:cNvPicPr>
            <a:picLocks noChangeAspect="1"/>
          </p:cNvPicPr>
          <p:nvPr/>
        </p:nvPicPr>
        <p:blipFill>
          <a:blip r:embed="rId2"/>
          <a:stretch>
            <a:fillRect/>
          </a:stretch>
        </p:blipFill>
        <p:spPr>
          <a:xfrm>
            <a:off x="10648951" y="3390900"/>
            <a:ext cx="10693759" cy="9515475"/>
          </a:xfrm>
          <a:prstGeom prst="rect">
            <a:avLst/>
          </a:prstGeom>
        </p:spPr>
      </p:pic>
      <p:pic>
        <p:nvPicPr>
          <p:cNvPr id="4" name="Image 2" descr="preencoded.png">    </p:cNvPr>
          <p:cNvPicPr>
            <a:picLocks noChangeAspect="1"/>
          </p:cNvPicPr>
          <p:nvPr/>
        </p:nvPicPr>
        <p:blipFill>
          <a:blip r:embed="rId3"/>
          <a:stretch>
            <a:fillRect/>
          </a:stretch>
        </p:blipFill>
        <p:spPr>
          <a:xfrm rot="2245599">
            <a:off x="15188842" y="1804142"/>
            <a:ext cx="2463896" cy="10289296"/>
          </a:xfrm>
          <a:prstGeom prst="rect">
            <a:avLst/>
          </a:prstGeom>
        </p:spPr>
      </p:pic>
      <p:pic>
        <p:nvPicPr>
          <p:cNvPr id="5" name="Image 3" descr="preencoded.png">    </p:cNvPr>
          <p:cNvPicPr>
            <a:picLocks noChangeAspect="1"/>
          </p:cNvPicPr>
          <p:nvPr/>
        </p:nvPicPr>
        <p:blipFill>
          <a:blip r:embed="rId4"/>
          <a:stretch>
            <a:fillRect/>
          </a:stretch>
        </p:blipFill>
        <p:spPr>
          <a:xfrm rot="14375453">
            <a:off x="1584771" y="-1540998"/>
            <a:ext cx="1768363" cy="6804808"/>
          </a:xfrm>
          <a:prstGeom prst="rect">
            <a:avLst/>
          </a:prstGeom>
        </p:spPr>
      </p:pic>
      <p:grpSp>
        <p:nvGrpSpPr>
          <p:cNvPr id="1869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6829425" y="352425"/>
            <a:ext cx="4219575"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Pricing Plan</a:t>
            </a:r>
            <a:endParaRPr lang="en-US" sz="6000" dirty="0"/>
          </a:p>
        </p:txBody>
      </p:sp>
      <p:grpSp>
        <p:nvGrpSpPr>
          <p:cNvPr id="14435" name="Group"/>
          <p:cNvGrpSpPr/>
          <p:nvPr/>
        </p:nvGrpSpPr>
        <p:grpSpPr>
          <a:xfrm>
            <a:off x="1333500" y="1866900"/>
            <a:ext cx="15630525" cy="7496175"/>
            <a:chOff x="1333500" y="1866900"/>
            <a:chExt cx="15630525" cy="7496175"/>
          </a:xfrm>
        </p:grpSpPr>
        <p:sp>
          <p:nvSpPr>
            <p:cNvPr id="9" name="Shape 2"/>
            <p:cNvSpPr/>
            <p:nvPr/>
          </p:nvSpPr>
          <p:spPr>
            <a:xfrm>
              <a:off x="1333500" y="1866900"/>
              <a:ext cx="4829175" cy="7496175"/>
            </a:xfrm>
            <a:prstGeom prst="roundRect">
              <a:avLst>
                <a:gd name="adj" fmla="val 1195"/>
              </a:avLst>
            </a:prstGeom>
            <a:noFill/>
            <a:ln w="9525">
              <a:solidFill>
                <a:srgbClr val="F66541"/>
              </a:solidFill>
              <a:prstDash val="solid"/>
            </a:ln>
          </p:spPr>
        </p:sp>
        <p:pic>
          <p:nvPicPr>
            <p:cNvPr id="10" name="Image 5" descr="preencoded.png">    </p:cNvPr>
            <p:cNvPicPr>
              <a:picLocks noChangeAspect="1"/>
            </p:cNvPicPr>
            <p:nvPr/>
          </p:nvPicPr>
          <p:blipFill>
            <a:blip r:embed="rId6"/>
            <a:stretch>
              <a:fillRect/>
            </a:stretch>
          </p:blipFill>
          <p:spPr>
            <a:xfrm>
              <a:off x="3190875" y="2181225"/>
              <a:ext cx="1114425" cy="1114425"/>
            </a:xfrm>
            <a:prstGeom prst="rect">
              <a:avLst/>
            </a:prstGeom>
          </p:spPr>
        </p:pic>
        <p:sp>
          <p:nvSpPr>
            <p:cNvPr id="11" name="Shape 3"/>
            <p:cNvSpPr/>
            <p:nvPr/>
          </p:nvSpPr>
          <p:spPr>
            <a:xfrm>
              <a:off x="6734175" y="1866900"/>
              <a:ext cx="4829175" cy="7496175"/>
            </a:xfrm>
            <a:prstGeom prst="roundRect">
              <a:avLst>
                <a:gd name="adj" fmla="val 1195"/>
              </a:avLst>
            </a:prstGeom>
            <a:noFill/>
            <a:ln w="9525">
              <a:solidFill>
                <a:srgbClr val="F66541"/>
              </a:solidFill>
              <a:prstDash val="solid"/>
            </a:ln>
          </p:spPr>
        </p:sp>
        <p:pic>
          <p:nvPicPr>
            <p:cNvPr id="12" name="Image 6" descr="preencoded.png">    </p:cNvPr>
            <p:cNvPicPr>
              <a:picLocks noChangeAspect="1"/>
            </p:cNvPicPr>
            <p:nvPr/>
          </p:nvPicPr>
          <p:blipFill>
            <a:blip r:embed="rId7"/>
            <a:stretch>
              <a:fillRect/>
            </a:stretch>
          </p:blipFill>
          <p:spPr>
            <a:xfrm>
              <a:off x="8591550" y="2181225"/>
              <a:ext cx="1114425" cy="1114425"/>
            </a:xfrm>
            <a:prstGeom prst="rect">
              <a:avLst/>
            </a:prstGeom>
          </p:spPr>
        </p:pic>
        <p:sp>
          <p:nvSpPr>
            <p:cNvPr id="13" name="Shape 4"/>
            <p:cNvSpPr/>
            <p:nvPr/>
          </p:nvSpPr>
          <p:spPr>
            <a:xfrm>
              <a:off x="12134850" y="1866900"/>
              <a:ext cx="4829175" cy="7496175"/>
            </a:xfrm>
            <a:prstGeom prst="roundRect">
              <a:avLst>
                <a:gd name="adj" fmla="val 1195"/>
              </a:avLst>
            </a:prstGeom>
            <a:noFill/>
            <a:ln w="9525">
              <a:solidFill>
                <a:srgbClr val="F66541"/>
              </a:solidFill>
              <a:prstDash val="solid"/>
            </a:ln>
          </p:spPr>
        </p:sp>
        <p:pic>
          <p:nvPicPr>
            <p:cNvPr id="14" name="Image 7" descr="preencoded.png">    </p:cNvPr>
            <p:cNvPicPr>
              <a:picLocks noChangeAspect="1"/>
            </p:cNvPicPr>
            <p:nvPr/>
          </p:nvPicPr>
          <p:blipFill>
            <a:blip r:embed="rId8"/>
            <a:stretch>
              <a:fillRect/>
            </a:stretch>
          </p:blipFill>
          <p:spPr>
            <a:xfrm>
              <a:off x="13968413" y="2181225"/>
              <a:ext cx="1162050" cy="1114425"/>
            </a:xfrm>
            <a:prstGeom prst="rect">
              <a:avLst/>
            </a:prstGeom>
          </p:spPr>
        </p:pic>
        <p:sp>
          <p:nvSpPr>
            <p:cNvPr id="15" name="Text 5"/>
            <p:cNvSpPr/>
            <p:nvPr/>
          </p:nvSpPr>
          <p:spPr>
            <a:xfrm>
              <a:off x="3134678" y="3495675"/>
              <a:ext cx="1226820" cy="712470"/>
            </a:xfrm>
            <a:prstGeom prst="rect">
              <a:avLst/>
            </a:prstGeom>
            <a:noFill/>
            <a:ln/>
          </p:spPr>
          <p:txBody>
            <a:bodyPr wrap="square" lIns="0" tIns="0" rIns="0" bIns="0" rtlCol="0" anchor="t"/>
            <a:lstStyle/>
            <a:p>
              <a:pPr algn="ctr" indent="0" marL="0">
                <a:buNone/>
              </a:pPr>
              <a:r>
                <a:rPr lang="en-US" sz="3600" u="none" dirty="0">
                  <a:solidFill>
                    <a:srgbClr val="F66541"/>
                  </a:solidFill>
                  <a:latin typeface="Itim" pitchFamily="34" charset="0"/>
                  <a:ea typeface="Itim" pitchFamily="34" charset="-122"/>
                  <a:cs typeface="Itim" pitchFamily="34" charset="-120"/>
                </a:rPr>
                <a:t>Basic</a:t>
              </a:r>
              <a:endParaRPr lang="en-US" sz="3600" dirty="0"/>
            </a:p>
          </p:txBody>
        </p:sp>
        <p:sp>
          <p:nvSpPr>
            <p:cNvPr id="16" name="Text 6"/>
            <p:cNvSpPr/>
            <p:nvPr/>
          </p:nvSpPr>
          <p:spPr>
            <a:xfrm>
              <a:off x="1676400" y="42767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7" name="Text 7"/>
            <p:cNvSpPr/>
            <p:nvPr/>
          </p:nvSpPr>
          <p:spPr>
            <a:xfrm>
              <a:off x="2567940" y="8467725"/>
              <a:ext cx="236029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$10/month</a:t>
              </a:r>
              <a:endParaRPr lang="en-US" sz="3600" dirty="0"/>
            </a:p>
          </p:txBody>
        </p:sp>
        <p:sp>
          <p:nvSpPr>
            <p:cNvPr id="18" name="Text 8"/>
            <p:cNvSpPr/>
            <p:nvPr/>
          </p:nvSpPr>
          <p:spPr>
            <a:xfrm>
              <a:off x="8621078" y="3495675"/>
              <a:ext cx="1055370" cy="712470"/>
            </a:xfrm>
            <a:prstGeom prst="rect">
              <a:avLst/>
            </a:prstGeom>
            <a:noFill/>
            <a:ln/>
          </p:spPr>
          <p:txBody>
            <a:bodyPr wrap="square" lIns="0" tIns="0" rIns="0" bIns="0" rtlCol="0" anchor="t"/>
            <a:lstStyle/>
            <a:p>
              <a:pPr algn="ctr" indent="0" marL="0">
                <a:buNone/>
              </a:pPr>
              <a:r>
                <a:rPr lang="en-US" sz="3600" u="none" dirty="0">
                  <a:solidFill>
                    <a:srgbClr val="F66541"/>
                  </a:solidFill>
                  <a:latin typeface="Itim" pitchFamily="34" charset="0"/>
                  <a:ea typeface="Itim" pitchFamily="34" charset="-122"/>
                  <a:cs typeface="Itim" pitchFamily="34" charset="-120"/>
                </a:rPr>
                <a:t>Elite</a:t>
              </a:r>
              <a:endParaRPr lang="en-US" sz="3600" dirty="0"/>
            </a:p>
          </p:txBody>
        </p:sp>
        <p:sp>
          <p:nvSpPr>
            <p:cNvPr id="19" name="Text 9"/>
            <p:cNvSpPr/>
            <p:nvPr/>
          </p:nvSpPr>
          <p:spPr>
            <a:xfrm>
              <a:off x="7077075" y="42767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0" name="Text 10"/>
            <p:cNvSpPr/>
            <p:nvPr/>
          </p:nvSpPr>
          <p:spPr>
            <a:xfrm>
              <a:off x="7954328" y="8467725"/>
              <a:ext cx="238887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$50/month</a:t>
              </a:r>
              <a:endParaRPr lang="en-US" sz="3600" dirty="0"/>
            </a:p>
          </p:txBody>
        </p:sp>
        <p:sp>
          <p:nvSpPr>
            <p:cNvPr id="21" name="Text 11"/>
            <p:cNvSpPr/>
            <p:nvPr/>
          </p:nvSpPr>
          <p:spPr>
            <a:xfrm>
              <a:off x="13455015" y="3495675"/>
              <a:ext cx="2188845" cy="712470"/>
            </a:xfrm>
            <a:prstGeom prst="rect">
              <a:avLst/>
            </a:prstGeom>
            <a:noFill/>
            <a:ln/>
          </p:spPr>
          <p:txBody>
            <a:bodyPr wrap="square" lIns="0" tIns="0" rIns="0" bIns="0" rtlCol="0" anchor="t"/>
            <a:lstStyle/>
            <a:p>
              <a:pPr algn="ctr" indent="0" marL="0">
                <a:buNone/>
              </a:pPr>
              <a:r>
                <a:rPr lang="en-US" sz="3600" u="none" dirty="0">
                  <a:solidFill>
                    <a:srgbClr val="F66541"/>
                  </a:solidFill>
                  <a:latin typeface="Itim" pitchFamily="34" charset="0"/>
                  <a:ea typeface="Itim" pitchFamily="34" charset="-122"/>
                  <a:cs typeface="Itim" pitchFamily="34" charset="-120"/>
                </a:rPr>
                <a:t>Legendary</a:t>
              </a:r>
              <a:endParaRPr lang="en-US" sz="3600" dirty="0"/>
            </a:p>
          </p:txBody>
        </p:sp>
        <p:sp>
          <p:nvSpPr>
            <p:cNvPr id="22" name="Text 12"/>
            <p:cNvSpPr/>
            <p:nvPr/>
          </p:nvSpPr>
          <p:spPr>
            <a:xfrm>
              <a:off x="12477750" y="42767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3" name="Text 13"/>
            <p:cNvSpPr/>
            <p:nvPr/>
          </p:nvSpPr>
          <p:spPr>
            <a:xfrm>
              <a:off x="13226415" y="8467725"/>
              <a:ext cx="264604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5631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42740" name="Group"/>
          <p:cNvGrpSpPr/>
          <p:nvPr/>
        </p:nvGrpSpPr>
        <p:grpSpPr>
          <a:xfrm>
            <a:off x="2495548" y="873137"/>
            <a:ext cx="13355957" cy="8658531"/>
            <a:chOff x="2495548" y="873137"/>
            <a:chExt cx="13355957" cy="8658531"/>
          </a:xfrm>
        </p:grpSpPr>
        <p:pic>
          <p:nvPicPr>
            <p:cNvPr id="8" name="Image 5" descr="preencoded.png">    </p:cNvPr>
            <p:cNvPicPr>
              <a:picLocks noChangeAspect="1"/>
            </p:cNvPicPr>
            <p:nvPr/>
          </p:nvPicPr>
          <p:blipFill>
            <a:blip r:embed="rId6"/>
            <a:stretch>
              <a:fillRect/>
            </a:stretch>
          </p:blipFill>
          <p:spPr>
            <a:xfrm>
              <a:off x="90297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1209666"/>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5105400" y="5143500"/>
              <a:ext cx="3914775" cy="3924309"/>
            </a:xfrm>
            <a:prstGeom prst="rect">
              <a:avLst/>
            </a:prstGeom>
          </p:spPr>
        </p:pic>
        <p:pic>
          <p:nvPicPr>
            <p:cNvPr id="11" name="Image 8" descr="preencoded.png">    </p:cNvPr>
            <p:cNvPicPr>
              <a:picLocks noChangeAspect="1"/>
            </p:cNvPicPr>
            <p:nvPr/>
          </p:nvPicPr>
          <p:blipFill>
            <a:blip r:embed="rId9"/>
            <a:stretch>
              <a:fillRect/>
            </a:stretch>
          </p:blipFill>
          <p:spPr>
            <a:xfrm>
              <a:off x="9029700" y="5143500"/>
              <a:ext cx="3914775" cy="3924309"/>
            </a:xfrm>
            <a:prstGeom prst="rect">
              <a:avLst/>
            </a:prstGeom>
          </p:spPr>
        </p:pic>
        <p:sp>
          <p:nvSpPr>
            <p:cNvPr id="12" name="Shape 1"/>
            <p:cNvSpPr/>
            <p:nvPr/>
          </p:nvSpPr>
          <p:spPr>
            <a:xfrm rot="5396226">
              <a:off x="4686297" y="5148263"/>
              <a:ext cx="8677280" cy="0"/>
            </a:xfrm>
            <a:prstGeom prst="line">
              <a:avLst/>
            </a:prstGeom>
            <a:noFill/>
            <a:ln w="9525">
              <a:solidFill>
                <a:srgbClr val="000000"/>
              </a:solidFill>
              <a:prstDash val="solid"/>
            </a:ln>
          </p:spPr>
        </p:sp>
        <p:sp>
          <p:nvSpPr>
            <p:cNvPr id="13" name="Shape 2"/>
            <p:cNvSpPr/>
            <p:nvPr/>
          </p:nvSpPr>
          <p:spPr>
            <a:xfrm rot="2509">
              <a:off x="2495548" y="5138738"/>
              <a:ext cx="13049253" cy="0"/>
            </a:xfrm>
            <a:prstGeom prst="line">
              <a:avLst/>
            </a:prstGeom>
            <a:noFill/>
            <a:ln w="9525">
              <a:solidFill>
                <a:srgbClr val="000000"/>
              </a:solidFill>
              <a:prstDash val="solid"/>
            </a:ln>
          </p:spPr>
        </p:sp>
        <p:pic>
          <p:nvPicPr>
            <p:cNvPr id="14" name="Image 9" descr="preencoded.png">    </p:cNvPr>
            <p:cNvPicPr>
              <a:picLocks noChangeAspect="1"/>
            </p:cNvPicPr>
            <p:nvPr/>
          </p:nvPicPr>
          <p:blipFill>
            <a:blip r:embed="rId10"/>
            <a:stretch>
              <a:fillRect/>
            </a:stretch>
          </p:blipFill>
          <p:spPr>
            <a:xfrm>
              <a:off x="2559058" y="873137"/>
              <a:ext cx="1092180" cy="1092182"/>
            </a:xfrm>
            <a:prstGeom prst="rect">
              <a:avLst/>
            </a:prstGeom>
          </p:spPr>
        </p:pic>
        <p:pic>
          <p:nvPicPr>
            <p:cNvPr id="15" name="Image 10" descr="preencoded.png">    </p:cNvPr>
            <p:cNvPicPr>
              <a:picLocks noChangeAspect="1"/>
            </p:cNvPicPr>
            <p:nvPr/>
          </p:nvPicPr>
          <p:blipFill>
            <a:blip r:embed="rId11"/>
            <a:stretch>
              <a:fillRect/>
            </a:stretch>
          </p:blipFill>
          <p:spPr>
            <a:xfrm>
              <a:off x="2571731" y="6099572"/>
              <a:ext cx="1139446" cy="1139446"/>
            </a:xfrm>
            <a:prstGeom prst="rect">
              <a:avLst/>
            </a:prstGeom>
          </p:spPr>
        </p:pic>
        <p:pic>
          <p:nvPicPr>
            <p:cNvPr id="16" name="Image 11" descr="preencoded.png">    </p:cNvPr>
            <p:cNvPicPr>
              <a:picLocks noChangeAspect="1"/>
            </p:cNvPicPr>
            <p:nvPr/>
          </p:nvPicPr>
          <p:blipFill>
            <a:blip r:embed="rId12"/>
            <a:stretch>
              <a:fillRect/>
            </a:stretch>
          </p:blipFill>
          <p:spPr>
            <a:xfrm>
              <a:off x="12506325" y="962025"/>
              <a:ext cx="894080" cy="892810"/>
            </a:xfrm>
            <a:prstGeom prst="rect">
              <a:avLst/>
            </a:prstGeom>
          </p:spPr>
        </p:pic>
        <p:pic>
          <p:nvPicPr>
            <p:cNvPr id="17" name="Image 12" descr="preencoded.png">    </p:cNvPr>
            <p:cNvPicPr>
              <a:picLocks noChangeAspect="1"/>
            </p:cNvPicPr>
            <p:nvPr/>
          </p:nvPicPr>
          <p:blipFill>
            <a:blip r:embed="rId13"/>
            <a:stretch>
              <a:fillRect/>
            </a:stretch>
          </p:blipFill>
          <p:spPr>
            <a:xfrm>
              <a:off x="12430126" y="6095997"/>
              <a:ext cx="1117600" cy="1219200"/>
            </a:xfrm>
            <a:prstGeom prst="rect">
              <a:avLst/>
            </a:prstGeom>
          </p:spPr>
        </p:pic>
        <p:sp>
          <p:nvSpPr>
            <p:cNvPr id="18" name="Text 3"/>
            <p:cNvSpPr/>
            <p:nvPr/>
          </p:nvSpPr>
          <p:spPr>
            <a:xfrm>
              <a:off x="7496175" y="3076575"/>
              <a:ext cx="1112520" cy="1893570"/>
            </a:xfrm>
            <a:prstGeom prst="rect">
              <a:avLst/>
            </a:prstGeom>
            <a:noFill/>
            <a:ln/>
          </p:spPr>
          <p:txBody>
            <a:bodyPr wrap="square" lIns="0" tIns="0" rIns="0" bIns="0" rtlCol="0" anchor="t"/>
            <a:lstStyle/>
            <a:p>
              <a:pPr algn="l" indent="0" marL="0">
                <a:buNone/>
              </a:pPr>
              <a:r>
                <a:rPr lang="en-US" sz="9600" u="none" dirty="0">
                  <a:solidFill>
                    <a:srgbClr val="0E0E0E"/>
                  </a:solidFill>
                  <a:latin typeface="Itim" pitchFamily="34" charset="0"/>
                  <a:ea typeface="Itim" pitchFamily="34" charset="-122"/>
                  <a:cs typeface="Itim" pitchFamily="34" charset="-120"/>
                </a:rPr>
                <a:t>S</a:t>
              </a:r>
              <a:endParaRPr lang="en-US" sz="9600" dirty="0"/>
            </a:p>
          </p:txBody>
        </p:sp>
        <p:sp>
          <p:nvSpPr>
            <p:cNvPr id="19" name="Text 4"/>
            <p:cNvSpPr/>
            <p:nvPr/>
          </p:nvSpPr>
          <p:spPr>
            <a:xfrm>
              <a:off x="9496425" y="3076575"/>
              <a:ext cx="1474470"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Itim" pitchFamily="34" charset="0"/>
                  <a:ea typeface="Itim" pitchFamily="34" charset="-122"/>
                  <a:cs typeface="Itim" pitchFamily="34" charset="-120"/>
                </a:rPr>
                <a:t>W</a:t>
              </a:r>
              <a:endParaRPr lang="en-US" sz="9600" dirty="0"/>
            </a:p>
          </p:txBody>
        </p:sp>
        <p:sp>
          <p:nvSpPr>
            <p:cNvPr id="20" name="Text 5"/>
            <p:cNvSpPr/>
            <p:nvPr/>
          </p:nvSpPr>
          <p:spPr>
            <a:xfrm>
              <a:off x="7391400" y="5638800"/>
              <a:ext cx="1312545"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Itim" pitchFamily="34" charset="0"/>
                  <a:ea typeface="Itim" pitchFamily="34" charset="-122"/>
                  <a:cs typeface="Itim" pitchFamily="34" charset="-120"/>
                </a:rPr>
                <a:t>O</a:t>
              </a:r>
              <a:endParaRPr lang="en-US" sz="9600" dirty="0"/>
            </a:p>
          </p:txBody>
        </p:sp>
        <p:sp>
          <p:nvSpPr>
            <p:cNvPr id="21" name="Text 6"/>
            <p:cNvSpPr/>
            <p:nvPr/>
          </p:nvSpPr>
          <p:spPr>
            <a:xfrm>
              <a:off x="9686925" y="5638800"/>
              <a:ext cx="1112520" cy="1893570"/>
            </a:xfrm>
            <a:prstGeom prst="rect">
              <a:avLst/>
            </a:prstGeom>
            <a:noFill/>
            <a:ln/>
          </p:spPr>
          <p:txBody>
            <a:bodyPr wrap="square" lIns="0" tIns="0" rIns="0" bIns="0" rtlCol="0" anchor="t"/>
            <a:lstStyle/>
            <a:p>
              <a:pPr algn="l" indent="0" marL="0">
                <a:buNone/>
              </a:pPr>
              <a:r>
                <a:rPr lang="en-US" sz="9600" u="none" dirty="0">
                  <a:solidFill>
                    <a:srgbClr val="0E0E0E"/>
                  </a:solidFill>
                  <a:latin typeface="Itim" pitchFamily="34" charset="0"/>
                  <a:ea typeface="Itim" pitchFamily="34" charset="-122"/>
                  <a:cs typeface="Itim" pitchFamily="34" charset="-120"/>
                </a:rPr>
                <a:t>T</a:t>
              </a:r>
              <a:endParaRPr lang="en-US" sz="9600" dirty="0"/>
            </a:p>
          </p:txBody>
        </p:sp>
        <p:sp>
          <p:nvSpPr>
            <p:cNvPr id="22" name="Text 7"/>
            <p:cNvSpPr/>
            <p:nvPr/>
          </p:nvSpPr>
          <p:spPr>
            <a:xfrm>
              <a:off x="2495550" y="2662238"/>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Strengths</a:t>
              </a:r>
              <a:endParaRPr lang="en-US" sz="2700" dirty="0"/>
            </a:p>
          </p:txBody>
        </p:sp>
        <p:sp>
          <p:nvSpPr>
            <p:cNvPr id="23" name="Text 8"/>
            <p:cNvSpPr/>
            <p:nvPr/>
          </p:nvSpPr>
          <p:spPr>
            <a:xfrm>
              <a:off x="2495550" y="32242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9"/>
            <p:cNvSpPr/>
            <p:nvPr/>
          </p:nvSpPr>
          <p:spPr>
            <a:xfrm>
              <a:off x="2495550" y="7948613"/>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Opportunities</a:t>
              </a:r>
              <a:endParaRPr lang="en-US" sz="2700" dirty="0"/>
            </a:p>
          </p:txBody>
        </p:sp>
        <p:sp>
          <p:nvSpPr>
            <p:cNvPr id="25" name="Text 10"/>
            <p:cNvSpPr/>
            <p:nvPr/>
          </p:nvSpPr>
          <p:spPr>
            <a:xfrm>
              <a:off x="2495550" y="85105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1"/>
            <p:cNvSpPr/>
            <p:nvPr/>
          </p:nvSpPr>
          <p:spPr>
            <a:xfrm>
              <a:off x="12353925" y="2662238"/>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Weaknesses</a:t>
              </a:r>
              <a:endParaRPr lang="en-US" sz="2700" dirty="0"/>
            </a:p>
          </p:txBody>
        </p:sp>
        <p:sp>
          <p:nvSpPr>
            <p:cNvPr id="27" name="Text 12"/>
            <p:cNvSpPr/>
            <p:nvPr/>
          </p:nvSpPr>
          <p:spPr>
            <a:xfrm>
              <a:off x="12353925" y="32242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8" name="Text 13"/>
            <p:cNvSpPr/>
            <p:nvPr/>
          </p:nvSpPr>
          <p:spPr>
            <a:xfrm>
              <a:off x="12353925" y="7948613"/>
              <a:ext cx="3497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Threats</a:t>
              </a:r>
              <a:endParaRPr lang="en-US" sz="2700" dirty="0"/>
            </a:p>
          </p:txBody>
        </p:sp>
        <p:sp>
          <p:nvSpPr>
            <p:cNvPr id="29" name="Text 14"/>
            <p:cNvSpPr/>
            <p:nvPr/>
          </p:nvSpPr>
          <p:spPr>
            <a:xfrm>
              <a:off x="12353925" y="851058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0"/>
            <a:ext cx="7866588" cy="6803000"/>
          </a:xfrm>
          <a:prstGeom prst="rect">
            <a:avLst/>
          </a:prstGeom>
        </p:spPr>
      </p:pic>
      <p:grpSp>
        <p:nvGrpSpPr>
          <p:cNvPr id="3759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9096375" y="1914525"/>
            <a:ext cx="8210550" cy="8372475"/>
          </a:xfrm>
          <a:prstGeom prst="rect">
            <a:avLst/>
          </a:prstGeom>
        </p:spPr>
      </p:pic>
      <p:sp>
        <p:nvSpPr>
          <p:cNvPr id="9" name="Text 1"/>
          <p:cNvSpPr/>
          <p:nvPr/>
        </p:nvSpPr>
        <p:spPr>
          <a:xfrm>
            <a:off x="2381250" y="857250"/>
            <a:ext cx="7915275" cy="1181100"/>
          </a:xfrm>
          <a:prstGeom prst="rect">
            <a:avLst/>
          </a:prstGeom>
          <a:noFill/>
          <a:ln/>
        </p:spPr>
        <p:txBody>
          <a:bodyPr wrap="square" lIns="0" tIns="0" rIns="0" bIns="0" rtlCol="0" anchor="t"/>
          <a:lstStyle/>
          <a:p>
            <a:pPr algn="l" indent="0" marL="0">
              <a:buNone/>
            </a:pPr>
            <a:r>
              <a:rPr lang="en-US" sz="6000" u="none" dirty="0">
                <a:solidFill>
                  <a:srgbClr val="0E0E0E"/>
                </a:solidFill>
                <a:latin typeface="Itim" pitchFamily="34" charset="0"/>
                <a:ea typeface="Itim" pitchFamily="34" charset="-122"/>
                <a:cs typeface="Itim" pitchFamily="34" charset="-120"/>
              </a:rPr>
              <a:t>Some Data</a:t>
            </a:r>
            <a:endParaRPr lang="en-US" sz="6000" dirty="0"/>
          </a:p>
        </p:txBody>
      </p:sp>
      <p:grpSp>
        <p:nvGrpSpPr>
          <p:cNvPr id="87701" name="Group"/>
          <p:cNvGrpSpPr/>
          <p:nvPr/>
        </p:nvGrpSpPr>
        <p:grpSpPr>
          <a:xfrm>
            <a:off x="2381250" y="3786188"/>
            <a:ext cx="1590675" cy="1181100"/>
            <a:chOff x="2381250" y="3786188"/>
            <a:chExt cx="1590675" cy="1181100"/>
          </a:xfrm>
        </p:grpSpPr>
        <p:sp>
          <p:nvSpPr>
            <p:cNvPr id="10" name="Text 2"/>
            <p:cNvSpPr/>
            <p:nvPr/>
          </p:nvSpPr>
          <p:spPr>
            <a:xfrm>
              <a:off x="2381250" y="3786188"/>
              <a:ext cx="1590675"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75%</a:t>
              </a:r>
              <a:endParaRPr lang="en-US" sz="6000" dirty="0"/>
            </a:p>
          </p:txBody>
        </p:sp>
      </p:grpSp>
      <p:grpSp>
        <p:nvGrpSpPr>
          <p:cNvPr id="64326" name="Group"/>
          <p:cNvGrpSpPr/>
          <p:nvPr/>
        </p:nvGrpSpPr>
        <p:grpSpPr>
          <a:xfrm>
            <a:off x="3857625" y="3771900"/>
            <a:ext cx="5021580" cy="1049655"/>
            <a:chOff x="3857625" y="3771900"/>
            <a:chExt cx="5021580" cy="1049655"/>
          </a:xfrm>
        </p:grpSpPr>
        <p:sp>
          <p:nvSpPr>
            <p:cNvPr id="11" name="Text 3"/>
            <p:cNvSpPr/>
            <p:nvPr/>
          </p:nvSpPr>
          <p:spPr>
            <a:xfrm>
              <a:off x="3857625" y="3771900"/>
              <a:ext cx="5021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Enchanted Creatures</a:t>
              </a:r>
              <a:endParaRPr lang="en-US" sz="2700" dirty="0"/>
            </a:p>
          </p:txBody>
        </p:sp>
        <p:sp>
          <p:nvSpPr>
            <p:cNvPr id="12" name="Text 4"/>
            <p:cNvSpPr/>
            <p:nvPr/>
          </p:nvSpPr>
          <p:spPr>
            <a:xfrm>
              <a:off x="3857625" y="4257675"/>
              <a:ext cx="5013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83717" name="Group"/>
          <p:cNvGrpSpPr/>
          <p:nvPr/>
        </p:nvGrpSpPr>
        <p:grpSpPr>
          <a:xfrm>
            <a:off x="2381250" y="5186363"/>
            <a:ext cx="1685925" cy="1181100"/>
            <a:chOff x="2381250" y="5186363"/>
            <a:chExt cx="1685925" cy="1181100"/>
          </a:xfrm>
        </p:grpSpPr>
        <p:sp>
          <p:nvSpPr>
            <p:cNvPr id="13" name="Text 5"/>
            <p:cNvSpPr/>
            <p:nvPr/>
          </p:nvSpPr>
          <p:spPr>
            <a:xfrm>
              <a:off x="2381250" y="5186363"/>
              <a:ext cx="1685925"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60%</a:t>
              </a:r>
              <a:endParaRPr lang="en-US" sz="6000" dirty="0"/>
            </a:p>
          </p:txBody>
        </p:sp>
      </p:grpSp>
      <p:grpSp>
        <p:nvGrpSpPr>
          <p:cNvPr id="88174" name="Group"/>
          <p:cNvGrpSpPr/>
          <p:nvPr/>
        </p:nvGrpSpPr>
        <p:grpSpPr>
          <a:xfrm>
            <a:off x="3952875" y="5172075"/>
            <a:ext cx="4926330" cy="1049655"/>
            <a:chOff x="3952875" y="5172075"/>
            <a:chExt cx="4926330" cy="1049655"/>
          </a:xfrm>
        </p:grpSpPr>
        <p:sp>
          <p:nvSpPr>
            <p:cNvPr id="14" name="Text 6"/>
            <p:cNvSpPr/>
            <p:nvPr/>
          </p:nvSpPr>
          <p:spPr>
            <a:xfrm>
              <a:off x="3952875" y="5172075"/>
              <a:ext cx="492633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Magic-Wielding Individuals</a:t>
              </a:r>
              <a:endParaRPr lang="en-US" sz="2700" dirty="0"/>
            </a:p>
          </p:txBody>
        </p:sp>
        <p:sp>
          <p:nvSpPr>
            <p:cNvPr id="15" name="Text 7"/>
            <p:cNvSpPr/>
            <p:nvPr/>
          </p:nvSpPr>
          <p:spPr>
            <a:xfrm>
              <a:off x="3952875" y="5657850"/>
              <a:ext cx="491871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39887" name="Group"/>
          <p:cNvGrpSpPr/>
          <p:nvPr/>
        </p:nvGrpSpPr>
        <p:grpSpPr>
          <a:xfrm>
            <a:off x="2381250" y="6815138"/>
            <a:ext cx="1676400" cy="1181100"/>
            <a:chOff x="2381250" y="6815138"/>
            <a:chExt cx="1676400" cy="1181100"/>
          </a:xfrm>
        </p:grpSpPr>
        <p:sp>
          <p:nvSpPr>
            <p:cNvPr id="16" name="Text 8"/>
            <p:cNvSpPr/>
            <p:nvPr/>
          </p:nvSpPr>
          <p:spPr>
            <a:xfrm>
              <a:off x="2381250" y="6815138"/>
              <a:ext cx="1676400"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90%</a:t>
              </a:r>
              <a:endParaRPr lang="en-US" sz="6000" dirty="0"/>
            </a:p>
          </p:txBody>
        </p:sp>
      </p:grpSp>
      <p:grpSp>
        <p:nvGrpSpPr>
          <p:cNvPr id="22612" name="Group"/>
          <p:cNvGrpSpPr/>
          <p:nvPr/>
        </p:nvGrpSpPr>
        <p:grpSpPr>
          <a:xfrm>
            <a:off x="3943350" y="6572250"/>
            <a:ext cx="4935855" cy="1506855"/>
            <a:chOff x="3943350" y="6572250"/>
            <a:chExt cx="4935855" cy="1506855"/>
          </a:xfrm>
        </p:grpSpPr>
        <p:sp>
          <p:nvSpPr>
            <p:cNvPr id="17" name="Text 9"/>
            <p:cNvSpPr/>
            <p:nvPr/>
          </p:nvSpPr>
          <p:spPr>
            <a:xfrm>
              <a:off x="3943350" y="6572250"/>
              <a:ext cx="4935855"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Spells Cast</a:t>
              </a:r>
              <a:endParaRPr lang="en-US" sz="2700" dirty="0"/>
            </a:p>
          </p:txBody>
        </p:sp>
        <p:sp>
          <p:nvSpPr>
            <p:cNvPr id="18" name="Text 10"/>
            <p:cNvSpPr/>
            <p:nvPr/>
          </p:nvSpPr>
          <p:spPr>
            <a:xfrm>
              <a:off x="3943350" y="7058025"/>
              <a:ext cx="49282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3E7"/>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FEDDCE"/>
          </a:solidFill>
          <a:ln/>
        </p:spPr>
      </p:sp>
      <p:pic>
        <p:nvPicPr>
          <p:cNvPr id="3" name="Image 0" descr="preencoded.png">    </p:cNvPr>
          <p:cNvPicPr>
            <a:picLocks noChangeAspect="1"/>
          </p:cNvPicPr>
          <p:nvPr/>
        </p:nvPicPr>
        <p:blipFill>
          <a:blip r:embed="rId1"/>
          <a:stretch>
            <a:fillRect/>
          </a:stretch>
        </p:blipFill>
        <p:spPr>
          <a:xfrm>
            <a:off x="2762250" y="-1428750"/>
            <a:ext cx="12782550" cy="13144500"/>
          </a:xfrm>
          <a:prstGeom prst="rect">
            <a:avLst/>
          </a:prstGeom>
        </p:spPr>
      </p:pic>
      <p:pic>
        <p:nvPicPr>
          <p:cNvPr id="4" name="Image 1" descr="preencoded.png">    </p:cNvPr>
          <p:cNvPicPr>
            <a:picLocks noChangeAspect="1"/>
          </p:cNvPicPr>
          <p:nvPr/>
        </p:nvPicPr>
        <p:blipFill>
          <a:blip r:embed="rId2"/>
          <a:stretch>
            <a:fillRect/>
          </a:stretch>
        </p:blipFill>
        <p:spPr>
          <a:xfrm rot="900000">
            <a:off x="2337296" y="-1584055"/>
            <a:ext cx="13083730" cy="13453837"/>
          </a:xfrm>
          <a:prstGeom prst="rect">
            <a:avLst/>
          </a:prstGeom>
        </p:spPr>
      </p:pic>
      <p:grpSp>
        <p:nvGrpSpPr>
          <p:cNvPr id="84919"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26369" name="Group"/>
          <p:cNvGrpSpPr/>
          <p:nvPr/>
        </p:nvGrpSpPr>
        <p:grpSpPr>
          <a:xfrm>
            <a:off x="5632133" y="6667500"/>
            <a:ext cx="7014210" cy="1021080"/>
            <a:chOff x="5632133" y="6667500"/>
            <a:chExt cx="7014210" cy="1021080"/>
          </a:xfrm>
        </p:grpSpPr>
        <p:grpSp>
          <p:nvGrpSpPr>
            <p:cNvPr id="78754" name="Group"/>
            <p:cNvGrpSpPr/>
            <p:nvPr/>
          </p:nvGrpSpPr>
          <p:grpSpPr>
            <a:xfrm>
              <a:off x="3168015" y="2552700"/>
              <a:ext cx="11942445" cy="4023360"/>
              <a:chOff x="3168015" y="2552700"/>
              <a:chExt cx="11942445" cy="4023360"/>
            </a:xfrm>
          </p:grpSpPr>
          <p:sp>
            <p:nvSpPr>
              <p:cNvPr id="7" name="Text 2"/>
              <p:cNvSpPr/>
              <p:nvPr/>
            </p:nvSpPr>
            <p:spPr>
              <a:xfrm>
                <a:off x="4781550" y="2552700"/>
                <a:ext cx="8715375" cy="3543300"/>
              </a:xfrm>
              <a:prstGeom prst="rect">
                <a:avLst/>
              </a:prstGeom>
              <a:noFill/>
              <a:ln/>
            </p:spPr>
            <p:txBody>
              <a:bodyPr wrap="square" lIns="0" tIns="0" rIns="0" bIns="0" rtlCol="0" anchor="t"/>
              <a:lstStyle/>
              <a:p>
                <a:pPr algn="ctr" indent="0" marL="0">
                  <a:buNone/>
                </a:pPr>
                <a:r>
                  <a:rPr lang="en-US" sz="18000" u="none" dirty="0">
                    <a:solidFill>
                      <a:srgbClr val="BB895F"/>
                    </a:solidFill>
                    <a:latin typeface="Itim" pitchFamily="34" charset="0"/>
                    <a:ea typeface="Itim" pitchFamily="34" charset="-122"/>
                    <a:cs typeface="Itim" pitchFamily="34" charset="-120"/>
                  </a:rPr>
                  <a:t>234,567</a:t>
                </a:r>
                <a:endParaRPr lang="en-US" sz="18000" dirty="0"/>
              </a:p>
            </p:txBody>
          </p:sp>
          <p:sp>
            <p:nvSpPr>
              <p:cNvPr id="8" name="Text 3"/>
              <p:cNvSpPr/>
              <p:nvPr/>
            </p:nvSpPr>
            <p:spPr>
              <a:xfrm>
                <a:off x="3168015" y="54483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9" name="Text 4"/>
            <p:cNvSpPr/>
            <p:nvPr/>
          </p:nvSpPr>
          <p:spPr>
            <a:xfrm>
              <a:off x="5632133" y="66675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3" name="Image 1" descr="preencoded.png">    </p:cNvPr>
          <p:cNvPicPr>
            <a:picLocks noChangeAspect="1"/>
          </p:cNvPicPr>
          <p:nvPr/>
        </p:nvPicPr>
        <p:blipFill>
          <a:blip r:embed="rId2"/>
          <a:stretch>
            <a:fillRect/>
          </a:stretch>
        </p:blipFill>
        <p:spPr>
          <a:xfrm>
            <a:off x="10648951" y="3390900"/>
            <a:ext cx="10693759" cy="9515475"/>
          </a:xfrm>
          <a:prstGeom prst="rect">
            <a:avLst/>
          </a:prstGeom>
        </p:spPr>
      </p:pic>
      <p:pic>
        <p:nvPicPr>
          <p:cNvPr id="4" name="Image 2" descr="preencoded.png">    </p:cNvPr>
          <p:cNvPicPr>
            <a:picLocks noChangeAspect="1"/>
          </p:cNvPicPr>
          <p:nvPr/>
        </p:nvPicPr>
        <p:blipFill>
          <a:blip r:embed="rId3"/>
          <a:stretch>
            <a:fillRect/>
          </a:stretch>
        </p:blipFill>
        <p:spPr>
          <a:xfrm rot="2245599">
            <a:off x="15188842" y="1804142"/>
            <a:ext cx="2463896" cy="10289296"/>
          </a:xfrm>
          <a:prstGeom prst="rect">
            <a:avLst/>
          </a:prstGeom>
        </p:spPr>
      </p:pic>
      <p:pic>
        <p:nvPicPr>
          <p:cNvPr id="5" name="Image 3" descr="preencoded.png">    </p:cNvPr>
          <p:cNvPicPr>
            <a:picLocks noChangeAspect="1"/>
          </p:cNvPicPr>
          <p:nvPr/>
        </p:nvPicPr>
        <p:blipFill>
          <a:blip r:embed="rId4"/>
          <a:stretch>
            <a:fillRect/>
          </a:stretch>
        </p:blipFill>
        <p:spPr>
          <a:xfrm rot="14375453">
            <a:off x="1584771" y="-1540988"/>
            <a:ext cx="1768363" cy="6804808"/>
          </a:xfrm>
          <a:prstGeom prst="rect">
            <a:avLst/>
          </a:prstGeom>
        </p:spPr>
      </p:pic>
      <p:grpSp>
        <p:nvGrpSpPr>
          <p:cNvPr id="6519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20599" name="Group"/>
          <p:cNvGrpSpPr/>
          <p:nvPr/>
        </p:nvGrpSpPr>
        <p:grpSpPr>
          <a:xfrm>
            <a:off x="2895600" y="2447925"/>
            <a:ext cx="5627370" cy="1893570"/>
            <a:chOff x="2895600" y="2447925"/>
            <a:chExt cx="5627370" cy="1893570"/>
          </a:xfrm>
        </p:grpSpPr>
        <p:sp>
          <p:nvSpPr>
            <p:cNvPr id="8" name="Text 1"/>
            <p:cNvSpPr/>
            <p:nvPr/>
          </p:nvSpPr>
          <p:spPr>
            <a:xfrm>
              <a:off x="2895600" y="2447925"/>
              <a:ext cx="5627370"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233 Coins</a:t>
              </a:r>
              <a:endParaRPr lang="en-US" sz="9600" dirty="0"/>
            </a:p>
          </p:txBody>
        </p:sp>
      </p:grpSp>
      <p:grpSp>
        <p:nvGrpSpPr>
          <p:cNvPr id="78444" name="Group"/>
          <p:cNvGrpSpPr/>
          <p:nvPr/>
        </p:nvGrpSpPr>
        <p:grpSpPr>
          <a:xfrm>
            <a:off x="2512695" y="3914775"/>
            <a:ext cx="5966460" cy="563880"/>
            <a:chOff x="2512695" y="3914775"/>
            <a:chExt cx="5966460" cy="563880"/>
          </a:xfrm>
        </p:grpSpPr>
        <p:sp>
          <p:nvSpPr>
            <p:cNvPr id="9" name="Text 2"/>
            <p:cNvSpPr/>
            <p:nvPr/>
          </p:nvSpPr>
          <p:spPr>
            <a:xfrm>
              <a:off x="2512695" y="39147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91792" name="Group"/>
          <p:cNvGrpSpPr/>
          <p:nvPr/>
        </p:nvGrpSpPr>
        <p:grpSpPr>
          <a:xfrm>
            <a:off x="2767013" y="5238750"/>
            <a:ext cx="5884545" cy="1893570"/>
            <a:chOff x="2767013" y="5238750"/>
            <a:chExt cx="5884545" cy="1893570"/>
          </a:xfrm>
        </p:grpSpPr>
        <p:sp>
          <p:nvSpPr>
            <p:cNvPr id="10" name="Text 3"/>
            <p:cNvSpPr/>
            <p:nvPr/>
          </p:nvSpPr>
          <p:spPr>
            <a:xfrm>
              <a:off x="2767013" y="5238750"/>
              <a:ext cx="5884545"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456 Hours</a:t>
              </a:r>
              <a:endParaRPr lang="en-US" sz="9600" dirty="0"/>
            </a:p>
          </p:txBody>
        </p:sp>
      </p:grpSp>
      <p:grpSp>
        <p:nvGrpSpPr>
          <p:cNvPr id="58077" name="Group"/>
          <p:cNvGrpSpPr/>
          <p:nvPr/>
        </p:nvGrpSpPr>
        <p:grpSpPr>
          <a:xfrm>
            <a:off x="2512695" y="6705600"/>
            <a:ext cx="5966460" cy="563880"/>
            <a:chOff x="2512695" y="6705600"/>
            <a:chExt cx="5966460" cy="563880"/>
          </a:xfrm>
        </p:grpSpPr>
        <p:sp>
          <p:nvSpPr>
            <p:cNvPr id="11" name="Text 4"/>
            <p:cNvSpPr/>
            <p:nvPr/>
          </p:nvSpPr>
          <p:spPr>
            <a:xfrm>
              <a:off x="2512695" y="67056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67577" name="Group"/>
          <p:cNvGrpSpPr/>
          <p:nvPr/>
        </p:nvGrpSpPr>
        <p:grpSpPr>
          <a:xfrm>
            <a:off x="12030075" y="2447925"/>
            <a:ext cx="2598420" cy="1893570"/>
            <a:chOff x="12030075" y="2447925"/>
            <a:chExt cx="2598420" cy="1893570"/>
          </a:xfrm>
        </p:grpSpPr>
        <p:sp>
          <p:nvSpPr>
            <p:cNvPr id="12" name="Text 5"/>
            <p:cNvSpPr/>
            <p:nvPr/>
          </p:nvSpPr>
          <p:spPr>
            <a:xfrm>
              <a:off x="12030075" y="2447925"/>
              <a:ext cx="2598420"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85%</a:t>
              </a:r>
              <a:endParaRPr lang="en-US" sz="9600" dirty="0"/>
            </a:p>
          </p:txBody>
        </p:sp>
      </p:grpSp>
      <p:grpSp>
        <p:nvGrpSpPr>
          <p:cNvPr id="84187" name="Group"/>
          <p:cNvGrpSpPr/>
          <p:nvPr/>
        </p:nvGrpSpPr>
        <p:grpSpPr>
          <a:xfrm>
            <a:off x="10132695" y="3914775"/>
            <a:ext cx="5966460" cy="563880"/>
            <a:chOff x="10132695" y="3914775"/>
            <a:chExt cx="5966460" cy="563880"/>
          </a:xfrm>
        </p:grpSpPr>
        <p:sp>
          <p:nvSpPr>
            <p:cNvPr id="13" name="Text 6"/>
            <p:cNvSpPr/>
            <p:nvPr/>
          </p:nvSpPr>
          <p:spPr>
            <a:xfrm>
              <a:off x="10132695" y="391477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55005" name="Group"/>
          <p:cNvGrpSpPr/>
          <p:nvPr/>
        </p:nvGrpSpPr>
        <p:grpSpPr>
          <a:xfrm>
            <a:off x="11134725" y="5238750"/>
            <a:ext cx="4389120" cy="1893570"/>
            <a:chOff x="11134725" y="5238750"/>
            <a:chExt cx="4389120" cy="1893570"/>
          </a:xfrm>
        </p:grpSpPr>
        <p:sp>
          <p:nvSpPr>
            <p:cNvPr id="14" name="Text 7"/>
            <p:cNvSpPr/>
            <p:nvPr/>
          </p:nvSpPr>
          <p:spPr>
            <a:xfrm>
              <a:off x="11134725" y="5238750"/>
              <a:ext cx="4389120"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765 Km</a:t>
              </a:r>
              <a:endParaRPr lang="en-US" sz="9600" dirty="0"/>
            </a:p>
          </p:txBody>
        </p:sp>
      </p:grpSp>
      <p:grpSp>
        <p:nvGrpSpPr>
          <p:cNvPr id="43739" name="Group"/>
          <p:cNvGrpSpPr/>
          <p:nvPr/>
        </p:nvGrpSpPr>
        <p:grpSpPr>
          <a:xfrm>
            <a:off x="10132695" y="6705600"/>
            <a:ext cx="5966460" cy="563880"/>
            <a:chOff x="10132695" y="6705600"/>
            <a:chExt cx="5966460" cy="563880"/>
          </a:xfrm>
        </p:grpSpPr>
        <p:sp>
          <p:nvSpPr>
            <p:cNvPr id="15" name="Text 8"/>
            <p:cNvSpPr/>
            <p:nvPr/>
          </p:nvSpPr>
          <p:spPr>
            <a:xfrm>
              <a:off x="10132695" y="67056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2546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5181600" y="857250"/>
            <a:ext cx="7915275" cy="1181100"/>
          </a:xfrm>
          <a:prstGeom prst="rect">
            <a:avLst/>
          </a:prstGeom>
          <a:noFill/>
          <a:ln/>
        </p:spPr>
        <p:txBody>
          <a:bodyPr wrap="square" lIns="0" tIns="0" rIns="0" bIns="0" rtlCol="0" anchor="t"/>
          <a:lstStyle/>
          <a:p>
            <a:pPr algn="ctr" indent="0" marL="0">
              <a:buNone/>
            </a:pPr>
            <a:r>
              <a:rPr lang="en-US" sz="6000" u="none" dirty="0">
                <a:solidFill>
                  <a:srgbClr val="BB895F"/>
                </a:solidFill>
                <a:latin typeface="Itim" pitchFamily="34" charset="0"/>
                <a:ea typeface="Itim" pitchFamily="34" charset="-122"/>
                <a:cs typeface="Itim" pitchFamily="34" charset="-120"/>
              </a:rPr>
              <a:t>Some Graph</a:t>
            </a:r>
            <a:endParaRPr lang="en-US" sz="6000" dirty="0"/>
          </a:p>
        </p:txBody>
      </p:sp>
      <p:grpSp>
        <p:nvGrpSpPr>
          <p:cNvPr id="57242" name="Group"/>
          <p:cNvGrpSpPr/>
          <p:nvPr/>
        </p:nvGrpSpPr>
        <p:grpSpPr>
          <a:xfrm>
            <a:off x="2038350" y="2824588"/>
            <a:ext cx="6709938" cy="4712871"/>
            <a:chOff x="2038350" y="2824588"/>
            <a:chExt cx="6709938" cy="4712871"/>
          </a:xfrm>
        </p:grpSpPr>
        <p:pic>
          <p:nvPicPr>
            <p:cNvPr id="9" name="Image 5" descr="preencoded.png">    </p:cNvPr>
            <p:cNvPicPr>
              <a:picLocks noChangeAspect="1"/>
            </p:cNvPicPr>
            <p:nvPr/>
          </p:nvPicPr>
          <p:blipFill>
            <a:blip r:embed="rId6"/>
            <a:stretch>
              <a:fillRect/>
            </a:stretch>
          </p:blipFill>
          <p:spPr>
            <a:xfrm>
              <a:off x="2530372" y="2824588"/>
              <a:ext cx="6217916" cy="4133250"/>
            </a:xfrm>
            <a:prstGeom prst="rect">
              <a:avLst/>
            </a:prstGeom>
          </p:spPr>
        </p:pic>
        <p:pic>
          <p:nvPicPr>
            <p:cNvPr id="10" name="Image 6" descr="preencoded.png">    </p:cNvPr>
            <p:cNvPicPr>
              <a:picLocks noChangeAspect="1"/>
            </p:cNvPicPr>
            <p:nvPr/>
          </p:nvPicPr>
          <p:blipFill>
            <a:blip r:embed="rId7"/>
            <a:stretch>
              <a:fillRect/>
            </a:stretch>
          </p:blipFill>
          <p:spPr>
            <a:xfrm>
              <a:off x="3384152"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4237930"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09171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94548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6799271"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7653049"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8506828"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2516122" y="4106724"/>
              <a:ext cx="6036870" cy="1780186"/>
            </a:xfrm>
            <a:prstGeom prst="rect">
              <a:avLst/>
            </a:prstGeom>
          </p:spPr>
        </p:pic>
        <p:pic>
          <p:nvPicPr>
            <p:cNvPr id="18" name="Image 14" descr="preencoded.png">    </p:cNvPr>
            <p:cNvPicPr>
              <a:picLocks noChangeAspect="1"/>
            </p:cNvPicPr>
            <p:nvPr/>
          </p:nvPicPr>
          <p:blipFill>
            <a:blip r:embed="rId15"/>
            <a:stretch>
              <a:fillRect/>
            </a:stretch>
          </p:blipFill>
          <p:spPr>
            <a:xfrm>
              <a:off x="2526404" y="4773581"/>
              <a:ext cx="6032267" cy="1701393"/>
            </a:xfrm>
            <a:prstGeom prst="rect">
              <a:avLst/>
            </a:prstGeom>
          </p:spPr>
        </p:pic>
        <p:pic>
          <p:nvPicPr>
            <p:cNvPr id="19" name="Image 15" descr="preencoded.png">    </p:cNvPr>
            <p:cNvPicPr>
              <a:picLocks noChangeAspect="1"/>
            </p:cNvPicPr>
            <p:nvPr/>
          </p:nvPicPr>
          <p:blipFill>
            <a:blip r:embed="rId16"/>
            <a:stretch>
              <a:fillRect/>
            </a:stretch>
          </p:blipFill>
          <p:spPr>
            <a:xfrm>
              <a:off x="3330897" y="4541732"/>
              <a:ext cx="115179" cy="115178"/>
            </a:xfrm>
            <a:prstGeom prst="rect">
              <a:avLst/>
            </a:prstGeom>
          </p:spPr>
        </p:pic>
        <p:pic>
          <p:nvPicPr>
            <p:cNvPr id="20" name="Image 16" descr="preencoded.png">    </p:cNvPr>
            <p:cNvPicPr>
              <a:picLocks noChangeAspect="1"/>
            </p:cNvPicPr>
            <p:nvPr/>
          </p:nvPicPr>
          <p:blipFill>
            <a:blip r:embed="rId17"/>
            <a:stretch>
              <a:fillRect/>
            </a:stretch>
          </p:blipFill>
          <p:spPr>
            <a:xfrm>
              <a:off x="3330897" y="523584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423845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5561633"/>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579960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473386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5049924"/>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4815483"/>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6746016" y="5750682"/>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6746016" y="5307657"/>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7603266" y="5229337"/>
              <a:ext cx="115179" cy="115179"/>
            </a:xfrm>
            <a:prstGeom prst="rect">
              <a:avLst/>
            </a:prstGeom>
          </p:spPr>
        </p:pic>
        <p:pic>
          <p:nvPicPr>
            <p:cNvPr id="30" name="Image 26" descr="preencoded.png">    </p:cNvPr>
            <p:cNvPicPr>
              <a:picLocks noChangeAspect="1"/>
            </p:cNvPicPr>
            <p:nvPr/>
          </p:nvPicPr>
          <p:blipFill>
            <a:blip r:embed="rId27"/>
            <a:stretch>
              <a:fillRect/>
            </a:stretch>
          </p:blipFill>
          <p:spPr>
            <a:xfrm>
              <a:off x="7603266" y="4929578"/>
              <a:ext cx="115179" cy="115179"/>
            </a:xfrm>
            <a:prstGeom prst="rect">
              <a:avLst/>
            </a:prstGeom>
          </p:spPr>
        </p:pic>
        <p:sp>
          <p:nvSpPr>
            <p:cNvPr id="31"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0</a:t>
              </a:r>
              <a:endParaRPr lang="en-US" sz="1366" dirty="0"/>
            </a:p>
          </p:txBody>
        </p:sp>
        <p:sp>
          <p:nvSpPr>
            <p:cNvPr id="32"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1</a:t>
              </a:r>
              <a:endParaRPr lang="en-US" sz="1639" dirty="0"/>
            </a:p>
          </p:txBody>
        </p:sp>
        <p:sp>
          <p:nvSpPr>
            <p:cNvPr id="33"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2</a:t>
              </a:r>
              <a:endParaRPr lang="en-US" sz="1639" dirty="0"/>
            </a:p>
          </p:txBody>
        </p:sp>
        <p:sp>
          <p:nvSpPr>
            <p:cNvPr id="34"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3</a:t>
              </a:r>
              <a:endParaRPr lang="en-US" sz="1639" dirty="0"/>
            </a:p>
          </p:txBody>
        </p:sp>
        <p:sp>
          <p:nvSpPr>
            <p:cNvPr id="35"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4</a:t>
              </a:r>
              <a:endParaRPr lang="en-US" sz="1639" dirty="0"/>
            </a:p>
          </p:txBody>
        </p:sp>
        <p:sp>
          <p:nvSpPr>
            <p:cNvPr id="36"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5</a:t>
              </a:r>
              <a:endParaRPr lang="en-US" sz="1639" dirty="0"/>
            </a:p>
          </p:txBody>
        </p:sp>
        <p:sp>
          <p:nvSpPr>
            <p:cNvPr id="37"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6</a:t>
              </a:r>
              <a:endParaRPr lang="en-US" sz="1639" dirty="0"/>
            </a:p>
          </p:txBody>
        </p:sp>
        <p:sp>
          <p:nvSpPr>
            <p:cNvPr id="38"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7</a:t>
              </a:r>
              <a:endParaRPr lang="en-US" sz="1639" dirty="0"/>
            </a:p>
          </p:txBody>
        </p:sp>
        <p:sp>
          <p:nvSpPr>
            <p:cNvPr id="39"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66541"/>
                  </a:solidFill>
                  <a:latin typeface="Lato" pitchFamily="34" charset="0"/>
                  <a:ea typeface="Lato" pitchFamily="34" charset="-122"/>
                  <a:cs typeface="Lato" pitchFamily="34" charset="-120"/>
                </a:rPr>
                <a:t>8</a:t>
              </a:r>
              <a:endParaRPr lang="en-US" sz="1639" dirty="0"/>
            </a:p>
          </p:txBody>
        </p:sp>
        <p:sp>
          <p:nvSpPr>
            <p:cNvPr id="40"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10</a:t>
              </a:r>
              <a:endParaRPr lang="en-US" sz="1366" dirty="0"/>
            </a:p>
          </p:txBody>
        </p:sp>
        <p:sp>
          <p:nvSpPr>
            <p:cNvPr id="41"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20</a:t>
              </a:r>
              <a:endParaRPr lang="en-US" sz="1366" dirty="0"/>
            </a:p>
          </p:txBody>
        </p:sp>
        <p:sp>
          <p:nvSpPr>
            <p:cNvPr id="42"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30</a:t>
              </a:r>
              <a:endParaRPr lang="en-US" sz="1366" dirty="0"/>
            </a:p>
          </p:txBody>
        </p:sp>
        <p:sp>
          <p:nvSpPr>
            <p:cNvPr id="43"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40</a:t>
              </a:r>
              <a:endParaRPr lang="en-US" sz="1366" dirty="0"/>
            </a:p>
          </p:txBody>
        </p:sp>
        <p:sp>
          <p:nvSpPr>
            <p:cNvPr id="44"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50</a:t>
              </a:r>
              <a:endParaRPr lang="en-US" sz="1366" dirty="0"/>
            </a:p>
          </p:txBody>
        </p:sp>
        <p:sp>
          <p:nvSpPr>
            <p:cNvPr id="45"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60</a:t>
              </a:r>
              <a:endParaRPr lang="en-US" sz="1366" dirty="0"/>
            </a:p>
          </p:txBody>
        </p:sp>
        <p:sp>
          <p:nvSpPr>
            <p:cNvPr id="46"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70</a:t>
              </a:r>
              <a:endParaRPr lang="en-US" sz="1366" dirty="0"/>
            </a:p>
          </p:txBody>
        </p:sp>
        <p:sp>
          <p:nvSpPr>
            <p:cNvPr id="47"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80</a:t>
              </a:r>
              <a:endParaRPr lang="en-US" sz="1366" dirty="0"/>
            </a:p>
          </p:txBody>
        </p:sp>
        <p:sp>
          <p:nvSpPr>
            <p:cNvPr id="48"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90</a:t>
              </a:r>
              <a:endParaRPr lang="en-US" sz="1366" dirty="0"/>
            </a:p>
          </p:txBody>
        </p:sp>
        <p:sp>
          <p:nvSpPr>
            <p:cNvPr id="49"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66541"/>
                  </a:solidFill>
                  <a:latin typeface="Lato" pitchFamily="34" charset="0"/>
                  <a:ea typeface="Lato" pitchFamily="34" charset="-122"/>
                  <a:cs typeface="Lato" pitchFamily="34" charset="-120"/>
                </a:rPr>
                <a:t>100</a:t>
              </a:r>
              <a:endParaRPr lang="en-US" sz="1366" dirty="0"/>
            </a:p>
          </p:txBody>
        </p:sp>
      </p:grpSp>
      <p:grpSp>
        <p:nvGrpSpPr>
          <p:cNvPr id="75358" name="Group"/>
          <p:cNvGrpSpPr/>
          <p:nvPr/>
        </p:nvGrpSpPr>
        <p:grpSpPr>
          <a:xfrm>
            <a:off x="10801350" y="3143250"/>
            <a:ext cx="4181476" cy="4181456"/>
            <a:chOff x="10801350" y="3143250"/>
            <a:chExt cx="4181476" cy="4181456"/>
          </a:xfrm>
        </p:grpSpPr>
        <p:pic>
          <p:nvPicPr>
            <p:cNvPr id="50" name="Image 27" descr="preencoded.png">    </p:cNvPr>
            <p:cNvPicPr>
              <a:picLocks noChangeAspect="1"/>
            </p:cNvPicPr>
            <p:nvPr/>
          </p:nvPicPr>
          <p:blipFill>
            <a:blip r:embed="rId28"/>
            <a:stretch>
              <a:fillRect/>
            </a:stretch>
          </p:blipFill>
          <p:spPr>
            <a:xfrm>
              <a:off x="12892088" y="3143250"/>
              <a:ext cx="2090738" cy="3569103"/>
            </a:xfrm>
            <a:prstGeom prst="rect">
              <a:avLst/>
            </a:prstGeom>
          </p:spPr>
        </p:pic>
        <p:pic>
          <p:nvPicPr>
            <p:cNvPr id="51" name="Image 28" descr="preencoded.png">    </p:cNvPr>
            <p:cNvPicPr>
              <a:picLocks noChangeAspect="1"/>
            </p:cNvPicPr>
            <p:nvPr/>
          </p:nvPicPr>
          <p:blipFill>
            <a:blip r:embed="rId29"/>
            <a:stretch>
              <a:fillRect/>
            </a:stretch>
          </p:blipFill>
          <p:spPr>
            <a:xfrm>
              <a:off x="11413713" y="6268845"/>
              <a:ext cx="2956750" cy="1055861"/>
            </a:xfrm>
            <a:prstGeom prst="rect">
              <a:avLst/>
            </a:prstGeom>
          </p:spPr>
        </p:pic>
        <p:pic>
          <p:nvPicPr>
            <p:cNvPr id="52" name="Image 29" descr="preencoded.png">    </p:cNvPr>
            <p:cNvPicPr>
              <a:picLocks noChangeAspect="1"/>
            </p:cNvPicPr>
            <p:nvPr/>
          </p:nvPicPr>
          <p:blipFill>
            <a:blip r:embed="rId30"/>
            <a:stretch>
              <a:fillRect/>
            </a:stretch>
          </p:blipFill>
          <p:spPr>
            <a:xfrm>
              <a:off x="10801350" y="3143250"/>
              <a:ext cx="2090738" cy="3569103"/>
            </a:xfrm>
            <a:prstGeom prst="rect">
              <a:avLst/>
            </a:prstGeom>
          </p:spPr>
        </p:pic>
        <p:sp>
          <p:nvSpPr>
            <p:cNvPr id="53" name="Text 21"/>
            <p:cNvSpPr/>
            <p:nvPr/>
          </p:nvSpPr>
          <p:spPr>
            <a:xfrm>
              <a:off x="12206288" y="4729163"/>
              <a:ext cx="154114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34.574</a:t>
              </a:r>
              <a:endParaRPr lang="en-US" sz="3600" dirty="0"/>
            </a:p>
          </p:txBody>
        </p:sp>
        <p:sp>
          <p:nvSpPr>
            <p:cNvPr id="54" name="Text 22"/>
            <p:cNvSpPr/>
            <p:nvPr/>
          </p:nvSpPr>
          <p:spPr>
            <a:xfrm>
              <a:off x="12520613" y="5281613"/>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58579" name="Group"/>
          <p:cNvGrpSpPr/>
          <p:nvPr/>
        </p:nvGrpSpPr>
        <p:grpSpPr>
          <a:xfrm>
            <a:off x="9898380" y="7886700"/>
            <a:ext cx="5996940" cy="1649730"/>
            <a:chOff x="9898380" y="7886700"/>
            <a:chExt cx="5996940" cy="1649730"/>
          </a:xfrm>
        </p:grpSpPr>
        <p:sp>
          <p:nvSpPr>
            <p:cNvPr id="55"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Treasure Found</a:t>
              </a:r>
              <a:endParaRPr lang="en-US" sz="3600" dirty="0"/>
            </a:p>
          </p:txBody>
        </p:sp>
        <p:sp>
          <p:nvSpPr>
            <p:cNvPr id="56" name="Text 24"/>
            <p:cNvSpPr/>
            <p:nvPr/>
          </p:nvSpPr>
          <p:spPr>
            <a:xfrm>
              <a:off x="9913620" y="85153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93096" name="Group"/>
          <p:cNvGrpSpPr/>
          <p:nvPr/>
        </p:nvGrpSpPr>
        <p:grpSpPr>
          <a:xfrm>
            <a:off x="2392680" y="7886700"/>
            <a:ext cx="5996940" cy="1649730"/>
            <a:chOff x="2392680" y="7886700"/>
            <a:chExt cx="5996940" cy="1649730"/>
          </a:xfrm>
        </p:grpSpPr>
        <p:sp>
          <p:nvSpPr>
            <p:cNvPr id="57"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Spellcasting Progress</a:t>
              </a:r>
              <a:endParaRPr lang="en-US" sz="3600" dirty="0"/>
            </a:p>
          </p:txBody>
        </p:sp>
        <p:sp>
          <p:nvSpPr>
            <p:cNvPr id="58" name="Text 26"/>
            <p:cNvSpPr/>
            <p:nvPr/>
          </p:nvSpPr>
          <p:spPr>
            <a:xfrm>
              <a:off x="2407920" y="851535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9"/>
            <a:ext cx="7866588" cy="6803000"/>
          </a:xfrm>
          <a:prstGeom prst="rect">
            <a:avLst/>
          </a:prstGeom>
        </p:spPr>
      </p:pic>
      <p:grpSp>
        <p:nvGrpSpPr>
          <p:cNvPr id="87276"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92984" name="Group"/>
          <p:cNvGrpSpPr/>
          <p:nvPr/>
        </p:nvGrpSpPr>
        <p:grpSpPr>
          <a:xfrm>
            <a:off x="10086975" y="4314825"/>
            <a:ext cx="6644640" cy="1725930"/>
            <a:chOff x="10086975" y="4314825"/>
            <a:chExt cx="6644640" cy="1725930"/>
          </a:xfrm>
        </p:grpSpPr>
        <p:sp>
          <p:nvSpPr>
            <p:cNvPr id="8" name="Text 1"/>
            <p:cNvSpPr/>
            <p:nvPr/>
          </p:nvSpPr>
          <p:spPr>
            <a:xfrm>
              <a:off x="10086975" y="4314825"/>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A web application</a:t>
              </a:r>
              <a:endParaRPr lang="en-US" sz="3600" dirty="0"/>
            </a:p>
          </p:txBody>
        </p:sp>
        <p:sp>
          <p:nvSpPr>
            <p:cNvPr id="9" name="Text 2"/>
            <p:cNvSpPr/>
            <p:nvPr/>
          </p:nvSpPr>
          <p:spPr>
            <a:xfrm>
              <a:off x="10086975" y="501967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10" name="Image 5" descr="preencoded.png">    </p:cNvPr>
          <p:cNvPicPr>
            <a:picLocks noChangeAspect="1"/>
          </p:cNvPicPr>
          <p:nvPr/>
        </p:nvPicPr>
        <p:blipFill>
          <a:blip r:embed="rId6"/>
          <a:stretch>
            <a:fillRect/>
          </a:stretch>
        </p:blipFill>
        <p:spPr>
          <a:xfrm>
            <a:off x="190500" y="2438400"/>
            <a:ext cx="10325100" cy="6124575"/>
          </a:xfrm>
          <a:prstGeom prst="rect">
            <a:avLst/>
          </a:prstGeom>
        </p:spPr>
      </p:pic>
      <p:pic>
        <p:nvPicPr>
          <p:cNvPr id="11" name="Image 6" descr="preencoded.png">    </p:cNvPr>
          <p:cNvPicPr>
            <a:picLocks noChangeAspect="1"/>
          </p:cNvPicPr>
          <p:nvPr/>
        </p:nvPicPr>
        <p:blipFill>
          <a:blip r:embed="rId7"/>
          <a:stretch>
            <a:fillRect/>
          </a:stretch>
        </p:blipFill>
        <p:spPr>
          <a:xfrm>
            <a:off x="1638300" y="2695575"/>
            <a:ext cx="7419975" cy="4867275"/>
          </a:xfrm>
          <a:prstGeom prst="rect">
            <a:avLst/>
          </a:prstGeom>
        </p:spPr>
      </p:pic>
      <p:sp>
        <p:nvSpPr>
          <p:cNvPr id="12" name="Text 3"/>
          <p:cNvSpPr/>
          <p:nvPr/>
        </p:nvSpPr>
        <p:spPr>
          <a:xfrm>
            <a:off x="5257800" y="914400"/>
            <a:ext cx="7915275"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3" name="Image 1" descr="preencoded.png">    </p:cNvPr>
          <p:cNvPicPr>
            <a:picLocks noChangeAspect="1"/>
          </p:cNvPicPr>
          <p:nvPr/>
        </p:nvPicPr>
        <p:blipFill>
          <a:blip r:embed="rId2"/>
          <a:stretch>
            <a:fillRect/>
          </a:stretch>
        </p:blipFill>
        <p:spPr>
          <a:xfrm>
            <a:off x="10648951" y="3390900"/>
            <a:ext cx="10693759" cy="9515475"/>
          </a:xfrm>
          <a:prstGeom prst="rect">
            <a:avLst/>
          </a:prstGeom>
        </p:spPr>
      </p:pic>
      <p:pic>
        <p:nvPicPr>
          <p:cNvPr id="4" name="Image 2" descr="preencoded.png">    </p:cNvPr>
          <p:cNvPicPr>
            <a:picLocks noChangeAspect="1"/>
          </p:cNvPicPr>
          <p:nvPr/>
        </p:nvPicPr>
        <p:blipFill>
          <a:blip r:embed="rId3"/>
          <a:stretch>
            <a:fillRect/>
          </a:stretch>
        </p:blipFill>
        <p:spPr>
          <a:xfrm rot="2245599">
            <a:off x="15188842" y="1804142"/>
            <a:ext cx="2463896" cy="10289296"/>
          </a:xfrm>
          <a:prstGeom prst="rect">
            <a:avLst/>
          </a:prstGeom>
        </p:spPr>
      </p:pic>
      <p:pic>
        <p:nvPicPr>
          <p:cNvPr id="5" name="Image 3" descr="preencoded.png">    </p:cNvPr>
          <p:cNvPicPr>
            <a:picLocks noChangeAspect="1"/>
          </p:cNvPicPr>
          <p:nvPr/>
        </p:nvPicPr>
        <p:blipFill>
          <a:blip r:embed="rId4"/>
          <a:stretch>
            <a:fillRect/>
          </a:stretch>
        </p:blipFill>
        <p:spPr>
          <a:xfrm rot="14375453">
            <a:off x="1584771" y="-1540988"/>
            <a:ext cx="1768363" cy="6804808"/>
          </a:xfrm>
          <a:prstGeom prst="rect">
            <a:avLst/>
          </a:prstGeom>
        </p:spPr>
      </p:pic>
      <p:grpSp>
        <p:nvGrpSpPr>
          <p:cNvPr id="7190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83320" name="Group"/>
          <p:cNvGrpSpPr/>
          <p:nvPr/>
        </p:nvGrpSpPr>
        <p:grpSpPr>
          <a:xfrm>
            <a:off x="2209800" y="3114675"/>
            <a:ext cx="6644640" cy="2183130"/>
            <a:chOff x="2209800" y="3114675"/>
            <a:chExt cx="6644640" cy="2183130"/>
          </a:xfrm>
        </p:grpSpPr>
        <p:sp>
          <p:nvSpPr>
            <p:cNvPr id="8" name="Text 1"/>
            <p:cNvSpPr/>
            <p:nvPr/>
          </p:nvSpPr>
          <p:spPr>
            <a:xfrm>
              <a:off x="2209800" y="3114675"/>
              <a:ext cx="66446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An mobile app</a:t>
              </a:r>
              <a:endParaRPr lang="en-US" sz="3600" dirty="0"/>
            </a:p>
          </p:txBody>
        </p:sp>
        <p:sp>
          <p:nvSpPr>
            <p:cNvPr id="9" name="Text 2"/>
            <p:cNvSpPr/>
            <p:nvPr/>
          </p:nvSpPr>
          <p:spPr>
            <a:xfrm>
              <a:off x="2209800" y="381952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1" name="Text 4"/>
          <p:cNvSpPr/>
          <p:nvPr/>
        </p:nvSpPr>
        <p:spPr>
          <a:xfrm>
            <a:off x="2171700" y="1390650"/>
            <a:ext cx="9572625"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The Future of Fantasy</a:t>
            </a:r>
            <a:endParaRPr lang="en-US" sz="6000" dirty="0"/>
          </a:p>
        </p:txBody>
      </p:sp>
      <p:pic>
        <p:nvPicPr>
          <p:cNvPr id="12"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3"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22061"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43251" name="Group"/>
          <p:cNvGrpSpPr/>
          <p:nvPr/>
        </p:nvGrpSpPr>
        <p:grpSpPr>
          <a:xfrm>
            <a:off x="657225" y="6229350"/>
            <a:ext cx="4377690" cy="2183130"/>
            <a:chOff x="657225" y="6229350"/>
            <a:chExt cx="4377690" cy="2183130"/>
          </a:xfrm>
        </p:grpSpPr>
        <p:sp>
          <p:nvSpPr>
            <p:cNvPr id="8" name="Text 1"/>
            <p:cNvSpPr/>
            <p:nvPr/>
          </p:nvSpPr>
          <p:spPr>
            <a:xfrm>
              <a:off x="657225" y="6229350"/>
              <a:ext cx="43776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A web application</a:t>
              </a:r>
              <a:endParaRPr lang="en-US" sz="3600" dirty="0"/>
            </a:p>
          </p:txBody>
        </p:sp>
        <p:sp>
          <p:nvSpPr>
            <p:cNvPr id="9" name="Text 2"/>
            <p:cNvSpPr/>
            <p:nvPr/>
          </p:nvSpPr>
          <p:spPr>
            <a:xfrm>
              <a:off x="657225" y="693420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10" name="Text 3"/>
          <p:cNvSpPr/>
          <p:nvPr/>
        </p:nvSpPr>
        <p:spPr>
          <a:xfrm>
            <a:off x="619125" y="923925"/>
            <a:ext cx="5153025" cy="39243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A Gateway to a World of Fantasy and Wonder</a:t>
            </a:r>
            <a:endParaRPr lang="en-US" sz="6000" dirty="0"/>
          </a:p>
        </p:txBody>
      </p:sp>
      <p:sp>
        <p:nvSpPr>
          <p:cNvPr id="11"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91192" name="Group"/>
          <p:cNvGrpSpPr/>
          <p:nvPr/>
        </p:nvGrpSpPr>
        <p:grpSpPr>
          <a:xfrm>
            <a:off x="5924550" y="561975"/>
            <a:ext cx="6429375" cy="9248775"/>
            <a:chOff x="5924550" y="561975"/>
            <a:chExt cx="6429375" cy="9248775"/>
          </a:xfrm>
        </p:grpSpPr>
        <p:pic>
          <p:nvPicPr>
            <p:cNvPr id="12" name="Image 5" descr="preencoded.png">    </p:cNvPr>
            <p:cNvPicPr>
              <a:picLocks noChangeAspect="1"/>
            </p:cNvPicPr>
            <p:nvPr/>
          </p:nvPicPr>
          <p:blipFill>
            <a:blip r:embed="rId6"/>
            <a:stretch>
              <a:fillRect/>
            </a:stretch>
          </p:blipFill>
          <p:spPr>
            <a:xfrm>
              <a:off x="5924550" y="561975"/>
              <a:ext cx="6429375" cy="9248775"/>
            </a:xfrm>
            <a:prstGeom prst="rect">
              <a:avLst/>
            </a:prstGeom>
          </p:spPr>
        </p:pic>
        <p:pic>
          <p:nvPicPr>
            <p:cNvPr id="13" name="Image 6" descr="preencoded.png">    </p:cNvPr>
            <p:cNvPicPr>
              <a:picLocks noChangeAspect="1"/>
            </p:cNvPicPr>
            <p:nvPr/>
          </p:nvPicPr>
          <p:blipFill>
            <a:blip r:embed="rId7"/>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17877"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181100"/>
          </a:xfrm>
          <a:prstGeom prst="rect">
            <a:avLst/>
          </a:prstGeom>
          <a:noFill/>
          <a:ln/>
        </p:spPr>
        <p:txBody>
          <a:bodyPr wrap="square" lIns="0" tIns="0" rIns="0" bIns="0" rtlCol="0" anchor="t"/>
          <a:lstStyle/>
          <a:p>
            <a:pPr algn="r" indent="0" marL="0">
              <a:buNone/>
            </a:pPr>
            <a:r>
              <a:rPr lang="en-US" sz="6000" u="none" dirty="0">
                <a:solidFill>
                  <a:srgbClr val="BB895F"/>
                </a:solidFill>
                <a:latin typeface="Itim" pitchFamily="34" charset="0"/>
                <a:ea typeface="Itim" pitchFamily="34" charset="-122"/>
                <a:cs typeface="Itim"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9"/>
            <a:ext cx="7866588" cy="6803000"/>
          </a:xfrm>
          <a:prstGeom prst="rect">
            <a:avLst/>
          </a:prstGeom>
        </p:spPr>
      </p:pic>
      <p:grpSp>
        <p:nvGrpSpPr>
          <p:cNvPr id="3806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5734050" cy="10287000"/>
          </a:xfrm>
          <a:prstGeom prst="rect">
            <a:avLst/>
          </a:prstGeom>
        </p:spPr>
      </p:pic>
      <p:grpSp>
        <p:nvGrpSpPr>
          <p:cNvPr id="43291" name="Group"/>
          <p:cNvGrpSpPr/>
          <p:nvPr/>
        </p:nvGrpSpPr>
        <p:grpSpPr>
          <a:xfrm>
            <a:off x="6505575" y="2200275"/>
            <a:ext cx="998220" cy="1893570"/>
            <a:chOff x="6505575" y="2200275"/>
            <a:chExt cx="998220" cy="1893570"/>
          </a:xfrm>
        </p:grpSpPr>
        <p:sp>
          <p:nvSpPr>
            <p:cNvPr id="9" name="Text 1"/>
            <p:cNvSpPr/>
            <p:nvPr/>
          </p:nvSpPr>
          <p:spPr>
            <a:xfrm>
              <a:off x="6505575" y="2200275"/>
              <a:ext cx="998220"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1</a:t>
              </a:r>
              <a:endParaRPr lang="en-US" sz="9600" dirty="0"/>
            </a:p>
          </p:txBody>
        </p:sp>
      </p:grpSp>
      <p:grpSp>
        <p:nvGrpSpPr>
          <p:cNvPr id="97317" name="Group"/>
          <p:cNvGrpSpPr/>
          <p:nvPr/>
        </p:nvGrpSpPr>
        <p:grpSpPr>
          <a:xfrm>
            <a:off x="7229475" y="1933575"/>
            <a:ext cx="4320540" cy="2106930"/>
            <a:chOff x="7229475" y="1933575"/>
            <a:chExt cx="4320540" cy="2106930"/>
          </a:xfrm>
        </p:grpSpPr>
        <p:sp>
          <p:nvSpPr>
            <p:cNvPr id="10" name="Text 2"/>
            <p:cNvSpPr/>
            <p:nvPr/>
          </p:nvSpPr>
          <p:spPr>
            <a:xfrm>
              <a:off x="7229475" y="1933575"/>
              <a:ext cx="43205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Discover the secrets</a:t>
              </a:r>
              <a:endParaRPr lang="en-US" sz="3600" dirty="0"/>
            </a:p>
          </p:txBody>
        </p:sp>
        <p:sp>
          <p:nvSpPr>
            <p:cNvPr id="11" name="Text 3"/>
            <p:cNvSpPr/>
            <p:nvPr/>
          </p:nvSpPr>
          <p:spPr>
            <a:xfrm>
              <a:off x="7229475" y="2562225"/>
              <a:ext cx="42900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33795" name="Group"/>
          <p:cNvGrpSpPr/>
          <p:nvPr/>
        </p:nvGrpSpPr>
        <p:grpSpPr>
          <a:xfrm>
            <a:off x="6505575" y="5743575"/>
            <a:ext cx="1093470" cy="1893570"/>
            <a:chOff x="6505575" y="5743575"/>
            <a:chExt cx="1093470" cy="1893570"/>
          </a:xfrm>
        </p:grpSpPr>
        <p:sp>
          <p:nvSpPr>
            <p:cNvPr id="12" name="Text 4"/>
            <p:cNvSpPr/>
            <p:nvPr/>
          </p:nvSpPr>
          <p:spPr>
            <a:xfrm>
              <a:off x="6505575" y="5743575"/>
              <a:ext cx="1093470"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3</a:t>
              </a:r>
              <a:endParaRPr lang="en-US" sz="9600" dirty="0"/>
            </a:p>
          </p:txBody>
        </p:sp>
      </p:grpSp>
      <p:grpSp>
        <p:nvGrpSpPr>
          <p:cNvPr id="35352" name="Group"/>
          <p:cNvGrpSpPr/>
          <p:nvPr/>
        </p:nvGrpSpPr>
        <p:grpSpPr>
          <a:xfrm>
            <a:off x="7324725" y="5248275"/>
            <a:ext cx="4225290" cy="2564130"/>
            <a:chOff x="7324725" y="5248275"/>
            <a:chExt cx="4225290" cy="2564130"/>
          </a:xfrm>
        </p:grpSpPr>
        <p:sp>
          <p:nvSpPr>
            <p:cNvPr id="13" name="Text 5"/>
            <p:cNvSpPr/>
            <p:nvPr/>
          </p:nvSpPr>
          <p:spPr>
            <a:xfrm>
              <a:off x="7324725" y="5248275"/>
              <a:ext cx="42252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Meet the creatures</a:t>
              </a:r>
              <a:endParaRPr lang="en-US" sz="3600" dirty="0"/>
            </a:p>
          </p:txBody>
        </p:sp>
        <p:sp>
          <p:nvSpPr>
            <p:cNvPr id="14" name="Text 6"/>
            <p:cNvSpPr/>
            <p:nvPr/>
          </p:nvSpPr>
          <p:spPr>
            <a:xfrm>
              <a:off x="7324725" y="5876925"/>
              <a:ext cx="419481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98112" name="Group"/>
          <p:cNvGrpSpPr/>
          <p:nvPr/>
        </p:nvGrpSpPr>
        <p:grpSpPr>
          <a:xfrm>
            <a:off x="12134850" y="5743575"/>
            <a:ext cx="1160145" cy="1893570"/>
            <a:chOff x="12134850" y="5743575"/>
            <a:chExt cx="1160145" cy="1893570"/>
          </a:xfrm>
        </p:grpSpPr>
        <p:sp>
          <p:nvSpPr>
            <p:cNvPr id="15" name="Text 7"/>
            <p:cNvSpPr/>
            <p:nvPr/>
          </p:nvSpPr>
          <p:spPr>
            <a:xfrm>
              <a:off x="12134850" y="5743575"/>
              <a:ext cx="1160145"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4</a:t>
              </a:r>
              <a:endParaRPr lang="en-US" sz="9600" dirty="0"/>
            </a:p>
          </p:txBody>
        </p:sp>
      </p:grpSp>
      <p:grpSp>
        <p:nvGrpSpPr>
          <p:cNvPr id="18321" name="Group"/>
          <p:cNvGrpSpPr/>
          <p:nvPr/>
        </p:nvGrpSpPr>
        <p:grpSpPr>
          <a:xfrm>
            <a:off x="13020675" y="5248275"/>
            <a:ext cx="4158615" cy="2564130"/>
            <a:chOff x="13020675" y="5248275"/>
            <a:chExt cx="4158615" cy="2564130"/>
          </a:xfrm>
        </p:grpSpPr>
        <p:sp>
          <p:nvSpPr>
            <p:cNvPr id="16" name="Text 8"/>
            <p:cNvSpPr/>
            <p:nvPr/>
          </p:nvSpPr>
          <p:spPr>
            <a:xfrm>
              <a:off x="13020675" y="5248275"/>
              <a:ext cx="4158615"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Uncover the magic</a:t>
              </a:r>
              <a:endParaRPr lang="en-US" sz="3600" dirty="0"/>
            </a:p>
          </p:txBody>
        </p:sp>
        <p:sp>
          <p:nvSpPr>
            <p:cNvPr id="17" name="Text 9"/>
            <p:cNvSpPr/>
            <p:nvPr/>
          </p:nvSpPr>
          <p:spPr>
            <a:xfrm>
              <a:off x="13020675" y="5876925"/>
              <a:ext cx="41281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50074" name="Group"/>
          <p:cNvGrpSpPr/>
          <p:nvPr/>
        </p:nvGrpSpPr>
        <p:grpSpPr>
          <a:xfrm>
            <a:off x="12134850" y="2200275"/>
            <a:ext cx="1074420" cy="1893570"/>
            <a:chOff x="12134850" y="2200275"/>
            <a:chExt cx="1074420" cy="1893570"/>
          </a:xfrm>
        </p:grpSpPr>
        <p:sp>
          <p:nvSpPr>
            <p:cNvPr id="18" name="Text 10"/>
            <p:cNvSpPr/>
            <p:nvPr/>
          </p:nvSpPr>
          <p:spPr>
            <a:xfrm>
              <a:off x="12134850" y="2200275"/>
              <a:ext cx="1074420" cy="1893570"/>
            </a:xfrm>
            <a:prstGeom prst="rect">
              <a:avLst/>
            </a:prstGeom>
            <a:noFill/>
            <a:ln/>
          </p:spPr>
          <p:txBody>
            <a:bodyPr wrap="square" lIns="0" tIns="0" rIns="0" bIns="0" rtlCol="0" anchor="t"/>
            <a:lstStyle/>
            <a:p>
              <a:pPr algn="l" indent="0" marL="0">
                <a:buNone/>
              </a:pPr>
              <a:r>
                <a:rPr lang="en-US" sz="9600" u="none" dirty="0">
                  <a:solidFill>
                    <a:srgbClr val="BB895F"/>
                  </a:solidFill>
                  <a:latin typeface="Itim" pitchFamily="34" charset="0"/>
                  <a:ea typeface="Itim" pitchFamily="34" charset="-122"/>
                  <a:cs typeface="Itim" pitchFamily="34" charset="-120"/>
                </a:rPr>
                <a:t>2</a:t>
              </a:r>
              <a:endParaRPr lang="en-US" sz="9600" dirty="0"/>
            </a:p>
          </p:txBody>
        </p:sp>
      </p:grpSp>
      <p:grpSp>
        <p:nvGrpSpPr>
          <p:cNvPr id="46261" name="Group"/>
          <p:cNvGrpSpPr/>
          <p:nvPr/>
        </p:nvGrpSpPr>
        <p:grpSpPr>
          <a:xfrm>
            <a:off x="12934950" y="1933575"/>
            <a:ext cx="4244340" cy="2106930"/>
            <a:chOff x="12934950" y="1933575"/>
            <a:chExt cx="4244340" cy="2106930"/>
          </a:xfrm>
        </p:grpSpPr>
        <p:sp>
          <p:nvSpPr>
            <p:cNvPr id="19" name="Text 11"/>
            <p:cNvSpPr/>
            <p:nvPr/>
          </p:nvSpPr>
          <p:spPr>
            <a:xfrm>
              <a:off x="12934950" y="1933575"/>
              <a:ext cx="424434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Find your own path</a:t>
              </a:r>
              <a:endParaRPr lang="en-US" sz="3600" dirty="0"/>
            </a:p>
          </p:txBody>
        </p:sp>
        <p:sp>
          <p:nvSpPr>
            <p:cNvPr id="20" name="Text 12"/>
            <p:cNvSpPr/>
            <p:nvPr/>
          </p:nvSpPr>
          <p:spPr>
            <a:xfrm>
              <a:off x="12934950" y="2562225"/>
              <a:ext cx="42138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1666875" y="-2352675"/>
            <a:ext cx="8629650" cy="8420100"/>
          </a:xfrm>
          <a:prstGeom prst="rect">
            <a:avLst/>
          </a:prstGeom>
        </p:spPr>
      </p:pic>
      <p:pic>
        <p:nvPicPr>
          <p:cNvPr id="3" name="Image 1" descr="preencoded.png">    </p:cNvPr>
          <p:cNvPicPr>
            <a:picLocks noChangeAspect="1"/>
          </p:cNvPicPr>
          <p:nvPr/>
        </p:nvPicPr>
        <p:blipFill>
          <a:blip r:embed="rId2"/>
          <a:stretch>
            <a:fillRect/>
          </a:stretch>
        </p:blipFill>
        <p:spPr>
          <a:xfrm>
            <a:off x="10648951" y="3390900"/>
            <a:ext cx="10693759" cy="9515475"/>
          </a:xfrm>
          <a:prstGeom prst="rect">
            <a:avLst/>
          </a:prstGeom>
        </p:spPr>
      </p:pic>
      <p:pic>
        <p:nvPicPr>
          <p:cNvPr id="4" name="Image 2" descr="preencoded.png">    </p:cNvPr>
          <p:cNvPicPr>
            <a:picLocks noChangeAspect="1"/>
          </p:cNvPicPr>
          <p:nvPr/>
        </p:nvPicPr>
        <p:blipFill>
          <a:blip r:embed="rId3"/>
          <a:stretch>
            <a:fillRect/>
          </a:stretch>
        </p:blipFill>
        <p:spPr>
          <a:xfrm rot="2245599">
            <a:off x="15188842" y="1804142"/>
            <a:ext cx="2463896" cy="10289296"/>
          </a:xfrm>
          <a:prstGeom prst="rect">
            <a:avLst/>
          </a:prstGeom>
        </p:spPr>
      </p:pic>
      <p:pic>
        <p:nvPicPr>
          <p:cNvPr id="5" name="Image 3" descr="preencoded.png">    </p:cNvPr>
          <p:cNvPicPr>
            <a:picLocks noChangeAspect="1"/>
          </p:cNvPicPr>
          <p:nvPr/>
        </p:nvPicPr>
        <p:blipFill>
          <a:blip r:embed="rId4"/>
          <a:stretch>
            <a:fillRect/>
          </a:stretch>
        </p:blipFill>
        <p:spPr>
          <a:xfrm rot="14375453">
            <a:off x="1584771" y="-1540988"/>
            <a:ext cx="1768363" cy="6804808"/>
          </a:xfrm>
          <a:prstGeom prst="rect">
            <a:avLst/>
          </a:prstGeom>
        </p:spPr>
      </p:pic>
      <p:grpSp>
        <p:nvGrpSpPr>
          <p:cNvPr id="81135"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200275"/>
            <a:ext cx="10858500" cy="5895975"/>
          </a:xfrm>
          <a:prstGeom prst="rect">
            <a:avLst/>
          </a:prstGeom>
        </p:spPr>
      </p:pic>
      <p:sp>
        <p:nvSpPr>
          <p:cNvPr id="9" name="Text 1"/>
          <p:cNvSpPr/>
          <p:nvPr/>
        </p:nvSpPr>
        <p:spPr>
          <a:xfrm>
            <a:off x="3810000" y="8772525"/>
            <a:ext cx="10658475" cy="1181100"/>
          </a:xfrm>
          <a:prstGeom prst="rect">
            <a:avLst/>
          </a:prstGeom>
          <a:noFill/>
          <a:ln/>
        </p:spPr>
        <p:txBody>
          <a:bodyPr wrap="square" lIns="0" tIns="0" rIns="0" bIns="0" rtlCol="0" anchor="t"/>
          <a:lstStyle/>
          <a:p>
            <a:pPr algn="ctr" indent="0" marL="0">
              <a:buNone/>
            </a:pPr>
            <a:r>
              <a:rPr lang="en-US" sz="6000" u="none" dirty="0">
                <a:solidFill>
                  <a:srgbClr val="BB895F"/>
                </a:solidFill>
                <a:latin typeface="Itim" pitchFamily="34" charset="0"/>
                <a:ea typeface="Itim" pitchFamily="34" charset="-122"/>
                <a:cs typeface="Itim" pitchFamily="34" charset="-120"/>
              </a:rPr>
              <a:t>Fantasy Realm at a Glance</a:t>
            </a:r>
            <a:endParaRPr lang="en-US" sz="6000" dirty="0"/>
          </a:p>
        </p:txBody>
      </p:sp>
      <p:grpSp>
        <p:nvGrpSpPr>
          <p:cNvPr id="93604" name="Group"/>
          <p:cNvGrpSpPr/>
          <p:nvPr/>
        </p:nvGrpSpPr>
        <p:grpSpPr>
          <a:xfrm>
            <a:off x="11791950" y="1466850"/>
            <a:ext cx="5292090" cy="1649730"/>
            <a:chOff x="11791950" y="1466850"/>
            <a:chExt cx="5292090" cy="1649730"/>
          </a:xfrm>
        </p:grpSpPr>
        <p:sp>
          <p:nvSpPr>
            <p:cNvPr id="10" name="Text 2"/>
            <p:cNvSpPr/>
            <p:nvPr/>
          </p:nvSpPr>
          <p:spPr>
            <a:xfrm>
              <a:off x="11791950" y="1466850"/>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The Enchanted Forest</a:t>
              </a:r>
              <a:endParaRPr lang="en-US" sz="3600" dirty="0"/>
            </a:p>
          </p:txBody>
        </p:sp>
        <p:sp>
          <p:nvSpPr>
            <p:cNvPr id="11" name="Text 3"/>
            <p:cNvSpPr/>
            <p:nvPr/>
          </p:nvSpPr>
          <p:spPr>
            <a:xfrm>
              <a:off x="11791950" y="209550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42696" name="Group"/>
          <p:cNvGrpSpPr/>
          <p:nvPr/>
        </p:nvGrpSpPr>
        <p:grpSpPr>
          <a:xfrm>
            <a:off x="11791950" y="3943350"/>
            <a:ext cx="5292090" cy="1649730"/>
            <a:chOff x="11791950" y="3943350"/>
            <a:chExt cx="5292090" cy="1649730"/>
          </a:xfrm>
        </p:grpSpPr>
        <p:sp>
          <p:nvSpPr>
            <p:cNvPr id="12" name="Text 4"/>
            <p:cNvSpPr/>
            <p:nvPr/>
          </p:nvSpPr>
          <p:spPr>
            <a:xfrm>
              <a:off x="11791950" y="3943350"/>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The Crystal Caves</a:t>
              </a:r>
              <a:endParaRPr lang="en-US" sz="3600" dirty="0"/>
            </a:p>
          </p:txBody>
        </p:sp>
        <p:sp>
          <p:nvSpPr>
            <p:cNvPr id="13" name="Text 5"/>
            <p:cNvSpPr/>
            <p:nvPr/>
          </p:nvSpPr>
          <p:spPr>
            <a:xfrm>
              <a:off x="11791950" y="457200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 and crystals.</a:t>
              </a:r>
              <a:endParaRPr lang="en-US" sz="2400" dirty="0"/>
            </a:p>
          </p:txBody>
        </p:sp>
      </p:grpSp>
      <p:grpSp>
        <p:nvGrpSpPr>
          <p:cNvPr id="38171" name="Group"/>
          <p:cNvGrpSpPr/>
          <p:nvPr/>
        </p:nvGrpSpPr>
        <p:grpSpPr>
          <a:xfrm>
            <a:off x="11791950" y="6210300"/>
            <a:ext cx="5292090" cy="1649730"/>
            <a:chOff x="11791950" y="6210300"/>
            <a:chExt cx="5292090" cy="1649730"/>
          </a:xfrm>
        </p:grpSpPr>
        <p:sp>
          <p:nvSpPr>
            <p:cNvPr id="14" name="Text 6"/>
            <p:cNvSpPr/>
            <p:nvPr/>
          </p:nvSpPr>
          <p:spPr>
            <a:xfrm>
              <a:off x="11791950" y="6210300"/>
              <a:ext cx="5292090" cy="712470"/>
            </a:xfrm>
            <a:prstGeom prst="rect">
              <a:avLst/>
            </a:prstGeom>
            <a:noFill/>
            <a:ln/>
          </p:spPr>
          <p:txBody>
            <a:bodyPr wrap="square" lIns="0" tIns="0" rIns="0" bIns="0" rtlCol="0" anchor="t"/>
            <a:lstStyle/>
            <a:p>
              <a:pPr algn="l" indent="0" marL="0">
                <a:buNone/>
              </a:pPr>
              <a:r>
                <a:rPr lang="en-US" sz="3600" u="none" dirty="0">
                  <a:solidFill>
                    <a:srgbClr val="0E0E0E"/>
                  </a:solidFill>
                  <a:latin typeface="Itim" pitchFamily="34" charset="0"/>
                  <a:ea typeface="Itim" pitchFamily="34" charset="-122"/>
                  <a:cs typeface="Itim" pitchFamily="34" charset="-120"/>
                </a:rPr>
                <a:t>The Dragon's Lair</a:t>
              </a:r>
              <a:endParaRPr lang="en-US" sz="3600" dirty="0"/>
            </a:p>
          </p:txBody>
        </p:sp>
        <p:sp>
          <p:nvSpPr>
            <p:cNvPr id="15" name="Text 7"/>
            <p:cNvSpPr/>
            <p:nvPr/>
          </p:nvSpPr>
          <p:spPr>
            <a:xfrm>
              <a:off x="11791950" y="6838950"/>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9624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723900"/>
            <a:ext cx="9105900" cy="1181100"/>
          </a:xfrm>
          <a:prstGeom prst="rect">
            <a:avLst/>
          </a:prstGeom>
          <a:noFill/>
          <a:ln/>
        </p:spPr>
        <p:txBody>
          <a:bodyPr wrap="square" lIns="0" tIns="0" rIns="0" bIns="0" rtlCol="0" anchor="t"/>
          <a:lstStyle/>
          <a:p>
            <a:pPr algn="ctr" indent="0" marL="0">
              <a:buNone/>
            </a:pPr>
            <a:r>
              <a:rPr lang="en-US" sz="6000" u="none" dirty="0">
                <a:solidFill>
                  <a:srgbClr val="BB895F"/>
                </a:solidFill>
                <a:latin typeface="Itim" pitchFamily="34" charset="0"/>
                <a:ea typeface="Itim" pitchFamily="34" charset="-122"/>
                <a:cs typeface="Itim" pitchFamily="34" charset="-120"/>
              </a:rPr>
              <a:t>The Timeline</a:t>
            </a:r>
            <a:endParaRPr lang="en-US" sz="6000" dirty="0"/>
          </a:p>
        </p:txBody>
      </p:sp>
      <p:grpSp>
        <p:nvGrpSpPr>
          <p:cNvPr id="94727" name="Group"/>
          <p:cNvGrpSpPr/>
          <p:nvPr/>
        </p:nvGrpSpPr>
        <p:grpSpPr>
          <a:xfrm>
            <a:off x="2276475" y="5400675"/>
            <a:ext cx="1219200" cy="1219200"/>
            <a:chOff x="2276475" y="5400675"/>
            <a:chExt cx="1219200" cy="1219200"/>
          </a:xfrm>
        </p:grpSpPr>
        <p:sp>
          <p:nvSpPr>
            <p:cNvPr id="9" name="Shape 2"/>
            <p:cNvSpPr/>
            <p:nvPr/>
          </p:nvSpPr>
          <p:spPr>
            <a:xfrm>
              <a:off x="2276475" y="5400675"/>
              <a:ext cx="1219200" cy="1219200"/>
            </a:xfrm>
            <a:prstGeom prst="ellipse">
              <a:avLst/>
            </a:prstGeom>
            <a:noFill/>
            <a:ln w="9525">
              <a:solidFill>
                <a:srgbClr val="F66541"/>
              </a:solidFill>
              <a:prstDash val="solid"/>
            </a:ln>
          </p:spPr>
        </p:sp>
        <p:sp>
          <p:nvSpPr>
            <p:cNvPr id="10" name="Text 3"/>
            <p:cNvSpPr/>
            <p:nvPr/>
          </p:nvSpPr>
          <p:spPr>
            <a:xfrm>
              <a:off x="2301240" y="5654040"/>
              <a:ext cx="1169670" cy="712470"/>
            </a:xfrm>
            <a:prstGeom prst="rect">
              <a:avLst/>
            </a:prstGeom>
            <a:noFill/>
            <a:ln/>
          </p:spPr>
          <p:txBody>
            <a:bodyPr wrap="square" lIns="0" tIns="0" rIns="0" bIns="0" rtlCol="0" anchor="ctr"/>
            <a:lstStyle/>
            <a:p>
              <a:pPr algn="ctr" indent="0" marL="0">
                <a:buNone/>
              </a:pPr>
              <a:r>
                <a:rPr lang="en-US" sz="3600" u="none" dirty="0">
                  <a:solidFill>
                    <a:srgbClr val="F66541"/>
                  </a:solidFill>
                  <a:latin typeface="Itim" pitchFamily="34" charset="0"/>
                  <a:ea typeface="Itim" pitchFamily="34" charset="-122"/>
                  <a:cs typeface="Itim" pitchFamily="34" charset="-120"/>
                </a:rPr>
                <a:t>2022</a:t>
              </a:r>
              <a:endParaRPr lang="en-US" sz="3600" dirty="0"/>
            </a:p>
          </p:txBody>
        </p:sp>
      </p:grpSp>
      <p:grpSp>
        <p:nvGrpSpPr>
          <p:cNvPr id="57863" name="Group"/>
          <p:cNvGrpSpPr/>
          <p:nvPr/>
        </p:nvGrpSpPr>
        <p:grpSpPr>
          <a:xfrm>
            <a:off x="3495605" y="5995988"/>
            <a:ext cx="2895741" cy="0"/>
            <a:chOff x="3495605" y="5995988"/>
            <a:chExt cx="2895741" cy="0"/>
          </a:xfrm>
        </p:grpSpPr>
        <p:sp>
          <p:nvSpPr>
            <p:cNvPr id="11" name="Shape 4"/>
            <p:cNvSpPr/>
            <p:nvPr/>
          </p:nvSpPr>
          <p:spPr>
            <a:xfrm>
              <a:off x="3495605" y="5995988"/>
              <a:ext cx="2895741" cy="0"/>
            </a:xfrm>
            <a:prstGeom prst="line">
              <a:avLst/>
            </a:prstGeom>
            <a:noFill/>
            <a:ln w="28575">
              <a:solidFill>
                <a:srgbClr val="F66541"/>
              </a:solidFill>
              <a:prstDash val="solid"/>
            </a:ln>
          </p:spPr>
        </p:sp>
      </p:grpSp>
      <p:grpSp>
        <p:nvGrpSpPr>
          <p:cNvPr id="25135" name="Group"/>
          <p:cNvGrpSpPr/>
          <p:nvPr/>
        </p:nvGrpSpPr>
        <p:grpSpPr>
          <a:xfrm>
            <a:off x="6391275" y="5400675"/>
            <a:ext cx="1219200" cy="1219200"/>
            <a:chOff x="6391275" y="5400675"/>
            <a:chExt cx="1219200" cy="1219200"/>
          </a:xfrm>
        </p:grpSpPr>
        <p:sp>
          <p:nvSpPr>
            <p:cNvPr id="12" name="Shape 5"/>
            <p:cNvSpPr/>
            <p:nvPr/>
          </p:nvSpPr>
          <p:spPr>
            <a:xfrm>
              <a:off x="6391275" y="5400675"/>
              <a:ext cx="1219200" cy="1219200"/>
            </a:xfrm>
            <a:prstGeom prst="ellipse">
              <a:avLst/>
            </a:prstGeom>
            <a:noFill/>
            <a:ln w="9525">
              <a:solidFill>
                <a:srgbClr val="F66541"/>
              </a:solidFill>
              <a:prstDash val="solid"/>
            </a:ln>
          </p:spPr>
        </p:sp>
        <p:sp>
          <p:nvSpPr>
            <p:cNvPr id="13" name="Text 6"/>
            <p:cNvSpPr/>
            <p:nvPr/>
          </p:nvSpPr>
          <p:spPr>
            <a:xfrm>
              <a:off x="6411278" y="5654040"/>
              <a:ext cx="1179195" cy="712470"/>
            </a:xfrm>
            <a:prstGeom prst="rect">
              <a:avLst/>
            </a:prstGeom>
            <a:noFill/>
            <a:ln/>
          </p:spPr>
          <p:txBody>
            <a:bodyPr wrap="square" lIns="0" tIns="0" rIns="0" bIns="0" rtlCol="0" anchor="ctr"/>
            <a:lstStyle/>
            <a:p>
              <a:pPr algn="ctr" indent="0" marL="0">
                <a:buNone/>
              </a:pPr>
              <a:r>
                <a:rPr lang="en-US" sz="3600" u="none" dirty="0">
                  <a:solidFill>
                    <a:srgbClr val="F66541"/>
                  </a:solidFill>
                  <a:latin typeface="Itim" pitchFamily="34" charset="0"/>
                  <a:ea typeface="Itim" pitchFamily="34" charset="-122"/>
                  <a:cs typeface="Itim" pitchFamily="34" charset="-120"/>
                </a:rPr>
                <a:t>2023</a:t>
              </a:r>
              <a:endParaRPr lang="en-US" sz="3600" dirty="0"/>
            </a:p>
          </p:txBody>
        </p:sp>
      </p:grpSp>
      <p:grpSp>
        <p:nvGrpSpPr>
          <p:cNvPr id="86529" name="Group"/>
          <p:cNvGrpSpPr/>
          <p:nvPr/>
        </p:nvGrpSpPr>
        <p:grpSpPr>
          <a:xfrm>
            <a:off x="7610405" y="5995988"/>
            <a:ext cx="2895741" cy="0"/>
            <a:chOff x="7610405" y="5995988"/>
            <a:chExt cx="2895741" cy="0"/>
          </a:xfrm>
        </p:grpSpPr>
        <p:sp>
          <p:nvSpPr>
            <p:cNvPr id="14" name="Shape 7"/>
            <p:cNvSpPr/>
            <p:nvPr/>
          </p:nvSpPr>
          <p:spPr>
            <a:xfrm>
              <a:off x="7610405" y="5995988"/>
              <a:ext cx="2895741" cy="0"/>
            </a:xfrm>
            <a:prstGeom prst="line">
              <a:avLst/>
            </a:prstGeom>
            <a:noFill/>
            <a:ln w="28575">
              <a:solidFill>
                <a:srgbClr val="F66541"/>
              </a:solidFill>
              <a:prstDash val="solid"/>
            </a:ln>
          </p:spPr>
        </p:sp>
      </p:grpSp>
      <p:grpSp>
        <p:nvGrpSpPr>
          <p:cNvPr id="41350" name="Group"/>
          <p:cNvGrpSpPr/>
          <p:nvPr/>
        </p:nvGrpSpPr>
        <p:grpSpPr>
          <a:xfrm>
            <a:off x="10506075" y="5400675"/>
            <a:ext cx="1219200" cy="1219200"/>
            <a:chOff x="10506075" y="5400675"/>
            <a:chExt cx="1219200" cy="1219200"/>
          </a:xfrm>
        </p:grpSpPr>
        <p:sp>
          <p:nvSpPr>
            <p:cNvPr id="15" name="Shape 8"/>
            <p:cNvSpPr/>
            <p:nvPr/>
          </p:nvSpPr>
          <p:spPr>
            <a:xfrm>
              <a:off x="10506075" y="5400675"/>
              <a:ext cx="1219200" cy="1219200"/>
            </a:xfrm>
            <a:prstGeom prst="ellipse">
              <a:avLst/>
            </a:prstGeom>
            <a:noFill/>
            <a:ln w="9525">
              <a:solidFill>
                <a:srgbClr val="F66541"/>
              </a:solidFill>
              <a:prstDash val="solid"/>
            </a:ln>
          </p:spPr>
        </p:sp>
        <p:sp>
          <p:nvSpPr>
            <p:cNvPr id="16" name="Text 9"/>
            <p:cNvSpPr/>
            <p:nvPr/>
          </p:nvSpPr>
          <p:spPr>
            <a:xfrm>
              <a:off x="10516553" y="5654040"/>
              <a:ext cx="1198245" cy="712470"/>
            </a:xfrm>
            <a:prstGeom prst="rect">
              <a:avLst/>
            </a:prstGeom>
            <a:noFill/>
            <a:ln/>
          </p:spPr>
          <p:txBody>
            <a:bodyPr wrap="square" lIns="0" tIns="0" rIns="0" bIns="0" rtlCol="0" anchor="ctr"/>
            <a:lstStyle/>
            <a:p>
              <a:pPr algn="ctr" indent="0" marL="0">
                <a:buNone/>
              </a:pPr>
              <a:r>
                <a:rPr lang="en-US" sz="3600" u="none" dirty="0">
                  <a:solidFill>
                    <a:srgbClr val="F66541"/>
                  </a:solidFill>
                  <a:latin typeface="Itim" pitchFamily="34" charset="0"/>
                  <a:ea typeface="Itim" pitchFamily="34" charset="-122"/>
                  <a:cs typeface="Itim" pitchFamily="34" charset="-120"/>
                </a:rPr>
                <a:t>2024</a:t>
              </a:r>
              <a:endParaRPr lang="en-US" sz="3600" dirty="0"/>
            </a:p>
          </p:txBody>
        </p:sp>
      </p:grpSp>
      <p:grpSp>
        <p:nvGrpSpPr>
          <p:cNvPr id="46714" name="Group"/>
          <p:cNvGrpSpPr/>
          <p:nvPr/>
        </p:nvGrpSpPr>
        <p:grpSpPr>
          <a:xfrm>
            <a:off x="11725205" y="5995988"/>
            <a:ext cx="2895741" cy="0"/>
            <a:chOff x="11725205" y="5995988"/>
            <a:chExt cx="2895741" cy="0"/>
          </a:xfrm>
        </p:grpSpPr>
        <p:sp>
          <p:nvSpPr>
            <p:cNvPr id="17" name="Shape 10"/>
            <p:cNvSpPr/>
            <p:nvPr/>
          </p:nvSpPr>
          <p:spPr>
            <a:xfrm>
              <a:off x="11725205" y="5995988"/>
              <a:ext cx="2895741" cy="0"/>
            </a:xfrm>
            <a:prstGeom prst="line">
              <a:avLst/>
            </a:prstGeom>
            <a:noFill/>
            <a:ln w="28575">
              <a:solidFill>
                <a:srgbClr val="F66541"/>
              </a:solidFill>
              <a:prstDash val="solid"/>
            </a:ln>
          </p:spPr>
        </p:sp>
      </p:grpSp>
      <p:grpSp>
        <p:nvGrpSpPr>
          <p:cNvPr id="28679" name="Group"/>
          <p:cNvGrpSpPr/>
          <p:nvPr/>
        </p:nvGrpSpPr>
        <p:grpSpPr>
          <a:xfrm>
            <a:off x="14620875" y="5400675"/>
            <a:ext cx="1219200" cy="1219200"/>
            <a:chOff x="14620875" y="5400675"/>
            <a:chExt cx="1219200" cy="1219200"/>
          </a:xfrm>
        </p:grpSpPr>
        <p:sp>
          <p:nvSpPr>
            <p:cNvPr id="18" name="Shape 11"/>
            <p:cNvSpPr/>
            <p:nvPr/>
          </p:nvSpPr>
          <p:spPr>
            <a:xfrm>
              <a:off x="14620875" y="5400675"/>
              <a:ext cx="1219200" cy="1219200"/>
            </a:xfrm>
            <a:prstGeom prst="ellipse">
              <a:avLst/>
            </a:prstGeom>
            <a:noFill/>
            <a:ln w="9525">
              <a:solidFill>
                <a:srgbClr val="F66541"/>
              </a:solidFill>
              <a:prstDash val="solid"/>
            </a:ln>
          </p:spPr>
        </p:sp>
        <p:sp>
          <p:nvSpPr>
            <p:cNvPr id="19" name="Text 12"/>
            <p:cNvSpPr/>
            <p:nvPr/>
          </p:nvSpPr>
          <p:spPr>
            <a:xfrm>
              <a:off x="14645640" y="5654040"/>
              <a:ext cx="1169670" cy="712470"/>
            </a:xfrm>
            <a:prstGeom prst="rect">
              <a:avLst/>
            </a:prstGeom>
            <a:noFill/>
            <a:ln/>
          </p:spPr>
          <p:txBody>
            <a:bodyPr wrap="square" lIns="0" tIns="0" rIns="0" bIns="0" rtlCol="0" anchor="ctr"/>
            <a:lstStyle/>
            <a:p>
              <a:pPr algn="ctr" indent="0" marL="0">
                <a:buNone/>
              </a:pPr>
              <a:r>
                <a:rPr lang="en-US" sz="3600" u="none" dirty="0">
                  <a:solidFill>
                    <a:srgbClr val="F66541"/>
                  </a:solidFill>
                  <a:latin typeface="Itim" pitchFamily="34" charset="0"/>
                  <a:ea typeface="Itim" pitchFamily="34" charset="-122"/>
                  <a:cs typeface="Itim" pitchFamily="34" charset="-120"/>
                </a:rPr>
                <a:t>2025</a:t>
              </a:r>
              <a:endParaRPr lang="en-US" sz="3600" dirty="0"/>
            </a:p>
          </p:txBody>
        </p:sp>
      </p:grpSp>
      <p:grpSp>
        <p:nvGrpSpPr>
          <p:cNvPr id="92794" name="Group"/>
          <p:cNvGrpSpPr/>
          <p:nvPr/>
        </p:nvGrpSpPr>
        <p:grpSpPr>
          <a:xfrm>
            <a:off x="649605" y="3419475"/>
            <a:ext cx="4663440" cy="1649730"/>
            <a:chOff x="649605" y="3419475"/>
            <a:chExt cx="4663440" cy="1649730"/>
          </a:xfrm>
        </p:grpSpPr>
        <p:sp>
          <p:nvSpPr>
            <p:cNvPr id="20" name="Text 13"/>
            <p:cNvSpPr/>
            <p:nvPr/>
          </p:nvSpPr>
          <p:spPr>
            <a:xfrm>
              <a:off x="649605" y="3419475"/>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Dragon Taming</a:t>
              </a:r>
              <a:endParaRPr lang="en-US" sz="3600" dirty="0"/>
            </a:p>
          </p:txBody>
        </p:sp>
        <p:sp>
          <p:nvSpPr>
            <p:cNvPr id="21" name="Text 14"/>
            <p:cNvSpPr/>
            <p:nvPr/>
          </p:nvSpPr>
          <p:spPr>
            <a:xfrm>
              <a:off x="664845" y="40481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28270" name="Group"/>
          <p:cNvGrpSpPr/>
          <p:nvPr/>
        </p:nvGrpSpPr>
        <p:grpSpPr>
          <a:xfrm>
            <a:off x="8898255" y="3419475"/>
            <a:ext cx="4663440" cy="1649730"/>
            <a:chOff x="8898255" y="3419475"/>
            <a:chExt cx="4663440" cy="1649730"/>
          </a:xfrm>
        </p:grpSpPr>
        <p:sp>
          <p:nvSpPr>
            <p:cNvPr id="22" name="Text 15"/>
            <p:cNvSpPr/>
            <p:nvPr/>
          </p:nvSpPr>
          <p:spPr>
            <a:xfrm>
              <a:off x="8898255" y="3419475"/>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Unicorn Migration</a:t>
              </a:r>
              <a:endParaRPr lang="en-US" sz="3600" dirty="0"/>
            </a:p>
          </p:txBody>
        </p:sp>
        <p:sp>
          <p:nvSpPr>
            <p:cNvPr id="23" name="Text 16"/>
            <p:cNvSpPr/>
            <p:nvPr/>
          </p:nvSpPr>
          <p:spPr>
            <a:xfrm>
              <a:off x="8913495" y="40481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36089" name="Group"/>
          <p:cNvGrpSpPr/>
          <p:nvPr/>
        </p:nvGrpSpPr>
        <p:grpSpPr>
          <a:xfrm>
            <a:off x="12974955" y="7181850"/>
            <a:ext cx="4663440" cy="1649730"/>
            <a:chOff x="12974955" y="7181850"/>
            <a:chExt cx="4663440" cy="1649730"/>
          </a:xfrm>
        </p:grpSpPr>
        <p:sp>
          <p:nvSpPr>
            <p:cNvPr id="24" name="Text 17"/>
            <p:cNvSpPr/>
            <p:nvPr/>
          </p:nvSpPr>
          <p:spPr>
            <a:xfrm>
              <a:off x="12974955" y="7181850"/>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Rainbow Sightings</a:t>
              </a:r>
              <a:endParaRPr lang="en-US" sz="3600" dirty="0"/>
            </a:p>
          </p:txBody>
        </p:sp>
        <p:sp>
          <p:nvSpPr>
            <p:cNvPr id="25" name="Text 18"/>
            <p:cNvSpPr/>
            <p:nvPr/>
          </p:nvSpPr>
          <p:spPr>
            <a:xfrm>
              <a:off x="12990195" y="78105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25748" name="Group"/>
          <p:cNvGrpSpPr/>
          <p:nvPr/>
        </p:nvGrpSpPr>
        <p:grpSpPr>
          <a:xfrm>
            <a:off x="4821555" y="7181850"/>
            <a:ext cx="4663440" cy="1649730"/>
            <a:chOff x="4821555" y="7181850"/>
            <a:chExt cx="4663440" cy="1649730"/>
          </a:xfrm>
        </p:grpSpPr>
        <p:sp>
          <p:nvSpPr>
            <p:cNvPr id="26" name="Text 19"/>
            <p:cNvSpPr/>
            <p:nvPr/>
          </p:nvSpPr>
          <p:spPr>
            <a:xfrm>
              <a:off x="4821555" y="7181850"/>
              <a:ext cx="4663440"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Enchanted Pool</a:t>
              </a:r>
              <a:endParaRPr lang="en-US" sz="3600" dirty="0"/>
            </a:p>
          </p:txBody>
        </p:sp>
        <p:sp>
          <p:nvSpPr>
            <p:cNvPr id="27" name="Text 20"/>
            <p:cNvSpPr/>
            <p:nvPr/>
          </p:nvSpPr>
          <p:spPr>
            <a:xfrm>
              <a:off x="4836795" y="781050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9"/>
            <a:ext cx="7866588" cy="6803000"/>
          </a:xfrm>
          <a:prstGeom prst="rect">
            <a:avLst/>
          </a:prstGeom>
        </p:spPr>
      </p:pic>
      <p:grpSp>
        <p:nvGrpSpPr>
          <p:cNvPr id="7910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4591050" y="1066800"/>
            <a:ext cx="9105900" cy="1181100"/>
          </a:xfrm>
          <a:prstGeom prst="rect">
            <a:avLst/>
          </a:prstGeom>
          <a:noFill/>
          <a:ln/>
        </p:spPr>
        <p:txBody>
          <a:bodyPr wrap="square" lIns="0" tIns="0" rIns="0" bIns="0" rtlCol="0" anchor="t"/>
          <a:lstStyle/>
          <a:p>
            <a:pPr algn="ctr" indent="0" marL="0">
              <a:buNone/>
            </a:pPr>
            <a:r>
              <a:rPr lang="en-US" sz="6000" u="none" dirty="0">
                <a:solidFill>
                  <a:srgbClr val="BB895F"/>
                </a:solidFill>
                <a:latin typeface="Itim" pitchFamily="34" charset="0"/>
                <a:ea typeface="Itim" pitchFamily="34" charset="-122"/>
                <a:cs typeface="Itim" pitchFamily="34" charset="-120"/>
              </a:rPr>
              <a:t>The Information</a:t>
            </a:r>
            <a:endParaRPr lang="en-US" sz="6000" dirty="0"/>
          </a:p>
        </p:txBody>
      </p:sp>
      <p:grpSp>
        <p:nvGrpSpPr>
          <p:cNvPr id="82504" name="Group"/>
          <p:cNvGrpSpPr/>
          <p:nvPr/>
        </p:nvGrpSpPr>
        <p:grpSpPr>
          <a:xfrm>
            <a:off x="1285875" y="3152775"/>
            <a:ext cx="4591050" cy="5210175"/>
            <a:chOff x="1285875" y="3152775"/>
            <a:chExt cx="4591050" cy="5210175"/>
          </a:xfrm>
        </p:grpSpPr>
        <p:sp>
          <p:nvSpPr>
            <p:cNvPr id="9" name="Shape 2"/>
            <p:cNvSpPr/>
            <p:nvPr/>
          </p:nvSpPr>
          <p:spPr>
            <a:xfrm>
              <a:off x="1285875" y="3152775"/>
              <a:ext cx="4591050" cy="5210175"/>
            </a:xfrm>
            <a:prstGeom prst="roundRect">
              <a:avLst>
                <a:gd name="adj" fmla="val 1322"/>
              </a:avLst>
            </a:prstGeom>
            <a:noFill/>
            <a:ln w="9525">
              <a:solidFill>
                <a:srgbClr val="000000"/>
              </a:solidFill>
              <a:prstDash val="solid"/>
            </a:ln>
          </p:spPr>
        </p:sp>
        <p:pic>
          <p:nvPicPr>
            <p:cNvPr id="10" name="Image 5" descr="preencoded.png">    </p:cNvPr>
            <p:cNvPicPr>
              <a:picLocks noChangeAspect="1"/>
            </p:cNvPicPr>
            <p:nvPr/>
          </p:nvPicPr>
          <p:blipFill>
            <a:blip r:embed="rId6"/>
            <a:stretch>
              <a:fillRect/>
            </a:stretch>
          </p:blipFill>
          <p:spPr>
            <a:xfrm>
              <a:off x="3095625" y="3352800"/>
              <a:ext cx="971550" cy="1114425"/>
            </a:xfrm>
            <a:prstGeom prst="rect">
              <a:avLst/>
            </a:prstGeom>
          </p:spPr>
        </p:pic>
        <p:grpSp>
          <p:nvGrpSpPr>
            <p:cNvPr id="41414" name="Group"/>
            <p:cNvGrpSpPr/>
            <p:nvPr/>
          </p:nvGrpSpPr>
          <p:grpSpPr>
            <a:xfrm>
              <a:off x="1544955" y="4667250"/>
              <a:ext cx="4072890" cy="3573780"/>
              <a:chOff x="1544955" y="4667250"/>
              <a:chExt cx="4072890" cy="3573780"/>
            </a:xfrm>
          </p:grpSpPr>
          <p:sp>
            <p:nvSpPr>
              <p:cNvPr id="11" name="Text 3"/>
              <p:cNvSpPr/>
              <p:nvPr/>
            </p:nvSpPr>
            <p:spPr>
              <a:xfrm>
                <a:off x="1544955" y="4667250"/>
                <a:ext cx="4072890" cy="126492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Spellcasting Competition</a:t>
                </a:r>
                <a:endParaRPr lang="en-US" sz="3600" dirty="0"/>
              </a:p>
            </p:txBody>
          </p:sp>
          <p:sp>
            <p:nvSpPr>
              <p:cNvPr id="12" name="Text 4"/>
              <p:cNvSpPr/>
              <p:nvPr/>
            </p:nvSpPr>
            <p:spPr>
              <a:xfrm>
                <a:off x="1560195" y="5848350"/>
                <a:ext cx="40424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the greatest spellcasters of the realm.</a:t>
                </a:r>
                <a:endParaRPr lang="en-US" sz="2400" dirty="0"/>
              </a:p>
            </p:txBody>
          </p:sp>
        </p:grpSp>
      </p:grpSp>
      <p:grpSp>
        <p:nvGrpSpPr>
          <p:cNvPr id="42538" name="Group"/>
          <p:cNvGrpSpPr/>
          <p:nvPr/>
        </p:nvGrpSpPr>
        <p:grpSpPr>
          <a:xfrm>
            <a:off x="6848475" y="3152775"/>
            <a:ext cx="4591050" cy="5210175"/>
            <a:chOff x="6848475" y="3152775"/>
            <a:chExt cx="4591050" cy="5210175"/>
          </a:xfrm>
        </p:grpSpPr>
        <p:sp>
          <p:nvSpPr>
            <p:cNvPr id="13" name="Shape 5"/>
            <p:cNvSpPr/>
            <p:nvPr/>
          </p:nvSpPr>
          <p:spPr>
            <a:xfrm>
              <a:off x="6848475" y="3152775"/>
              <a:ext cx="4591050" cy="5210175"/>
            </a:xfrm>
            <a:prstGeom prst="roundRect">
              <a:avLst>
                <a:gd name="adj" fmla="val 1322"/>
              </a:avLst>
            </a:prstGeom>
            <a:noFill/>
            <a:ln w="9525">
              <a:solidFill>
                <a:srgbClr val="000000"/>
              </a:solidFill>
              <a:prstDash val="solid"/>
            </a:ln>
          </p:spPr>
        </p:sp>
        <p:pic>
          <p:nvPicPr>
            <p:cNvPr id="14" name="Image 6" descr="preencoded.png">    </p:cNvPr>
            <p:cNvPicPr>
              <a:picLocks noChangeAspect="1"/>
            </p:cNvPicPr>
            <p:nvPr/>
          </p:nvPicPr>
          <p:blipFill>
            <a:blip r:embed="rId7"/>
            <a:stretch>
              <a:fillRect/>
            </a:stretch>
          </p:blipFill>
          <p:spPr>
            <a:xfrm>
              <a:off x="8710613" y="3352800"/>
              <a:ext cx="866774" cy="1114425"/>
            </a:xfrm>
            <a:prstGeom prst="rect">
              <a:avLst/>
            </a:prstGeom>
          </p:spPr>
        </p:pic>
        <p:grpSp>
          <p:nvGrpSpPr>
            <p:cNvPr id="68471" name="Group"/>
            <p:cNvGrpSpPr/>
            <p:nvPr/>
          </p:nvGrpSpPr>
          <p:grpSpPr>
            <a:xfrm>
              <a:off x="7107555" y="4667250"/>
              <a:ext cx="4072890" cy="3573780"/>
              <a:chOff x="7107555" y="4667250"/>
              <a:chExt cx="4072890" cy="3573780"/>
            </a:xfrm>
          </p:grpSpPr>
          <p:sp>
            <p:nvSpPr>
              <p:cNvPr id="15" name="Text 6"/>
              <p:cNvSpPr/>
              <p:nvPr/>
            </p:nvSpPr>
            <p:spPr>
              <a:xfrm>
                <a:off x="7107555" y="4667250"/>
                <a:ext cx="4072890" cy="126492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Treasure</a:t>
                </a:r>
                <a:endParaRPr lang="en-US" sz="3600" dirty="0"/>
              </a:p>
              <a:p>
                <a:pPr algn="ctr" indent="0" marL="0">
                  <a:buNone/>
                </a:pPr>
                <a:r>
                  <a:rPr lang="en-US" sz="3600" u="none" dirty="0">
                    <a:solidFill>
                      <a:srgbClr val="0E0E0E"/>
                    </a:solidFill>
                    <a:latin typeface="Itim" pitchFamily="34" charset="0"/>
                    <a:ea typeface="Itim" pitchFamily="34" charset="-122"/>
                    <a:cs typeface="Itim" pitchFamily="34" charset="-120"/>
                  </a:rPr>
                  <a:t>Hunt</a:t>
                </a:r>
                <a:endParaRPr lang="en-US" sz="3600" dirty="0"/>
              </a:p>
            </p:txBody>
          </p:sp>
          <p:sp>
            <p:nvSpPr>
              <p:cNvPr id="16" name="Text 7"/>
              <p:cNvSpPr/>
              <p:nvPr/>
            </p:nvSpPr>
            <p:spPr>
              <a:xfrm>
                <a:off x="7122795" y="5848350"/>
                <a:ext cx="40424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significant event in the history of the fantasy realm, in which a massive and awesome treasure hunt was organized.</a:t>
                </a:r>
                <a:endParaRPr lang="en-US" sz="2400" dirty="0"/>
              </a:p>
            </p:txBody>
          </p:sp>
        </p:grpSp>
      </p:grpSp>
      <p:grpSp>
        <p:nvGrpSpPr>
          <p:cNvPr id="24478" name="Group"/>
          <p:cNvGrpSpPr/>
          <p:nvPr/>
        </p:nvGrpSpPr>
        <p:grpSpPr>
          <a:xfrm>
            <a:off x="12411075" y="3152775"/>
            <a:ext cx="4591050" cy="5210175"/>
            <a:chOff x="12411075" y="3152775"/>
            <a:chExt cx="4591050" cy="5210175"/>
          </a:xfrm>
        </p:grpSpPr>
        <p:sp>
          <p:nvSpPr>
            <p:cNvPr id="17" name="Shape 8"/>
            <p:cNvSpPr/>
            <p:nvPr/>
          </p:nvSpPr>
          <p:spPr>
            <a:xfrm>
              <a:off x="12411075" y="3152775"/>
              <a:ext cx="4591050" cy="5210175"/>
            </a:xfrm>
            <a:prstGeom prst="roundRect">
              <a:avLst>
                <a:gd name="adj" fmla="val 1322"/>
              </a:avLst>
            </a:prstGeom>
            <a:noFill/>
            <a:ln w="9525">
              <a:solidFill>
                <a:srgbClr val="000000"/>
              </a:solidFill>
              <a:prstDash val="solid"/>
            </a:ln>
          </p:spPr>
        </p:sp>
        <p:pic>
          <p:nvPicPr>
            <p:cNvPr id="18" name="Image 7" descr="preencoded.png">    </p:cNvPr>
            <p:cNvPicPr>
              <a:picLocks noChangeAspect="1"/>
            </p:cNvPicPr>
            <p:nvPr/>
          </p:nvPicPr>
          <p:blipFill>
            <a:blip r:embed="rId8"/>
            <a:stretch>
              <a:fillRect/>
            </a:stretch>
          </p:blipFill>
          <p:spPr>
            <a:xfrm>
              <a:off x="14149380" y="3352800"/>
              <a:ext cx="1114441" cy="1114425"/>
            </a:xfrm>
            <a:prstGeom prst="rect">
              <a:avLst/>
            </a:prstGeom>
          </p:spPr>
        </p:pic>
        <p:grpSp>
          <p:nvGrpSpPr>
            <p:cNvPr id="92864" name="Group"/>
            <p:cNvGrpSpPr/>
            <p:nvPr/>
          </p:nvGrpSpPr>
          <p:grpSpPr>
            <a:xfrm>
              <a:off x="12670155" y="4667250"/>
              <a:ext cx="4072890" cy="3573780"/>
              <a:chOff x="12670155" y="4667250"/>
              <a:chExt cx="4072890" cy="3573780"/>
            </a:xfrm>
          </p:grpSpPr>
          <p:sp>
            <p:nvSpPr>
              <p:cNvPr id="19" name="Text 9"/>
              <p:cNvSpPr/>
              <p:nvPr/>
            </p:nvSpPr>
            <p:spPr>
              <a:xfrm>
                <a:off x="12670155" y="4667250"/>
                <a:ext cx="4072890" cy="126492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Great</a:t>
                </a:r>
                <a:endParaRPr lang="en-US" sz="3600" dirty="0"/>
              </a:p>
              <a:p>
                <a:pPr algn="ctr" indent="0" marL="0">
                  <a:buNone/>
                </a:pPr>
                <a:r>
                  <a:rPr lang="en-US" sz="3600" u="none" dirty="0">
                    <a:solidFill>
                      <a:srgbClr val="0E0E0E"/>
                    </a:solidFill>
                    <a:latin typeface="Itim" pitchFamily="34" charset="0"/>
                    <a:ea typeface="Itim" pitchFamily="34" charset="-122"/>
                    <a:cs typeface="Itim" pitchFamily="34" charset="-120"/>
                  </a:rPr>
                  <a:t>Adventure</a:t>
                </a:r>
                <a:endParaRPr lang="en-US" sz="3600" dirty="0"/>
              </a:p>
            </p:txBody>
          </p:sp>
          <p:sp>
            <p:nvSpPr>
              <p:cNvPr id="20" name="Text 10"/>
              <p:cNvSpPr/>
              <p:nvPr/>
            </p:nvSpPr>
            <p:spPr>
              <a:xfrm>
                <a:off x="12685395" y="5848350"/>
                <a:ext cx="40424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notable year in the history of the fantasy realm, in which a large number of adventurers set out to explore.</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0800000">
            <a:off x="6838950" y="-1419225"/>
            <a:ext cx="13144500" cy="6562725"/>
          </a:xfrm>
          <a:prstGeom prst="rect">
            <a:avLst/>
          </a:prstGeom>
        </p:spPr>
      </p:pic>
      <p:pic>
        <p:nvPicPr>
          <p:cNvPr id="3" name="Image 1" descr="preencoded.png">    </p:cNvPr>
          <p:cNvPicPr>
            <a:picLocks noChangeAspect="1"/>
          </p:cNvPicPr>
          <p:nvPr/>
        </p:nvPicPr>
        <p:blipFill>
          <a:blip r:embed="rId2"/>
          <a:stretch>
            <a:fillRect/>
          </a:stretch>
        </p:blipFill>
        <p:spPr>
          <a:xfrm>
            <a:off x="-1676400" y="6257925"/>
            <a:ext cx="9681105" cy="6343650"/>
          </a:xfrm>
          <a:prstGeom prst="rect">
            <a:avLst/>
          </a:prstGeom>
        </p:spPr>
      </p:pic>
      <p:pic>
        <p:nvPicPr>
          <p:cNvPr id="4" name="Image 2" descr="preencoded.png">    </p:cNvPr>
          <p:cNvPicPr>
            <a:picLocks noChangeAspect="1"/>
          </p:cNvPicPr>
          <p:nvPr/>
        </p:nvPicPr>
        <p:blipFill>
          <a:blip r:embed="rId3"/>
          <a:stretch>
            <a:fillRect/>
          </a:stretch>
        </p:blipFill>
        <p:spPr>
          <a:xfrm rot="8100000">
            <a:off x="1472700" y="5784626"/>
            <a:ext cx="1395993" cy="6392890"/>
          </a:xfrm>
          <a:prstGeom prst="rect">
            <a:avLst/>
          </a:prstGeom>
        </p:spPr>
      </p:pic>
      <p:pic>
        <p:nvPicPr>
          <p:cNvPr id="5" name="Image 3" descr="preencoded.png">    </p:cNvPr>
          <p:cNvPicPr>
            <a:picLocks noChangeAspect="1"/>
          </p:cNvPicPr>
          <p:nvPr/>
        </p:nvPicPr>
        <p:blipFill>
          <a:blip r:embed="rId4"/>
          <a:stretch>
            <a:fillRect/>
          </a:stretch>
        </p:blipFill>
        <p:spPr>
          <a:xfrm rot="8100000">
            <a:off x="14427418" y="-2078971"/>
            <a:ext cx="1982072" cy="7658101"/>
          </a:xfrm>
          <a:prstGeom prst="rect">
            <a:avLst/>
          </a:prstGeom>
        </p:spPr>
      </p:pic>
      <p:grpSp>
        <p:nvGrpSpPr>
          <p:cNvPr id="8015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257425" y="695325"/>
            <a:ext cx="4286250"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The Graph</a:t>
            </a:r>
            <a:endParaRPr lang="en-US" sz="6000" dirty="0"/>
          </a:p>
        </p:txBody>
      </p:sp>
      <p:grpSp>
        <p:nvGrpSpPr>
          <p:cNvPr id="23610" name="Group"/>
          <p:cNvGrpSpPr/>
          <p:nvPr/>
        </p:nvGrpSpPr>
        <p:grpSpPr>
          <a:xfrm>
            <a:off x="2196465" y="2371725"/>
            <a:ext cx="13867744" cy="7355205"/>
            <a:chOff x="2196465" y="2371725"/>
            <a:chExt cx="13867744" cy="7355205"/>
          </a:xfrm>
        </p:grpSpPr>
        <p:sp>
          <p:nvSpPr>
            <p:cNvPr id="9" name="Shape 2"/>
            <p:cNvSpPr/>
            <p:nvPr/>
          </p:nvSpPr>
          <p:spPr>
            <a:xfrm rot="2459">
              <a:off x="2714623" y="2595563"/>
              <a:ext cx="13315953" cy="0"/>
            </a:xfrm>
            <a:prstGeom prst="line">
              <a:avLst/>
            </a:prstGeom>
            <a:noFill/>
            <a:ln w="9525">
              <a:solidFill>
                <a:srgbClr val="888888"/>
              </a:solidFill>
              <a:prstDash val="solid"/>
            </a:ln>
          </p:spPr>
        </p:sp>
        <p:sp>
          <p:nvSpPr>
            <p:cNvPr id="10" name="Shape 3"/>
            <p:cNvSpPr/>
            <p:nvPr/>
          </p:nvSpPr>
          <p:spPr>
            <a:xfrm rot="2459">
              <a:off x="2714623" y="3648075"/>
              <a:ext cx="13315953" cy="0"/>
            </a:xfrm>
            <a:prstGeom prst="line">
              <a:avLst/>
            </a:prstGeom>
            <a:noFill/>
            <a:ln w="9525">
              <a:solidFill>
                <a:srgbClr val="888888"/>
              </a:solidFill>
              <a:prstDash val="solid"/>
            </a:ln>
          </p:spPr>
        </p:sp>
        <p:sp>
          <p:nvSpPr>
            <p:cNvPr id="11" name="Shape 4"/>
            <p:cNvSpPr/>
            <p:nvPr/>
          </p:nvSpPr>
          <p:spPr>
            <a:xfrm rot="2459">
              <a:off x="2714623" y="4700588"/>
              <a:ext cx="13315953" cy="0"/>
            </a:xfrm>
            <a:prstGeom prst="line">
              <a:avLst/>
            </a:prstGeom>
            <a:noFill/>
            <a:ln w="9525">
              <a:solidFill>
                <a:srgbClr val="888888"/>
              </a:solidFill>
              <a:prstDash val="solid"/>
            </a:ln>
          </p:spPr>
        </p:sp>
        <p:sp>
          <p:nvSpPr>
            <p:cNvPr id="12" name="Shape 5"/>
            <p:cNvSpPr/>
            <p:nvPr/>
          </p:nvSpPr>
          <p:spPr>
            <a:xfrm rot="2459">
              <a:off x="2714623" y="5753100"/>
              <a:ext cx="13315953" cy="0"/>
            </a:xfrm>
            <a:prstGeom prst="line">
              <a:avLst/>
            </a:prstGeom>
            <a:noFill/>
            <a:ln w="9525">
              <a:solidFill>
                <a:srgbClr val="888888"/>
              </a:solidFill>
              <a:prstDash val="solid"/>
            </a:ln>
          </p:spPr>
        </p:sp>
        <p:sp>
          <p:nvSpPr>
            <p:cNvPr id="13" name="Shape 6"/>
            <p:cNvSpPr/>
            <p:nvPr/>
          </p:nvSpPr>
          <p:spPr>
            <a:xfrm rot="2459">
              <a:off x="2714623" y="6805613"/>
              <a:ext cx="13315953" cy="0"/>
            </a:xfrm>
            <a:prstGeom prst="line">
              <a:avLst/>
            </a:prstGeom>
            <a:noFill/>
            <a:ln w="9525">
              <a:solidFill>
                <a:srgbClr val="888888"/>
              </a:solidFill>
              <a:prstDash val="solid"/>
            </a:ln>
          </p:spPr>
        </p:sp>
        <p:sp>
          <p:nvSpPr>
            <p:cNvPr id="14" name="Shape 7"/>
            <p:cNvSpPr/>
            <p:nvPr/>
          </p:nvSpPr>
          <p:spPr>
            <a:xfrm rot="2459">
              <a:off x="2714623" y="7858125"/>
              <a:ext cx="13315953" cy="0"/>
            </a:xfrm>
            <a:prstGeom prst="line">
              <a:avLst/>
            </a:prstGeom>
            <a:noFill/>
            <a:ln w="9525">
              <a:solidFill>
                <a:srgbClr val="888888"/>
              </a:solidFill>
              <a:prstDash val="solid"/>
            </a:ln>
          </p:spPr>
        </p:sp>
        <p:sp>
          <p:nvSpPr>
            <p:cNvPr id="15" name="Shape 8"/>
            <p:cNvSpPr/>
            <p:nvPr/>
          </p:nvSpPr>
          <p:spPr>
            <a:xfrm rot="2459">
              <a:off x="2714623" y="9072563"/>
              <a:ext cx="13315953" cy="0"/>
            </a:xfrm>
            <a:prstGeom prst="line">
              <a:avLst/>
            </a:prstGeom>
            <a:noFill/>
            <a:ln w="9525">
              <a:solidFill>
                <a:srgbClr val="888888"/>
              </a:solidFill>
              <a:prstDash val="solid"/>
            </a:ln>
          </p:spPr>
        </p:sp>
        <p:sp>
          <p:nvSpPr>
            <p:cNvPr id="16" name="Shape 9"/>
            <p:cNvSpPr/>
            <p:nvPr/>
          </p:nvSpPr>
          <p:spPr>
            <a:xfrm rot="4972499">
              <a:off x="2680991" y="9105900"/>
              <a:ext cx="76793" cy="0"/>
            </a:xfrm>
            <a:prstGeom prst="line">
              <a:avLst/>
            </a:prstGeom>
            <a:noFill/>
            <a:ln w="9525">
              <a:solidFill>
                <a:srgbClr val="888888"/>
              </a:solidFill>
              <a:prstDash val="solid"/>
            </a:ln>
          </p:spPr>
        </p:sp>
        <p:sp>
          <p:nvSpPr>
            <p:cNvPr id="17" name="Shape 10"/>
            <p:cNvSpPr/>
            <p:nvPr/>
          </p:nvSpPr>
          <p:spPr>
            <a:xfrm rot="4972499">
              <a:off x="15987416" y="9105900"/>
              <a:ext cx="76793" cy="0"/>
            </a:xfrm>
            <a:prstGeom prst="line">
              <a:avLst/>
            </a:prstGeom>
            <a:noFill/>
            <a:ln w="9525">
              <a:solidFill>
                <a:srgbClr val="888888"/>
              </a:solidFill>
              <a:prstDash val="solid"/>
            </a:ln>
          </p:spPr>
        </p:sp>
        <p:pic>
          <p:nvPicPr>
            <p:cNvPr id="18" name="Image 5" descr="preencoded.png">    </p:cNvPr>
            <p:cNvPicPr>
              <a:picLocks noChangeAspect="1"/>
            </p:cNvPicPr>
            <p:nvPr/>
          </p:nvPicPr>
          <p:blipFill>
            <a:blip r:embed="rId6"/>
            <a:stretch>
              <a:fillRect/>
            </a:stretch>
          </p:blipFill>
          <p:spPr>
            <a:xfrm>
              <a:off x="2714625" y="9067800"/>
              <a:ext cx="9525" cy="76200"/>
            </a:xfrm>
            <a:prstGeom prst="rect">
              <a:avLst/>
            </a:prstGeom>
          </p:spPr>
        </p:pic>
        <p:pic>
          <p:nvPicPr>
            <p:cNvPr id="19" name="Image 6" descr="preencoded.png">    </p:cNvPr>
            <p:cNvPicPr>
              <a:picLocks noChangeAspect="1"/>
            </p:cNvPicPr>
            <p:nvPr/>
          </p:nvPicPr>
          <p:blipFill>
            <a:blip r:embed="rId7"/>
            <a:stretch>
              <a:fillRect/>
            </a:stretch>
          </p:blipFill>
          <p:spPr>
            <a:xfrm>
              <a:off x="4616904" y="9067800"/>
              <a:ext cx="9525" cy="76200"/>
            </a:xfrm>
            <a:prstGeom prst="rect">
              <a:avLst/>
            </a:prstGeom>
          </p:spPr>
        </p:pic>
        <p:pic>
          <p:nvPicPr>
            <p:cNvPr id="20" name="Image 7" descr="preencoded.png">    </p:cNvPr>
            <p:cNvPicPr>
              <a:picLocks noChangeAspect="1"/>
            </p:cNvPicPr>
            <p:nvPr/>
          </p:nvPicPr>
          <p:blipFill>
            <a:blip r:embed="rId8"/>
            <a:stretch>
              <a:fillRect/>
            </a:stretch>
          </p:blipFill>
          <p:spPr>
            <a:xfrm>
              <a:off x="6519181" y="9067800"/>
              <a:ext cx="9525" cy="76200"/>
            </a:xfrm>
            <a:prstGeom prst="rect">
              <a:avLst/>
            </a:prstGeom>
          </p:spPr>
        </p:pic>
        <p:pic>
          <p:nvPicPr>
            <p:cNvPr id="21" name="Image 8" descr="preencoded.png">    </p:cNvPr>
            <p:cNvPicPr>
              <a:picLocks noChangeAspect="1"/>
            </p:cNvPicPr>
            <p:nvPr/>
          </p:nvPicPr>
          <p:blipFill>
            <a:blip r:embed="rId9"/>
            <a:stretch>
              <a:fillRect/>
            </a:stretch>
          </p:blipFill>
          <p:spPr>
            <a:xfrm>
              <a:off x="8421460" y="9067800"/>
              <a:ext cx="9525" cy="76200"/>
            </a:xfrm>
            <a:prstGeom prst="rect">
              <a:avLst/>
            </a:prstGeom>
          </p:spPr>
        </p:pic>
        <p:pic>
          <p:nvPicPr>
            <p:cNvPr id="22" name="Image 9" descr="preencoded.png">    </p:cNvPr>
            <p:cNvPicPr>
              <a:picLocks noChangeAspect="1"/>
            </p:cNvPicPr>
            <p:nvPr/>
          </p:nvPicPr>
          <p:blipFill>
            <a:blip r:embed="rId10"/>
            <a:stretch>
              <a:fillRect/>
            </a:stretch>
          </p:blipFill>
          <p:spPr>
            <a:xfrm>
              <a:off x="10323740" y="9067800"/>
              <a:ext cx="9525" cy="76200"/>
            </a:xfrm>
            <a:prstGeom prst="rect">
              <a:avLst/>
            </a:prstGeom>
          </p:spPr>
        </p:pic>
        <p:pic>
          <p:nvPicPr>
            <p:cNvPr id="23" name="Image 10" descr="preencoded.png">    </p:cNvPr>
            <p:cNvPicPr>
              <a:picLocks noChangeAspect="1"/>
            </p:cNvPicPr>
            <p:nvPr/>
          </p:nvPicPr>
          <p:blipFill>
            <a:blip r:embed="rId11"/>
            <a:stretch>
              <a:fillRect/>
            </a:stretch>
          </p:blipFill>
          <p:spPr>
            <a:xfrm>
              <a:off x="12226017" y="9067800"/>
              <a:ext cx="9525" cy="76200"/>
            </a:xfrm>
            <a:prstGeom prst="rect">
              <a:avLst/>
            </a:prstGeom>
          </p:spPr>
        </p:pic>
        <p:pic>
          <p:nvPicPr>
            <p:cNvPr id="24" name="Image 11" descr="preencoded.png">    </p:cNvPr>
            <p:cNvPicPr>
              <a:picLocks noChangeAspect="1"/>
            </p:cNvPicPr>
            <p:nvPr/>
          </p:nvPicPr>
          <p:blipFill>
            <a:blip r:embed="rId12"/>
            <a:stretch>
              <a:fillRect/>
            </a:stretch>
          </p:blipFill>
          <p:spPr>
            <a:xfrm>
              <a:off x="14128296" y="9067800"/>
              <a:ext cx="9525" cy="76200"/>
            </a:xfrm>
            <a:prstGeom prst="rect">
              <a:avLst/>
            </a:prstGeom>
          </p:spPr>
        </p:pic>
        <p:sp>
          <p:nvSpPr>
            <p:cNvPr id="25" name="Shape 11"/>
            <p:cNvSpPr/>
            <p:nvPr/>
          </p:nvSpPr>
          <p:spPr>
            <a:xfrm>
              <a:off x="4152900" y="5676900"/>
              <a:ext cx="1219200" cy="1219200"/>
            </a:xfrm>
            <a:prstGeom prst="ellipse">
              <a:avLst/>
            </a:prstGeom>
            <a:solidFill>
              <a:srgbClr val="F66541"/>
            </a:solidFill>
            <a:ln/>
          </p:spPr>
        </p:sp>
        <p:sp>
          <p:nvSpPr>
            <p:cNvPr id="26" name="Shape 12"/>
            <p:cNvSpPr/>
            <p:nvPr/>
          </p:nvSpPr>
          <p:spPr>
            <a:xfrm>
              <a:off x="8753475" y="5619750"/>
              <a:ext cx="1847850" cy="1847850"/>
            </a:xfrm>
            <a:prstGeom prst="ellipse">
              <a:avLst/>
            </a:prstGeom>
            <a:solidFill>
              <a:srgbClr val="FEDDCE"/>
            </a:solidFill>
            <a:ln/>
          </p:spPr>
        </p:sp>
        <p:sp>
          <p:nvSpPr>
            <p:cNvPr id="27" name="Shape 13"/>
            <p:cNvSpPr/>
            <p:nvPr/>
          </p:nvSpPr>
          <p:spPr>
            <a:xfrm>
              <a:off x="12563475" y="4038600"/>
              <a:ext cx="828675" cy="828675"/>
            </a:xfrm>
            <a:prstGeom prst="ellipse">
              <a:avLst/>
            </a:prstGeom>
            <a:solidFill>
              <a:srgbClr val="FFFFFF"/>
            </a:solidFill>
            <a:ln/>
          </p:spPr>
        </p:sp>
        <p:sp>
          <p:nvSpPr>
            <p:cNvPr id="28" name="Text 14"/>
            <p:cNvSpPr/>
            <p:nvPr/>
          </p:nvSpPr>
          <p:spPr>
            <a:xfrm>
              <a:off x="2196465" y="2371725"/>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12</a:t>
              </a:r>
              <a:endParaRPr lang="en-US" sz="2400" dirty="0"/>
            </a:p>
          </p:txBody>
        </p:sp>
        <p:sp>
          <p:nvSpPr>
            <p:cNvPr id="29" name="Text 15"/>
            <p:cNvSpPr/>
            <p:nvPr/>
          </p:nvSpPr>
          <p:spPr>
            <a:xfrm>
              <a:off x="2196465" y="3424238"/>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10</a:t>
              </a:r>
              <a:endParaRPr lang="en-US" sz="2400" dirty="0"/>
            </a:p>
          </p:txBody>
        </p:sp>
        <p:sp>
          <p:nvSpPr>
            <p:cNvPr id="30" name="Text 16"/>
            <p:cNvSpPr/>
            <p:nvPr/>
          </p:nvSpPr>
          <p:spPr>
            <a:xfrm>
              <a:off x="2196465" y="4476750"/>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8</a:t>
              </a:r>
              <a:endParaRPr lang="en-US" sz="2400" dirty="0"/>
            </a:p>
          </p:txBody>
        </p:sp>
        <p:sp>
          <p:nvSpPr>
            <p:cNvPr id="31" name="Text 17"/>
            <p:cNvSpPr/>
            <p:nvPr/>
          </p:nvSpPr>
          <p:spPr>
            <a:xfrm>
              <a:off x="2196465" y="5529263"/>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6</a:t>
              </a:r>
              <a:endParaRPr lang="en-US" sz="2400" dirty="0"/>
            </a:p>
          </p:txBody>
        </p:sp>
        <p:sp>
          <p:nvSpPr>
            <p:cNvPr id="32" name="Text 18"/>
            <p:cNvSpPr/>
            <p:nvPr/>
          </p:nvSpPr>
          <p:spPr>
            <a:xfrm>
              <a:off x="2196465" y="6581775"/>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4</a:t>
              </a:r>
              <a:endParaRPr lang="en-US" sz="2400" dirty="0"/>
            </a:p>
          </p:txBody>
        </p:sp>
        <p:sp>
          <p:nvSpPr>
            <p:cNvPr id="33" name="Text 19"/>
            <p:cNvSpPr/>
            <p:nvPr/>
          </p:nvSpPr>
          <p:spPr>
            <a:xfrm>
              <a:off x="2196465" y="7634288"/>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2</a:t>
              </a:r>
              <a:endParaRPr lang="en-US" sz="2400" dirty="0"/>
            </a:p>
          </p:txBody>
        </p:sp>
        <p:sp>
          <p:nvSpPr>
            <p:cNvPr id="34" name="Text 20"/>
            <p:cNvSpPr/>
            <p:nvPr/>
          </p:nvSpPr>
          <p:spPr>
            <a:xfrm>
              <a:off x="2196465" y="8686800"/>
              <a:ext cx="441960" cy="563880"/>
            </a:xfrm>
            <a:prstGeom prst="rect">
              <a:avLst/>
            </a:prstGeom>
            <a:noFill/>
            <a:ln/>
          </p:spPr>
          <p:txBody>
            <a:bodyPr wrap="square" lIns="0" tIns="0" rIns="0" bIns="0" rtlCol="0" anchor="t"/>
            <a:lstStyle/>
            <a:p>
              <a:pPr algn="r" indent="0" marL="0">
                <a:buNone/>
              </a:pPr>
              <a:r>
                <a:rPr lang="en-US" sz="2400" u="none" dirty="0">
                  <a:solidFill>
                    <a:srgbClr val="4D4D4D"/>
                  </a:solidFill>
                  <a:latin typeface="Poppins" pitchFamily="34" charset="0"/>
                  <a:ea typeface="Poppins" pitchFamily="34" charset="-122"/>
                  <a:cs typeface="Poppins" pitchFamily="34" charset="-120"/>
                </a:rPr>
                <a:t>0</a:t>
              </a:r>
              <a:endParaRPr lang="en-US" sz="2400" dirty="0"/>
            </a:p>
          </p:txBody>
        </p:sp>
        <p:sp>
          <p:nvSpPr>
            <p:cNvPr id="35" name="Text 21"/>
            <p:cNvSpPr/>
            <p:nvPr/>
          </p:nvSpPr>
          <p:spPr>
            <a:xfrm>
              <a:off x="3280410" y="9163050"/>
              <a:ext cx="763905"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2015</a:t>
              </a:r>
              <a:endParaRPr lang="en-US" sz="2400" dirty="0"/>
            </a:p>
          </p:txBody>
        </p:sp>
        <p:sp>
          <p:nvSpPr>
            <p:cNvPr id="36" name="Text 22"/>
            <p:cNvSpPr/>
            <p:nvPr/>
          </p:nvSpPr>
          <p:spPr>
            <a:xfrm>
              <a:off x="5173164" y="9163050"/>
              <a:ext cx="773430"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2016</a:t>
              </a:r>
              <a:endParaRPr lang="en-US" sz="2400" dirty="0"/>
            </a:p>
          </p:txBody>
        </p:sp>
        <p:sp>
          <p:nvSpPr>
            <p:cNvPr id="37" name="Text 23"/>
            <p:cNvSpPr/>
            <p:nvPr/>
          </p:nvSpPr>
          <p:spPr>
            <a:xfrm>
              <a:off x="7094491" y="9163050"/>
              <a:ext cx="744855"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2017</a:t>
              </a:r>
              <a:endParaRPr lang="en-US" sz="2400" dirty="0"/>
            </a:p>
          </p:txBody>
        </p:sp>
        <p:sp>
          <p:nvSpPr>
            <p:cNvPr id="38" name="Text 24"/>
            <p:cNvSpPr/>
            <p:nvPr/>
          </p:nvSpPr>
          <p:spPr>
            <a:xfrm>
              <a:off x="8987245" y="9163050"/>
              <a:ext cx="763905"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2018</a:t>
              </a:r>
              <a:endParaRPr lang="en-US" sz="2400" dirty="0"/>
            </a:p>
          </p:txBody>
        </p:sp>
        <p:sp>
          <p:nvSpPr>
            <p:cNvPr id="39" name="Text 25"/>
            <p:cNvSpPr/>
            <p:nvPr/>
          </p:nvSpPr>
          <p:spPr>
            <a:xfrm>
              <a:off x="10889525" y="9163050"/>
              <a:ext cx="763905"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2019</a:t>
              </a:r>
              <a:endParaRPr lang="en-US" sz="2400" dirty="0"/>
            </a:p>
          </p:txBody>
        </p:sp>
        <p:sp>
          <p:nvSpPr>
            <p:cNvPr id="40" name="Text 26"/>
            <p:cNvSpPr/>
            <p:nvPr/>
          </p:nvSpPr>
          <p:spPr>
            <a:xfrm>
              <a:off x="12753702" y="9163050"/>
              <a:ext cx="840105"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2020</a:t>
              </a:r>
              <a:endParaRPr lang="en-US" sz="2400" dirty="0"/>
            </a:p>
          </p:txBody>
        </p:sp>
        <p:sp>
          <p:nvSpPr>
            <p:cNvPr id="41" name="Text 27"/>
            <p:cNvSpPr/>
            <p:nvPr/>
          </p:nvSpPr>
          <p:spPr>
            <a:xfrm>
              <a:off x="14694081" y="9163050"/>
              <a:ext cx="754380" cy="563880"/>
            </a:xfrm>
            <a:prstGeom prst="rect">
              <a:avLst/>
            </a:prstGeom>
            <a:noFill/>
            <a:ln/>
          </p:spPr>
          <p:txBody>
            <a:bodyPr wrap="square" lIns="0" tIns="0" rIns="0" bIns="0" rtlCol="0" anchor="t"/>
            <a:lstStyle/>
            <a:p>
              <a:pPr algn="ctr" indent="0" marL="0">
                <a:buNone/>
              </a:pPr>
              <a:r>
                <a:rPr lang="en-US" sz="2400" u="none" dirty="0">
                  <a:solidFill>
                    <a:srgbClr val="4D4D4D"/>
                  </a:solidFill>
                  <a:latin typeface="Poppins" pitchFamily="34" charset="0"/>
                  <a:ea typeface="Poppins" pitchFamily="34" charset="-122"/>
                  <a:cs typeface="Poppins" pitchFamily="34" charset="-120"/>
                </a:rPr>
                <a:t>2021</a:t>
              </a:r>
              <a:endParaRPr lang="en-US" sz="2400" dirty="0"/>
            </a:p>
          </p:txBody>
        </p:sp>
        <p:sp>
          <p:nvSpPr>
            <p:cNvPr id="42" name="Text 28"/>
            <p:cNvSpPr/>
            <p:nvPr/>
          </p:nvSpPr>
          <p:spPr>
            <a:xfrm>
              <a:off x="4530090" y="5930265"/>
              <a:ext cx="4648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B</a:t>
              </a:r>
              <a:endParaRPr lang="en-US" sz="3600" dirty="0"/>
            </a:p>
          </p:txBody>
        </p:sp>
        <p:sp>
          <p:nvSpPr>
            <p:cNvPr id="43" name="Text 29"/>
            <p:cNvSpPr/>
            <p:nvPr/>
          </p:nvSpPr>
          <p:spPr>
            <a:xfrm>
              <a:off x="9449753" y="6187440"/>
              <a:ext cx="4552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Itim" pitchFamily="34" charset="0"/>
                  <a:ea typeface="Itim" pitchFamily="34" charset="-122"/>
                  <a:cs typeface="Itim" pitchFamily="34" charset="-120"/>
                </a:rPr>
                <a:t>C</a:t>
              </a:r>
              <a:endParaRPr lang="en-US" sz="3600" dirty="0"/>
            </a:p>
          </p:txBody>
        </p:sp>
        <p:sp>
          <p:nvSpPr>
            <p:cNvPr id="44" name="Text 30"/>
            <p:cNvSpPr/>
            <p:nvPr/>
          </p:nvSpPr>
          <p:spPr>
            <a:xfrm>
              <a:off x="12750165" y="4096703"/>
              <a:ext cx="455295" cy="712470"/>
            </a:xfrm>
            <a:prstGeom prst="rect">
              <a:avLst/>
            </a:prstGeom>
            <a:noFill/>
            <a:ln/>
          </p:spPr>
          <p:txBody>
            <a:bodyPr wrap="square" lIns="0" tIns="0" rIns="0" bIns="0" rtlCol="0" anchor="ctr"/>
            <a:lstStyle/>
            <a:p>
              <a:pPr algn="ctr" indent="0" marL="0">
                <a:buNone/>
              </a:pPr>
              <a:r>
                <a:rPr lang="en-US" sz="3600" u="none" dirty="0">
                  <a:solidFill>
                    <a:srgbClr val="F66541"/>
                  </a:solidFill>
                  <a:latin typeface="Itim" pitchFamily="34" charset="0"/>
                  <a:ea typeface="Itim" pitchFamily="34" charset="-122"/>
                  <a:cs typeface="Itim" pitchFamily="34" charset="-120"/>
                </a:rPr>
                <a:t>A</a:t>
              </a:r>
              <a:endParaRPr lang="en-US" sz="3600"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9"/>
            <a:ext cx="7866588" cy="6803000"/>
          </a:xfrm>
          <a:prstGeom prst="rect">
            <a:avLst/>
          </a:prstGeom>
        </p:spPr>
      </p:pic>
      <p:grpSp>
        <p:nvGrpSpPr>
          <p:cNvPr id="48178"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8" name="Text 1"/>
          <p:cNvSpPr/>
          <p:nvPr/>
        </p:nvSpPr>
        <p:spPr>
          <a:xfrm>
            <a:off x="2686050" y="533400"/>
            <a:ext cx="4286250"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Our Team</a:t>
            </a:r>
            <a:endParaRPr lang="en-US" sz="6000" dirty="0"/>
          </a:p>
        </p:txBody>
      </p:sp>
      <p:grpSp>
        <p:nvGrpSpPr>
          <p:cNvPr id="13064" name="Group"/>
          <p:cNvGrpSpPr/>
          <p:nvPr/>
        </p:nvGrpSpPr>
        <p:grpSpPr>
          <a:xfrm>
            <a:off x="2667000" y="2133600"/>
            <a:ext cx="3590925" cy="6172200"/>
            <a:chOff x="2667000" y="2133600"/>
            <a:chExt cx="3590925" cy="6172200"/>
          </a:xfrm>
        </p:grpSpPr>
        <p:pic>
          <p:nvPicPr>
            <p:cNvPr id="9" name="Image 5" descr="preencoded.png">    </p:cNvPr>
            <p:cNvPicPr>
              <a:picLocks noChangeAspect="1"/>
            </p:cNvPicPr>
            <p:nvPr/>
          </p:nvPicPr>
          <p:blipFill>
            <a:blip r:embed="rId6"/>
            <a:stretch>
              <a:fillRect/>
            </a:stretch>
          </p:blipFill>
          <p:spPr>
            <a:xfrm>
              <a:off x="2667000" y="2133600"/>
              <a:ext cx="3590925" cy="6172200"/>
            </a:xfrm>
            <a:prstGeom prst="rect">
              <a:avLst/>
            </a:prstGeom>
          </p:spPr>
        </p:pic>
        <p:grpSp>
          <p:nvGrpSpPr>
            <p:cNvPr id="28552" name="Group"/>
            <p:cNvGrpSpPr/>
            <p:nvPr/>
          </p:nvGrpSpPr>
          <p:grpSpPr>
            <a:xfrm>
              <a:off x="2621280" y="8458200"/>
              <a:ext cx="3682365" cy="1230630"/>
              <a:chOff x="2621280" y="8458200"/>
              <a:chExt cx="3682365" cy="1230630"/>
            </a:xfrm>
          </p:grpSpPr>
          <p:sp>
            <p:nvSpPr>
              <p:cNvPr id="10" name="Text 2"/>
              <p:cNvSpPr/>
              <p:nvPr/>
            </p:nvSpPr>
            <p:spPr>
              <a:xfrm>
                <a:off x="2621280" y="8458200"/>
                <a:ext cx="368236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Eldruin</a:t>
                </a:r>
                <a:endParaRPr lang="en-US" sz="3600" dirty="0"/>
              </a:p>
            </p:txBody>
          </p:sp>
          <p:sp>
            <p:nvSpPr>
              <p:cNvPr id="11" name="Text 3"/>
              <p:cNvSpPr/>
              <p:nvPr/>
            </p:nvSpPr>
            <p:spPr>
              <a:xfrm>
                <a:off x="2636520" y="912495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94524" name="Group"/>
          <p:cNvGrpSpPr/>
          <p:nvPr/>
        </p:nvGrpSpPr>
        <p:grpSpPr>
          <a:xfrm>
            <a:off x="6867525" y="2133600"/>
            <a:ext cx="3590925" cy="6172200"/>
            <a:chOff x="6867525" y="2133600"/>
            <a:chExt cx="3590925" cy="6172200"/>
          </a:xfrm>
        </p:grpSpPr>
        <p:pic>
          <p:nvPicPr>
            <p:cNvPr id="12" name="Image 6" descr="preencoded.png">    </p:cNvPr>
            <p:cNvPicPr>
              <a:picLocks noChangeAspect="1"/>
            </p:cNvPicPr>
            <p:nvPr/>
          </p:nvPicPr>
          <p:blipFill>
            <a:blip r:embed="rId7"/>
            <a:stretch>
              <a:fillRect/>
            </a:stretch>
          </p:blipFill>
          <p:spPr>
            <a:xfrm>
              <a:off x="6867525" y="2133600"/>
              <a:ext cx="3590925" cy="6172200"/>
            </a:xfrm>
            <a:prstGeom prst="rect">
              <a:avLst/>
            </a:prstGeom>
          </p:spPr>
        </p:pic>
        <p:grpSp>
          <p:nvGrpSpPr>
            <p:cNvPr id="46803" name="Group"/>
            <p:cNvGrpSpPr/>
            <p:nvPr/>
          </p:nvGrpSpPr>
          <p:grpSpPr>
            <a:xfrm>
              <a:off x="6821805" y="8458200"/>
              <a:ext cx="3682365" cy="1230630"/>
              <a:chOff x="6821805" y="8458200"/>
              <a:chExt cx="3682365" cy="1230630"/>
            </a:xfrm>
          </p:grpSpPr>
          <p:sp>
            <p:nvSpPr>
              <p:cNvPr id="13" name="Text 4"/>
              <p:cNvSpPr/>
              <p:nvPr/>
            </p:nvSpPr>
            <p:spPr>
              <a:xfrm>
                <a:off x="6821805" y="8458200"/>
                <a:ext cx="368236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Elementalen</a:t>
                </a:r>
                <a:endParaRPr lang="en-US" sz="3600" dirty="0"/>
              </a:p>
            </p:txBody>
          </p:sp>
          <p:sp>
            <p:nvSpPr>
              <p:cNvPr id="14" name="Text 5"/>
              <p:cNvSpPr/>
              <p:nvPr/>
            </p:nvSpPr>
            <p:spPr>
              <a:xfrm>
                <a:off x="6837045" y="912495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16045" name="Group"/>
          <p:cNvGrpSpPr/>
          <p:nvPr/>
        </p:nvGrpSpPr>
        <p:grpSpPr>
          <a:xfrm>
            <a:off x="11068050" y="2133600"/>
            <a:ext cx="3590925" cy="6172200"/>
            <a:chOff x="11068050" y="2133600"/>
            <a:chExt cx="3590925" cy="6172200"/>
          </a:xfrm>
        </p:grpSpPr>
        <p:pic>
          <p:nvPicPr>
            <p:cNvPr id="15" name="Image 7" descr="preencoded.png">    </p:cNvPr>
            <p:cNvPicPr>
              <a:picLocks noChangeAspect="1"/>
            </p:cNvPicPr>
            <p:nvPr/>
          </p:nvPicPr>
          <p:blipFill>
            <a:blip r:embed="rId8"/>
            <a:stretch>
              <a:fillRect/>
            </a:stretch>
          </p:blipFill>
          <p:spPr>
            <a:xfrm>
              <a:off x="11068050" y="2133600"/>
              <a:ext cx="3590925" cy="6172200"/>
            </a:xfrm>
            <a:prstGeom prst="rect">
              <a:avLst/>
            </a:prstGeom>
          </p:spPr>
        </p:pic>
        <p:grpSp>
          <p:nvGrpSpPr>
            <p:cNvPr id="75551" name="Group"/>
            <p:cNvGrpSpPr/>
            <p:nvPr/>
          </p:nvGrpSpPr>
          <p:grpSpPr>
            <a:xfrm>
              <a:off x="11022330" y="8458200"/>
              <a:ext cx="3682365" cy="1230630"/>
              <a:chOff x="11022330" y="8458200"/>
              <a:chExt cx="3682365" cy="1230630"/>
            </a:xfrm>
          </p:grpSpPr>
          <p:sp>
            <p:nvSpPr>
              <p:cNvPr id="16" name="Text 6"/>
              <p:cNvSpPr/>
              <p:nvPr/>
            </p:nvSpPr>
            <p:spPr>
              <a:xfrm>
                <a:off x="11022330" y="8458200"/>
                <a:ext cx="3682365" cy="712470"/>
              </a:xfrm>
              <a:prstGeom prst="rect">
                <a:avLst/>
              </a:prstGeom>
              <a:noFill/>
              <a:ln/>
            </p:spPr>
            <p:txBody>
              <a:bodyPr wrap="square" lIns="0" tIns="0" rIns="0" bIns="0" rtlCol="0" anchor="t"/>
              <a:lstStyle/>
              <a:p>
                <a:pPr algn="ctr" indent="0" marL="0">
                  <a:buNone/>
                </a:pPr>
                <a:r>
                  <a:rPr lang="en-US" sz="3600" u="none" dirty="0">
                    <a:solidFill>
                      <a:srgbClr val="0E0E0E"/>
                    </a:solidFill>
                    <a:latin typeface="Itim" pitchFamily="34" charset="0"/>
                    <a:ea typeface="Itim" pitchFamily="34" charset="-122"/>
                    <a:cs typeface="Itim" pitchFamily="34" charset="-120"/>
                  </a:rPr>
                  <a:t>Lunaria</a:t>
                </a:r>
                <a:endParaRPr lang="en-US" sz="3600" dirty="0"/>
              </a:p>
            </p:txBody>
          </p:sp>
          <p:sp>
            <p:nvSpPr>
              <p:cNvPr id="17" name="Text 7"/>
              <p:cNvSpPr/>
              <p:nvPr/>
            </p:nvSpPr>
            <p:spPr>
              <a:xfrm>
                <a:off x="11037570" y="9124950"/>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3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924050" y="3762376"/>
            <a:ext cx="9508284" cy="9515474"/>
          </a:xfrm>
          <a:prstGeom prst="rect">
            <a:avLst/>
          </a:prstGeom>
        </p:spPr>
      </p:pic>
      <p:pic>
        <p:nvPicPr>
          <p:cNvPr id="3" name="Image 1" descr="preencoded.png">    </p:cNvPr>
          <p:cNvPicPr>
            <a:picLocks noChangeAspect="1"/>
          </p:cNvPicPr>
          <p:nvPr/>
        </p:nvPicPr>
        <p:blipFill>
          <a:blip r:embed="rId2"/>
          <a:stretch>
            <a:fillRect/>
          </a:stretch>
        </p:blipFill>
        <p:spPr>
          <a:xfrm rot="2570427">
            <a:off x="13073051" y="-5018329"/>
            <a:ext cx="9508284" cy="9515474"/>
          </a:xfrm>
          <a:prstGeom prst="rect">
            <a:avLst/>
          </a:prstGeom>
        </p:spPr>
      </p:pic>
      <p:pic>
        <p:nvPicPr>
          <p:cNvPr id="4" name="Image 2" descr="preencoded.png">    </p:cNvPr>
          <p:cNvPicPr>
            <a:picLocks noChangeAspect="1"/>
          </p:cNvPicPr>
          <p:nvPr/>
        </p:nvPicPr>
        <p:blipFill>
          <a:blip r:embed="rId3"/>
          <a:stretch>
            <a:fillRect/>
          </a:stretch>
        </p:blipFill>
        <p:spPr>
          <a:xfrm rot="18000000">
            <a:off x="1400823" y="2519880"/>
            <a:ext cx="2614259" cy="10631200"/>
          </a:xfrm>
          <a:prstGeom prst="rect">
            <a:avLst/>
          </a:prstGeom>
        </p:spPr>
      </p:pic>
      <p:pic>
        <p:nvPicPr>
          <p:cNvPr id="5" name="Image 3" descr="preencoded.png">    </p:cNvPr>
          <p:cNvPicPr>
            <a:picLocks noChangeAspect="1"/>
          </p:cNvPicPr>
          <p:nvPr/>
        </p:nvPicPr>
        <p:blipFill>
          <a:blip r:embed="rId4"/>
          <a:stretch>
            <a:fillRect/>
          </a:stretch>
        </p:blipFill>
        <p:spPr>
          <a:xfrm rot="20955406">
            <a:off x="12645679" y="-1945849"/>
            <a:ext cx="7866588" cy="6803000"/>
          </a:xfrm>
          <a:prstGeom prst="rect">
            <a:avLst/>
          </a:prstGeom>
        </p:spPr>
      </p:pic>
      <p:grpSp>
        <p:nvGrpSpPr>
          <p:cNvPr id="7266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grpSp>
        <p:nvGrpSpPr>
          <p:cNvPr id="49019" name="Group"/>
          <p:cNvGrpSpPr/>
          <p:nvPr/>
        </p:nvGrpSpPr>
        <p:grpSpPr>
          <a:xfrm>
            <a:off x="590550" y="2343150"/>
            <a:ext cx="17373600" cy="6562725"/>
            <a:chOff x="590550" y="2343150"/>
            <a:chExt cx="17373600" cy="6562725"/>
          </a:xfrm>
        </p:grpSpPr>
        <p:sp>
          <p:nvSpPr>
            <p:cNvPr id="8" name="Shape 1"/>
            <p:cNvSpPr/>
            <p:nvPr/>
          </p:nvSpPr>
          <p:spPr>
            <a:xfrm>
              <a:off x="7629525" y="2343150"/>
              <a:ext cx="4114800" cy="1247775"/>
            </a:xfrm>
            <a:prstGeom prst="roundRect">
              <a:avLst>
                <a:gd name="adj" fmla="val 73282"/>
              </a:avLst>
            </a:prstGeom>
            <a:solidFill>
              <a:srgbClr val="FFFFFF"/>
            </a:solidFill>
            <a:ln/>
          </p:spPr>
        </p:sp>
        <p:pic>
          <p:nvPicPr>
            <p:cNvPr id="9" name="Image 5" descr="preencoded.png">    </p:cNvPr>
            <p:cNvPicPr>
              <a:picLocks noChangeAspect="1"/>
            </p:cNvPicPr>
            <p:nvPr/>
          </p:nvPicPr>
          <p:blipFill>
            <a:blip r:embed="rId6"/>
            <a:stretch>
              <a:fillRect/>
            </a:stretch>
          </p:blipFill>
          <p:spPr>
            <a:xfrm>
              <a:off x="7858125" y="2547938"/>
              <a:ext cx="838200" cy="838200"/>
            </a:xfrm>
            <a:prstGeom prst="rect">
              <a:avLst/>
            </a:prstGeom>
          </p:spPr>
        </p:pic>
        <p:sp>
          <p:nvSpPr>
            <p:cNvPr id="10" name="Shape 2"/>
            <p:cNvSpPr/>
            <p:nvPr/>
          </p:nvSpPr>
          <p:spPr>
            <a:xfrm>
              <a:off x="590550" y="4114800"/>
              <a:ext cx="4114800" cy="1247775"/>
            </a:xfrm>
            <a:prstGeom prst="roundRect">
              <a:avLst>
                <a:gd name="adj" fmla="val 73282"/>
              </a:avLst>
            </a:prstGeom>
            <a:solidFill>
              <a:srgbClr val="FFFFFF"/>
            </a:solidFill>
            <a:ln/>
          </p:spPr>
        </p:sp>
        <p:pic>
          <p:nvPicPr>
            <p:cNvPr id="11" name="Image 6" descr="preencoded.png">    </p:cNvPr>
            <p:cNvPicPr>
              <a:picLocks noChangeAspect="1"/>
            </p:cNvPicPr>
            <p:nvPr/>
          </p:nvPicPr>
          <p:blipFill>
            <a:blip r:embed="rId7"/>
            <a:stretch>
              <a:fillRect/>
            </a:stretch>
          </p:blipFill>
          <p:spPr>
            <a:xfrm>
              <a:off x="819150" y="4319588"/>
              <a:ext cx="838200" cy="838200"/>
            </a:xfrm>
            <a:prstGeom prst="rect">
              <a:avLst/>
            </a:prstGeom>
          </p:spPr>
        </p:pic>
        <p:sp>
          <p:nvSpPr>
            <p:cNvPr id="12" name="Shape 3"/>
            <p:cNvSpPr/>
            <p:nvPr/>
          </p:nvSpPr>
          <p:spPr>
            <a:xfrm>
              <a:off x="2876550" y="5867400"/>
              <a:ext cx="4114800" cy="1247775"/>
            </a:xfrm>
            <a:prstGeom prst="roundRect">
              <a:avLst>
                <a:gd name="adj" fmla="val 73282"/>
              </a:avLst>
            </a:prstGeom>
            <a:solidFill>
              <a:srgbClr val="FFFFFF"/>
            </a:solidFill>
            <a:ln/>
          </p:spPr>
        </p:sp>
        <p:pic>
          <p:nvPicPr>
            <p:cNvPr id="13" name="Image 7" descr="preencoded.png">    </p:cNvPr>
            <p:cNvPicPr>
              <a:picLocks noChangeAspect="1"/>
            </p:cNvPicPr>
            <p:nvPr/>
          </p:nvPicPr>
          <p:blipFill>
            <a:blip r:embed="rId8"/>
            <a:stretch>
              <a:fillRect/>
            </a:stretch>
          </p:blipFill>
          <p:spPr>
            <a:xfrm>
              <a:off x="3105150" y="6072188"/>
              <a:ext cx="838200" cy="838200"/>
            </a:xfrm>
            <a:prstGeom prst="rect">
              <a:avLst/>
            </a:prstGeom>
          </p:spPr>
        </p:pic>
        <p:sp>
          <p:nvSpPr>
            <p:cNvPr id="14" name="Shape 4"/>
            <p:cNvSpPr/>
            <p:nvPr/>
          </p:nvSpPr>
          <p:spPr>
            <a:xfrm>
              <a:off x="2876550" y="7658100"/>
              <a:ext cx="4114800" cy="1247775"/>
            </a:xfrm>
            <a:prstGeom prst="roundRect">
              <a:avLst>
                <a:gd name="adj" fmla="val 73282"/>
              </a:avLst>
            </a:prstGeom>
            <a:solidFill>
              <a:srgbClr val="FFFFFF"/>
            </a:solidFill>
            <a:ln/>
          </p:spPr>
        </p:sp>
        <p:pic>
          <p:nvPicPr>
            <p:cNvPr id="15" name="Image 8" descr="preencoded.png">    </p:cNvPr>
            <p:cNvPicPr>
              <a:picLocks noChangeAspect="1"/>
            </p:cNvPicPr>
            <p:nvPr/>
          </p:nvPicPr>
          <p:blipFill>
            <a:blip r:embed="rId9"/>
            <a:stretch>
              <a:fillRect/>
            </a:stretch>
          </p:blipFill>
          <p:spPr>
            <a:xfrm>
              <a:off x="3105150" y="7862888"/>
              <a:ext cx="838200" cy="838200"/>
            </a:xfrm>
            <a:prstGeom prst="rect">
              <a:avLst/>
            </a:prstGeom>
          </p:spPr>
        </p:pic>
        <p:sp>
          <p:nvSpPr>
            <p:cNvPr id="16" name="Shape 5"/>
            <p:cNvSpPr/>
            <p:nvPr/>
          </p:nvSpPr>
          <p:spPr>
            <a:xfrm>
              <a:off x="11506200" y="5886450"/>
              <a:ext cx="4114800" cy="1247775"/>
            </a:xfrm>
            <a:prstGeom prst="roundRect">
              <a:avLst>
                <a:gd name="adj" fmla="val 73282"/>
              </a:avLst>
            </a:prstGeom>
            <a:solidFill>
              <a:srgbClr val="FFFFFF"/>
            </a:solidFill>
            <a:ln/>
          </p:spPr>
        </p:sp>
        <p:pic>
          <p:nvPicPr>
            <p:cNvPr id="17" name="Image 9" descr="preencoded.png">    </p:cNvPr>
            <p:cNvPicPr>
              <a:picLocks noChangeAspect="1"/>
            </p:cNvPicPr>
            <p:nvPr/>
          </p:nvPicPr>
          <p:blipFill>
            <a:blip r:embed="rId10"/>
            <a:stretch>
              <a:fillRect/>
            </a:stretch>
          </p:blipFill>
          <p:spPr>
            <a:xfrm>
              <a:off x="11734800" y="6091238"/>
              <a:ext cx="838200" cy="838200"/>
            </a:xfrm>
            <a:prstGeom prst="rect">
              <a:avLst/>
            </a:prstGeom>
          </p:spPr>
        </p:pic>
        <p:sp>
          <p:nvSpPr>
            <p:cNvPr id="18" name="Shape 6"/>
            <p:cNvSpPr/>
            <p:nvPr/>
          </p:nvSpPr>
          <p:spPr>
            <a:xfrm>
              <a:off x="11506200" y="7658100"/>
              <a:ext cx="4114800" cy="1247775"/>
            </a:xfrm>
            <a:prstGeom prst="roundRect">
              <a:avLst>
                <a:gd name="adj" fmla="val 73282"/>
              </a:avLst>
            </a:prstGeom>
            <a:solidFill>
              <a:srgbClr val="FFFFFF"/>
            </a:solidFill>
            <a:ln/>
          </p:spPr>
        </p:sp>
        <p:pic>
          <p:nvPicPr>
            <p:cNvPr id="19" name="Image 10" descr="preencoded.png">    </p:cNvPr>
            <p:cNvPicPr>
              <a:picLocks noChangeAspect="1"/>
            </p:cNvPicPr>
            <p:nvPr/>
          </p:nvPicPr>
          <p:blipFill>
            <a:blip r:embed="rId11"/>
            <a:stretch>
              <a:fillRect/>
            </a:stretch>
          </p:blipFill>
          <p:spPr>
            <a:xfrm>
              <a:off x="11734800" y="7862888"/>
              <a:ext cx="838200" cy="838200"/>
            </a:xfrm>
            <a:prstGeom prst="rect">
              <a:avLst/>
            </a:prstGeom>
          </p:spPr>
        </p:pic>
        <p:sp>
          <p:nvSpPr>
            <p:cNvPr id="20" name="Shape 7"/>
            <p:cNvSpPr/>
            <p:nvPr/>
          </p:nvSpPr>
          <p:spPr>
            <a:xfrm>
              <a:off x="5010150" y="4114800"/>
              <a:ext cx="4114800" cy="1247775"/>
            </a:xfrm>
            <a:prstGeom prst="roundRect">
              <a:avLst>
                <a:gd name="adj" fmla="val 73282"/>
              </a:avLst>
            </a:prstGeom>
            <a:solidFill>
              <a:srgbClr val="FFFFFF"/>
            </a:solidFill>
            <a:ln/>
          </p:spPr>
        </p:sp>
        <p:pic>
          <p:nvPicPr>
            <p:cNvPr id="21" name="Image 11" descr="preencoded.png">    </p:cNvPr>
            <p:cNvPicPr>
              <a:picLocks noChangeAspect="1"/>
            </p:cNvPicPr>
            <p:nvPr/>
          </p:nvPicPr>
          <p:blipFill>
            <a:blip r:embed="rId12"/>
            <a:stretch>
              <a:fillRect/>
            </a:stretch>
          </p:blipFill>
          <p:spPr>
            <a:xfrm>
              <a:off x="5238750" y="4319588"/>
              <a:ext cx="838200" cy="838200"/>
            </a:xfrm>
            <a:prstGeom prst="rect">
              <a:avLst/>
            </a:prstGeom>
          </p:spPr>
        </p:pic>
        <p:sp>
          <p:nvSpPr>
            <p:cNvPr id="22" name="Shape 8"/>
            <p:cNvSpPr/>
            <p:nvPr/>
          </p:nvSpPr>
          <p:spPr>
            <a:xfrm>
              <a:off x="13849350" y="4114800"/>
              <a:ext cx="4114800" cy="1247775"/>
            </a:xfrm>
            <a:prstGeom prst="roundRect">
              <a:avLst>
                <a:gd name="adj" fmla="val 73282"/>
              </a:avLst>
            </a:prstGeom>
            <a:solidFill>
              <a:srgbClr val="FFFFFF"/>
            </a:solidFill>
            <a:ln/>
          </p:spPr>
        </p:sp>
        <p:pic>
          <p:nvPicPr>
            <p:cNvPr id="23" name="Image 12" descr="preencoded.png">    </p:cNvPr>
            <p:cNvPicPr>
              <a:picLocks noChangeAspect="1"/>
            </p:cNvPicPr>
            <p:nvPr/>
          </p:nvPicPr>
          <p:blipFill>
            <a:blip r:embed="rId13"/>
            <a:stretch>
              <a:fillRect/>
            </a:stretch>
          </p:blipFill>
          <p:spPr>
            <a:xfrm>
              <a:off x="14077950" y="4319588"/>
              <a:ext cx="838200" cy="838200"/>
            </a:xfrm>
            <a:prstGeom prst="rect">
              <a:avLst/>
            </a:prstGeom>
          </p:spPr>
        </p:pic>
        <p:sp>
          <p:nvSpPr>
            <p:cNvPr id="24" name="Shape 9"/>
            <p:cNvSpPr/>
            <p:nvPr/>
          </p:nvSpPr>
          <p:spPr>
            <a:xfrm>
              <a:off x="9429750" y="4114800"/>
              <a:ext cx="4114800" cy="1247775"/>
            </a:xfrm>
            <a:prstGeom prst="roundRect">
              <a:avLst>
                <a:gd name="adj" fmla="val 73282"/>
              </a:avLst>
            </a:prstGeom>
            <a:solidFill>
              <a:srgbClr val="FFFFFF"/>
            </a:solidFill>
            <a:ln/>
          </p:spPr>
        </p:sp>
        <p:pic>
          <p:nvPicPr>
            <p:cNvPr id="25" name="Image 13" descr="preencoded.png">    </p:cNvPr>
            <p:cNvPicPr>
              <a:picLocks noChangeAspect="1"/>
            </p:cNvPicPr>
            <p:nvPr/>
          </p:nvPicPr>
          <p:blipFill>
            <a:blip r:embed="rId14"/>
            <a:stretch>
              <a:fillRect/>
            </a:stretch>
          </p:blipFill>
          <p:spPr>
            <a:xfrm>
              <a:off x="9658350" y="4319588"/>
              <a:ext cx="838200" cy="838200"/>
            </a:xfrm>
            <a:prstGeom prst="rect">
              <a:avLst/>
            </a:prstGeom>
          </p:spPr>
        </p:pic>
        <p:sp>
          <p:nvSpPr>
            <p:cNvPr id="26" name="Shape 10"/>
            <p:cNvSpPr/>
            <p:nvPr/>
          </p:nvSpPr>
          <p:spPr>
            <a:xfrm rot="2470">
              <a:off x="2514598" y="3805237"/>
              <a:ext cx="13258803" cy="0"/>
            </a:xfrm>
            <a:prstGeom prst="line">
              <a:avLst/>
            </a:prstGeom>
            <a:noFill/>
            <a:ln w="9525">
              <a:solidFill>
                <a:srgbClr val="4D4D4D"/>
              </a:solidFill>
              <a:prstDash val="solid"/>
            </a:ln>
          </p:spPr>
        </p:sp>
        <p:sp>
          <p:nvSpPr>
            <p:cNvPr id="27" name="Shape 11"/>
            <p:cNvSpPr/>
            <p:nvPr/>
          </p:nvSpPr>
          <p:spPr>
            <a:xfrm rot="5292605">
              <a:off x="9605888" y="3657600"/>
              <a:ext cx="304949" cy="0"/>
            </a:xfrm>
            <a:prstGeom prst="line">
              <a:avLst/>
            </a:prstGeom>
            <a:noFill/>
            <a:ln w="9525">
              <a:solidFill>
                <a:srgbClr val="4D4D4D"/>
              </a:solidFill>
              <a:prstDash val="solid"/>
            </a:ln>
          </p:spPr>
        </p:sp>
        <p:sp>
          <p:nvSpPr>
            <p:cNvPr id="28" name="Shape 12"/>
            <p:cNvSpPr/>
            <p:nvPr/>
          </p:nvSpPr>
          <p:spPr>
            <a:xfrm rot="5295858">
              <a:off x="2362128" y="3967163"/>
              <a:ext cx="314469" cy="0"/>
            </a:xfrm>
            <a:prstGeom prst="line">
              <a:avLst/>
            </a:prstGeom>
            <a:noFill/>
            <a:ln w="9525">
              <a:solidFill>
                <a:srgbClr val="4D4D4D"/>
              </a:solidFill>
              <a:prstDash val="solid"/>
            </a:ln>
          </p:spPr>
        </p:sp>
        <p:sp>
          <p:nvSpPr>
            <p:cNvPr id="29" name="Shape 13"/>
            <p:cNvSpPr/>
            <p:nvPr/>
          </p:nvSpPr>
          <p:spPr>
            <a:xfrm rot="5295858">
              <a:off x="6981753" y="3967163"/>
              <a:ext cx="314469" cy="0"/>
            </a:xfrm>
            <a:prstGeom prst="line">
              <a:avLst/>
            </a:prstGeom>
            <a:noFill/>
            <a:ln w="9525">
              <a:solidFill>
                <a:srgbClr val="4D4D4D"/>
              </a:solidFill>
              <a:prstDash val="solid"/>
            </a:ln>
          </p:spPr>
        </p:sp>
        <p:sp>
          <p:nvSpPr>
            <p:cNvPr id="30" name="Shape 14"/>
            <p:cNvSpPr/>
            <p:nvPr/>
          </p:nvSpPr>
          <p:spPr>
            <a:xfrm rot="5295858">
              <a:off x="11401353" y="3967163"/>
              <a:ext cx="314469" cy="0"/>
            </a:xfrm>
            <a:prstGeom prst="line">
              <a:avLst/>
            </a:prstGeom>
            <a:noFill/>
            <a:ln w="9525">
              <a:solidFill>
                <a:srgbClr val="4D4D4D"/>
              </a:solidFill>
              <a:prstDash val="solid"/>
            </a:ln>
          </p:spPr>
        </p:sp>
        <p:sp>
          <p:nvSpPr>
            <p:cNvPr id="31" name="Shape 15"/>
            <p:cNvSpPr/>
            <p:nvPr/>
          </p:nvSpPr>
          <p:spPr>
            <a:xfrm rot="5295858">
              <a:off x="15611403" y="3967163"/>
              <a:ext cx="314469" cy="0"/>
            </a:xfrm>
            <a:prstGeom prst="line">
              <a:avLst/>
            </a:prstGeom>
            <a:noFill/>
            <a:ln w="9525">
              <a:solidFill>
                <a:srgbClr val="4D4D4D"/>
              </a:solidFill>
              <a:prstDash val="solid"/>
            </a:ln>
          </p:spPr>
        </p:sp>
        <p:sp>
          <p:nvSpPr>
            <p:cNvPr id="32" name="Shape 16"/>
            <p:cNvSpPr/>
            <p:nvPr/>
          </p:nvSpPr>
          <p:spPr>
            <a:xfrm rot="5389519">
              <a:off x="5576880" y="6734175"/>
              <a:ext cx="3124215" cy="0"/>
            </a:xfrm>
            <a:prstGeom prst="line">
              <a:avLst/>
            </a:prstGeom>
            <a:noFill/>
            <a:ln w="9525">
              <a:solidFill>
                <a:srgbClr val="4D4D4D"/>
              </a:solidFill>
              <a:prstDash val="solid"/>
            </a:ln>
          </p:spPr>
        </p:sp>
        <p:sp>
          <p:nvSpPr>
            <p:cNvPr id="33" name="Shape 17"/>
            <p:cNvSpPr/>
            <p:nvPr/>
          </p:nvSpPr>
          <p:spPr>
            <a:xfrm rot="214580">
              <a:off x="6991201" y="6443663"/>
              <a:ext cx="152697" cy="0"/>
            </a:xfrm>
            <a:prstGeom prst="line">
              <a:avLst/>
            </a:prstGeom>
            <a:noFill/>
            <a:ln w="9525">
              <a:solidFill>
                <a:srgbClr val="4D4D4D"/>
              </a:solidFill>
              <a:prstDash val="solid"/>
            </a:ln>
          </p:spPr>
        </p:sp>
        <p:sp>
          <p:nvSpPr>
            <p:cNvPr id="34" name="Shape 18"/>
            <p:cNvSpPr/>
            <p:nvPr/>
          </p:nvSpPr>
          <p:spPr>
            <a:xfrm rot="214580">
              <a:off x="15620851" y="6443663"/>
              <a:ext cx="152697" cy="0"/>
            </a:xfrm>
            <a:prstGeom prst="line">
              <a:avLst/>
            </a:prstGeom>
            <a:noFill/>
            <a:ln w="9525">
              <a:solidFill>
                <a:srgbClr val="4D4D4D"/>
              </a:solidFill>
              <a:prstDash val="solid"/>
            </a:ln>
          </p:spPr>
        </p:sp>
        <p:sp>
          <p:nvSpPr>
            <p:cNvPr id="35" name="Shape 19"/>
            <p:cNvSpPr/>
            <p:nvPr/>
          </p:nvSpPr>
          <p:spPr>
            <a:xfrm rot="214580">
              <a:off x="6991201" y="8291513"/>
              <a:ext cx="152697" cy="0"/>
            </a:xfrm>
            <a:prstGeom prst="line">
              <a:avLst/>
            </a:prstGeom>
            <a:noFill/>
            <a:ln w="9525">
              <a:solidFill>
                <a:srgbClr val="4D4D4D"/>
              </a:solidFill>
              <a:prstDash val="solid"/>
            </a:ln>
          </p:spPr>
        </p:sp>
        <p:sp>
          <p:nvSpPr>
            <p:cNvPr id="36" name="Shape 20"/>
            <p:cNvSpPr/>
            <p:nvPr/>
          </p:nvSpPr>
          <p:spPr>
            <a:xfrm rot="214580">
              <a:off x="15620851" y="8291513"/>
              <a:ext cx="152697" cy="0"/>
            </a:xfrm>
            <a:prstGeom prst="line">
              <a:avLst/>
            </a:prstGeom>
            <a:noFill/>
            <a:ln w="9525">
              <a:solidFill>
                <a:srgbClr val="4D4D4D"/>
              </a:solidFill>
              <a:prstDash val="solid"/>
            </a:ln>
          </p:spPr>
        </p:sp>
        <p:sp>
          <p:nvSpPr>
            <p:cNvPr id="37" name="Shape 21"/>
            <p:cNvSpPr/>
            <p:nvPr/>
          </p:nvSpPr>
          <p:spPr>
            <a:xfrm rot="5389155">
              <a:off x="14258917" y="6786563"/>
              <a:ext cx="3019440" cy="0"/>
            </a:xfrm>
            <a:prstGeom prst="line">
              <a:avLst/>
            </a:prstGeom>
            <a:noFill/>
            <a:ln w="9525">
              <a:solidFill>
                <a:srgbClr val="4D4D4D"/>
              </a:solidFill>
              <a:prstDash val="solid"/>
            </a:ln>
          </p:spPr>
        </p:sp>
        <p:sp>
          <p:nvSpPr>
            <p:cNvPr id="38" name="Text 22"/>
            <p:cNvSpPr/>
            <p:nvPr/>
          </p:nvSpPr>
          <p:spPr>
            <a:xfrm>
              <a:off x="8848725" y="24955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Chloe Ng</a:t>
              </a:r>
              <a:endParaRPr lang="en-US" sz="2700" dirty="0"/>
            </a:p>
          </p:txBody>
        </p:sp>
        <p:sp>
          <p:nvSpPr>
            <p:cNvPr id="39" name="Text 23"/>
            <p:cNvSpPr/>
            <p:nvPr/>
          </p:nvSpPr>
          <p:spPr>
            <a:xfrm>
              <a:off x="8848725" y="2981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40" name="Text 24"/>
            <p:cNvSpPr/>
            <p:nvPr/>
          </p:nvSpPr>
          <p:spPr>
            <a:xfrm>
              <a:off x="1809750" y="42672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Valtorin</a:t>
              </a:r>
              <a:endParaRPr lang="en-US" sz="2700" dirty="0"/>
            </a:p>
          </p:txBody>
        </p:sp>
        <p:sp>
          <p:nvSpPr>
            <p:cNvPr id="41" name="Text 25"/>
            <p:cNvSpPr/>
            <p:nvPr/>
          </p:nvSpPr>
          <p:spPr>
            <a:xfrm>
              <a:off x="18097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2" name="Text 26"/>
            <p:cNvSpPr/>
            <p:nvPr/>
          </p:nvSpPr>
          <p:spPr>
            <a:xfrm>
              <a:off x="4095750" y="60198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Lucian</a:t>
              </a:r>
              <a:endParaRPr lang="en-US" sz="2700" dirty="0"/>
            </a:p>
          </p:txBody>
        </p:sp>
        <p:sp>
          <p:nvSpPr>
            <p:cNvPr id="43" name="Text 27"/>
            <p:cNvSpPr/>
            <p:nvPr/>
          </p:nvSpPr>
          <p:spPr>
            <a:xfrm>
              <a:off x="4095750" y="65055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4" name="Text 28"/>
            <p:cNvSpPr/>
            <p:nvPr/>
          </p:nvSpPr>
          <p:spPr>
            <a:xfrm>
              <a:off x="4095750" y="78105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Cedric</a:t>
              </a:r>
              <a:endParaRPr lang="en-US" sz="2700" dirty="0"/>
            </a:p>
          </p:txBody>
        </p:sp>
        <p:sp>
          <p:nvSpPr>
            <p:cNvPr id="45" name="Text 29"/>
            <p:cNvSpPr/>
            <p:nvPr/>
          </p:nvSpPr>
          <p:spPr>
            <a:xfrm>
              <a:off x="4095750" y="82962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6" name="Text 30"/>
            <p:cNvSpPr/>
            <p:nvPr/>
          </p:nvSpPr>
          <p:spPr>
            <a:xfrm>
              <a:off x="12725400" y="603885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Elvina</a:t>
              </a:r>
              <a:endParaRPr lang="en-US" sz="2700" dirty="0"/>
            </a:p>
          </p:txBody>
        </p:sp>
        <p:sp>
          <p:nvSpPr>
            <p:cNvPr id="47" name="Text 31"/>
            <p:cNvSpPr/>
            <p:nvPr/>
          </p:nvSpPr>
          <p:spPr>
            <a:xfrm>
              <a:off x="12725400" y="6524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8" name="Text 32"/>
            <p:cNvSpPr/>
            <p:nvPr/>
          </p:nvSpPr>
          <p:spPr>
            <a:xfrm>
              <a:off x="12725400" y="78105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Seraphina</a:t>
              </a:r>
              <a:endParaRPr lang="en-US" sz="2700" dirty="0"/>
            </a:p>
          </p:txBody>
        </p:sp>
        <p:sp>
          <p:nvSpPr>
            <p:cNvPr id="49" name="Text 33"/>
            <p:cNvSpPr/>
            <p:nvPr/>
          </p:nvSpPr>
          <p:spPr>
            <a:xfrm>
              <a:off x="12725400" y="82962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50" name="Text 34"/>
            <p:cNvSpPr/>
            <p:nvPr/>
          </p:nvSpPr>
          <p:spPr>
            <a:xfrm>
              <a:off x="6229350" y="42672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Aurielle</a:t>
              </a:r>
              <a:endParaRPr lang="en-US" sz="2700" dirty="0"/>
            </a:p>
          </p:txBody>
        </p:sp>
        <p:sp>
          <p:nvSpPr>
            <p:cNvPr id="51" name="Text 35"/>
            <p:cNvSpPr/>
            <p:nvPr/>
          </p:nvSpPr>
          <p:spPr>
            <a:xfrm>
              <a:off x="62293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2" name="Text 36"/>
            <p:cNvSpPr/>
            <p:nvPr/>
          </p:nvSpPr>
          <p:spPr>
            <a:xfrm>
              <a:off x="15068550" y="42672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Dariana</a:t>
              </a:r>
              <a:endParaRPr lang="en-US" sz="2700" dirty="0"/>
            </a:p>
          </p:txBody>
        </p:sp>
        <p:sp>
          <p:nvSpPr>
            <p:cNvPr id="53" name="Text 37"/>
            <p:cNvSpPr/>
            <p:nvPr/>
          </p:nvSpPr>
          <p:spPr>
            <a:xfrm>
              <a:off x="150685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4" name="Text 38"/>
            <p:cNvSpPr/>
            <p:nvPr/>
          </p:nvSpPr>
          <p:spPr>
            <a:xfrm>
              <a:off x="10648950" y="4267200"/>
              <a:ext cx="2735580" cy="529590"/>
            </a:xfrm>
            <a:prstGeom prst="rect">
              <a:avLst/>
            </a:prstGeom>
            <a:noFill/>
            <a:ln/>
          </p:spPr>
          <p:txBody>
            <a:bodyPr wrap="square" lIns="0" tIns="0" rIns="0" bIns="0" rtlCol="0" anchor="t"/>
            <a:lstStyle/>
            <a:p>
              <a:pPr algn="l" indent="0" marL="0">
                <a:buNone/>
              </a:pPr>
              <a:r>
                <a:rPr lang="en-US" sz="2700" u="none" dirty="0">
                  <a:solidFill>
                    <a:srgbClr val="0E0E0E"/>
                  </a:solidFill>
                  <a:latin typeface="Itim" pitchFamily="34" charset="0"/>
                  <a:ea typeface="Itim" pitchFamily="34" charset="-122"/>
                  <a:cs typeface="Itim" pitchFamily="34" charset="-120"/>
                </a:rPr>
                <a:t>Theronis</a:t>
              </a:r>
              <a:endParaRPr lang="en-US" sz="2700" dirty="0"/>
            </a:p>
          </p:txBody>
        </p:sp>
        <p:sp>
          <p:nvSpPr>
            <p:cNvPr id="55" name="Text 39"/>
            <p:cNvSpPr/>
            <p:nvPr/>
          </p:nvSpPr>
          <p:spPr>
            <a:xfrm>
              <a:off x="10648950" y="47529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6" name="Text 4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7" name="Text 41"/>
          <p:cNvSpPr/>
          <p:nvPr/>
        </p:nvSpPr>
        <p:spPr>
          <a:xfrm>
            <a:off x="5238750" y="428625"/>
            <a:ext cx="7962900" cy="11811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The Organization</a:t>
            </a:r>
            <a:endParaRPr lang="en-US" sz="6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EDDCE"/>
        </a:solidFill>
      </p:bgPr>
    </p:bg>
    <p:spTree>
      <p:nvGrpSpPr>
        <p:cNvPr id="1" name=""/>
        <p:cNvGrpSpPr/>
        <p:nvPr/>
      </p:nvGrpSpPr>
      <p:grpSpPr>
        <a:xfrm>
          <a:off x="0" y="0"/>
          <a:ext cx="0" cy="0"/>
          <a:chOff x="0" y="0"/>
          <a:chExt cx="0" cy="0"/>
        </a:xfrm>
      </p:grpSpPr>
      <p:sp>
        <p:nvSpPr>
          <p:cNvPr id="2" name="Shape 0"/>
          <p:cNvSpPr/>
          <p:nvPr/>
        </p:nvSpPr>
        <p:spPr>
          <a:xfrm>
            <a:off x="-2352675" y="0"/>
            <a:ext cx="18288000" cy="10287000"/>
          </a:xfrm>
          <a:prstGeom prst="rect">
            <a:avLst/>
          </a:prstGeom>
          <a:solidFill>
            <a:srgbClr val="FEDDCE"/>
          </a:solidFill>
          <a:ln/>
        </p:spPr>
      </p:sp>
      <p:pic>
        <p:nvPicPr>
          <p:cNvPr id="3" name="Image 0" descr="preencoded.png">    </p:cNvPr>
          <p:cNvPicPr>
            <a:picLocks noChangeAspect="1"/>
          </p:cNvPicPr>
          <p:nvPr/>
        </p:nvPicPr>
        <p:blipFill>
          <a:blip r:embed="rId1"/>
          <a:stretch>
            <a:fillRect/>
          </a:stretch>
        </p:blipFill>
        <p:spPr>
          <a:xfrm>
            <a:off x="409575" y="-1428750"/>
            <a:ext cx="12782550" cy="13144500"/>
          </a:xfrm>
          <a:prstGeom prst="rect">
            <a:avLst/>
          </a:prstGeom>
        </p:spPr>
      </p:pic>
      <p:pic>
        <p:nvPicPr>
          <p:cNvPr id="4" name="Image 1" descr="preencoded.png">    </p:cNvPr>
          <p:cNvPicPr>
            <a:picLocks noChangeAspect="1"/>
          </p:cNvPicPr>
          <p:nvPr/>
        </p:nvPicPr>
        <p:blipFill>
          <a:blip r:embed="rId2"/>
          <a:stretch>
            <a:fillRect/>
          </a:stretch>
        </p:blipFill>
        <p:spPr>
          <a:xfrm rot="900000">
            <a:off x="-15379" y="-1584055"/>
            <a:ext cx="13083730" cy="13453837"/>
          </a:xfrm>
          <a:prstGeom prst="rect">
            <a:avLst/>
          </a:prstGeom>
        </p:spPr>
      </p:pic>
      <p:grpSp>
        <p:nvGrpSpPr>
          <p:cNvPr id="86065"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66541"/>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2352675" y="1981200"/>
            <a:ext cx="7467600" cy="2095500"/>
          </a:xfrm>
          <a:prstGeom prst="rect">
            <a:avLst/>
          </a:prstGeom>
          <a:noFill/>
          <a:ln/>
        </p:spPr>
        <p:txBody>
          <a:bodyPr wrap="square" lIns="0" tIns="0" rIns="0" bIns="0" rtlCol="0" anchor="t"/>
          <a:lstStyle/>
          <a:p>
            <a:pPr algn="l" indent="0" marL="0">
              <a:buNone/>
            </a:pPr>
            <a:r>
              <a:rPr lang="en-US" sz="6000" u="none" dirty="0">
                <a:solidFill>
                  <a:srgbClr val="BB895F"/>
                </a:solidFill>
                <a:latin typeface="Itim" pitchFamily="34" charset="0"/>
                <a:ea typeface="Itim" pitchFamily="34" charset="-122"/>
                <a:cs typeface="Itim" pitchFamily="34" charset="-120"/>
              </a:rPr>
              <a:t>Thank you for choosing EaTemp</a:t>
            </a:r>
            <a:endParaRPr lang="en-US" sz="6000" dirty="0"/>
          </a:p>
        </p:txBody>
      </p:sp>
      <p:sp>
        <p:nvSpPr>
          <p:cNvPr id="8" name="Text 3"/>
          <p:cNvSpPr/>
          <p:nvPr/>
        </p:nvSpPr>
        <p:spPr>
          <a:xfrm>
            <a:off x="2352675" y="4724400"/>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9" name="Text 4"/>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0" name="Image 3" descr="preencoded.png">    </p:cNvPr>
          <p:cNvPicPr>
            <a:picLocks noChangeAspect="1"/>
          </p:cNvPicPr>
          <p:nvPr/>
        </p:nvPicPr>
        <p:blipFill>
          <a:blip r:embed="rId5"/>
          <a:stretch>
            <a:fillRect/>
          </a:stretch>
        </p:blipFill>
        <p:spPr>
          <a:xfrm>
            <a:off x="9391650" y="1952625"/>
            <a:ext cx="8134350" cy="75723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2026-09-27T09:55:29Z</dcterms:created>
  <dcterms:modified xsi:type="dcterms:W3CDTF">2026-09-27T09:55:29Z</dcterms:modified>
</cp:coreProperties>
</file>