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Poppins"/>
      <p:regular r:id="rId32"/>
      <p:bold r:id="rId33"/>
      <p:italic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Poppins SemiBold"/>
      <p:regular r:id="rId46"/>
      <p:bold r:id="rId47"/>
      <p:italic r:id="rId48"/>
      <p:boldItalic r:id="rId49"/>
    </p:embeddedFont>
    <p:embeddedFont>
      <p:font typeface="Itim"/>
      <p:regular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iyA4CIIk4doqixzYdHgMV4Fizd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PoppinsSemiBold-regular.fntdata"/><Relationship Id="rId45" Type="http://schemas.openxmlformats.org/officeDocument/2006/relationships/font" Target="fonts/Inter-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Itim-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40e0ee29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40e0ee29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40e0ee29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b40e0ee291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b40e0ee291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b40e0ee291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b40e0ee291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b40e0ee291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b40e0ee291_0_2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b40e0ee291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b40e0ee291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b40e0ee291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b40e0ee291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2b40e0ee291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2b40e0ee291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b40e0ee291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b40e0ee291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b40e0ee291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40e0ee291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b40e0ee291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2b40e0ee291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b40e0ee291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b40e0ee291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2b40e0ee291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b40e0ee291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b40e0ee291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b40e0ee291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b40e0ee291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b40e0ee291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b40e0ee291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b40e0ee291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b40e0ee291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2b40e0ee291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b40e0ee29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b40e0ee291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b40e0ee291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b40e0ee291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b40e0ee291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b40e0ee291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b40e0ee291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b40e0ee291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2b40e0ee291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b40e0ee291_0_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2b40e0ee291_0_5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2b40e0ee291_0_5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b40e0ee291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2b40e0ee291_0_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2b40e0ee291_0_5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b40e0ee291_0_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2b40e0ee291_0_6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g2b40e0ee291_0_6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b40e0ee291_0_6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2b40e0ee291_0_6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2b40e0ee291_0_6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b40e0ee291_0_7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b40e0ee291_0_7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g2b40e0ee291_0_7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b40e0ee291_0_7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g2b40e0ee291_0_7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g2b40e0ee291_0_7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b40e0ee291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b40e0ee291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b40e0ee291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b40e0ee291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b40e0ee291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b40e0ee291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b40e0ee291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b40e0ee291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b40e0ee291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b40e0ee291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b40e0ee291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2b40e0ee291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b40e0ee291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b40e0ee291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b40e0ee291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b40e0ee291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b40e0ee291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b40e0ee291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b40e0ee291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b40e0ee291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2b40e0ee291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4.png"/><Relationship Id="rId10" Type="http://schemas.openxmlformats.org/officeDocument/2006/relationships/image" Target="../media/image56.png"/><Relationship Id="rId9" Type="http://schemas.openxmlformats.org/officeDocument/2006/relationships/image" Target="../media/image57.png"/><Relationship Id="rId5" Type="http://schemas.openxmlformats.org/officeDocument/2006/relationships/image" Target="../media/image12.png"/><Relationship Id="rId6" Type="http://schemas.openxmlformats.org/officeDocument/2006/relationships/image" Target="../media/image33.png"/><Relationship Id="rId7" Type="http://schemas.openxmlformats.org/officeDocument/2006/relationships/image" Target="../media/image1.png"/><Relationship Id="rId8" Type="http://schemas.openxmlformats.org/officeDocument/2006/relationships/image" Target="../media/image53.png"/></Relationships>
</file>

<file path=ppt/slides/_rels/slide11.xml.rels><?xml version="1.0" encoding="UTF-8" standalone="yes"?><Relationships xmlns="http://schemas.openxmlformats.org/package/2006/relationships"><Relationship Id="rId20" Type="http://schemas.openxmlformats.org/officeDocument/2006/relationships/image" Target="../media/image86.png"/><Relationship Id="rId11" Type="http://schemas.openxmlformats.org/officeDocument/2006/relationships/image" Target="../media/image78.png"/><Relationship Id="rId10" Type="http://schemas.openxmlformats.org/officeDocument/2006/relationships/image" Target="../media/image122.png"/><Relationship Id="rId13" Type="http://schemas.openxmlformats.org/officeDocument/2006/relationships/image" Target="../media/image62.png"/><Relationship Id="rId12"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60.png"/><Relationship Id="rId15" Type="http://schemas.openxmlformats.org/officeDocument/2006/relationships/image" Target="../media/image69.png"/><Relationship Id="rId14" Type="http://schemas.openxmlformats.org/officeDocument/2006/relationships/image" Target="../media/image89.png"/><Relationship Id="rId17" Type="http://schemas.openxmlformats.org/officeDocument/2006/relationships/image" Target="../media/image165.png"/><Relationship Id="rId16" Type="http://schemas.openxmlformats.org/officeDocument/2006/relationships/image" Target="../media/image63.png"/><Relationship Id="rId5" Type="http://schemas.openxmlformats.org/officeDocument/2006/relationships/image" Target="../media/image11.png"/><Relationship Id="rId19" Type="http://schemas.openxmlformats.org/officeDocument/2006/relationships/image" Target="../media/image68.png"/><Relationship Id="rId6" Type="http://schemas.openxmlformats.org/officeDocument/2006/relationships/image" Target="../media/image13.png"/><Relationship Id="rId18" Type="http://schemas.openxmlformats.org/officeDocument/2006/relationships/image" Target="../media/image128.png"/><Relationship Id="rId7" Type="http://schemas.openxmlformats.org/officeDocument/2006/relationships/image" Target="../media/image1.png"/><Relationship Id="rId8"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png"/><Relationship Id="rId8" Type="http://schemas.openxmlformats.org/officeDocument/2006/relationships/image" Target="../media/image1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45.png"/><Relationship Id="rId7"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110.png"/><Relationship Id="rId22" Type="http://schemas.openxmlformats.org/officeDocument/2006/relationships/image" Target="../media/image114.png"/><Relationship Id="rId21" Type="http://schemas.openxmlformats.org/officeDocument/2006/relationships/image" Target="../media/image108.png"/><Relationship Id="rId24" Type="http://schemas.openxmlformats.org/officeDocument/2006/relationships/image" Target="../media/image173.png"/><Relationship Id="rId23"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99.png"/><Relationship Id="rId26" Type="http://schemas.openxmlformats.org/officeDocument/2006/relationships/image" Target="../media/image112.png"/><Relationship Id="rId25" Type="http://schemas.openxmlformats.org/officeDocument/2006/relationships/image" Target="../media/image127.png"/><Relationship Id="rId28" Type="http://schemas.openxmlformats.org/officeDocument/2006/relationships/image" Target="../media/image152.png"/><Relationship Id="rId27" Type="http://schemas.openxmlformats.org/officeDocument/2006/relationships/image" Target="../media/image153.png"/><Relationship Id="rId5" Type="http://schemas.openxmlformats.org/officeDocument/2006/relationships/image" Target="../media/image11.png"/><Relationship Id="rId6" Type="http://schemas.openxmlformats.org/officeDocument/2006/relationships/image" Target="../media/image13.png"/><Relationship Id="rId29" Type="http://schemas.openxmlformats.org/officeDocument/2006/relationships/image" Target="../media/image116.png"/><Relationship Id="rId7" Type="http://schemas.openxmlformats.org/officeDocument/2006/relationships/image" Target="../media/image1.png"/><Relationship Id="rId8" Type="http://schemas.openxmlformats.org/officeDocument/2006/relationships/image" Target="../media/image100.png"/><Relationship Id="rId31" Type="http://schemas.openxmlformats.org/officeDocument/2006/relationships/image" Target="../media/image120.png"/><Relationship Id="rId30" Type="http://schemas.openxmlformats.org/officeDocument/2006/relationships/image" Target="../media/image113.png"/><Relationship Id="rId11" Type="http://schemas.openxmlformats.org/officeDocument/2006/relationships/image" Target="../media/image106.png"/><Relationship Id="rId10" Type="http://schemas.openxmlformats.org/officeDocument/2006/relationships/image" Target="../media/image109.png"/><Relationship Id="rId13" Type="http://schemas.openxmlformats.org/officeDocument/2006/relationships/image" Target="../media/image103.png"/><Relationship Id="rId12" Type="http://schemas.openxmlformats.org/officeDocument/2006/relationships/image" Target="../media/image101.png"/><Relationship Id="rId15" Type="http://schemas.openxmlformats.org/officeDocument/2006/relationships/image" Target="../media/image104.png"/><Relationship Id="rId14" Type="http://schemas.openxmlformats.org/officeDocument/2006/relationships/image" Target="../media/image102.png"/><Relationship Id="rId17" Type="http://schemas.openxmlformats.org/officeDocument/2006/relationships/image" Target="../media/image130.png"/><Relationship Id="rId16" Type="http://schemas.openxmlformats.org/officeDocument/2006/relationships/image" Target="../media/image105.png"/><Relationship Id="rId19" Type="http://schemas.openxmlformats.org/officeDocument/2006/relationships/image" Target="../media/image123.png"/><Relationship Id="rId18" Type="http://schemas.openxmlformats.org/officeDocument/2006/relationships/image" Target="../media/image10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29.png"/><Relationship Id="rId5" Type="http://schemas.openxmlformats.org/officeDocument/2006/relationships/image" Target="../media/image3.png"/><Relationship Id="rId6" Type="http://schemas.openxmlformats.org/officeDocument/2006/relationships/image" Target="../media/image124.png"/><Relationship Id="rId7" Type="http://schemas.openxmlformats.org/officeDocument/2006/relationships/image" Target="../media/image1.png"/><Relationship Id="rId8" Type="http://schemas.openxmlformats.org/officeDocument/2006/relationships/image" Target="../media/image1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142.png"/><Relationship Id="rId5" Type="http://schemas.openxmlformats.org/officeDocument/2006/relationships/image" Target="../media/image12.png"/><Relationship Id="rId6" Type="http://schemas.openxmlformats.org/officeDocument/2006/relationships/image" Target="../media/image145.png"/><Relationship Id="rId7" Type="http://schemas.openxmlformats.org/officeDocument/2006/relationships/image" Target="../media/image1.png"/><Relationship Id="rId8" Type="http://schemas.openxmlformats.org/officeDocument/2006/relationships/image" Target="../media/image1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55.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png"/><Relationship Id="rId8" Type="http://schemas.openxmlformats.org/officeDocument/2006/relationships/image" Target="../media/image1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24.png"/><Relationship Id="rId7" Type="http://schemas.openxmlformats.org/officeDocument/2006/relationships/image" Target="../media/image1.png"/><Relationship Id="rId8" Type="http://schemas.openxmlformats.org/officeDocument/2006/relationships/image" Target="../media/image1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45.png"/><Relationship Id="rId7" Type="http://schemas.openxmlformats.org/officeDocument/2006/relationships/image" Target="../media/image1.png"/><Relationship Id="rId8" Type="http://schemas.openxmlformats.org/officeDocument/2006/relationships/image" Target="../media/image1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63.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png"/><Relationship Id="rId8" Type="http://schemas.openxmlformats.org/officeDocument/2006/relationships/image" Target="../media/image169.png"/><Relationship Id="rId10" Type="http://schemas.openxmlformats.org/officeDocument/2006/relationships/image" Target="../media/image1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89.png"/><Relationship Id="rId5" Type="http://schemas.openxmlformats.org/officeDocument/2006/relationships/image" Target="../media/image3.png"/><Relationship Id="rId6" Type="http://schemas.openxmlformats.org/officeDocument/2006/relationships/image" Target="../media/image124.png"/><Relationship Id="rId7" Type="http://schemas.openxmlformats.org/officeDocument/2006/relationships/image" Target="../media/image1.png"/><Relationship Id="rId8" Type="http://schemas.openxmlformats.org/officeDocument/2006/relationships/image" Target="../media/image187.png"/><Relationship Id="rId10" Type="http://schemas.openxmlformats.org/officeDocument/2006/relationships/image" Target="../media/image188.png"/></Relationships>
</file>

<file path=ppt/slides/_rels/slide24.xml.rels><?xml version="1.0" encoding="UTF-8" standalone="yes"?><Relationships xmlns="http://schemas.openxmlformats.org/package/2006/relationships"><Relationship Id="rId20" Type="http://schemas.openxmlformats.org/officeDocument/2006/relationships/image" Target="../media/image218.png"/><Relationship Id="rId22" Type="http://schemas.openxmlformats.org/officeDocument/2006/relationships/image" Target="../media/image216.png"/><Relationship Id="rId21" Type="http://schemas.openxmlformats.org/officeDocument/2006/relationships/image" Target="../media/image213.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86.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png"/><Relationship Id="rId8" Type="http://schemas.openxmlformats.org/officeDocument/2006/relationships/image" Target="../media/image204.png"/><Relationship Id="rId11" Type="http://schemas.openxmlformats.org/officeDocument/2006/relationships/image" Target="../media/image209.png"/><Relationship Id="rId10" Type="http://schemas.openxmlformats.org/officeDocument/2006/relationships/image" Target="../media/image195.png"/><Relationship Id="rId13" Type="http://schemas.openxmlformats.org/officeDocument/2006/relationships/image" Target="../media/image210.png"/><Relationship Id="rId12" Type="http://schemas.openxmlformats.org/officeDocument/2006/relationships/image" Target="../media/image194.png"/><Relationship Id="rId15" Type="http://schemas.openxmlformats.org/officeDocument/2006/relationships/image" Target="../media/image199.png"/><Relationship Id="rId14" Type="http://schemas.openxmlformats.org/officeDocument/2006/relationships/image" Target="../media/image200.png"/><Relationship Id="rId17" Type="http://schemas.openxmlformats.org/officeDocument/2006/relationships/image" Target="../media/image198.png"/><Relationship Id="rId16" Type="http://schemas.openxmlformats.org/officeDocument/2006/relationships/image" Target="../media/image197.png"/><Relationship Id="rId19" Type="http://schemas.openxmlformats.org/officeDocument/2006/relationships/image" Target="../media/image239.png"/><Relationship Id="rId18" Type="http://schemas.openxmlformats.org/officeDocument/2006/relationships/image" Target="../media/image2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256.png"/><Relationship Id="rId5" Type="http://schemas.openxmlformats.org/officeDocument/2006/relationships/image" Target="../media/image3.png"/><Relationship Id="rId6" Type="http://schemas.openxmlformats.org/officeDocument/2006/relationships/image" Target="../media/image124.png"/><Relationship Id="rId7" Type="http://schemas.openxmlformats.org/officeDocument/2006/relationships/image" Target="../media/image1.png"/><Relationship Id="rId8" Type="http://schemas.openxmlformats.org/officeDocument/2006/relationships/image" Target="../media/image230.png"/><Relationship Id="rId10" Type="http://schemas.openxmlformats.org/officeDocument/2006/relationships/image" Target="../media/image243.png"/></Relationships>
</file>

<file path=ppt/slides/_rels/slide26.xml.rels><?xml version="1.0" encoding="UTF-8" standalone="yes"?><Relationships xmlns="http://schemas.openxmlformats.org/package/2006/relationships"><Relationship Id="rId20" Type="http://schemas.openxmlformats.org/officeDocument/2006/relationships/image" Target="../media/image242.png"/><Relationship Id="rId22" Type="http://schemas.openxmlformats.org/officeDocument/2006/relationships/image" Target="../media/image247.png"/><Relationship Id="rId21" Type="http://schemas.openxmlformats.org/officeDocument/2006/relationships/image" Target="../media/image254.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222.png"/><Relationship Id="rId5" Type="http://schemas.openxmlformats.org/officeDocument/2006/relationships/image" Target="../media/image3.png"/><Relationship Id="rId6" Type="http://schemas.openxmlformats.org/officeDocument/2006/relationships/image" Target="../media/image124.png"/><Relationship Id="rId7" Type="http://schemas.openxmlformats.org/officeDocument/2006/relationships/image" Target="../media/image1.png"/><Relationship Id="rId8" Type="http://schemas.openxmlformats.org/officeDocument/2006/relationships/image" Target="../media/image228.png"/><Relationship Id="rId11" Type="http://schemas.openxmlformats.org/officeDocument/2006/relationships/image" Target="../media/image224.png"/><Relationship Id="rId10" Type="http://schemas.openxmlformats.org/officeDocument/2006/relationships/image" Target="../media/image236.png"/><Relationship Id="rId13" Type="http://schemas.openxmlformats.org/officeDocument/2006/relationships/image" Target="../media/image233.png"/><Relationship Id="rId12" Type="http://schemas.openxmlformats.org/officeDocument/2006/relationships/image" Target="../media/image226.png"/><Relationship Id="rId15" Type="http://schemas.openxmlformats.org/officeDocument/2006/relationships/image" Target="../media/image253.png"/><Relationship Id="rId14" Type="http://schemas.openxmlformats.org/officeDocument/2006/relationships/image" Target="../media/image231.png"/><Relationship Id="rId17" Type="http://schemas.openxmlformats.org/officeDocument/2006/relationships/image" Target="../media/image232.png"/><Relationship Id="rId16" Type="http://schemas.openxmlformats.org/officeDocument/2006/relationships/image" Target="../media/image259.png"/><Relationship Id="rId19" Type="http://schemas.openxmlformats.org/officeDocument/2006/relationships/image" Target="../media/image235.png"/><Relationship Id="rId18" Type="http://schemas.openxmlformats.org/officeDocument/2006/relationships/image" Target="../media/image2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hyperlink" Target="https://unsplash.com/" TargetMode="External"/><Relationship Id="rId7" Type="http://schemas.openxmlformats.org/officeDocument/2006/relationships/image" Target="../media/image2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40.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 Id="rId10" Type="http://schemas.openxmlformats.org/officeDocument/2006/relationships/image" Target="../media/image43.png"/><Relationship Id="rId9" Type="http://schemas.openxmlformats.org/officeDocument/2006/relationships/image" Target="../media/image65.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png"/><Relationship Id="rId8"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4.png"/><Relationship Id="rId11" Type="http://schemas.openxmlformats.org/officeDocument/2006/relationships/image" Target="../media/image35.png"/><Relationship Id="rId10" Type="http://schemas.openxmlformats.org/officeDocument/2006/relationships/image" Target="../media/image25.png"/><Relationship Id="rId9" Type="http://schemas.openxmlformats.org/officeDocument/2006/relationships/image" Target="../media/image45.png"/><Relationship Id="rId5" Type="http://schemas.openxmlformats.org/officeDocument/2006/relationships/image" Target="../media/image12.png"/><Relationship Id="rId6" Type="http://schemas.openxmlformats.org/officeDocument/2006/relationships/image" Target="../media/image33.png"/><Relationship Id="rId7" Type="http://schemas.openxmlformats.org/officeDocument/2006/relationships/image" Target="../media/image1.pn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pn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 Id="rId10" Type="http://schemas.openxmlformats.org/officeDocument/2006/relationships/image" Target="../media/image48.png"/><Relationship Id="rId9" Type="http://schemas.openxmlformats.org/officeDocument/2006/relationships/image" Target="../media/image55.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15" name="Shape 15"/>
        <p:cNvGrpSpPr/>
        <p:nvPr/>
      </p:nvGrpSpPr>
      <p:grpSpPr>
        <a:xfrm>
          <a:off x="0" y="0"/>
          <a:ext cx="0" cy="0"/>
          <a:chOff x="0" y="0"/>
          <a:chExt cx="0" cy="0"/>
        </a:xfrm>
      </p:grpSpPr>
      <p:pic>
        <p:nvPicPr>
          <p:cNvPr descr=" " id="16" name="Google Shape;16;g2b40e0ee291_0_0"/>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17" name="Google Shape;17;g2b40e0ee291_0_0"/>
          <p:cNvPicPr preferRelativeResize="0"/>
          <p:nvPr/>
        </p:nvPicPr>
        <p:blipFill rotWithShape="1">
          <a:blip r:embed="rId4">
            <a:alphaModFix/>
          </a:blip>
          <a:srcRect b="0" l="0" r="0" t="0"/>
          <a:stretch/>
        </p:blipFill>
        <p:spPr>
          <a:xfrm>
            <a:off x="15812093" y="-8415649"/>
            <a:ext cx="13720060" cy="16212706"/>
          </a:xfrm>
          <a:prstGeom prst="rect">
            <a:avLst/>
          </a:prstGeom>
          <a:noFill/>
          <a:ln>
            <a:noFill/>
          </a:ln>
        </p:spPr>
      </p:pic>
      <p:pic>
        <p:nvPicPr>
          <p:cNvPr descr=" " id="18" name="Google Shape;18;g2b40e0ee291_0_0"/>
          <p:cNvPicPr preferRelativeResize="0"/>
          <p:nvPr/>
        </p:nvPicPr>
        <p:blipFill rotWithShape="1">
          <a:blip r:embed="rId5">
            <a:alphaModFix/>
          </a:blip>
          <a:srcRect b="0" l="0" r="0" t="0"/>
          <a:stretch/>
        </p:blipFill>
        <p:spPr>
          <a:xfrm>
            <a:off x="-3392352" y="6621060"/>
            <a:ext cx="12409756" cy="8637932"/>
          </a:xfrm>
          <a:prstGeom prst="rect">
            <a:avLst/>
          </a:prstGeom>
          <a:noFill/>
          <a:ln>
            <a:noFill/>
          </a:ln>
        </p:spPr>
      </p:pic>
      <p:pic>
        <p:nvPicPr>
          <p:cNvPr descr=" " id="19" name="Google Shape;19;g2b40e0ee291_0_0"/>
          <p:cNvPicPr preferRelativeResize="0"/>
          <p:nvPr/>
        </p:nvPicPr>
        <p:blipFill rotWithShape="1">
          <a:blip r:embed="rId6">
            <a:alphaModFix/>
          </a:blip>
          <a:srcRect b="0" l="0" r="0" t="0"/>
          <a:stretch/>
        </p:blipFill>
        <p:spPr>
          <a:xfrm>
            <a:off x="16274117" y="-2039996"/>
            <a:ext cx="11828294" cy="7464412"/>
          </a:xfrm>
          <a:prstGeom prst="rect">
            <a:avLst/>
          </a:prstGeom>
          <a:noFill/>
          <a:ln>
            <a:noFill/>
          </a:ln>
        </p:spPr>
      </p:pic>
      <p:sp>
        <p:nvSpPr>
          <p:cNvPr id="20" name="Google Shape;20;g2b40e0ee291_0_0"/>
          <p:cNvSpPr/>
          <p:nvPr/>
        </p:nvSpPr>
        <p:spPr>
          <a:xfrm>
            <a:off x="952619" y="4394200"/>
            <a:ext cx="16207200" cy="833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4000"/>
              <a:buFont typeface="Itim"/>
              <a:buNone/>
            </a:pPr>
            <a:r>
              <a:rPr b="0" i="0" lang="en-US" sz="24000" u="none" cap="none" strike="noStrike">
                <a:solidFill>
                  <a:srgbClr val="F66541"/>
                </a:solidFill>
                <a:latin typeface="Itim"/>
                <a:ea typeface="Itim"/>
                <a:cs typeface="Itim"/>
                <a:sym typeface="Itim"/>
              </a:rPr>
              <a:t>Alzheimer's</a:t>
            </a:r>
            <a:endParaRPr b="0" i="0" sz="24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BB895F"/>
              </a:buClr>
              <a:buSzPts val="24000"/>
              <a:buFont typeface="Itim"/>
              <a:buNone/>
            </a:pPr>
            <a:r>
              <a:rPr b="0" i="0" lang="en-US" sz="24000" u="none" cap="none" strike="noStrike">
                <a:solidFill>
                  <a:srgbClr val="BB895F"/>
                </a:solidFill>
                <a:latin typeface="Itim"/>
                <a:ea typeface="Itim"/>
                <a:cs typeface="Itim"/>
                <a:sym typeface="Itim"/>
              </a:rPr>
              <a:t>Disease </a:t>
            </a:r>
            <a:endParaRPr b="0" i="0" sz="24000" u="none" cap="none" strike="noStrike">
              <a:solidFill>
                <a:schemeClr val="dk1"/>
              </a:solidFill>
              <a:latin typeface="Calibri"/>
              <a:ea typeface="Calibri"/>
              <a:cs typeface="Calibri"/>
              <a:sym typeface="Calibri"/>
            </a:endParaRPr>
          </a:p>
        </p:txBody>
      </p:sp>
      <p:sp>
        <p:nvSpPr>
          <p:cNvPr id="21" name="Google Shape;21;g2b40e0ee291_0_0"/>
          <p:cNvSpPr/>
          <p:nvPr/>
        </p:nvSpPr>
        <p:spPr>
          <a:xfrm>
            <a:off x="952619" y="26670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2" name="Google Shape;22;g2b40e0ee291_0_0"/>
          <p:cNvPicPr preferRelativeResize="0"/>
          <p:nvPr/>
        </p:nvPicPr>
        <p:blipFill rotWithShape="1">
          <a:blip r:embed="rId7">
            <a:alphaModFix/>
          </a:blip>
          <a:srcRect b="0" l="0" r="0" t="0"/>
          <a:stretch/>
        </p:blipFill>
        <p:spPr>
          <a:xfrm>
            <a:off x="13374772" y="2730500"/>
            <a:ext cx="10669334" cy="10985500"/>
          </a:xfrm>
          <a:prstGeom prst="rect">
            <a:avLst/>
          </a:prstGeom>
          <a:noFill/>
          <a:ln>
            <a:noFill/>
          </a:ln>
        </p:spPr>
      </p:pic>
      <p:sp>
        <p:nvSpPr>
          <p:cNvPr id="23" name="Google Shape;23;g2b40e0ee29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g2b40e0ee291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214" name="Shape 214"/>
        <p:cNvGrpSpPr/>
        <p:nvPr/>
      </p:nvGrpSpPr>
      <p:grpSpPr>
        <a:xfrm>
          <a:off x="0" y="0"/>
          <a:ext cx="0" cy="0"/>
          <a:chOff x="0" y="0"/>
          <a:chExt cx="0" cy="0"/>
        </a:xfrm>
      </p:grpSpPr>
      <p:pic>
        <p:nvPicPr>
          <p:cNvPr descr=" " id="215" name="Google Shape;215;g2b40e0ee291_0_190"/>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216" name="Google Shape;216;g2b40e0ee291_0_190"/>
          <p:cNvPicPr preferRelativeResize="0"/>
          <p:nvPr/>
        </p:nvPicPr>
        <p:blipFill rotWithShape="1">
          <a:blip r:embed="rId4">
            <a:alphaModFix/>
          </a:blip>
          <a:srcRect b="0" l="0" r="0" t="0"/>
          <a:stretch/>
        </p:blipFill>
        <p:spPr>
          <a:xfrm>
            <a:off x="14200375" y="4521200"/>
            <a:ext cx="14260132" cy="12687300"/>
          </a:xfrm>
          <a:prstGeom prst="rect">
            <a:avLst/>
          </a:prstGeom>
          <a:noFill/>
          <a:ln>
            <a:noFill/>
          </a:ln>
        </p:spPr>
      </p:pic>
      <p:pic>
        <p:nvPicPr>
          <p:cNvPr descr=" " id="217" name="Google Shape;217;g2b40e0ee291_0_190"/>
          <p:cNvPicPr preferRelativeResize="0"/>
          <p:nvPr/>
        </p:nvPicPr>
        <p:blipFill rotWithShape="1">
          <a:blip r:embed="rId5">
            <a:alphaModFix/>
          </a:blip>
          <a:srcRect b="0" l="0" r="0" t="0"/>
          <a:stretch/>
        </p:blipFill>
        <p:spPr>
          <a:xfrm>
            <a:off x="17587422" y="3395737"/>
            <a:ext cx="7946976" cy="11558775"/>
          </a:xfrm>
          <a:prstGeom prst="rect">
            <a:avLst/>
          </a:prstGeom>
          <a:noFill/>
          <a:ln>
            <a:noFill/>
          </a:ln>
        </p:spPr>
      </p:pic>
      <p:pic>
        <p:nvPicPr>
          <p:cNvPr descr=" " id="218" name="Google Shape;218;g2b40e0ee291_0_190"/>
          <p:cNvPicPr preferRelativeResize="0"/>
          <p:nvPr/>
        </p:nvPicPr>
        <p:blipFill rotWithShape="1">
          <a:blip r:embed="rId6">
            <a:alphaModFix/>
          </a:blip>
          <a:srcRect b="0" l="0" r="0" t="0"/>
          <a:stretch/>
        </p:blipFill>
        <p:spPr>
          <a:xfrm>
            <a:off x="-937392" y="-810828"/>
            <a:ext cx="8083691" cy="5916649"/>
          </a:xfrm>
          <a:prstGeom prst="rect">
            <a:avLst/>
          </a:prstGeom>
          <a:noFill/>
          <a:ln>
            <a:noFill/>
          </a:ln>
        </p:spPr>
      </p:pic>
      <p:sp>
        <p:nvSpPr>
          <p:cNvPr id="219" name="Google Shape;219;g2b40e0ee291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b40e0ee291_0_19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1" name="Google Shape;221;g2b40e0ee291_0_190"/>
          <p:cNvSpPr/>
          <p:nvPr/>
        </p:nvSpPr>
        <p:spPr>
          <a:xfrm>
            <a:off x="9107038" y="469900"/>
            <a:ext cx="5610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Pricing Plan</a:t>
            </a:r>
            <a:endParaRPr b="0" i="0" sz="8000" u="none" cap="none" strike="noStrike">
              <a:solidFill>
                <a:schemeClr val="dk1"/>
              </a:solidFill>
              <a:latin typeface="Calibri"/>
              <a:ea typeface="Calibri"/>
              <a:cs typeface="Calibri"/>
              <a:sym typeface="Calibri"/>
            </a:endParaRPr>
          </a:p>
        </p:txBody>
      </p:sp>
      <p:sp>
        <p:nvSpPr>
          <p:cNvPr id="222" name="Google Shape;222;g2b40e0ee291_0_190"/>
          <p:cNvSpPr/>
          <p:nvPr/>
        </p:nvSpPr>
        <p:spPr>
          <a:xfrm>
            <a:off x="1778222" y="2489200"/>
            <a:ext cx="20843400"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b40e0ee291_0_190"/>
          <p:cNvSpPr/>
          <p:nvPr/>
        </p:nvSpPr>
        <p:spPr>
          <a:xfrm>
            <a:off x="1778222" y="2489200"/>
            <a:ext cx="6439800" cy="10210800"/>
          </a:xfrm>
          <a:prstGeom prst="roundRect">
            <a:avLst>
              <a:gd fmla="val 3124" name="adj"/>
            </a:avLst>
          </a:prstGeom>
          <a:noFill/>
          <a:ln cap="flat" cmpd="sng" w="12700">
            <a:solidFill>
              <a:srgbClr val="F665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b40e0ee291_0_190"/>
          <p:cNvPicPr preferRelativeResize="0"/>
          <p:nvPr/>
        </p:nvPicPr>
        <p:blipFill rotWithShape="1">
          <a:blip r:embed="rId8">
            <a:alphaModFix/>
          </a:blip>
          <a:srcRect b="0" l="0" r="0" t="0"/>
          <a:stretch/>
        </p:blipFill>
        <p:spPr>
          <a:xfrm>
            <a:off x="4185173" y="2946400"/>
            <a:ext cx="1625803" cy="1625600"/>
          </a:xfrm>
          <a:prstGeom prst="rect">
            <a:avLst/>
          </a:prstGeom>
          <a:noFill/>
          <a:ln>
            <a:noFill/>
          </a:ln>
        </p:spPr>
      </p:pic>
      <p:sp>
        <p:nvSpPr>
          <p:cNvPr id="225" name="Google Shape;225;g2b40e0ee291_0_190"/>
          <p:cNvSpPr/>
          <p:nvPr/>
        </p:nvSpPr>
        <p:spPr>
          <a:xfrm>
            <a:off x="4185173" y="4876800"/>
            <a:ext cx="1625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Basic</a:t>
            </a:r>
            <a:endParaRPr b="0" i="0" sz="4800" u="none" cap="none" strike="noStrike">
              <a:solidFill>
                <a:schemeClr val="dk1"/>
              </a:solidFill>
              <a:latin typeface="Calibri"/>
              <a:ea typeface="Calibri"/>
              <a:cs typeface="Calibri"/>
              <a:sym typeface="Calibri"/>
            </a:endParaRPr>
          </a:p>
        </p:txBody>
      </p:sp>
      <p:sp>
        <p:nvSpPr>
          <p:cNvPr id="226" name="Google Shape;226;g2b40e0ee291_0_190"/>
          <p:cNvSpPr/>
          <p:nvPr/>
        </p:nvSpPr>
        <p:spPr>
          <a:xfrm>
            <a:off x="2235479"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7" name="Google Shape;227;g2b40e0ee291_0_190"/>
          <p:cNvSpPr/>
          <p:nvPr/>
        </p:nvSpPr>
        <p:spPr>
          <a:xfrm>
            <a:off x="3429429" y="11506200"/>
            <a:ext cx="3137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$10/month</a:t>
            </a:r>
            <a:endParaRPr b="0" i="0" sz="4800" u="none" cap="none" strike="noStrike">
              <a:solidFill>
                <a:schemeClr val="dk1"/>
              </a:solidFill>
              <a:latin typeface="Calibri"/>
              <a:ea typeface="Calibri"/>
              <a:cs typeface="Calibri"/>
              <a:sym typeface="Calibri"/>
            </a:endParaRPr>
          </a:p>
        </p:txBody>
      </p:sp>
      <p:sp>
        <p:nvSpPr>
          <p:cNvPr id="228" name="Google Shape;228;g2b40e0ee291_0_190"/>
          <p:cNvSpPr/>
          <p:nvPr/>
        </p:nvSpPr>
        <p:spPr>
          <a:xfrm>
            <a:off x="8980022" y="2489200"/>
            <a:ext cx="6439800" cy="10210800"/>
          </a:xfrm>
          <a:prstGeom prst="roundRect">
            <a:avLst>
              <a:gd fmla="val 3124" name="adj"/>
            </a:avLst>
          </a:prstGeom>
          <a:noFill/>
          <a:ln cap="flat" cmpd="sng" w="12700">
            <a:solidFill>
              <a:srgbClr val="F665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b40e0ee291_0_190"/>
          <p:cNvPicPr preferRelativeResize="0"/>
          <p:nvPr/>
        </p:nvPicPr>
        <p:blipFill rotWithShape="1">
          <a:blip r:embed="rId9">
            <a:alphaModFix/>
          </a:blip>
          <a:srcRect b="0" l="0" r="0" t="0"/>
          <a:stretch/>
        </p:blipFill>
        <p:spPr>
          <a:xfrm>
            <a:off x="11386635" y="2946400"/>
            <a:ext cx="1626482" cy="1625600"/>
          </a:xfrm>
          <a:prstGeom prst="rect">
            <a:avLst/>
          </a:prstGeom>
          <a:noFill/>
          <a:ln>
            <a:noFill/>
          </a:ln>
        </p:spPr>
      </p:pic>
      <p:sp>
        <p:nvSpPr>
          <p:cNvPr id="230" name="Google Shape;230;g2b40e0ee291_0_190"/>
          <p:cNvSpPr/>
          <p:nvPr/>
        </p:nvSpPr>
        <p:spPr>
          <a:xfrm>
            <a:off x="11501287" y="4876800"/>
            <a:ext cx="1397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Elite</a:t>
            </a:r>
            <a:endParaRPr b="0" i="0" sz="4800" u="none" cap="none" strike="noStrike">
              <a:solidFill>
                <a:schemeClr val="dk1"/>
              </a:solidFill>
              <a:latin typeface="Calibri"/>
              <a:ea typeface="Calibri"/>
              <a:cs typeface="Calibri"/>
              <a:sym typeface="Calibri"/>
            </a:endParaRPr>
          </a:p>
        </p:txBody>
      </p:sp>
      <p:sp>
        <p:nvSpPr>
          <p:cNvPr id="231" name="Google Shape;231;g2b40e0ee291_0_190"/>
          <p:cNvSpPr/>
          <p:nvPr/>
        </p:nvSpPr>
        <p:spPr>
          <a:xfrm>
            <a:off x="94372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2" name="Google Shape;232;g2b40e0ee291_0_190"/>
          <p:cNvSpPr/>
          <p:nvPr/>
        </p:nvSpPr>
        <p:spPr>
          <a:xfrm>
            <a:off x="10612176" y="11506200"/>
            <a:ext cx="3175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$50/month</a:t>
            </a:r>
            <a:endParaRPr b="0" i="0" sz="4800" u="none" cap="none" strike="noStrike">
              <a:solidFill>
                <a:schemeClr val="dk1"/>
              </a:solidFill>
              <a:latin typeface="Calibri"/>
              <a:ea typeface="Calibri"/>
              <a:cs typeface="Calibri"/>
              <a:sym typeface="Calibri"/>
            </a:endParaRPr>
          </a:p>
        </p:txBody>
      </p:sp>
      <p:sp>
        <p:nvSpPr>
          <p:cNvPr id="233" name="Google Shape;233;g2b40e0ee291_0_190"/>
          <p:cNvSpPr/>
          <p:nvPr/>
        </p:nvSpPr>
        <p:spPr>
          <a:xfrm>
            <a:off x="16181822" y="2489200"/>
            <a:ext cx="6439800" cy="10210800"/>
          </a:xfrm>
          <a:prstGeom prst="roundRect">
            <a:avLst>
              <a:gd fmla="val 3124" name="adj"/>
            </a:avLst>
          </a:prstGeom>
          <a:noFill/>
          <a:ln cap="flat" cmpd="sng" w="12700">
            <a:solidFill>
              <a:srgbClr val="F665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b40e0ee291_0_190"/>
          <p:cNvPicPr preferRelativeResize="0"/>
          <p:nvPr/>
        </p:nvPicPr>
        <p:blipFill rotWithShape="1">
          <a:blip r:embed="rId10">
            <a:alphaModFix/>
          </a:blip>
          <a:srcRect b="0" l="0" r="0" t="0"/>
          <a:stretch/>
        </p:blipFill>
        <p:spPr>
          <a:xfrm>
            <a:off x="18592668" y="2946400"/>
            <a:ext cx="1618014" cy="1625600"/>
          </a:xfrm>
          <a:prstGeom prst="rect">
            <a:avLst/>
          </a:prstGeom>
          <a:noFill/>
          <a:ln>
            <a:noFill/>
          </a:ln>
        </p:spPr>
      </p:pic>
      <p:sp>
        <p:nvSpPr>
          <p:cNvPr id="235" name="Google Shape;235;g2b40e0ee291_0_190"/>
          <p:cNvSpPr/>
          <p:nvPr/>
        </p:nvSpPr>
        <p:spPr>
          <a:xfrm>
            <a:off x="17947343" y="4876800"/>
            <a:ext cx="2908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Legendary</a:t>
            </a:r>
            <a:endParaRPr b="0" i="0" sz="4800" u="none" cap="none" strike="noStrike">
              <a:solidFill>
                <a:schemeClr val="dk1"/>
              </a:solidFill>
              <a:latin typeface="Calibri"/>
              <a:ea typeface="Calibri"/>
              <a:cs typeface="Calibri"/>
              <a:sym typeface="Calibri"/>
            </a:endParaRPr>
          </a:p>
        </p:txBody>
      </p:sp>
      <p:sp>
        <p:nvSpPr>
          <p:cNvPr id="236" name="Google Shape;236;g2b40e0ee291_0_190"/>
          <p:cNvSpPr/>
          <p:nvPr/>
        </p:nvSpPr>
        <p:spPr>
          <a:xfrm>
            <a:off x="166390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7" name="Google Shape;237;g2b40e0ee291_0_190"/>
          <p:cNvSpPr/>
          <p:nvPr/>
        </p:nvSpPr>
        <p:spPr>
          <a:xfrm>
            <a:off x="17642505" y="11506200"/>
            <a:ext cx="3518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242" name="Shape 242"/>
        <p:cNvGrpSpPr/>
        <p:nvPr/>
      </p:nvGrpSpPr>
      <p:grpSpPr>
        <a:xfrm>
          <a:off x="0" y="0"/>
          <a:ext cx="0" cy="0"/>
          <a:chOff x="0" y="0"/>
          <a:chExt cx="0" cy="0"/>
        </a:xfrm>
      </p:grpSpPr>
      <p:pic>
        <p:nvPicPr>
          <p:cNvPr descr=" " id="243" name="Google Shape;243;g2b40e0ee291_0_217"/>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244" name="Google Shape;244;g2b40e0ee291_0_217"/>
          <p:cNvPicPr preferRelativeResize="0"/>
          <p:nvPr/>
        </p:nvPicPr>
        <p:blipFill rotWithShape="1">
          <a:blip r:embed="rId4">
            <a:alphaModFix/>
          </a:blip>
          <a:srcRect b="0" l="0" r="0" t="0"/>
          <a:stretch/>
        </p:blipFill>
        <p:spPr>
          <a:xfrm>
            <a:off x="-2235479" y="8343900"/>
            <a:ext cx="12909752" cy="8458200"/>
          </a:xfrm>
          <a:prstGeom prst="rect">
            <a:avLst/>
          </a:prstGeom>
          <a:noFill/>
          <a:ln>
            <a:noFill/>
          </a:ln>
        </p:spPr>
      </p:pic>
      <p:pic>
        <p:nvPicPr>
          <p:cNvPr descr=" " id="245" name="Google Shape;245;g2b40e0ee291_0_217"/>
          <p:cNvPicPr preferRelativeResize="0"/>
          <p:nvPr/>
        </p:nvPicPr>
        <p:blipFill rotWithShape="1">
          <a:blip r:embed="rId5">
            <a:alphaModFix/>
          </a:blip>
          <a:srcRect b="0" l="0" r="0" t="0"/>
          <a:stretch/>
        </p:blipFill>
        <p:spPr>
          <a:xfrm>
            <a:off x="-621578" y="9299426"/>
            <a:ext cx="6649635" cy="6245089"/>
          </a:xfrm>
          <a:prstGeom prst="rect">
            <a:avLst/>
          </a:prstGeom>
          <a:noFill/>
          <a:ln>
            <a:noFill/>
          </a:ln>
        </p:spPr>
      </p:pic>
      <p:pic>
        <p:nvPicPr>
          <p:cNvPr descr=" " id="246" name="Google Shape;246;g2b40e0ee291_0_217"/>
          <p:cNvPicPr preferRelativeResize="0"/>
          <p:nvPr/>
        </p:nvPicPr>
        <p:blipFill rotWithShape="1">
          <a:blip r:embed="rId6">
            <a:alphaModFix/>
          </a:blip>
          <a:srcRect b="0" l="0" r="0" t="0"/>
          <a:stretch/>
        </p:blipFill>
        <p:spPr>
          <a:xfrm>
            <a:off x="16844060" y="-2194632"/>
            <a:ext cx="7828036" cy="8232774"/>
          </a:xfrm>
          <a:prstGeom prst="rect">
            <a:avLst/>
          </a:prstGeom>
          <a:noFill/>
          <a:ln>
            <a:noFill/>
          </a:ln>
        </p:spPr>
      </p:pic>
      <p:sp>
        <p:nvSpPr>
          <p:cNvPr id="247" name="Google Shape;247;g2b40e0ee291_0_2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2b40e0ee291_0_2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9" name="Google Shape;249;g2b40e0ee291_0_217"/>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50" name="Google Shape;250;g2b40e0ee291_0_217"/>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51" name="Google Shape;251;g2b40e0ee291_0_217"/>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52" name="Google Shape;252;g2b40e0ee291_0_217"/>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53" name="Google Shape;253;g2b40e0ee291_0_217"/>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54" name="Google Shape;254;g2b40e0ee291_0_217"/>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55" name="Google Shape;255;g2b40e0ee291_0_217"/>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56" name="Google Shape;256;g2b40e0ee291_0_217"/>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57" name="Google Shape;257;g2b40e0ee291_0_217"/>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58" name="Google Shape;258;g2b40e0ee291_0_217"/>
          <p:cNvSpPr/>
          <p:nvPr/>
        </p:nvSpPr>
        <p:spPr>
          <a:xfrm>
            <a:off x="9996149" y="4102100"/>
            <a:ext cx="1456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Itim"/>
              <a:buNone/>
            </a:pPr>
            <a:r>
              <a:rPr b="0" i="0" lang="en-US" sz="12800" u="none" cap="none" strike="noStrike">
                <a:solidFill>
                  <a:srgbClr val="0E0E0E"/>
                </a:solidFill>
                <a:latin typeface="Itim"/>
                <a:ea typeface="Itim"/>
                <a:cs typeface="Itim"/>
                <a:sym typeface="Itim"/>
              </a:rPr>
              <a:t>S</a:t>
            </a:r>
            <a:endParaRPr b="0" i="0" sz="12800" u="none" cap="none" strike="noStrike">
              <a:solidFill>
                <a:schemeClr val="dk1"/>
              </a:solidFill>
              <a:latin typeface="Calibri"/>
              <a:ea typeface="Calibri"/>
              <a:cs typeface="Calibri"/>
              <a:sym typeface="Calibri"/>
            </a:endParaRPr>
          </a:p>
        </p:txBody>
      </p:sp>
      <p:sp>
        <p:nvSpPr>
          <p:cNvPr id="259" name="Google Shape;259;g2b40e0ee291_0_217"/>
          <p:cNvSpPr/>
          <p:nvPr/>
        </p:nvSpPr>
        <p:spPr>
          <a:xfrm>
            <a:off x="12663483" y="4102100"/>
            <a:ext cx="1939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Itim"/>
              <a:buNone/>
            </a:pPr>
            <a:r>
              <a:rPr b="0" i="0" lang="en-US" sz="12800" u="none" cap="none" strike="noStrike">
                <a:solidFill>
                  <a:srgbClr val="FFFFFF"/>
                </a:solidFill>
                <a:latin typeface="Itim"/>
                <a:ea typeface="Itim"/>
                <a:cs typeface="Itim"/>
                <a:sym typeface="Itim"/>
              </a:rPr>
              <a:t>W</a:t>
            </a:r>
            <a:endParaRPr b="0" i="0" sz="12800" u="none" cap="none" strike="noStrike">
              <a:solidFill>
                <a:schemeClr val="dk1"/>
              </a:solidFill>
              <a:latin typeface="Calibri"/>
              <a:ea typeface="Calibri"/>
              <a:cs typeface="Calibri"/>
              <a:sym typeface="Calibri"/>
            </a:endParaRPr>
          </a:p>
        </p:txBody>
      </p:sp>
      <p:sp>
        <p:nvSpPr>
          <p:cNvPr id="260" name="Google Shape;260;g2b40e0ee291_0_217"/>
          <p:cNvSpPr/>
          <p:nvPr/>
        </p:nvSpPr>
        <p:spPr>
          <a:xfrm>
            <a:off x="9856432" y="7518400"/>
            <a:ext cx="1723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Itim"/>
              <a:buNone/>
            </a:pPr>
            <a:r>
              <a:rPr b="0" i="0" lang="en-US" sz="12800" u="none" cap="none" strike="noStrike">
                <a:solidFill>
                  <a:srgbClr val="FFFFFF"/>
                </a:solidFill>
                <a:latin typeface="Itim"/>
                <a:ea typeface="Itim"/>
                <a:cs typeface="Itim"/>
                <a:sym typeface="Itim"/>
              </a:rPr>
              <a:t>O</a:t>
            </a:r>
            <a:endParaRPr b="0" i="0" sz="12800" u="none" cap="none" strike="noStrike">
              <a:solidFill>
                <a:schemeClr val="dk1"/>
              </a:solidFill>
              <a:latin typeface="Calibri"/>
              <a:ea typeface="Calibri"/>
              <a:cs typeface="Calibri"/>
              <a:sym typeface="Calibri"/>
            </a:endParaRPr>
          </a:p>
        </p:txBody>
      </p:sp>
      <p:sp>
        <p:nvSpPr>
          <p:cNvPr id="261" name="Google Shape;261;g2b40e0ee291_0_217"/>
          <p:cNvSpPr/>
          <p:nvPr/>
        </p:nvSpPr>
        <p:spPr>
          <a:xfrm>
            <a:off x="12917514" y="7518400"/>
            <a:ext cx="1456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Itim"/>
              <a:buNone/>
            </a:pPr>
            <a:r>
              <a:rPr b="0" i="0" lang="en-US" sz="12800" u="none" cap="none" strike="noStrike">
                <a:solidFill>
                  <a:srgbClr val="0E0E0E"/>
                </a:solidFill>
                <a:latin typeface="Itim"/>
                <a:ea typeface="Itim"/>
                <a:cs typeface="Itim"/>
                <a:sym typeface="Itim"/>
              </a:rPr>
              <a:t>T</a:t>
            </a:r>
            <a:endParaRPr b="0" i="0" sz="12800" u="none" cap="none" strike="noStrike">
              <a:solidFill>
                <a:schemeClr val="dk1"/>
              </a:solidFill>
              <a:latin typeface="Calibri"/>
              <a:ea typeface="Calibri"/>
              <a:cs typeface="Calibri"/>
              <a:sym typeface="Calibri"/>
            </a:endParaRPr>
          </a:p>
        </p:txBody>
      </p:sp>
      <p:pic>
        <p:nvPicPr>
          <p:cNvPr descr=" " id="262" name="Google Shape;262;g2b40e0ee291_0_217"/>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63" name="Google Shape;263;g2b40e0ee291_0_217"/>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64" name="Google Shape;264;g2b40e0ee291_0_217"/>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65" name="Google Shape;265;g2b40e0ee291_0_217"/>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66" name="Google Shape;266;g2b40e0ee291_0_217"/>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67" name="Google Shape;267;g2b40e0ee291_0_217"/>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68" name="Google Shape;268;g2b40e0ee291_0_217"/>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69" name="Google Shape;269;g2b40e0ee291_0_217"/>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70" name="Google Shape;270;g2b40e0ee291_0_217"/>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40e0ee291_0_217"/>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40e0ee291_0_217"/>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40e0ee291_0_217"/>
          <p:cNvSpPr/>
          <p:nvPr/>
        </p:nvSpPr>
        <p:spPr>
          <a:xfrm>
            <a:off x="3327816" y="3549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Strengths</a:t>
            </a:r>
            <a:endParaRPr b="0" i="0" sz="3600" u="none" cap="none" strike="noStrike">
              <a:solidFill>
                <a:schemeClr val="dk1"/>
              </a:solidFill>
              <a:latin typeface="Calibri"/>
              <a:ea typeface="Calibri"/>
              <a:cs typeface="Calibri"/>
              <a:sym typeface="Calibri"/>
            </a:endParaRPr>
          </a:p>
        </p:txBody>
      </p:sp>
      <p:sp>
        <p:nvSpPr>
          <p:cNvPr id="274" name="Google Shape;274;g2b40e0ee291_0_217"/>
          <p:cNvSpPr/>
          <p:nvPr/>
        </p:nvSpPr>
        <p:spPr>
          <a:xfrm>
            <a:off x="3327816" y="4298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5" name="Google Shape;275;g2b40e0ee291_0_217"/>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b40e0ee291_0_217"/>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b40e0ee291_0_217"/>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40e0ee291_0_217"/>
          <p:cNvSpPr/>
          <p:nvPr/>
        </p:nvSpPr>
        <p:spPr>
          <a:xfrm>
            <a:off x="3327816" y="10598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Opportunities</a:t>
            </a:r>
            <a:endParaRPr b="0" i="0" sz="3600" u="none" cap="none" strike="noStrike">
              <a:solidFill>
                <a:schemeClr val="dk1"/>
              </a:solidFill>
              <a:latin typeface="Calibri"/>
              <a:ea typeface="Calibri"/>
              <a:cs typeface="Calibri"/>
              <a:sym typeface="Calibri"/>
            </a:endParaRPr>
          </a:p>
        </p:txBody>
      </p:sp>
      <p:sp>
        <p:nvSpPr>
          <p:cNvPr id="279" name="Google Shape;279;g2b40e0ee291_0_217"/>
          <p:cNvSpPr/>
          <p:nvPr/>
        </p:nvSpPr>
        <p:spPr>
          <a:xfrm>
            <a:off x="3327816"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0" name="Google Shape;280;g2b40e0ee291_0_217"/>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b40e0ee291_0_217"/>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b40e0ee291_0_217"/>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b40e0ee291_0_217"/>
          <p:cNvSpPr/>
          <p:nvPr/>
        </p:nvSpPr>
        <p:spPr>
          <a:xfrm>
            <a:off x="16473959" y="3549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Weaknesses</a:t>
            </a:r>
            <a:endParaRPr b="0" i="0" sz="3600" u="none" cap="none" strike="noStrike">
              <a:solidFill>
                <a:schemeClr val="dk1"/>
              </a:solidFill>
              <a:latin typeface="Calibri"/>
              <a:ea typeface="Calibri"/>
              <a:cs typeface="Calibri"/>
              <a:sym typeface="Calibri"/>
            </a:endParaRPr>
          </a:p>
        </p:txBody>
      </p:sp>
      <p:sp>
        <p:nvSpPr>
          <p:cNvPr id="284" name="Google Shape;284;g2b40e0ee291_0_217"/>
          <p:cNvSpPr/>
          <p:nvPr/>
        </p:nvSpPr>
        <p:spPr>
          <a:xfrm>
            <a:off x="16473959" y="4298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5" name="Google Shape;285;g2b40e0ee291_0_217"/>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b40e0ee291_0_217"/>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b40e0ee291_0_217"/>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b40e0ee291_0_217"/>
          <p:cNvSpPr/>
          <p:nvPr/>
        </p:nvSpPr>
        <p:spPr>
          <a:xfrm>
            <a:off x="16473959" y="10598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Threats</a:t>
            </a:r>
            <a:endParaRPr b="0" i="0" sz="3600" u="none" cap="none" strike="noStrike">
              <a:solidFill>
                <a:schemeClr val="dk1"/>
              </a:solidFill>
              <a:latin typeface="Calibri"/>
              <a:ea typeface="Calibri"/>
              <a:cs typeface="Calibri"/>
              <a:sym typeface="Calibri"/>
            </a:endParaRPr>
          </a:p>
        </p:txBody>
      </p:sp>
      <p:sp>
        <p:nvSpPr>
          <p:cNvPr id="289" name="Google Shape;289;g2b40e0ee291_0_217"/>
          <p:cNvSpPr/>
          <p:nvPr/>
        </p:nvSpPr>
        <p:spPr>
          <a:xfrm>
            <a:off x="16473959"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294" name="Shape 294"/>
        <p:cNvGrpSpPr/>
        <p:nvPr/>
      </p:nvGrpSpPr>
      <p:grpSpPr>
        <a:xfrm>
          <a:off x="0" y="0"/>
          <a:ext cx="0" cy="0"/>
          <a:chOff x="0" y="0"/>
          <a:chExt cx="0" cy="0"/>
        </a:xfrm>
      </p:grpSpPr>
      <p:pic>
        <p:nvPicPr>
          <p:cNvPr descr=" " id="295" name="Google Shape;295;g2b40e0ee291_0_268"/>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296" name="Google Shape;296;g2b40e0ee291_0_268"/>
          <p:cNvPicPr preferRelativeResize="0"/>
          <p:nvPr/>
        </p:nvPicPr>
        <p:blipFill rotWithShape="1">
          <a:blip r:embed="rId4">
            <a:alphaModFix/>
          </a:blip>
          <a:srcRect b="0" l="0" r="0" t="0"/>
          <a:stretch/>
        </p:blipFill>
        <p:spPr>
          <a:xfrm>
            <a:off x="15812093" y="-8415648"/>
            <a:ext cx="13720060" cy="16212703"/>
          </a:xfrm>
          <a:prstGeom prst="rect">
            <a:avLst/>
          </a:prstGeom>
          <a:noFill/>
          <a:ln>
            <a:noFill/>
          </a:ln>
        </p:spPr>
      </p:pic>
      <p:pic>
        <p:nvPicPr>
          <p:cNvPr descr=" " id="297" name="Google Shape;297;g2b40e0ee291_0_268"/>
          <p:cNvPicPr preferRelativeResize="0"/>
          <p:nvPr/>
        </p:nvPicPr>
        <p:blipFill rotWithShape="1">
          <a:blip r:embed="rId5">
            <a:alphaModFix/>
          </a:blip>
          <a:srcRect b="0" l="0" r="0" t="0"/>
          <a:stretch/>
        </p:blipFill>
        <p:spPr>
          <a:xfrm>
            <a:off x="-3392352" y="6621066"/>
            <a:ext cx="12409756" cy="8637921"/>
          </a:xfrm>
          <a:prstGeom prst="rect">
            <a:avLst/>
          </a:prstGeom>
          <a:noFill/>
          <a:ln>
            <a:noFill/>
          </a:ln>
        </p:spPr>
      </p:pic>
      <p:pic>
        <p:nvPicPr>
          <p:cNvPr descr=" " id="298" name="Google Shape;298;g2b40e0ee291_0_268"/>
          <p:cNvPicPr preferRelativeResize="0"/>
          <p:nvPr/>
        </p:nvPicPr>
        <p:blipFill rotWithShape="1">
          <a:blip r:embed="rId6">
            <a:alphaModFix/>
          </a:blip>
          <a:srcRect b="0" l="0" r="0" t="0"/>
          <a:stretch/>
        </p:blipFill>
        <p:spPr>
          <a:xfrm>
            <a:off x="16274117" y="-2040000"/>
            <a:ext cx="11828294" cy="7464413"/>
          </a:xfrm>
          <a:prstGeom prst="rect">
            <a:avLst/>
          </a:prstGeom>
          <a:noFill/>
          <a:ln>
            <a:noFill/>
          </a:ln>
        </p:spPr>
      </p:pic>
      <p:sp>
        <p:nvSpPr>
          <p:cNvPr id="299" name="Google Shape;299;g2b40e0ee291_0_2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b40e0ee291_0_26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1" name="Google Shape;301;g2b40e0ee291_0_268"/>
          <p:cNvPicPr preferRelativeResize="0"/>
          <p:nvPr/>
        </p:nvPicPr>
        <p:blipFill rotWithShape="1">
          <a:blip r:embed="rId8">
            <a:alphaModFix/>
          </a:blip>
          <a:srcRect b="0" l="0" r="0" t="0"/>
          <a:stretch/>
        </p:blipFill>
        <p:spPr>
          <a:xfrm>
            <a:off x="12130016" y="2514600"/>
            <a:ext cx="10021553" cy="10096500"/>
          </a:xfrm>
          <a:prstGeom prst="rect">
            <a:avLst/>
          </a:prstGeom>
          <a:noFill/>
          <a:ln>
            <a:noFill/>
          </a:ln>
        </p:spPr>
      </p:pic>
      <p:sp>
        <p:nvSpPr>
          <p:cNvPr id="302" name="Google Shape;302;g2b40e0ee291_0_268"/>
          <p:cNvSpPr/>
          <p:nvPr/>
        </p:nvSpPr>
        <p:spPr>
          <a:xfrm>
            <a:off x="3175397" y="11430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Itim"/>
              <a:buNone/>
            </a:pPr>
            <a:r>
              <a:rPr b="0" i="0" lang="en-US" sz="8000" u="none" cap="none" strike="noStrike">
                <a:solidFill>
                  <a:srgbClr val="0E0E0E"/>
                </a:solidFill>
                <a:latin typeface="Itim"/>
                <a:ea typeface="Itim"/>
                <a:cs typeface="Itim"/>
                <a:sym typeface="Itim"/>
              </a:rPr>
              <a:t>Some Data</a:t>
            </a:r>
            <a:endParaRPr b="0" i="0" sz="8000" u="none" cap="none" strike="noStrike">
              <a:solidFill>
                <a:schemeClr val="dk1"/>
              </a:solidFill>
              <a:latin typeface="Calibri"/>
              <a:ea typeface="Calibri"/>
              <a:cs typeface="Calibri"/>
              <a:sym typeface="Calibri"/>
            </a:endParaRPr>
          </a:p>
        </p:txBody>
      </p:sp>
      <p:sp>
        <p:nvSpPr>
          <p:cNvPr id="303" name="Google Shape;303;g2b40e0ee291_0_268"/>
          <p:cNvSpPr/>
          <p:nvPr/>
        </p:nvSpPr>
        <p:spPr>
          <a:xfrm>
            <a:off x="3175397" y="5029200"/>
            <a:ext cx="8573700"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40e0ee291_0_268"/>
          <p:cNvSpPr/>
          <p:nvPr/>
        </p:nvSpPr>
        <p:spPr>
          <a:xfrm>
            <a:off x="3175397" y="50292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b40e0ee291_0_268"/>
          <p:cNvSpPr/>
          <p:nvPr/>
        </p:nvSpPr>
        <p:spPr>
          <a:xfrm>
            <a:off x="3175397" y="5048250"/>
            <a:ext cx="1765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b40e0ee291_0_268"/>
          <p:cNvSpPr/>
          <p:nvPr/>
        </p:nvSpPr>
        <p:spPr>
          <a:xfrm>
            <a:off x="3175397" y="5048250"/>
            <a:ext cx="2104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75%</a:t>
            </a:r>
            <a:endParaRPr b="0" i="0" sz="8000" u="none" cap="none" strike="noStrike">
              <a:solidFill>
                <a:schemeClr val="dk1"/>
              </a:solidFill>
              <a:latin typeface="Calibri"/>
              <a:ea typeface="Calibri"/>
              <a:cs typeface="Calibri"/>
              <a:sym typeface="Calibri"/>
            </a:endParaRPr>
          </a:p>
        </p:txBody>
      </p:sp>
      <p:sp>
        <p:nvSpPr>
          <p:cNvPr id="307" name="Google Shape;307;g2b40e0ee291_0_268"/>
          <p:cNvSpPr/>
          <p:nvPr/>
        </p:nvSpPr>
        <p:spPr>
          <a:xfrm>
            <a:off x="5144143" y="5029200"/>
            <a:ext cx="66048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b40e0ee291_0_268"/>
          <p:cNvSpPr/>
          <p:nvPr/>
        </p:nvSpPr>
        <p:spPr>
          <a:xfrm>
            <a:off x="5144143" y="5029200"/>
            <a:ext cx="6757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Enchanted Creatures</a:t>
            </a:r>
            <a:endParaRPr b="0" i="0" sz="3600" u="none" cap="none" strike="noStrike">
              <a:solidFill>
                <a:schemeClr val="dk1"/>
              </a:solidFill>
              <a:latin typeface="Calibri"/>
              <a:ea typeface="Calibri"/>
              <a:cs typeface="Calibri"/>
              <a:sym typeface="Calibri"/>
            </a:endParaRPr>
          </a:p>
        </p:txBody>
      </p:sp>
      <p:sp>
        <p:nvSpPr>
          <p:cNvPr id="309" name="Google Shape;309;g2b40e0ee291_0_268"/>
          <p:cNvSpPr/>
          <p:nvPr/>
        </p:nvSpPr>
        <p:spPr>
          <a:xfrm>
            <a:off x="5144143" y="5676900"/>
            <a:ext cx="6740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0" name="Google Shape;310;g2b40e0ee291_0_268"/>
          <p:cNvSpPr/>
          <p:nvPr/>
        </p:nvSpPr>
        <p:spPr>
          <a:xfrm>
            <a:off x="3175397" y="68961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b40e0ee291_0_268"/>
          <p:cNvSpPr/>
          <p:nvPr/>
        </p:nvSpPr>
        <p:spPr>
          <a:xfrm>
            <a:off x="3175397" y="6915150"/>
            <a:ext cx="1892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b40e0ee291_0_268"/>
          <p:cNvSpPr/>
          <p:nvPr/>
        </p:nvSpPr>
        <p:spPr>
          <a:xfrm>
            <a:off x="3175397" y="6915150"/>
            <a:ext cx="2231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60%</a:t>
            </a:r>
            <a:endParaRPr b="0" i="0" sz="8000" u="none" cap="none" strike="noStrike">
              <a:solidFill>
                <a:schemeClr val="dk1"/>
              </a:solidFill>
              <a:latin typeface="Calibri"/>
              <a:ea typeface="Calibri"/>
              <a:cs typeface="Calibri"/>
              <a:sym typeface="Calibri"/>
            </a:endParaRPr>
          </a:p>
        </p:txBody>
      </p:sp>
      <p:sp>
        <p:nvSpPr>
          <p:cNvPr id="313" name="Google Shape;313;g2b40e0ee291_0_268"/>
          <p:cNvSpPr/>
          <p:nvPr/>
        </p:nvSpPr>
        <p:spPr>
          <a:xfrm>
            <a:off x="5271159" y="6896100"/>
            <a:ext cx="64779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b40e0ee291_0_268"/>
          <p:cNvSpPr/>
          <p:nvPr/>
        </p:nvSpPr>
        <p:spPr>
          <a:xfrm>
            <a:off x="5271159" y="6896100"/>
            <a:ext cx="6630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Magic-Wielding Individuals</a:t>
            </a:r>
            <a:endParaRPr b="0" i="0" sz="3600" u="none" cap="none" strike="noStrike">
              <a:solidFill>
                <a:schemeClr val="dk1"/>
              </a:solidFill>
              <a:latin typeface="Calibri"/>
              <a:ea typeface="Calibri"/>
              <a:cs typeface="Calibri"/>
              <a:sym typeface="Calibri"/>
            </a:endParaRPr>
          </a:p>
        </p:txBody>
      </p:sp>
      <p:sp>
        <p:nvSpPr>
          <p:cNvPr id="315" name="Google Shape;315;g2b40e0ee291_0_268"/>
          <p:cNvSpPr/>
          <p:nvPr/>
        </p:nvSpPr>
        <p:spPr>
          <a:xfrm>
            <a:off x="5271159" y="7543800"/>
            <a:ext cx="6613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6" name="Google Shape;316;g2b40e0ee291_0_268"/>
          <p:cNvSpPr/>
          <p:nvPr/>
        </p:nvSpPr>
        <p:spPr>
          <a:xfrm>
            <a:off x="3175397" y="87630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40e0ee291_0_268"/>
          <p:cNvSpPr/>
          <p:nvPr/>
        </p:nvSpPr>
        <p:spPr>
          <a:xfrm>
            <a:off x="3175397" y="9086850"/>
            <a:ext cx="1879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b40e0ee291_0_268"/>
          <p:cNvSpPr/>
          <p:nvPr/>
        </p:nvSpPr>
        <p:spPr>
          <a:xfrm>
            <a:off x="3175397" y="9086850"/>
            <a:ext cx="2218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90%</a:t>
            </a:r>
            <a:endParaRPr b="0" i="0" sz="8000" u="none" cap="none" strike="noStrike">
              <a:solidFill>
                <a:schemeClr val="dk1"/>
              </a:solidFill>
              <a:latin typeface="Calibri"/>
              <a:ea typeface="Calibri"/>
              <a:cs typeface="Calibri"/>
              <a:sym typeface="Calibri"/>
            </a:endParaRPr>
          </a:p>
        </p:txBody>
      </p:sp>
      <p:sp>
        <p:nvSpPr>
          <p:cNvPr id="319" name="Google Shape;319;g2b40e0ee291_0_268"/>
          <p:cNvSpPr/>
          <p:nvPr/>
        </p:nvSpPr>
        <p:spPr>
          <a:xfrm>
            <a:off x="5258457" y="8763000"/>
            <a:ext cx="64905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b40e0ee291_0_268"/>
          <p:cNvSpPr/>
          <p:nvPr/>
        </p:nvSpPr>
        <p:spPr>
          <a:xfrm>
            <a:off x="5258457" y="8763000"/>
            <a:ext cx="6642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Spells Cast</a:t>
            </a:r>
            <a:endParaRPr b="0" i="0" sz="3600" u="none" cap="none" strike="noStrike">
              <a:solidFill>
                <a:schemeClr val="dk1"/>
              </a:solidFill>
              <a:latin typeface="Calibri"/>
              <a:ea typeface="Calibri"/>
              <a:cs typeface="Calibri"/>
              <a:sym typeface="Calibri"/>
            </a:endParaRPr>
          </a:p>
        </p:txBody>
      </p:sp>
      <p:sp>
        <p:nvSpPr>
          <p:cNvPr id="321" name="Google Shape;321;g2b40e0ee291_0_268"/>
          <p:cNvSpPr/>
          <p:nvPr/>
        </p:nvSpPr>
        <p:spPr>
          <a:xfrm>
            <a:off x="5258457" y="9410700"/>
            <a:ext cx="6626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326" name="Shape 326"/>
        <p:cNvGrpSpPr/>
        <p:nvPr/>
      </p:nvGrpSpPr>
      <p:grpSpPr>
        <a:xfrm>
          <a:off x="0" y="0"/>
          <a:ext cx="0" cy="0"/>
          <a:chOff x="0" y="0"/>
          <a:chExt cx="0" cy="0"/>
        </a:xfrm>
      </p:grpSpPr>
      <p:sp>
        <p:nvSpPr>
          <p:cNvPr id="327" name="Google Shape;327;g2b40e0ee291_0_299"/>
          <p:cNvSpPr/>
          <p:nvPr/>
        </p:nvSpPr>
        <p:spPr>
          <a:xfrm>
            <a:off x="0" y="0"/>
            <a:ext cx="24387000" cy="13716000"/>
          </a:xfrm>
          <a:prstGeom prst="rect">
            <a:avLst/>
          </a:prstGeom>
          <a:solidFill>
            <a:srgbClr val="FEDD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8" name="Google Shape;328;g2b40e0ee291_0_299"/>
          <p:cNvPicPr preferRelativeResize="0"/>
          <p:nvPr/>
        </p:nvPicPr>
        <p:blipFill rotWithShape="1">
          <a:blip r:embed="rId3">
            <a:alphaModFix/>
          </a:blip>
          <a:srcRect b="0" l="0" r="0" t="0"/>
          <a:stretch/>
        </p:blipFill>
        <p:spPr>
          <a:xfrm>
            <a:off x="3683460" y="-1905000"/>
            <a:ext cx="17045530" cy="17526000"/>
          </a:xfrm>
          <a:prstGeom prst="rect">
            <a:avLst/>
          </a:prstGeom>
          <a:noFill/>
          <a:ln>
            <a:noFill/>
          </a:ln>
        </p:spPr>
      </p:pic>
      <p:pic>
        <p:nvPicPr>
          <p:cNvPr descr=" " id="329" name="Google Shape;329;g2b40e0ee291_0_299"/>
          <p:cNvPicPr preferRelativeResize="0"/>
          <p:nvPr/>
        </p:nvPicPr>
        <p:blipFill rotWithShape="1">
          <a:blip r:embed="rId4">
            <a:alphaModFix/>
          </a:blip>
          <a:srcRect b="0" l="0" r="0" t="0"/>
          <a:stretch/>
        </p:blipFill>
        <p:spPr>
          <a:xfrm>
            <a:off x="2853224" y="-2005397"/>
            <a:ext cx="17734091" cy="17634855"/>
          </a:xfrm>
          <a:prstGeom prst="rect">
            <a:avLst/>
          </a:prstGeom>
          <a:noFill/>
          <a:ln>
            <a:noFill/>
          </a:ln>
        </p:spPr>
      </p:pic>
      <p:sp>
        <p:nvSpPr>
          <p:cNvPr id="330" name="Google Shape;330;g2b40e0ee291_0_2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g2b40e0ee291_0_2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2" name="Google Shape;332;g2b40e0ee291_0_299"/>
          <p:cNvSpPr/>
          <p:nvPr/>
        </p:nvSpPr>
        <p:spPr>
          <a:xfrm>
            <a:off x="4305838" y="34036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b40e0ee291_0_299"/>
          <p:cNvSpPr/>
          <p:nvPr/>
        </p:nvSpPr>
        <p:spPr>
          <a:xfrm>
            <a:off x="4305838" y="34036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b40e0ee291_0_299"/>
          <p:cNvSpPr/>
          <p:nvPr/>
        </p:nvSpPr>
        <p:spPr>
          <a:xfrm>
            <a:off x="6401600" y="3403600"/>
            <a:ext cx="115710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B895F"/>
              </a:buClr>
              <a:buSzPts val="24000"/>
              <a:buFont typeface="Itim"/>
              <a:buNone/>
            </a:pPr>
            <a:r>
              <a:rPr b="0" i="0" lang="en-US" sz="24000" u="none" cap="none" strike="noStrike">
                <a:solidFill>
                  <a:srgbClr val="BB895F"/>
                </a:solidFill>
                <a:latin typeface="Itim"/>
                <a:ea typeface="Itim"/>
                <a:cs typeface="Itim"/>
                <a:sym typeface="Itim"/>
              </a:rPr>
              <a:t>234,567</a:t>
            </a:r>
            <a:endParaRPr b="0" i="0" sz="24000" u="none" cap="none" strike="noStrike">
              <a:solidFill>
                <a:schemeClr val="dk1"/>
              </a:solidFill>
              <a:latin typeface="Calibri"/>
              <a:ea typeface="Calibri"/>
              <a:cs typeface="Calibri"/>
              <a:sym typeface="Calibri"/>
            </a:endParaRPr>
          </a:p>
        </p:txBody>
      </p:sp>
      <p:sp>
        <p:nvSpPr>
          <p:cNvPr id="335" name="Google Shape;335;g2b40e0ee291_0_299"/>
          <p:cNvSpPr/>
          <p:nvPr/>
        </p:nvSpPr>
        <p:spPr>
          <a:xfrm>
            <a:off x="4170355" y="7264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6" name="Google Shape;336;g2b40e0ee291_0_299"/>
          <p:cNvSpPr/>
          <p:nvPr/>
        </p:nvSpPr>
        <p:spPr>
          <a:xfrm>
            <a:off x="7483352" y="8890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341" name="Shape 341"/>
        <p:cNvGrpSpPr/>
        <p:nvPr/>
      </p:nvGrpSpPr>
      <p:grpSpPr>
        <a:xfrm>
          <a:off x="0" y="0"/>
          <a:ext cx="0" cy="0"/>
          <a:chOff x="0" y="0"/>
          <a:chExt cx="0" cy="0"/>
        </a:xfrm>
      </p:grpSpPr>
      <p:pic>
        <p:nvPicPr>
          <p:cNvPr descr=" " id="342" name="Google Shape;342;g2b40e0ee291_0_313"/>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343" name="Google Shape;343;g2b40e0ee291_0_313"/>
          <p:cNvPicPr preferRelativeResize="0"/>
          <p:nvPr/>
        </p:nvPicPr>
        <p:blipFill rotWithShape="1">
          <a:blip r:embed="rId4">
            <a:alphaModFix/>
          </a:blip>
          <a:srcRect b="0" l="0" r="0" t="0"/>
          <a:stretch/>
        </p:blipFill>
        <p:spPr>
          <a:xfrm>
            <a:off x="14200375" y="4521200"/>
            <a:ext cx="14260132" cy="12687300"/>
          </a:xfrm>
          <a:prstGeom prst="rect">
            <a:avLst/>
          </a:prstGeom>
          <a:noFill/>
          <a:ln>
            <a:noFill/>
          </a:ln>
        </p:spPr>
      </p:pic>
      <p:pic>
        <p:nvPicPr>
          <p:cNvPr descr=" " id="344" name="Google Shape;344;g2b40e0ee291_0_313"/>
          <p:cNvPicPr preferRelativeResize="0"/>
          <p:nvPr/>
        </p:nvPicPr>
        <p:blipFill rotWithShape="1">
          <a:blip r:embed="rId5">
            <a:alphaModFix/>
          </a:blip>
          <a:srcRect b="0" l="0" r="0" t="0"/>
          <a:stretch/>
        </p:blipFill>
        <p:spPr>
          <a:xfrm>
            <a:off x="17587422" y="3395737"/>
            <a:ext cx="7946976" cy="11558786"/>
          </a:xfrm>
          <a:prstGeom prst="rect">
            <a:avLst/>
          </a:prstGeom>
          <a:noFill/>
          <a:ln>
            <a:noFill/>
          </a:ln>
        </p:spPr>
      </p:pic>
      <p:pic>
        <p:nvPicPr>
          <p:cNvPr descr=" " id="345" name="Google Shape;345;g2b40e0ee291_0_313"/>
          <p:cNvPicPr preferRelativeResize="0"/>
          <p:nvPr/>
        </p:nvPicPr>
        <p:blipFill rotWithShape="1">
          <a:blip r:embed="rId6">
            <a:alphaModFix/>
          </a:blip>
          <a:srcRect b="0" l="0" r="0" t="0"/>
          <a:stretch/>
        </p:blipFill>
        <p:spPr>
          <a:xfrm>
            <a:off x="-937392" y="-810816"/>
            <a:ext cx="8083691" cy="5916662"/>
          </a:xfrm>
          <a:prstGeom prst="rect">
            <a:avLst/>
          </a:prstGeom>
          <a:noFill/>
          <a:ln>
            <a:noFill/>
          </a:ln>
        </p:spPr>
      </p:pic>
      <p:sp>
        <p:nvSpPr>
          <p:cNvPr id="346" name="Google Shape;346;g2b40e0ee291_0_3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b40e0ee291_0_3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8" name="Google Shape;348;g2b40e0ee291_0_313"/>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40e0ee291_0_313"/>
          <p:cNvSpPr/>
          <p:nvPr/>
        </p:nvSpPr>
        <p:spPr>
          <a:xfrm>
            <a:off x="3861283" y="32639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b40e0ee291_0_313"/>
          <p:cNvSpPr/>
          <p:nvPr/>
        </p:nvSpPr>
        <p:spPr>
          <a:xfrm>
            <a:off x="3861283" y="3263900"/>
            <a:ext cx="7476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233 Coins</a:t>
            </a:r>
            <a:endParaRPr b="0" i="0" sz="12800" u="none" cap="none" strike="noStrike">
              <a:solidFill>
                <a:schemeClr val="dk1"/>
              </a:solidFill>
              <a:latin typeface="Calibri"/>
              <a:ea typeface="Calibri"/>
              <a:cs typeface="Calibri"/>
              <a:sym typeface="Calibri"/>
            </a:endParaRPr>
          </a:p>
        </p:txBody>
      </p:sp>
      <p:sp>
        <p:nvSpPr>
          <p:cNvPr id="351" name="Google Shape;351;g2b40e0ee291_0_313"/>
          <p:cNvSpPr/>
          <p:nvPr/>
        </p:nvSpPr>
        <p:spPr>
          <a:xfrm>
            <a:off x="3391324" y="521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b40e0ee291_0_313"/>
          <p:cNvSpPr/>
          <p:nvPr/>
        </p:nvSpPr>
        <p:spPr>
          <a:xfrm>
            <a:off x="3323582" y="521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3" name="Google Shape;353;g2b40e0ee291_0_313"/>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40e0ee291_0_313"/>
          <p:cNvSpPr/>
          <p:nvPr/>
        </p:nvSpPr>
        <p:spPr>
          <a:xfrm>
            <a:off x="3689811" y="6985000"/>
            <a:ext cx="7278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b40e0ee291_0_313"/>
          <p:cNvSpPr/>
          <p:nvPr/>
        </p:nvSpPr>
        <p:spPr>
          <a:xfrm>
            <a:off x="3689811" y="6985000"/>
            <a:ext cx="7819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456 Hours</a:t>
            </a:r>
            <a:endParaRPr b="0" i="0" sz="12800" u="none" cap="none" strike="noStrike">
              <a:solidFill>
                <a:schemeClr val="dk1"/>
              </a:solidFill>
              <a:latin typeface="Calibri"/>
              <a:ea typeface="Calibri"/>
              <a:cs typeface="Calibri"/>
              <a:sym typeface="Calibri"/>
            </a:endParaRPr>
          </a:p>
        </p:txBody>
      </p:sp>
      <p:sp>
        <p:nvSpPr>
          <p:cNvPr id="356" name="Google Shape;356;g2b40e0ee291_0_313"/>
          <p:cNvSpPr/>
          <p:nvPr/>
        </p:nvSpPr>
        <p:spPr>
          <a:xfrm>
            <a:off x="3391324" y="894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b40e0ee291_0_313"/>
          <p:cNvSpPr/>
          <p:nvPr/>
        </p:nvSpPr>
        <p:spPr>
          <a:xfrm>
            <a:off x="3323582" y="894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8" name="Google Shape;358;g2b40e0ee291_0_313"/>
          <p:cNvSpPr/>
          <p:nvPr/>
        </p:nvSpPr>
        <p:spPr>
          <a:xfrm>
            <a:off x="1355259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b40e0ee291_0_313"/>
          <p:cNvSpPr/>
          <p:nvPr/>
        </p:nvSpPr>
        <p:spPr>
          <a:xfrm>
            <a:off x="16042105" y="3263900"/>
            <a:ext cx="28959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b40e0ee291_0_313"/>
          <p:cNvSpPr/>
          <p:nvPr/>
        </p:nvSpPr>
        <p:spPr>
          <a:xfrm>
            <a:off x="16042105" y="3263900"/>
            <a:ext cx="3438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85%</a:t>
            </a:r>
            <a:endParaRPr b="0" i="0" sz="12800" u="none" cap="none" strike="noStrike">
              <a:solidFill>
                <a:schemeClr val="dk1"/>
              </a:solidFill>
              <a:latin typeface="Calibri"/>
              <a:ea typeface="Calibri"/>
              <a:cs typeface="Calibri"/>
              <a:sym typeface="Calibri"/>
            </a:endParaRPr>
          </a:p>
        </p:txBody>
      </p:sp>
      <p:sp>
        <p:nvSpPr>
          <p:cNvPr id="361" name="Google Shape;361;g2b40e0ee291_0_313"/>
          <p:cNvSpPr/>
          <p:nvPr/>
        </p:nvSpPr>
        <p:spPr>
          <a:xfrm>
            <a:off x="13552594" y="521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b40e0ee291_0_313"/>
          <p:cNvSpPr/>
          <p:nvPr/>
        </p:nvSpPr>
        <p:spPr>
          <a:xfrm>
            <a:off x="13484852" y="521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3" name="Google Shape;363;g2b40e0ee291_0_313"/>
          <p:cNvSpPr/>
          <p:nvPr/>
        </p:nvSpPr>
        <p:spPr>
          <a:xfrm>
            <a:off x="1355259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b40e0ee291_0_313"/>
          <p:cNvSpPr/>
          <p:nvPr/>
        </p:nvSpPr>
        <p:spPr>
          <a:xfrm>
            <a:off x="14848156" y="6985000"/>
            <a:ext cx="52839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b40e0ee291_0_313"/>
          <p:cNvSpPr/>
          <p:nvPr/>
        </p:nvSpPr>
        <p:spPr>
          <a:xfrm>
            <a:off x="14848156" y="6985000"/>
            <a:ext cx="5825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765 Km</a:t>
            </a:r>
            <a:endParaRPr b="0" i="0" sz="12800" u="none" cap="none" strike="noStrike">
              <a:solidFill>
                <a:schemeClr val="dk1"/>
              </a:solidFill>
              <a:latin typeface="Calibri"/>
              <a:ea typeface="Calibri"/>
              <a:cs typeface="Calibri"/>
              <a:sym typeface="Calibri"/>
            </a:endParaRPr>
          </a:p>
        </p:txBody>
      </p:sp>
      <p:sp>
        <p:nvSpPr>
          <p:cNvPr id="366" name="Google Shape;366;g2b40e0ee291_0_313"/>
          <p:cNvSpPr/>
          <p:nvPr/>
        </p:nvSpPr>
        <p:spPr>
          <a:xfrm>
            <a:off x="13552594" y="894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b40e0ee291_0_313"/>
          <p:cNvSpPr/>
          <p:nvPr/>
        </p:nvSpPr>
        <p:spPr>
          <a:xfrm>
            <a:off x="13484852" y="894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372" name="Shape 372"/>
        <p:cNvGrpSpPr/>
        <p:nvPr/>
      </p:nvGrpSpPr>
      <p:grpSpPr>
        <a:xfrm>
          <a:off x="0" y="0"/>
          <a:ext cx="0" cy="0"/>
          <a:chOff x="0" y="0"/>
          <a:chExt cx="0" cy="0"/>
        </a:xfrm>
      </p:grpSpPr>
      <p:pic>
        <p:nvPicPr>
          <p:cNvPr descr=" " id="373" name="Google Shape;373;g2b40e0ee291_0_343"/>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374" name="Google Shape;374;g2b40e0ee291_0_343"/>
          <p:cNvPicPr preferRelativeResize="0"/>
          <p:nvPr/>
        </p:nvPicPr>
        <p:blipFill rotWithShape="1">
          <a:blip r:embed="rId4">
            <a:alphaModFix/>
          </a:blip>
          <a:srcRect b="0" l="0" r="0" t="0"/>
          <a:stretch/>
        </p:blipFill>
        <p:spPr>
          <a:xfrm>
            <a:off x="-2235479" y="8343900"/>
            <a:ext cx="12909752" cy="8458200"/>
          </a:xfrm>
          <a:prstGeom prst="rect">
            <a:avLst/>
          </a:prstGeom>
          <a:noFill/>
          <a:ln>
            <a:noFill/>
          </a:ln>
        </p:spPr>
      </p:pic>
      <p:pic>
        <p:nvPicPr>
          <p:cNvPr descr=" " id="375" name="Google Shape;375;g2b40e0ee291_0_343"/>
          <p:cNvPicPr preferRelativeResize="0"/>
          <p:nvPr/>
        </p:nvPicPr>
        <p:blipFill rotWithShape="1">
          <a:blip r:embed="rId5">
            <a:alphaModFix/>
          </a:blip>
          <a:srcRect b="0" l="0" r="0" t="0"/>
          <a:stretch/>
        </p:blipFill>
        <p:spPr>
          <a:xfrm>
            <a:off x="-621578" y="9299426"/>
            <a:ext cx="6649635" cy="6245077"/>
          </a:xfrm>
          <a:prstGeom prst="rect">
            <a:avLst/>
          </a:prstGeom>
          <a:noFill/>
          <a:ln>
            <a:noFill/>
          </a:ln>
        </p:spPr>
      </p:pic>
      <p:pic>
        <p:nvPicPr>
          <p:cNvPr descr=" " id="376" name="Google Shape;376;g2b40e0ee291_0_343"/>
          <p:cNvPicPr preferRelativeResize="0"/>
          <p:nvPr/>
        </p:nvPicPr>
        <p:blipFill rotWithShape="1">
          <a:blip r:embed="rId6">
            <a:alphaModFix/>
          </a:blip>
          <a:srcRect b="0" l="0" r="0" t="0"/>
          <a:stretch/>
        </p:blipFill>
        <p:spPr>
          <a:xfrm>
            <a:off x="16844060" y="-2194620"/>
            <a:ext cx="7828036" cy="8232750"/>
          </a:xfrm>
          <a:prstGeom prst="rect">
            <a:avLst/>
          </a:prstGeom>
          <a:noFill/>
          <a:ln>
            <a:noFill/>
          </a:ln>
        </p:spPr>
      </p:pic>
      <p:sp>
        <p:nvSpPr>
          <p:cNvPr id="377" name="Google Shape;377;g2b40e0ee291_0_3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g2b40e0ee291_0_3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9" name="Google Shape;379;g2b40e0ee291_0_343"/>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Some Graph</a:t>
            </a:r>
            <a:endParaRPr b="0" i="0" sz="8000" u="none" cap="none" strike="noStrike">
              <a:solidFill>
                <a:schemeClr val="dk1"/>
              </a:solidFill>
              <a:latin typeface="Calibri"/>
              <a:ea typeface="Calibri"/>
              <a:cs typeface="Calibri"/>
              <a:sym typeface="Calibri"/>
            </a:endParaRPr>
          </a:p>
        </p:txBody>
      </p:sp>
      <p:sp>
        <p:nvSpPr>
          <p:cNvPr id="380" name="Google Shape;380;g2b40e0ee291_0_34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b40e0ee291_0_34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2" name="Google Shape;382;g2b40e0ee291_0_34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185"/>
              <a:buFont typeface="Lato"/>
              <a:buNone/>
            </a:pPr>
            <a:r>
              <a:rPr b="0" i="0" lang="en-US" sz="2185" u="none" cap="none" strike="noStrike">
                <a:solidFill>
                  <a:srgbClr val="F6654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3" name="Google Shape;383;g2b40e0ee291_0_34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185"/>
              <a:buFont typeface="Lato"/>
              <a:buNone/>
            </a:pPr>
            <a:r>
              <a:rPr b="0" i="0" lang="en-US" sz="2185" u="none" cap="none" strike="noStrike">
                <a:solidFill>
                  <a:srgbClr val="F6654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4" name="Google Shape;384;g2b40e0ee291_0_34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185"/>
              <a:buFont typeface="Lato"/>
              <a:buNone/>
            </a:pPr>
            <a:r>
              <a:rPr b="0" i="0" lang="en-US" sz="2185" u="none" cap="none" strike="noStrike">
                <a:solidFill>
                  <a:srgbClr val="F6654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5" name="Google Shape;385;g2b40e0ee291_0_34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185"/>
              <a:buFont typeface="Lato"/>
              <a:buNone/>
            </a:pPr>
            <a:r>
              <a:rPr b="0" i="0" lang="en-US" sz="2185" u="none" cap="none" strike="noStrike">
                <a:solidFill>
                  <a:srgbClr val="F6654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6" name="Google Shape;386;g2b40e0ee291_0_34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185"/>
              <a:buFont typeface="Lato"/>
              <a:buNone/>
            </a:pPr>
            <a:r>
              <a:rPr b="0" i="0" lang="en-US" sz="2185" u="none" cap="none" strike="noStrike">
                <a:solidFill>
                  <a:srgbClr val="F6654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7" name="Google Shape;387;g2b40e0ee291_0_34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185"/>
              <a:buFont typeface="Lato"/>
              <a:buNone/>
            </a:pPr>
            <a:r>
              <a:rPr b="0" i="0" lang="en-US" sz="2185" u="none" cap="none" strike="noStrike">
                <a:solidFill>
                  <a:srgbClr val="F6654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8" name="Google Shape;388;g2b40e0ee291_0_34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185"/>
              <a:buFont typeface="Lato"/>
              <a:buNone/>
            </a:pPr>
            <a:r>
              <a:rPr b="0" i="0" lang="en-US" sz="2185" u="none" cap="none" strike="noStrike">
                <a:solidFill>
                  <a:srgbClr val="F6654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9" name="Google Shape;389;g2b40e0ee291_0_34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2185"/>
              <a:buFont typeface="Lato"/>
              <a:buNone/>
            </a:pPr>
            <a:r>
              <a:rPr b="0" i="0" lang="en-US" sz="2185" u="none" cap="none" strike="noStrike">
                <a:solidFill>
                  <a:srgbClr val="F6654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0" name="Google Shape;390;g2b40e0ee291_0_34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1" name="Google Shape;391;g2b40e0ee291_0_34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2" name="Google Shape;392;g2b40e0ee291_0_34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3" name="Google Shape;393;g2b40e0ee291_0_34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4" name="Google Shape;394;g2b40e0ee291_0_34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5" name="Google Shape;395;g2b40e0ee291_0_34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6" name="Google Shape;396;g2b40e0ee291_0_34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7" name="Google Shape;397;g2b40e0ee291_0_34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8" name="Google Shape;398;g2b40e0ee291_0_34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9" name="Google Shape;399;g2b40e0ee291_0_34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6541"/>
              </a:buClr>
              <a:buSzPts val="1820"/>
              <a:buFont typeface="Lato"/>
              <a:buNone/>
            </a:pPr>
            <a:r>
              <a:rPr b="0" i="0" lang="en-US" sz="1820" u="none" cap="none" strike="noStrike">
                <a:solidFill>
                  <a:srgbClr val="F6654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0" name="Google Shape;400;g2b40e0ee291_0_343"/>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01" name="Google Shape;401;g2b40e0ee291_0_343"/>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2" name="Google Shape;402;g2b40e0ee291_0_343"/>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3" name="Google Shape;403;g2b40e0ee291_0_343"/>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4" name="Google Shape;404;g2b40e0ee291_0_343"/>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5" name="Google Shape;405;g2b40e0ee291_0_343"/>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6" name="Google Shape;406;g2b40e0ee291_0_343"/>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07" name="Google Shape;407;g2b40e0ee291_0_343"/>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08" name="Google Shape;408;g2b40e0ee291_0_343"/>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09" name="Google Shape;409;g2b40e0ee291_0_343"/>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10" name="Google Shape;410;g2b40e0ee291_0_343"/>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11" name="Google Shape;411;g2b40e0ee291_0_343"/>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2" name="Google Shape;412;g2b40e0ee291_0_343"/>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3" name="Google Shape;413;g2b40e0ee291_0_343"/>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4" name="Google Shape;414;g2b40e0ee291_0_343"/>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5" name="Google Shape;415;g2b40e0ee291_0_343"/>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6" name="Google Shape;416;g2b40e0ee291_0_343"/>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17" name="Google Shape;417;g2b40e0ee291_0_343"/>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18" name="Google Shape;418;g2b40e0ee291_0_343"/>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19" name="Google Shape;419;g2b40e0ee291_0_343"/>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20" name="Google Shape;420;g2b40e0ee291_0_343"/>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21" name="Google Shape;421;g2b40e0ee291_0_343"/>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2" name="Google Shape;422;g2b40e0ee291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b40e0ee291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b40e0ee291_0_34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5" name="Google Shape;425;g2b40e0ee291_0_343"/>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6" name="Google Shape;426;g2b40e0ee291_0_343"/>
          <p:cNvSpPr/>
          <p:nvPr/>
        </p:nvSpPr>
        <p:spPr>
          <a:xfrm>
            <a:off x="16277084" y="6365379"/>
            <a:ext cx="1841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b40e0ee291_0_343"/>
          <p:cNvSpPr/>
          <p:nvPr/>
        </p:nvSpPr>
        <p:spPr>
          <a:xfrm>
            <a:off x="16277084" y="6305550"/>
            <a:ext cx="2045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34.574</a:t>
            </a:r>
            <a:endParaRPr b="0" i="0" sz="4800" u="none" cap="none" strike="noStrike">
              <a:solidFill>
                <a:schemeClr val="dk1"/>
              </a:solidFill>
              <a:latin typeface="Calibri"/>
              <a:ea typeface="Calibri"/>
              <a:cs typeface="Calibri"/>
              <a:sym typeface="Calibri"/>
            </a:endParaRPr>
          </a:p>
        </p:txBody>
      </p:sp>
      <p:sp>
        <p:nvSpPr>
          <p:cNvPr id="428" name="Google Shape;428;g2b40e0ee291_0_343"/>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9" name="Google Shape;429;g2b40e0ee291_0_343"/>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b40e0ee291_0_343"/>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b40e0ee291_0_343"/>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Treasure Found</a:t>
            </a:r>
            <a:endParaRPr b="0" i="0" sz="4800" u="none" cap="none" strike="noStrike">
              <a:solidFill>
                <a:schemeClr val="dk1"/>
              </a:solidFill>
              <a:latin typeface="Calibri"/>
              <a:ea typeface="Calibri"/>
              <a:cs typeface="Calibri"/>
              <a:sym typeface="Calibri"/>
            </a:endParaRPr>
          </a:p>
        </p:txBody>
      </p:sp>
      <p:sp>
        <p:nvSpPr>
          <p:cNvPr id="432" name="Google Shape;432;g2b40e0ee291_0_343"/>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3" name="Google Shape;433;g2b40e0ee291_0_343"/>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b40e0ee291_0_343"/>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b40e0ee291_0_343"/>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Spellcasting Progress</a:t>
            </a:r>
            <a:endParaRPr b="0" i="0" sz="4800" u="none" cap="none" strike="noStrike">
              <a:solidFill>
                <a:schemeClr val="dk1"/>
              </a:solidFill>
              <a:latin typeface="Calibri"/>
              <a:ea typeface="Calibri"/>
              <a:cs typeface="Calibri"/>
              <a:sym typeface="Calibri"/>
            </a:endParaRPr>
          </a:p>
        </p:txBody>
      </p:sp>
      <p:sp>
        <p:nvSpPr>
          <p:cNvPr id="436" name="Google Shape;436;g2b40e0ee291_0_343"/>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441" name="Shape 441"/>
        <p:cNvGrpSpPr/>
        <p:nvPr/>
      </p:nvGrpSpPr>
      <p:grpSpPr>
        <a:xfrm>
          <a:off x="0" y="0"/>
          <a:ext cx="0" cy="0"/>
          <a:chOff x="0" y="0"/>
          <a:chExt cx="0" cy="0"/>
        </a:xfrm>
      </p:grpSpPr>
      <p:pic>
        <p:nvPicPr>
          <p:cNvPr descr=" " id="442" name="Google Shape;442;g2b40e0ee291_0_411"/>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443" name="Google Shape;443;g2b40e0ee291_0_411"/>
          <p:cNvPicPr preferRelativeResize="0"/>
          <p:nvPr/>
        </p:nvPicPr>
        <p:blipFill rotWithShape="1">
          <a:blip r:embed="rId4">
            <a:alphaModFix/>
          </a:blip>
          <a:srcRect b="0" l="0" r="0" t="0"/>
          <a:stretch/>
        </p:blipFill>
        <p:spPr>
          <a:xfrm>
            <a:off x="15812093" y="-8415660"/>
            <a:ext cx="13720060" cy="16212715"/>
          </a:xfrm>
          <a:prstGeom prst="rect">
            <a:avLst/>
          </a:prstGeom>
          <a:noFill/>
          <a:ln>
            <a:noFill/>
          </a:ln>
        </p:spPr>
      </p:pic>
      <p:pic>
        <p:nvPicPr>
          <p:cNvPr descr=" " id="444" name="Google Shape;444;g2b40e0ee291_0_411"/>
          <p:cNvPicPr preferRelativeResize="0"/>
          <p:nvPr/>
        </p:nvPicPr>
        <p:blipFill rotWithShape="1">
          <a:blip r:embed="rId5">
            <a:alphaModFix/>
          </a:blip>
          <a:srcRect b="0" l="0" r="0" t="0"/>
          <a:stretch/>
        </p:blipFill>
        <p:spPr>
          <a:xfrm>
            <a:off x="-3392352" y="6621066"/>
            <a:ext cx="12409756" cy="8637935"/>
          </a:xfrm>
          <a:prstGeom prst="rect">
            <a:avLst/>
          </a:prstGeom>
          <a:noFill/>
          <a:ln>
            <a:noFill/>
          </a:ln>
        </p:spPr>
      </p:pic>
      <p:pic>
        <p:nvPicPr>
          <p:cNvPr descr=" " id="445" name="Google Shape;445;g2b40e0ee291_0_411"/>
          <p:cNvPicPr preferRelativeResize="0"/>
          <p:nvPr/>
        </p:nvPicPr>
        <p:blipFill rotWithShape="1">
          <a:blip r:embed="rId6">
            <a:alphaModFix/>
          </a:blip>
          <a:srcRect b="0" l="0" r="0" t="0"/>
          <a:stretch/>
        </p:blipFill>
        <p:spPr>
          <a:xfrm>
            <a:off x="16274117" y="-2040012"/>
            <a:ext cx="11828294" cy="7464425"/>
          </a:xfrm>
          <a:prstGeom prst="rect">
            <a:avLst/>
          </a:prstGeom>
          <a:noFill/>
          <a:ln>
            <a:noFill/>
          </a:ln>
        </p:spPr>
      </p:pic>
      <p:sp>
        <p:nvSpPr>
          <p:cNvPr id="446" name="Google Shape;446;g2b40e0ee291_0_4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b40e0ee291_0_4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8" name="Google Shape;448;g2b40e0ee291_0_411"/>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40e0ee291_0_411"/>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b40e0ee291_0_411"/>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A web application</a:t>
            </a:r>
            <a:endParaRPr b="0" i="0" sz="4800" u="none" cap="none" strike="noStrike">
              <a:solidFill>
                <a:schemeClr val="dk1"/>
              </a:solidFill>
              <a:latin typeface="Calibri"/>
              <a:ea typeface="Calibri"/>
              <a:cs typeface="Calibri"/>
              <a:sym typeface="Calibri"/>
            </a:endParaRPr>
          </a:p>
        </p:txBody>
      </p:sp>
      <p:sp>
        <p:nvSpPr>
          <p:cNvPr id="451" name="Google Shape;451;g2b40e0ee291_0_411"/>
          <p:cNvSpPr/>
          <p:nvPr/>
        </p:nvSpPr>
        <p:spPr>
          <a:xfrm>
            <a:off x="13450981" y="66929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2" name="Google Shape;452;g2b40e0ee291_0_411"/>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53" name="Google Shape;453;g2b40e0ee291_0_411"/>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54" name="Google Shape;454;g2b40e0ee291_0_411"/>
          <p:cNvSpPr/>
          <p:nvPr/>
        </p:nvSpPr>
        <p:spPr>
          <a:xfrm>
            <a:off x="7011276" y="12192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459" name="Shape 459"/>
        <p:cNvGrpSpPr/>
        <p:nvPr/>
      </p:nvGrpSpPr>
      <p:grpSpPr>
        <a:xfrm>
          <a:off x="0" y="0"/>
          <a:ext cx="0" cy="0"/>
          <a:chOff x="0" y="0"/>
          <a:chExt cx="0" cy="0"/>
        </a:xfrm>
      </p:grpSpPr>
      <p:pic>
        <p:nvPicPr>
          <p:cNvPr descr=" " id="460" name="Google Shape;460;g2b40e0ee291_0_428"/>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461" name="Google Shape;461;g2b40e0ee291_0_428"/>
          <p:cNvPicPr preferRelativeResize="0"/>
          <p:nvPr/>
        </p:nvPicPr>
        <p:blipFill rotWithShape="1">
          <a:blip r:embed="rId4">
            <a:alphaModFix/>
          </a:blip>
          <a:srcRect b="0" l="0" r="0" t="0"/>
          <a:stretch/>
        </p:blipFill>
        <p:spPr>
          <a:xfrm>
            <a:off x="14200375" y="4521200"/>
            <a:ext cx="14260132" cy="12687300"/>
          </a:xfrm>
          <a:prstGeom prst="rect">
            <a:avLst/>
          </a:prstGeom>
          <a:noFill/>
          <a:ln>
            <a:noFill/>
          </a:ln>
        </p:spPr>
      </p:pic>
      <p:pic>
        <p:nvPicPr>
          <p:cNvPr descr=" " id="462" name="Google Shape;462;g2b40e0ee291_0_428"/>
          <p:cNvPicPr preferRelativeResize="0"/>
          <p:nvPr/>
        </p:nvPicPr>
        <p:blipFill rotWithShape="1">
          <a:blip r:embed="rId5">
            <a:alphaModFix/>
          </a:blip>
          <a:srcRect b="0" l="0" r="0" t="0"/>
          <a:stretch/>
        </p:blipFill>
        <p:spPr>
          <a:xfrm>
            <a:off x="17587422" y="3395737"/>
            <a:ext cx="7946976" cy="11558786"/>
          </a:xfrm>
          <a:prstGeom prst="rect">
            <a:avLst/>
          </a:prstGeom>
          <a:noFill/>
          <a:ln>
            <a:noFill/>
          </a:ln>
        </p:spPr>
      </p:pic>
      <p:pic>
        <p:nvPicPr>
          <p:cNvPr descr=" " id="463" name="Google Shape;463;g2b40e0ee291_0_428"/>
          <p:cNvPicPr preferRelativeResize="0"/>
          <p:nvPr/>
        </p:nvPicPr>
        <p:blipFill rotWithShape="1">
          <a:blip r:embed="rId6">
            <a:alphaModFix/>
          </a:blip>
          <a:srcRect b="0" l="0" r="0" t="0"/>
          <a:stretch/>
        </p:blipFill>
        <p:spPr>
          <a:xfrm>
            <a:off x="-937392" y="-810816"/>
            <a:ext cx="8083691" cy="5916662"/>
          </a:xfrm>
          <a:prstGeom prst="rect">
            <a:avLst/>
          </a:prstGeom>
          <a:noFill/>
          <a:ln>
            <a:noFill/>
          </a:ln>
        </p:spPr>
      </p:pic>
      <p:sp>
        <p:nvSpPr>
          <p:cNvPr id="464" name="Google Shape;464;g2b40e0ee291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2b40e0ee291_0_42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6" name="Google Shape;466;g2b40e0ee291_0_428"/>
          <p:cNvSpPr/>
          <p:nvPr/>
        </p:nvSpPr>
        <p:spPr>
          <a:xfrm>
            <a:off x="2946768" y="41529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b40e0ee291_0_428"/>
          <p:cNvSpPr/>
          <p:nvPr/>
        </p:nvSpPr>
        <p:spPr>
          <a:xfrm>
            <a:off x="2946768" y="41529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b40e0ee291_0_428"/>
          <p:cNvSpPr/>
          <p:nvPr/>
        </p:nvSpPr>
        <p:spPr>
          <a:xfrm>
            <a:off x="2946768" y="4152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An mobile app</a:t>
            </a:r>
            <a:endParaRPr b="0" i="0" sz="4800" u="none" cap="none" strike="noStrike">
              <a:solidFill>
                <a:schemeClr val="dk1"/>
              </a:solidFill>
              <a:latin typeface="Calibri"/>
              <a:ea typeface="Calibri"/>
              <a:cs typeface="Calibri"/>
              <a:sym typeface="Calibri"/>
            </a:endParaRPr>
          </a:p>
        </p:txBody>
      </p:sp>
      <p:sp>
        <p:nvSpPr>
          <p:cNvPr id="469" name="Google Shape;469;g2b40e0ee291_0_428"/>
          <p:cNvSpPr/>
          <p:nvPr/>
        </p:nvSpPr>
        <p:spPr>
          <a:xfrm>
            <a:off x="2946768" y="50927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0" name="Google Shape;470;g2b40e0ee291_0_428"/>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1" name="Google Shape;471;g2b40e0ee291_0_428"/>
          <p:cNvSpPr/>
          <p:nvPr/>
        </p:nvSpPr>
        <p:spPr>
          <a:xfrm>
            <a:off x="2895962" y="18542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The Future of Fantasy</a:t>
            </a:r>
            <a:endParaRPr b="0" i="0" sz="8000" u="none" cap="none" strike="noStrike">
              <a:solidFill>
                <a:schemeClr val="dk1"/>
              </a:solidFill>
              <a:latin typeface="Calibri"/>
              <a:ea typeface="Calibri"/>
              <a:cs typeface="Calibri"/>
              <a:sym typeface="Calibri"/>
            </a:endParaRPr>
          </a:p>
        </p:txBody>
      </p:sp>
      <p:pic>
        <p:nvPicPr>
          <p:cNvPr descr=" " id="472" name="Google Shape;472;g2b40e0ee291_0_428"/>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73" name="Google Shape;473;g2b40e0ee291_0_428"/>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478" name="Shape 478"/>
        <p:cNvGrpSpPr/>
        <p:nvPr/>
      </p:nvGrpSpPr>
      <p:grpSpPr>
        <a:xfrm>
          <a:off x="0" y="0"/>
          <a:ext cx="0" cy="0"/>
          <a:chOff x="0" y="0"/>
          <a:chExt cx="0" cy="0"/>
        </a:xfrm>
      </p:grpSpPr>
      <p:pic>
        <p:nvPicPr>
          <p:cNvPr descr=" " id="479" name="Google Shape;479;g2b40e0ee291_0_446"/>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480" name="Google Shape;480;g2b40e0ee291_0_446"/>
          <p:cNvPicPr preferRelativeResize="0"/>
          <p:nvPr/>
        </p:nvPicPr>
        <p:blipFill rotWithShape="1">
          <a:blip r:embed="rId4">
            <a:alphaModFix/>
          </a:blip>
          <a:srcRect b="0" l="0" r="0" t="0"/>
          <a:stretch/>
        </p:blipFill>
        <p:spPr>
          <a:xfrm>
            <a:off x="-2235479" y="8343900"/>
            <a:ext cx="12909752" cy="8458200"/>
          </a:xfrm>
          <a:prstGeom prst="rect">
            <a:avLst/>
          </a:prstGeom>
          <a:noFill/>
          <a:ln>
            <a:noFill/>
          </a:ln>
        </p:spPr>
      </p:pic>
      <p:pic>
        <p:nvPicPr>
          <p:cNvPr descr=" " id="481" name="Google Shape;481;g2b40e0ee291_0_446"/>
          <p:cNvPicPr preferRelativeResize="0"/>
          <p:nvPr/>
        </p:nvPicPr>
        <p:blipFill rotWithShape="1">
          <a:blip r:embed="rId5">
            <a:alphaModFix/>
          </a:blip>
          <a:srcRect b="0" l="0" r="0" t="0"/>
          <a:stretch/>
        </p:blipFill>
        <p:spPr>
          <a:xfrm>
            <a:off x="-621578" y="9299426"/>
            <a:ext cx="6649635" cy="6245077"/>
          </a:xfrm>
          <a:prstGeom prst="rect">
            <a:avLst/>
          </a:prstGeom>
          <a:noFill/>
          <a:ln>
            <a:noFill/>
          </a:ln>
        </p:spPr>
      </p:pic>
      <p:pic>
        <p:nvPicPr>
          <p:cNvPr descr=" " id="482" name="Google Shape;482;g2b40e0ee291_0_446"/>
          <p:cNvPicPr preferRelativeResize="0"/>
          <p:nvPr/>
        </p:nvPicPr>
        <p:blipFill rotWithShape="1">
          <a:blip r:embed="rId6">
            <a:alphaModFix/>
          </a:blip>
          <a:srcRect b="0" l="0" r="0" t="0"/>
          <a:stretch/>
        </p:blipFill>
        <p:spPr>
          <a:xfrm>
            <a:off x="16844060" y="-2194620"/>
            <a:ext cx="7828036" cy="8232750"/>
          </a:xfrm>
          <a:prstGeom prst="rect">
            <a:avLst/>
          </a:prstGeom>
          <a:noFill/>
          <a:ln>
            <a:noFill/>
          </a:ln>
        </p:spPr>
      </p:pic>
      <p:sp>
        <p:nvSpPr>
          <p:cNvPr id="483" name="Google Shape;483;g2b40e0ee291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b40e0ee291_0_44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5" name="Google Shape;485;g2b40e0ee291_0_446"/>
          <p:cNvSpPr/>
          <p:nvPr/>
        </p:nvSpPr>
        <p:spPr>
          <a:xfrm>
            <a:off x="876410" y="83058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b40e0ee291_0_446"/>
          <p:cNvSpPr/>
          <p:nvPr/>
        </p:nvSpPr>
        <p:spPr>
          <a:xfrm>
            <a:off x="876410" y="83058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b40e0ee291_0_446"/>
          <p:cNvSpPr/>
          <p:nvPr/>
        </p:nvSpPr>
        <p:spPr>
          <a:xfrm>
            <a:off x="876410" y="8305800"/>
            <a:ext cx="5919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A web application</a:t>
            </a:r>
            <a:endParaRPr b="0" i="0" sz="4800" u="none" cap="none" strike="noStrike">
              <a:solidFill>
                <a:schemeClr val="dk1"/>
              </a:solidFill>
              <a:latin typeface="Calibri"/>
              <a:ea typeface="Calibri"/>
              <a:cs typeface="Calibri"/>
              <a:sym typeface="Calibri"/>
            </a:endParaRPr>
          </a:p>
        </p:txBody>
      </p:sp>
      <p:sp>
        <p:nvSpPr>
          <p:cNvPr id="488" name="Google Shape;488;g2b40e0ee291_0_446"/>
          <p:cNvSpPr/>
          <p:nvPr/>
        </p:nvSpPr>
        <p:spPr>
          <a:xfrm>
            <a:off x="876410" y="92456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9" name="Google Shape;489;g2b40e0ee291_0_446"/>
          <p:cNvSpPr/>
          <p:nvPr/>
        </p:nvSpPr>
        <p:spPr>
          <a:xfrm>
            <a:off x="825603" y="1231900"/>
            <a:ext cx="7007100" cy="521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0" name="Google Shape;490;g2b40e0ee291_0_44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1" name="Google Shape;491;g2b40e0ee291_0_446"/>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92" name="Google Shape;492;g2b40e0ee291_0_446"/>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497" name="Shape 497"/>
        <p:cNvGrpSpPr/>
        <p:nvPr/>
      </p:nvGrpSpPr>
      <p:grpSpPr>
        <a:xfrm>
          <a:off x="0" y="0"/>
          <a:ext cx="0" cy="0"/>
          <a:chOff x="0" y="0"/>
          <a:chExt cx="0" cy="0"/>
        </a:xfrm>
      </p:grpSpPr>
      <p:pic>
        <p:nvPicPr>
          <p:cNvPr descr=" " id="498" name="Google Shape;498;g2b40e0ee291_0_46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9" name="Google Shape;499;g2b40e0ee291_0_4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2b40e0ee291_0_4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1" name="Google Shape;501;g2b40e0ee291_0_464"/>
          <p:cNvSpPr/>
          <p:nvPr/>
        </p:nvSpPr>
        <p:spPr>
          <a:xfrm>
            <a:off x="15690694" y="698500"/>
            <a:ext cx="74643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29" name="Shape 29"/>
        <p:cNvGrpSpPr/>
        <p:nvPr/>
      </p:nvGrpSpPr>
      <p:grpSpPr>
        <a:xfrm>
          <a:off x="0" y="0"/>
          <a:ext cx="0" cy="0"/>
          <a:chOff x="0" y="0"/>
          <a:chExt cx="0" cy="0"/>
        </a:xfrm>
      </p:grpSpPr>
      <p:sp>
        <p:nvSpPr>
          <p:cNvPr id="30" name="Google Shape;30;g2b40e0ee291_0_13"/>
          <p:cNvSpPr/>
          <p:nvPr/>
        </p:nvSpPr>
        <p:spPr>
          <a:xfrm>
            <a:off x="0" y="0"/>
            <a:ext cx="24387000" cy="13716000"/>
          </a:xfrm>
          <a:prstGeom prst="rect">
            <a:avLst/>
          </a:prstGeom>
          <a:solidFill>
            <a:srgbClr val="FEDD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b40e0ee291_0_13"/>
          <p:cNvPicPr preferRelativeResize="0"/>
          <p:nvPr/>
        </p:nvPicPr>
        <p:blipFill rotWithShape="1">
          <a:blip r:embed="rId3">
            <a:alphaModFix/>
          </a:blip>
          <a:srcRect b="0" l="0" r="0" t="0"/>
          <a:stretch/>
        </p:blipFill>
        <p:spPr>
          <a:xfrm>
            <a:off x="3683460" y="-1905000"/>
            <a:ext cx="17045530" cy="17526000"/>
          </a:xfrm>
          <a:prstGeom prst="rect">
            <a:avLst/>
          </a:prstGeom>
          <a:noFill/>
          <a:ln>
            <a:noFill/>
          </a:ln>
        </p:spPr>
      </p:pic>
      <p:pic>
        <p:nvPicPr>
          <p:cNvPr descr=" " id="32" name="Google Shape;32;g2b40e0ee291_0_13"/>
          <p:cNvPicPr preferRelativeResize="0"/>
          <p:nvPr/>
        </p:nvPicPr>
        <p:blipFill rotWithShape="1">
          <a:blip r:embed="rId4">
            <a:alphaModFix/>
          </a:blip>
          <a:srcRect b="0" l="0" r="0" t="0"/>
          <a:stretch/>
        </p:blipFill>
        <p:spPr>
          <a:xfrm>
            <a:off x="2853224" y="-2005399"/>
            <a:ext cx="17734091" cy="17634855"/>
          </a:xfrm>
          <a:prstGeom prst="rect">
            <a:avLst/>
          </a:prstGeom>
          <a:noFill/>
          <a:ln>
            <a:noFill/>
          </a:ln>
        </p:spPr>
      </p:pic>
      <p:sp>
        <p:nvSpPr>
          <p:cNvPr id="33" name="Google Shape;33;g2b40e0ee291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b40e0ee291_0_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 name="Google Shape;35;g2b40e0ee291_0_13"/>
          <p:cNvSpPr/>
          <p:nvPr/>
        </p:nvSpPr>
        <p:spPr>
          <a:xfrm>
            <a:off x="8772563" y="4394200"/>
            <a:ext cx="68418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Welcome</a:t>
            </a:r>
            <a:endParaRPr b="0" i="0" sz="12800" u="none" cap="none" strike="noStrike">
              <a:solidFill>
                <a:schemeClr val="dk1"/>
              </a:solidFill>
              <a:latin typeface="Calibri"/>
              <a:ea typeface="Calibri"/>
              <a:cs typeface="Calibri"/>
              <a:sym typeface="Calibri"/>
            </a:endParaRPr>
          </a:p>
        </p:txBody>
      </p:sp>
      <p:sp>
        <p:nvSpPr>
          <p:cNvPr id="36" name="Google Shape;36;g2b40e0ee291_0_13"/>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506" name="Shape 506"/>
        <p:cNvGrpSpPr/>
        <p:nvPr/>
      </p:nvGrpSpPr>
      <p:grpSpPr>
        <a:xfrm>
          <a:off x="0" y="0"/>
          <a:ext cx="0" cy="0"/>
          <a:chOff x="0" y="0"/>
          <a:chExt cx="0" cy="0"/>
        </a:xfrm>
      </p:grpSpPr>
      <p:pic>
        <p:nvPicPr>
          <p:cNvPr descr=" " id="507" name="Google Shape;507;g2b40e0ee291_0_472"/>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508" name="Google Shape;508;g2b40e0ee291_0_472"/>
          <p:cNvPicPr preferRelativeResize="0"/>
          <p:nvPr/>
        </p:nvPicPr>
        <p:blipFill rotWithShape="1">
          <a:blip r:embed="rId4">
            <a:alphaModFix/>
          </a:blip>
          <a:srcRect b="0" l="0" r="0" t="0"/>
          <a:stretch/>
        </p:blipFill>
        <p:spPr>
          <a:xfrm>
            <a:off x="15812093" y="-8415660"/>
            <a:ext cx="13720060" cy="16212715"/>
          </a:xfrm>
          <a:prstGeom prst="rect">
            <a:avLst/>
          </a:prstGeom>
          <a:noFill/>
          <a:ln>
            <a:noFill/>
          </a:ln>
        </p:spPr>
      </p:pic>
      <p:pic>
        <p:nvPicPr>
          <p:cNvPr descr=" " id="509" name="Google Shape;509;g2b40e0ee291_0_472"/>
          <p:cNvPicPr preferRelativeResize="0"/>
          <p:nvPr/>
        </p:nvPicPr>
        <p:blipFill rotWithShape="1">
          <a:blip r:embed="rId5">
            <a:alphaModFix/>
          </a:blip>
          <a:srcRect b="0" l="0" r="0" t="0"/>
          <a:stretch/>
        </p:blipFill>
        <p:spPr>
          <a:xfrm>
            <a:off x="-3392352" y="6621066"/>
            <a:ext cx="12409756" cy="8637935"/>
          </a:xfrm>
          <a:prstGeom prst="rect">
            <a:avLst/>
          </a:prstGeom>
          <a:noFill/>
          <a:ln>
            <a:noFill/>
          </a:ln>
        </p:spPr>
      </p:pic>
      <p:pic>
        <p:nvPicPr>
          <p:cNvPr descr=" " id="510" name="Google Shape;510;g2b40e0ee291_0_472"/>
          <p:cNvPicPr preferRelativeResize="0"/>
          <p:nvPr/>
        </p:nvPicPr>
        <p:blipFill rotWithShape="1">
          <a:blip r:embed="rId6">
            <a:alphaModFix/>
          </a:blip>
          <a:srcRect b="0" l="0" r="0" t="0"/>
          <a:stretch/>
        </p:blipFill>
        <p:spPr>
          <a:xfrm>
            <a:off x="16274117" y="-2040012"/>
            <a:ext cx="11828294" cy="7464425"/>
          </a:xfrm>
          <a:prstGeom prst="rect">
            <a:avLst/>
          </a:prstGeom>
          <a:noFill/>
          <a:ln>
            <a:noFill/>
          </a:ln>
        </p:spPr>
      </p:pic>
      <p:sp>
        <p:nvSpPr>
          <p:cNvPr id="511" name="Google Shape;511;g2b40e0ee291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b40e0ee291_0_4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3" name="Google Shape;513;g2b40e0ee291_0_472"/>
          <p:cNvPicPr preferRelativeResize="0"/>
          <p:nvPr/>
        </p:nvPicPr>
        <p:blipFill rotWithShape="1">
          <a:blip r:embed="rId8">
            <a:alphaModFix/>
          </a:blip>
          <a:srcRect b="0" l="0" r="0" t="0"/>
          <a:stretch/>
        </p:blipFill>
        <p:spPr>
          <a:xfrm>
            <a:off x="0" y="0"/>
            <a:ext cx="7646356" cy="13716000"/>
          </a:xfrm>
          <a:prstGeom prst="rect">
            <a:avLst/>
          </a:prstGeom>
          <a:noFill/>
          <a:ln>
            <a:noFill/>
          </a:ln>
        </p:spPr>
      </p:pic>
      <p:sp>
        <p:nvSpPr>
          <p:cNvPr id="514" name="Google Shape;514;g2b40e0ee291_0_472"/>
          <p:cNvSpPr/>
          <p:nvPr/>
        </p:nvSpPr>
        <p:spPr>
          <a:xfrm>
            <a:off x="8675184" y="2578100"/>
            <a:ext cx="66048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b40e0ee291_0_472"/>
          <p:cNvSpPr/>
          <p:nvPr/>
        </p:nvSpPr>
        <p:spPr>
          <a:xfrm>
            <a:off x="8675184" y="2933700"/>
            <a:ext cx="762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b40e0ee291_0_472"/>
          <p:cNvSpPr/>
          <p:nvPr/>
        </p:nvSpPr>
        <p:spPr>
          <a:xfrm>
            <a:off x="8675184" y="2933700"/>
            <a:ext cx="1304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1</a:t>
            </a:r>
            <a:endParaRPr b="0" i="0" sz="12800" u="none" cap="none" strike="noStrike">
              <a:solidFill>
                <a:schemeClr val="dk1"/>
              </a:solidFill>
              <a:latin typeface="Calibri"/>
              <a:ea typeface="Calibri"/>
              <a:cs typeface="Calibri"/>
              <a:sym typeface="Calibri"/>
            </a:endParaRPr>
          </a:p>
        </p:txBody>
      </p:sp>
      <p:sp>
        <p:nvSpPr>
          <p:cNvPr id="517" name="Google Shape;517;g2b40e0ee291_0_472"/>
          <p:cNvSpPr/>
          <p:nvPr/>
        </p:nvSpPr>
        <p:spPr>
          <a:xfrm>
            <a:off x="9640505" y="2578100"/>
            <a:ext cx="56394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b40e0ee291_0_472"/>
          <p:cNvSpPr/>
          <p:nvPr/>
        </p:nvSpPr>
        <p:spPr>
          <a:xfrm>
            <a:off x="9640505" y="2578100"/>
            <a:ext cx="5842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Discover the secrets</a:t>
            </a:r>
            <a:endParaRPr b="0" i="0" sz="4800" u="none" cap="none" strike="noStrike">
              <a:solidFill>
                <a:schemeClr val="dk1"/>
              </a:solidFill>
              <a:latin typeface="Calibri"/>
              <a:ea typeface="Calibri"/>
              <a:cs typeface="Calibri"/>
              <a:sym typeface="Calibri"/>
            </a:endParaRPr>
          </a:p>
        </p:txBody>
      </p:sp>
      <p:sp>
        <p:nvSpPr>
          <p:cNvPr id="519" name="Google Shape;519;g2b40e0ee291_0_472"/>
          <p:cNvSpPr/>
          <p:nvPr/>
        </p:nvSpPr>
        <p:spPr>
          <a:xfrm>
            <a:off x="9640505" y="3416300"/>
            <a:ext cx="5775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20" name="Google Shape;520;g2b40e0ee291_0_472"/>
          <p:cNvSpPr/>
          <p:nvPr/>
        </p:nvSpPr>
        <p:spPr>
          <a:xfrm>
            <a:off x="8675184" y="6997700"/>
            <a:ext cx="66048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b40e0ee291_0_472"/>
          <p:cNvSpPr/>
          <p:nvPr/>
        </p:nvSpPr>
        <p:spPr>
          <a:xfrm>
            <a:off x="8675184" y="7658100"/>
            <a:ext cx="889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b40e0ee291_0_472"/>
          <p:cNvSpPr/>
          <p:nvPr/>
        </p:nvSpPr>
        <p:spPr>
          <a:xfrm>
            <a:off x="8675184" y="7658100"/>
            <a:ext cx="1431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3</a:t>
            </a:r>
            <a:endParaRPr b="0" i="0" sz="12800" u="none" cap="none" strike="noStrike">
              <a:solidFill>
                <a:schemeClr val="dk1"/>
              </a:solidFill>
              <a:latin typeface="Calibri"/>
              <a:ea typeface="Calibri"/>
              <a:cs typeface="Calibri"/>
              <a:sym typeface="Calibri"/>
            </a:endParaRPr>
          </a:p>
        </p:txBody>
      </p:sp>
      <p:sp>
        <p:nvSpPr>
          <p:cNvPr id="523" name="Google Shape;523;g2b40e0ee291_0_472"/>
          <p:cNvSpPr/>
          <p:nvPr/>
        </p:nvSpPr>
        <p:spPr>
          <a:xfrm>
            <a:off x="9767521" y="6997700"/>
            <a:ext cx="55125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b40e0ee291_0_472"/>
          <p:cNvSpPr/>
          <p:nvPr/>
        </p:nvSpPr>
        <p:spPr>
          <a:xfrm>
            <a:off x="9767521" y="6997700"/>
            <a:ext cx="5715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Meet the creatures</a:t>
            </a:r>
            <a:endParaRPr b="0" i="0" sz="4800" u="none" cap="none" strike="noStrike">
              <a:solidFill>
                <a:schemeClr val="dk1"/>
              </a:solidFill>
              <a:latin typeface="Calibri"/>
              <a:ea typeface="Calibri"/>
              <a:cs typeface="Calibri"/>
              <a:sym typeface="Calibri"/>
            </a:endParaRPr>
          </a:p>
        </p:txBody>
      </p:sp>
      <p:sp>
        <p:nvSpPr>
          <p:cNvPr id="525" name="Google Shape;525;g2b40e0ee291_0_472"/>
          <p:cNvSpPr/>
          <p:nvPr/>
        </p:nvSpPr>
        <p:spPr>
          <a:xfrm>
            <a:off x="9767521" y="7835900"/>
            <a:ext cx="5648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6" name="Google Shape;526;g2b40e0ee291_0_472"/>
          <p:cNvSpPr/>
          <p:nvPr/>
        </p:nvSpPr>
        <p:spPr>
          <a:xfrm>
            <a:off x="16181822" y="6997700"/>
            <a:ext cx="66048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b40e0ee291_0_472"/>
          <p:cNvSpPr/>
          <p:nvPr/>
        </p:nvSpPr>
        <p:spPr>
          <a:xfrm>
            <a:off x="16181822" y="7658100"/>
            <a:ext cx="978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b40e0ee291_0_472"/>
          <p:cNvSpPr/>
          <p:nvPr/>
        </p:nvSpPr>
        <p:spPr>
          <a:xfrm>
            <a:off x="16181822" y="7658100"/>
            <a:ext cx="1520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4</a:t>
            </a:r>
            <a:endParaRPr b="0" i="0" sz="12800" u="none" cap="none" strike="noStrike">
              <a:solidFill>
                <a:schemeClr val="dk1"/>
              </a:solidFill>
              <a:latin typeface="Calibri"/>
              <a:ea typeface="Calibri"/>
              <a:cs typeface="Calibri"/>
              <a:sym typeface="Calibri"/>
            </a:endParaRPr>
          </a:p>
        </p:txBody>
      </p:sp>
      <p:sp>
        <p:nvSpPr>
          <p:cNvPr id="529" name="Google Shape;529;g2b40e0ee291_0_472"/>
          <p:cNvSpPr/>
          <p:nvPr/>
        </p:nvSpPr>
        <p:spPr>
          <a:xfrm>
            <a:off x="17363070" y="6997700"/>
            <a:ext cx="54237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b40e0ee291_0_472"/>
          <p:cNvSpPr/>
          <p:nvPr/>
        </p:nvSpPr>
        <p:spPr>
          <a:xfrm>
            <a:off x="17363070" y="6997700"/>
            <a:ext cx="5626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Uncover the magic</a:t>
            </a:r>
            <a:endParaRPr b="0" i="0" sz="4800" u="none" cap="none" strike="noStrike">
              <a:solidFill>
                <a:schemeClr val="dk1"/>
              </a:solidFill>
              <a:latin typeface="Calibri"/>
              <a:ea typeface="Calibri"/>
              <a:cs typeface="Calibri"/>
              <a:sym typeface="Calibri"/>
            </a:endParaRPr>
          </a:p>
        </p:txBody>
      </p:sp>
      <p:sp>
        <p:nvSpPr>
          <p:cNvPr id="531" name="Google Shape;531;g2b40e0ee291_0_472"/>
          <p:cNvSpPr/>
          <p:nvPr/>
        </p:nvSpPr>
        <p:spPr>
          <a:xfrm>
            <a:off x="17363070" y="7835900"/>
            <a:ext cx="5559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2" name="Google Shape;532;g2b40e0ee291_0_472"/>
          <p:cNvSpPr/>
          <p:nvPr/>
        </p:nvSpPr>
        <p:spPr>
          <a:xfrm>
            <a:off x="16181822" y="2578100"/>
            <a:ext cx="66048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b40e0ee291_0_472"/>
          <p:cNvSpPr/>
          <p:nvPr/>
        </p:nvSpPr>
        <p:spPr>
          <a:xfrm>
            <a:off x="16181822" y="2933700"/>
            <a:ext cx="86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40e0ee291_0_472"/>
          <p:cNvSpPr/>
          <p:nvPr/>
        </p:nvSpPr>
        <p:spPr>
          <a:xfrm>
            <a:off x="16181822" y="2933700"/>
            <a:ext cx="1405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2</a:t>
            </a:r>
            <a:endParaRPr b="0" i="0" sz="12800" u="none" cap="none" strike="noStrike">
              <a:solidFill>
                <a:schemeClr val="dk1"/>
              </a:solidFill>
              <a:latin typeface="Calibri"/>
              <a:ea typeface="Calibri"/>
              <a:cs typeface="Calibri"/>
              <a:sym typeface="Calibri"/>
            </a:endParaRPr>
          </a:p>
        </p:txBody>
      </p:sp>
      <p:sp>
        <p:nvSpPr>
          <p:cNvPr id="535" name="Google Shape;535;g2b40e0ee291_0_472"/>
          <p:cNvSpPr/>
          <p:nvPr/>
        </p:nvSpPr>
        <p:spPr>
          <a:xfrm>
            <a:off x="17248756" y="2578100"/>
            <a:ext cx="55380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b40e0ee291_0_472"/>
          <p:cNvSpPr/>
          <p:nvPr/>
        </p:nvSpPr>
        <p:spPr>
          <a:xfrm>
            <a:off x="17248756" y="2578100"/>
            <a:ext cx="5741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Find your own path</a:t>
            </a:r>
            <a:endParaRPr b="0" i="0" sz="4800" u="none" cap="none" strike="noStrike">
              <a:solidFill>
                <a:schemeClr val="dk1"/>
              </a:solidFill>
              <a:latin typeface="Calibri"/>
              <a:ea typeface="Calibri"/>
              <a:cs typeface="Calibri"/>
              <a:sym typeface="Calibri"/>
            </a:endParaRPr>
          </a:p>
        </p:txBody>
      </p:sp>
      <p:sp>
        <p:nvSpPr>
          <p:cNvPr id="537" name="Google Shape;537;g2b40e0ee291_0_472"/>
          <p:cNvSpPr/>
          <p:nvPr/>
        </p:nvSpPr>
        <p:spPr>
          <a:xfrm>
            <a:off x="17248756" y="3416300"/>
            <a:ext cx="5673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542" name="Shape 542"/>
        <p:cNvGrpSpPr/>
        <p:nvPr/>
      </p:nvGrpSpPr>
      <p:grpSpPr>
        <a:xfrm>
          <a:off x="0" y="0"/>
          <a:ext cx="0" cy="0"/>
          <a:chOff x="0" y="0"/>
          <a:chExt cx="0" cy="0"/>
        </a:xfrm>
      </p:grpSpPr>
      <p:pic>
        <p:nvPicPr>
          <p:cNvPr descr=" " id="543" name="Google Shape;543;g2b40e0ee291_0_507"/>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544" name="Google Shape;544;g2b40e0ee291_0_507"/>
          <p:cNvPicPr preferRelativeResize="0"/>
          <p:nvPr/>
        </p:nvPicPr>
        <p:blipFill rotWithShape="1">
          <a:blip r:embed="rId4">
            <a:alphaModFix/>
          </a:blip>
          <a:srcRect b="0" l="0" r="0" t="0"/>
          <a:stretch/>
        </p:blipFill>
        <p:spPr>
          <a:xfrm>
            <a:off x="14200375" y="4521200"/>
            <a:ext cx="14260132" cy="12687300"/>
          </a:xfrm>
          <a:prstGeom prst="rect">
            <a:avLst/>
          </a:prstGeom>
          <a:noFill/>
          <a:ln>
            <a:noFill/>
          </a:ln>
        </p:spPr>
      </p:pic>
      <p:pic>
        <p:nvPicPr>
          <p:cNvPr descr=" " id="545" name="Google Shape;545;g2b40e0ee291_0_507"/>
          <p:cNvPicPr preferRelativeResize="0"/>
          <p:nvPr/>
        </p:nvPicPr>
        <p:blipFill rotWithShape="1">
          <a:blip r:embed="rId5">
            <a:alphaModFix/>
          </a:blip>
          <a:srcRect b="0" l="0" r="0" t="0"/>
          <a:stretch/>
        </p:blipFill>
        <p:spPr>
          <a:xfrm>
            <a:off x="17587422" y="3395737"/>
            <a:ext cx="7946976" cy="11558786"/>
          </a:xfrm>
          <a:prstGeom prst="rect">
            <a:avLst/>
          </a:prstGeom>
          <a:noFill/>
          <a:ln>
            <a:noFill/>
          </a:ln>
        </p:spPr>
      </p:pic>
      <p:pic>
        <p:nvPicPr>
          <p:cNvPr descr=" " id="546" name="Google Shape;546;g2b40e0ee291_0_507"/>
          <p:cNvPicPr preferRelativeResize="0"/>
          <p:nvPr/>
        </p:nvPicPr>
        <p:blipFill rotWithShape="1">
          <a:blip r:embed="rId6">
            <a:alphaModFix/>
          </a:blip>
          <a:srcRect b="0" l="0" r="0" t="0"/>
          <a:stretch/>
        </p:blipFill>
        <p:spPr>
          <a:xfrm>
            <a:off x="-937392" y="-810816"/>
            <a:ext cx="8083691" cy="5916662"/>
          </a:xfrm>
          <a:prstGeom prst="rect">
            <a:avLst/>
          </a:prstGeom>
          <a:noFill/>
          <a:ln>
            <a:noFill/>
          </a:ln>
        </p:spPr>
      </p:pic>
      <p:sp>
        <p:nvSpPr>
          <p:cNvPr id="547" name="Google Shape;547;g2b40e0ee291_0_5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b40e0ee291_0_50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49" name="Google Shape;549;g2b40e0ee291_0_507"/>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550" name="Google Shape;550;g2b40e0ee291_0_507"/>
          <p:cNvSpPr/>
          <p:nvPr/>
        </p:nvSpPr>
        <p:spPr>
          <a:xfrm>
            <a:off x="5012893" y="11696700"/>
            <a:ext cx="14348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Fantasy Realm at a Glance</a:t>
            </a:r>
            <a:endParaRPr b="0" i="0" sz="8000" u="none" cap="none" strike="noStrike">
              <a:solidFill>
                <a:schemeClr val="dk1"/>
              </a:solidFill>
              <a:latin typeface="Calibri"/>
              <a:ea typeface="Calibri"/>
              <a:cs typeface="Calibri"/>
              <a:sym typeface="Calibri"/>
            </a:endParaRPr>
          </a:p>
        </p:txBody>
      </p:sp>
      <p:sp>
        <p:nvSpPr>
          <p:cNvPr id="551" name="Google Shape;551;g2b40e0ee291_0_507"/>
          <p:cNvSpPr/>
          <p:nvPr/>
        </p:nvSpPr>
        <p:spPr>
          <a:xfrm>
            <a:off x="15724565" y="1955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b40e0ee291_0_507"/>
          <p:cNvSpPr/>
          <p:nvPr/>
        </p:nvSpPr>
        <p:spPr>
          <a:xfrm>
            <a:off x="15724565" y="1955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b40e0ee291_0_507"/>
          <p:cNvSpPr/>
          <p:nvPr/>
        </p:nvSpPr>
        <p:spPr>
          <a:xfrm>
            <a:off x="15724565" y="1955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The Enchanted Forest</a:t>
            </a:r>
            <a:endParaRPr b="0" i="0" sz="4800" u="none" cap="none" strike="noStrike">
              <a:solidFill>
                <a:schemeClr val="dk1"/>
              </a:solidFill>
              <a:latin typeface="Calibri"/>
              <a:ea typeface="Calibri"/>
              <a:cs typeface="Calibri"/>
              <a:sym typeface="Calibri"/>
            </a:endParaRPr>
          </a:p>
        </p:txBody>
      </p:sp>
      <p:sp>
        <p:nvSpPr>
          <p:cNvPr id="554" name="Google Shape;554;g2b40e0ee291_0_507"/>
          <p:cNvSpPr/>
          <p:nvPr/>
        </p:nvSpPr>
        <p:spPr>
          <a:xfrm>
            <a:off x="15724565" y="2794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55" name="Google Shape;555;g2b40e0ee291_0_507"/>
          <p:cNvSpPr/>
          <p:nvPr/>
        </p:nvSpPr>
        <p:spPr>
          <a:xfrm>
            <a:off x="15724565" y="525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b40e0ee291_0_507"/>
          <p:cNvSpPr/>
          <p:nvPr/>
        </p:nvSpPr>
        <p:spPr>
          <a:xfrm>
            <a:off x="15724565" y="525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b40e0ee291_0_507"/>
          <p:cNvSpPr/>
          <p:nvPr/>
        </p:nvSpPr>
        <p:spPr>
          <a:xfrm>
            <a:off x="15724565" y="5257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The Crystal Caves</a:t>
            </a:r>
            <a:endParaRPr b="0" i="0" sz="4800" u="none" cap="none" strike="noStrike">
              <a:solidFill>
                <a:schemeClr val="dk1"/>
              </a:solidFill>
              <a:latin typeface="Calibri"/>
              <a:ea typeface="Calibri"/>
              <a:cs typeface="Calibri"/>
              <a:sym typeface="Calibri"/>
            </a:endParaRPr>
          </a:p>
        </p:txBody>
      </p:sp>
      <p:sp>
        <p:nvSpPr>
          <p:cNvPr id="558" name="Google Shape;558;g2b40e0ee291_0_507"/>
          <p:cNvSpPr/>
          <p:nvPr/>
        </p:nvSpPr>
        <p:spPr>
          <a:xfrm>
            <a:off x="15724565" y="6096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59" name="Google Shape;559;g2b40e0ee291_0_507"/>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b40e0ee291_0_507"/>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b40e0ee291_0_507"/>
          <p:cNvSpPr/>
          <p:nvPr/>
        </p:nvSpPr>
        <p:spPr>
          <a:xfrm>
            <a:off x="15724565" y="8280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The Dragon's Lair</a:t>
            </a:r>
            <a:endParaRPr b="0" i="0" sz="4800" u="none" cap="none" strike="noStrike">
              <a:solidFill>
                <a:schemeClr val="dk1"/>
              </a:solidFill>
              <a:latin typeface="Calibri"/>
              <a:ea typeface="Calibri"/>
              <a:cs typeface="Calibri"/>
              <a:sym typeface="Calibri"/>
            </a:endParaRPr>
          </a:p>
        </p:txBody>
      </p:sp>
      <p:sp>
        <p:nvSpPr>
          <p:cNvPr id="562" name="Google Shape;562;g2b40e0ee291_0_507"/>
          <p:cNvSpPr/>
          <p:nvPr/>
        </p:nvSpPr>
        <p:spPr>
          <a:xfrm>
            <a:off x="15724565" y="9118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567" name="Shape 567"/>
        <p:cNvGrpSpPr/>
        <p:nvPr/>
      </p:nvGrpSpPr>
      <p:grpSpPr>
        <a:xfrm>
          <a:off x="0" y="0"/>
          <a:ext cx="0" cy="0"/>
          <a:chOff x="0" y="0"/>
          <a:chExt cx="0" cy="0"/>
        </a:xfrm>
      </p:grpSpPr>
      <p:pic>
        <p:nvPicPr>
          <p:cNvPr descr=" " id="568" name="Google Shape;568;g2b40e0ee291_0_531"/>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569" name="Google Shape;569;g2b40e0ee291_0_531"/>
          <p:cNvPicPr preferRelativeResize="0"/>
          <p:nvPr/>
        </p:nvPicPr>
        <p:blipFill rotWithShape="1">
          <a:blip r:embed="rId4">
            <a:alphaModFix/>
          </a:blip>
          <a:srcRect b="0" l="0" r="0" t="0"/>
          <a:stretch/>
        </p:blipFill>
        <p:spPr>
          <a:xfrm>
            <a:off x="-2235479" y="8343900"/>
            <a:ext cx="12909752" cy="8458200"/>
          </a:xfrm>
          <a:prstGeom prst="rect">
            <a:avLst/>
          </a:prstGeom>
          <a:noFill/>
          <a:ln>
            <a:noFill/>
          </a:ln>
        </p:spPr>
      </p:pic>
      <p:pic>
        <p:nvPicPr>
          <p:cNvPr descr=" " id="570" name="Google Shape;570;g2b40e0ee291_0_531"/>
          <p:cNvPicPr preferRelativeResize="0"/>
          <p:nvPr/>
        </p:nvPicPr>
        <p:blipFill rotWithShape="1">
          <a:blip r:embed="rId5">
            <a:alphaModFix/>
          </a:blip>
          <a:srcRect b="0" l="0" r="0" t="0"/>
          <a:stretch/>
        </p:blipFill>
        <p:spPr>
          <a:xfrm>
            <a:off x="-621578" y="9299426"/>
            <a:ext cx="6649635" cy="6245077"/>
          </a:xfrm>
          <a:prstGeom prst="rect">
            <a:avLst/>
          </a:prstGeom>
          <a:noFill/>
          <a:ln>
            <a:noFill/>
          </a:ln>
        </p:spPr>
      </p:pic>
      <p:pic>
        <p:nvPicPr>
          <p:cNvPr descr=" " id="571" name="Google Shape;571;g2b40e0ee291_0_531"/>
          <p:cNvPicPr preferRelativeResize="0"/>
          <p:nvPr/>
        </p:nvPicPr>
        <p:blipFill rotWithShape="1">
          <a:blip r:embed="rId6">
            <a:alphaModFix/>
          </a:blip>
          <a:srcRect b="0" l="0" r="0" t="0"/>
          <a:stretch/>
        </p:blipFill>
        <p:spPr>
          <a:xfrm>
            <a:off x="16844060" y="-2194620"/>
            <a:ext cx="7828036" cy="8232750"/>
          </a:xfrm>
          <a:prstGeom prst="rect">
            <a:avLst/>
          </a:prstGeom>
          <a:noFill/>
          <a:ln>
            <a:noFill/>
          </a:ln>
        </p:spPr>
      </p:pic>
      <p:sp>
        <p:nvSpPr>
          <p:cNvPr id="572" name="Google Shape;572;g2b40e0ee291_0_5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b40e0ee291_0_53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4" name="Google Shape;574;g2b40e0ee291_0_531"/>
          <p:cNvSpPr/>
          <p:nvPr/>
        </p:nvSpPr>
        <p:spPr>
          <a:xfrm>
            <a:off x="6054423" y="9652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The Timeline</a:t>
            </a:r>
            <a:endParaRPr b="0" i="0" sz="8000" u="none" cap="none" strike="noStrike">
              <a:solidFill>
                <a:schemeClr val="dk1"/>
              </a:solidFill>
              <a:latin typeface="Calibri"/>
              <a:ea typeface="Calibri"/>
              <a:cs typeface="Calibri"/>
              <a:sym typeface="Calibri"/>
            </a:endParaRPr>
          </a:p>
        </p:txBody>
      </p:sp>
      <p:pic>
        <p:nvPicPr>
          <p:cNvPr descr=" " id="575" name="Google Shape;575;g2b40e0ee291_0_531"/>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576" name="Google Shape;576;g2b40e0ee291_0_531"/>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b40e0ee291_0_531"/>
          <p:cNvPicPr preferRelativeResize="0"/>
          <p:nvPr/>
        </p:nvPicPr>
        <p:blipFill rotWithShape="1">
          <a:blip r:embed="rId9">
            <a:alphaModFix/>
          </a:blip>
          <a:srcRect b="0" l="0" r="0" t="0"/>
          <a:stretch/>
        </p:blipFill>
        <p:spPr>
          <a:xfrm>
            <a:off x="3035679" y="7200900"/>
            <a:ext cx="1625803" cy="1625600"/>
          </a:xfrm>
          <a:prstGeom prst="rect">
            <a:avLst/>
          </a:prstGeom>
          <a:noFill/>
          <a:ln>
            <a:noFill/>
          </a:ln>
        </p:spPr>
      </p:pic>
      <p:sp>
        <p:nvSpPr>
          <p:cNvPr id="578" name="Google Shape;578;g2b40e0ee291_0_531"/>
          <p:cNvSpPr/>
          <p:nvPr/>
        </p:nvSpPr>
        <p:spPr>
          <a:xfrm>
            <a:off x="3035679" y="7200900"/>
            <a:ext cx="1625700" cy="1625700"/>
          </a:xfrm>
          <a:prstGeom prst="roundRect">
            <a:avLst>
              <a:gd fmla="val 781313" name="adj"/>
            </a:avLst>
          </a:prstGeom>
          <a:noFill/>
          <a:ln cap="flat" cmpd="sng" w="12700">
            <a:solidFill>
              <a:srgbClr val="F665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b40e0ee291_0_531"/>
          <p:cNvSpPr/>
          <p:nvPr/>
        </p:nvSpPr>
        <p:spPr>
          <a:xfrm>
            <a:off x="3073784" y="7543800"/>
            <a:ext cx="1549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2022</a:t>
            </a:r>
            <a:endParaRPr b="0" i="0" sz="4800" u="none" cap="none" strike="noStrike">
              <a:solidFill>
                <a:schemeClr val="dk1"/>
              </a:solidFill>
              <a:latin typeface="Calibri"/>
              <a:ea typeface="Calibri"/>
              <a:cs typeface="Calibri"/>
              <a:sym typeface="Calibri"/>
            </a:endParaRPr>
          </a:p>
        </p:txBody>
      </p:sp>
      <p:sp>
        <p:nvSpPr>
          <p:cNvPr id="580" name="Google Shape;580;g2b40e0ee291_0_531"/>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b40e0ee291_0_531"/>
          <p:cNvPicPr preferRelativeResize="0"/>
          <p:nvPr/>
        </p:nvPicPr>
        <p:blipFill rotWithShape="1">
          <a:blip r:embed="rId10">
            <a:alphaModFix/>
          </a:blip>
          <a:srcRect b="0" l="0" r="0" t="0"/>
          <a:stretch/>
        </p:blipFill>
        <p:spPr>
          <a:xfrm>
            <a:off x="4661483" y="7975600"/>
            <a:ext cx="3861283" cy="38100"/>
          </a:xfrm>
          <a:prstGeom prst="rect">
            <a:avLst/>
          </a:prstGeom>
          <a:noFill/>
          <a:ln>
            <a:noFill/>
          </a:ln>
        </p:spPr>
      </p:pic>
      <p:pic>
        <p:nvPicPr>
          <p:cNvPr descr=" " id="582" name="Google Shape;582;g2b40e0ee291_0_531"/>
          <p:cNvPicPr preferRelativeResize="0"/>
          <p:nvPr/>
        </p:nvPicPr>
        <p:blipFill rotWithShape="1">
          <a:blip r:embed="rId9">
            <a:alphaModFix/>
          </a:blip>
          <a:srcRect b="0" l="0" r="0" t="0"/>
          <a:stretch/>
        </p:blipFill>
        <p:spPr>
          <a:xfrm>
            <a:off x="8522765" y="7200900"/>
            <a:ext cx="1625803" cy="1625600"/>
          </a:xfrm>
          <a:prstGeom prst="rect">
            <a:avLst/>
          </a:prstGeom>
          <a:noFill/>
          <a:ln>
            <a:noFill/>
          </a:ln>
        </p:spPr>
      </p:pic>
      <p:sp>
        <p:nvSpPr>
          <p:cNvPr id="583" name="Google Shape;583;g2b40e0ee291_0_531"/>
          <p:cNvSpPr/>
          <p:nvPr/>
        </p:nvSpPr>
        <p:spPr>
          <a:xfrm>
            <a:off x="8522765" y="7200900"/>
            <a:ext cx="1625700" cy="1625700"/>
          </a:xfrm>
          <a:prstGeom prst="roundRect">
            <a:avLst>
              <a:gd fmla="val 781313" name="adj"/>
            </a:avLst>
          </a:prstGeom>
          <a:noFill/>
          <a:ln cap="flat" cmpd="sng" w="12700">
            <a:solidFill>
              <a:srgbClr val="F665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b40e0ee291_0_531"/>
          <p:cNvSpPr/>
          <p:nvPr/>
        </p:nvSpPr>
        <p:spPr>
          <a:xfrm>
            <a:off x="8554519" y="7543800"/>
            <a:ext cx="15624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2023</a:t>
            </a:r>
            <a:endParaRPr b="0" i="0" sz="4800" u="none" cap="none" strike="noStrike">
              <a:solidFill>
                <a:schemeClr val="dk1"/>
              </a:solidFill>
              <a:latin typeface="Calibri"/>
              <a:ea typeface="Calibri"/>
              <a:cs typeface="Calibri"/>
              <a:sym typeface="Calibri"/>
            </a:endParaRPr>
          </a:p>
        </p:txBody>
      </p:sp>
      <p:sp>
        <p:nvSpPr>
          <p:cNvPr id="585" name="Google Shape;585;g2b40e0ee291_0_531"/>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b40e0ee291_0_531"/>
          <p:cNvPicPr preferRelativeResize="0"/>
          <p:nvPr/>
        </p:nvPicPr>
        <p:blipFill rotWithShape="1">
          <a:blip r:embed="rId10">
            <a:alphaModFix/>
          </a:blip>
          <a:srcRect b="0" l="0" r="0" t="0"/>
          <a:stretch/>
        </p:blipFill>
        <p:spPr>
          <a:xfrm>
            <a:off x="10148568" y="7975600"/>
            <a:ext cx="3861283" cy="38100"/>
          </a:xfrm>
          <a:prstGeom prst="rect">
            <a:avLst/>
          </a:prstGeom>
          <a:noFill/>
          <a:ln>
            <a:noFill/>
          </a:ln>
        </p:spPr>
      </p:pic>
      <p:pic>
        <p:nvPicPr>
          <p:cNvPr descr=" " id="587" name="Google Shape;587;g2b40e0ee291_0_531"/>
          <p:cNvPicPr preferRelativeResize="0"/>
          <p:nvPr/>
        </p:nvPicPr>
        <p:blipFill rotWithShape="1">
          <a:blip r:embed="rId9">
            <a:alphaModFix/>
          </a:blip>
          <a:srcRect b="0" l="0" r="0" t="0"/>
          <a:stretch/>
        </p:blipFill>
        <p:spPr>
          <a:xfrm>
            <a:off x="14009851" y="7200900"/>
            <a:ext cx="1625803" cy="1625600"/>
          </a:xfrm>
          <a:prstGeom prst="rect">
            <a:avLst/>
          </a:prstGeom>
          <a:noFill/>
          <a:ln>
            <a:noFill/>
          </a:ln>
        </p:spPr>
      </p:pic>
      <p:sp>
        <p:nvSpPr>
          <p:cNvPr id="588" name="Google Shape;588;g2b40e0ee291_0_531"/>
          <p:cNvSpPr/>
          <p:nvPr/>
        </p:nvSpPr>
        <p:spPr>
          <a:xfrm>
            <a:off x="14009851" y="7200900"/>
            <a:ext cx="1625700" cy="1625700"/>
          </a:xfrm>
          <a:prstGeom prst="roundRect">
            <a:avLst>
              <a:gd fmla="val 781313" name="adj"/>
            </a:avLst>
          </a:prstGeom>
          <a:noFill/>
          <a:ln cap="flat" cmpd="sng" w="12700">
            <a:solidFill>
              <a:srgbClr val="F665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b40e0ee291_0_531"/>
          <p:cNvSpPr/>
          <p:nvPr/>
        </p:nvSpPr>
        <p:spPr>
          <a:xfrm>
            <a:off x="14028903" y="7543800"/>
            <a:ext cx="1587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2024</a:t>
            </a:r>
            <a:endParaRPr b="0" i="0" sz="4800" u="none" cap="none" strike="noStrike">
              <a:solidFill>
                <a:schemeClr val="dk1"/>
              </a:solidFill>
              <a:latin typeface="Calibri"/>
              <a:ea typeface="Calibri"/>
              <a:cs typeface="Calibri"/>
              <a:sym typeface="Calibri"/>
            </a:endParaRPr>
          </a:p>
        </p:txBody>
      </p:sp>
      <p:sp>
        <p:nvSpPr>
          <p:cNvPr id="590" name="Google Shape;590;g2b40e0ee291_0_531"/>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g2b40e0ee291_0_531"/>
          <p:cNvPicPr preferRelativeResize="0"/>
          <p:nvPr/>
        </p:nvPicPr>
        <p:blipFill rotWithShape="1">
          <a:blip r:embed="rId10">
            <a:alphaModFix/>
          </a:blip>
          <a:srcRect b="0" l="0" r="0" t="0"/>
          <a:stretch/>
        </p:blipFill>
        <p:spPr>
          <a:xfrm>
            <a:off x="15635654" y="7975600"/>
            <a:ext cx="3861283" cy="38100"/>
          </a:xfrm>
          <a:prstGeom prst="rect">
            <a:avLst/>
          </a:prstGeom>
          <a:noFill/>
          <a:ln>
            <a:noFill/>
          </a:ln>
        </p:spPr>
      </p:pic>
      <p:pic>
        <p:nvPicPr>
          <p:cNvPr descr=" " id="592" name="Google Shape;592;g2b40e0ee291_0_531"/>
          <p:cNvPicPr preferRelativeResize="0"/>
          <p:nvPr/>
        </p:nvPicPr>
        <p:blipFill rotWithShape="1">
          <a:blip r:embed="rId9">
            <a:alphaModFix/>
          </a:blip>
          <a:srcRect b="0" l="0" r="0" t="0"/>
          <a:stretch/>
        </p:blipFill>
        <p:spPr>
          <a:xfrm>
            <a:off x="19496937" y="7200900"/>
            <a:ext cx="1625803" cy="1625600"/>
          </a:xfrm>
          <a:prstGeom prst="rect">
            <a:avLst/>
          </a:prstGeom>
          <a:noFill/>
          <a:ln>
            <a:noFill/>
          </a:ln>
        </p:spPr>
      </p:pic>
      <p:sp>
        <p:nvSpPr>
          <p:cNvPr id="593" name="Google Shape;593;g2b40e0ee291_0_531"/>
          <p:cNvSpPr/>
          <p:nvPr/>
        </p:nvSpPr>
        <p:spPr>
          <a:xfrm>
            <a:off x="19496937" y="7200900"/>
            <a:ext cx="1625700" cy="1625700"/>
          </a:xfrm>
          <a:prstGeom prst="roundRect">
            <a:avLst>
              <a:gd fmla="val 781313" name="adj"/>
            </a:avLst>
          </a:prstGeom>
          <a:noFill/>
          <a:ln cap="flat" cmpd="sng" w="12700">
            <a:solidFill>
              <a:srgbClr val="F665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b40e0ee291_0_531"/>
          <p:cNvSpPr/>
          <p:nvPr/>
        </p:nvSpPr>
        <p:spPr>
          <a:xfrm>
            <a:off x="19535042" y="7543800"/>
            <a:ext cx="1549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2025</a:t>
            </a:r>
            <a:endParaRPr b="0" i="0" sz="4800" u="none" cap="none" strike="noStrike">
              <a:solidFill>
                <a:schemeClr val="dk1"/>
              </a:solidFill>
              <a:latin typeface="Calibri"/>
              <a:ea typeface="Calibri"/>
              <a:cs typeface="Calibri"/>
              <a:sym typeface="Calibri"/>
            </a:endParaRPr>
          </a:p>
        </p:txBody>
      </p:sp>
      <p:sp>
        <p:nvSpPr>
          <p:cNvPr id="595" name="Google Shape;595;g2b40e0ee291_0_531"/>
          <p:cNvSpPr/>
          <p:nvPr/>
        </p:nvSpPr>
        <p:spPr>
          <a:xfrm>
            <a:off x="927216"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b40e0ee291_0_531"/>
          <p:cNvSpPr/>
          <p:nvPr/>
        </p:nvSpPr>
        <p:spPr>
          <a:xfrm>
            <a:off x="927216"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b40e0ee291_0_531"/>
          <p:cNvSpPr/>
          <p:nvPr/>
        </p:nvSpPr>
        <p:spPr>
          <a:xfrm>
            <a:off x="825603" y="4559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Dragon Taming</a:t>
            </a:r>
            <a:endParaRPr b="0" i="0" sz="4800" u="none" cap="none" strike="noStrike">
              <a:solidFill>
                <a:schemeClr val="dk1"/>
              </a:solidFill>
              <a:latin typeface="Calibri"/>
              <a:ea typeface="Calibri"/>
              <a:cs typeface="Calibri"/>
              <a:sym typeface="Calibri"/>
            </a:endParaRPr>
          </a:p>
        </p:txBody>
      </p:sp>
      <p:sp>
        <p:nvSpPr>
          <p:cNvPr id="598" name="Google Shape;598;g2b40e0ee291_0_531"/>
          <p:cNvSpPr/>
          <p:nvPr/>
        </p:nvSpPr>
        <p:spPr>
          <a:xfrm>
            <a:off x="859474" y="53975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99" name="Google Shape;599;g2b40e0ee291_0_531"/>
          <p:cNvSpPr/>
          <p:nvPr/>
        </p:nvSpPr>
        <p:spPr>
          <a:xfrm>
            <a:off x="11926791"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b40e0ee291_0_531"/>
          <p:cNvSpPr/>
          <p:nvPr/>
        </p:nvSpPr>
        <p:spPr>
          <a:xfrm>
            <a:off x="11926791"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40e0ee291_0_531"/>
          <p:cNvSpPr/>
          <p:nvPr/>
        </p:nvSpPr>
        <p:spPr>
          <a:xfrm>
            <a:off x="11825178" y="4559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Unicorn Migration</a:t>
            </a:r>
            <a:endParaRPr b="0" i="0" sz="4800" u="none" cap="none" strike="noStrike">
              <a:solidFill>
                <a:schemeClr val="dk1"/>
              </a:solidFill>
              <a:latin typeface="Calibri"/>
              <a:ea typeface="Calibri"/>
              <a:cs typeface="Calibri"/>
              <a:sym typeface="Calibri"/>
            </a:endParaRPr>
          </a:p>
        </p:txBody>
      </p:sp>
      <p:sp>
        <p:nvSpPr>
          <p:cNvPr id="602" name="Google Shape;602;g2b40e0ee291_0_531"/>
          <p:cNvSpPr/>
          <p:nvPr/>
        </p:nvSpPr>
        <p:spPr>
          <a:xfrm>
            <a:off x="11859049" y="53975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03" name="Google Shape;603;g2b40e0ee291_0_531"/>
          <p:cNvSpPr/>
          <p:nvPr/>
        </p:nvSpPr>
        <p:spPr>
          <a:xfrm>
            <a:off x="17363070"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b40e0ee291_0_531"/>
          <p:cNvSpPr/>
          <p:nvPr/>
        </p:nvSpPr>
        <p:spPr>
          <a:xfrm>
            <a:off x="17363070"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40e0ee291_0_531"/>
          <p:cNvSpPr/>
          <p:nvPr/>
        </p:nvSpPr>
        <p:spPr>
          <a:xfrm>
            <a:off x="17261457" y="9575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Rainbow Sightings</a:t>
            </a:r>
            <a:endParaRPr b="0" i="0" sz="4800" u="none" cap="none" strike="noStrike">
              <a:solidFill>
                <a:schemeClr val="dk1"/>
              </a:solidFill>
              <a:latin typeface="Calibri"/>
              <a:ea typeface="Calibri"/>
              <a:cs typeface="Calibri"/>
              <a:sym typeface="Calibri"/>
            </a:endParaRPr>
          </a:p>
        </p:txBody>
      </p:sp>
      <p:sp>
        <p:nvSpPr>
          <p:cNvPr id="606" name="Google Shape;606;g2b40e0ee291_0_531"/>
          <p:cNvSpPr/>
          <p:nvPr/>
        </p:nvSpPr>
        <p:spPr>
          <a:xfrm>
            <a:off x="17295328" y="104140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7" name="Google Shape;607;g2b40e0ee291_0_531"/>
          <p:cNvSpPr/>
          <p:nvPr/>
        </p:nvSpPr>
        <p:spPr>
          <a:xfrm>
            <a:off x="6490511"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b40e0ee291_0_531"/>
          <p:cNvSpPr/>
          <p:nvPr/>
        </p:nvSpPr>
        <p:spPr>
          <a:xfrm>
            <a:off x="6490511"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b40e0ee291_0_531"/>
          <p:cNvSpPr/>
          <p:nvPr/>
        </p:nvSpPr>
        <p:spPr>
          <a:xfrm>
            <a:off x="6388899" y="9575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Enchanted Pool</a:t>
            </a:r>
            <a:endParaRPr b="0" i="0" sz="4800" u="none" cap="none" strike="noStrike">
              <a:solidFill>
                <a:schemeClr val="dk1"/>
              </a:solidFill>
              <a:latin typeface="Calibri"/>
              <a:ea typeface="Calibri"/>
              <a:cs typeface="Calibri"/>
              <a:sym typeface="Calibri"/>
            </a:endParaRPr>
          </a:p>
        </p:txBody>
      </p:sp>
      <p:sp>
        <p:nvSpPr>
          <p:cNvPr id="610" name="Google Shape;610;g2b40e0ee291_0_531"/>
          <p:cNvSpPr/>
          <p:nvPr/>
        </p:nvSpPr>
        <p:spPr>
          <a:xfrm>
            <a:off x="6422769" y="104140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615" name="Shape 615"/>
        <p:cNvGrpSpPr/>
        <p:nvPr/>
      </p:nvGrpSpPr>
      <p:grpSpPr>
        <a:xfrm>
          <a:off x="0" y="0"/>
          <a:ext cx="0" cy="0"/>
          <a:chOff x="0" y="0"/>
          <a:chExt cx="0" cy="0"/>
        </a:xfrm>
      </p:grpSpPr>
      <p:pic>
        <p:nvPicPr>
          <p:cNvPr descr=" " id="616" name="Google Shape;616;g2b40e0ee291_0_578"/>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617" name="Google Shape;617;g2b40e0ee291_0_578"/>
          <p:cNvPicPr preferRelativeResize="0"/>
          <p:nvPr/>
        </p:nvPicPr>
        <p:blipFill rotWithShape="1">
          <a:blip r:embed="rId4">
            <a:alphaModFix/>
          </a:blip>
          <a:srcRect b="0" l="0" r="0" t="0"/>
          <a:stretch/>
        </p:blipFill>
        <p:spPr>
          <a:xfrm>
            <a:off x="15812093" y="-8415660"/>
            <a:ext cx="13720060" cy="16212715"/>
          </a:xfrm>
          <a:prstGeom prst="rect">
            <a:avLst/>
          </a:prstGeom>
          <a:noFill/>
          <a:ln>
            <a:noFill/>
          </a:ln>
        </p:spPr>
      </p:pic>
      <p:pic>
        <p:nvPicPr>
          <p:cNvPr descr=" " id="618" name="Google Shape;618;g2b40e0ee291_0_578"/>
          <p:cNvPicPr preferRelativeResize="0"/>
          <p:nvPr/>
        </p:nvPicPr>
        <p:blipFill rotWithShape="1">
          <a:blip r:embed="rId5">
            <a:alphaModFix/>
          </a:blip>
          <a:srcRect b="0" l="0" r="0" t="0"/>
          <a:stretch/>
        </p:blipFill>
        <p:spPr>
          <a:xfrm>
            <a:off x="-3392352" y="6621066"/>
            <a:ext cx="12409756" cy="8637935"/>
          </a:xfrm>
          <a:prstGeom prst="rect">
            <a:avLst/>
          </a:prstGeom>
          <a:noFill/>
          <a:ln>
            <a:noFill/>
          </a:ln>
        </p:spPr>
      </p:pic>
      <p:pic>
        <p:nvPicPr>
          <p:cNvPr descr=" " id="619" name="Google Shape;619;g2b40e0ee291_0_578"/>
          <p:cNvPicPr preferRelativeResize="0"/>
          <p:nvPr/>
        </p:nvPicPr>
        <p:blipFill rotWithShape="1">
          <a:blip r:embed="rId6">
            <a:alphaModFix/>
          </a:blip>
          <a:srcRect b="0" l="0" r="0" t="0"/>
          <a:stretch/>
        </p:blipFill>
        <p:spPr>
          <a:xfrm>
            <a:off x="16274117" y="-2040012"/>
            <a:ext cx="11828294" cy="7464425"/>
          </a:xfrm>
          <a:prstGeom prst="rect">
            <a:avLst/>
          </a:prstGeom>
          <a:noFill/>
          <a:ln>
            <a:noFill/>
          </a:ln>
        </p:spPr>
      </p:pic>
      <p:sp>
        <p:nvSpPr>
          <p:cNvPr id="620" name="Google Shape;620;g2b40e0ee291_0_5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b40e0ee291_0_57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2" name="Google Shape;622;g2b40e0ee291_0_578"/>
          <p:cNvSpPr/>
          <p:nvPr/>
        </p:nvSpPr>
        <p:spPr>
          <a:xfrm>
            <a:off x="6054423" y="14224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The Information</a:t>
            </a:r>
            <a:endParaRPr b="0" i="0" sz="8000" u="none" cap="none" strike="noStrike">
              <a:solidFill>
                <a:schemeClr val="dk1"/>
              </a:solidFill>
              <a:latin typeface="Calibri"/>
              <a:ea typeface="Calibri"/>
              <a:cs typeface="Calibri"/>
              <a:sym typeface="Calibri"/>
            </a:endParaRPr>
          </a:p>
        </p:txBody>
      </p:sp>
      <p:sp>
        <p:nvSpPr>
          <p:cNvPr id="623" name="Google Shape;623;g2b40e0ee291_0_578"/>
          <p:cNvSpPr/>
          <p:nvPr/>
        </p:nvSpPr>
        <p:spPr>
          <a:xfrm>
            <a:off x="1714714" y="4203700"/>
            <a:ext cx="6122100"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b40e0ee291_0_578"/>
          <p:cNvPicPr preferRelativeResize="0"/>
          <p:nvPr/>
        </p:nvPicPr>
        <p:blipFill rotWithShape="1">
          <a:blip r:embed="rId8">
            <a:alphaModFix/>
          </a:blip>
          <a:srcRect b="0" l="0" r="0" t="0"/>
          <a:stretch/>
        </p:blipFill>
        <p:spPr>
          <a:xfrm>
            <a:off x="3982711" y="4508500"/>
            <a:ext cx="1586173" cy="1625600"/>
          </a:xfrm>
          <a:prstGeom prst="rect">
            <a:avLst/>
          </a:prstGeom>
          <a:noFill/>
          <a:ln>
            <a:noFill/>
          </a:ln>
        </p:spPr>
      </p:pic>
      <p:sp>
        <p:nvSpPr>
          <p:cNvPr id="625" name="Google Shape;625;g2b40e0ee291_0_578"/>
          <p:cNvSpPr/>
          <p:nvPr/>
        </p:nvSpPr>
        <p:spPr>
          <a:xfrm>
            <a:off x="2121165" y="6438900"/>
            <a:ext cx="53094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b40e0ee291_0_578"/>
          <p:cNvSpPr/>
          <p:nvPr/>
        </p:nvSpPr>
        <p:spPr>
          <a:xfrm>
            <a:off x="2019552" y="6438900"/>
            <a:ext cx="55125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Spellcasting Competition</a:t>
            </a:r>
            <a:endParaRPr b="0" i="0" sz="4800" u="none" cap="none" strike="noStrike">
              <a:solidFill>
                <a:schemeClr val="dk1"/>
              </a:solidFill>
              <a:latin typeface="Calibri"/>
              <a:ea typeface="Calibri"/>
              <a:cs typeface="Calibri"/>
              <a:sym typeface="Calibri"/>
            </a:endParaRPr>
          </a:p>
        </p:txBody>
      </p:sp>
      <p:sp>
        <p:nvSpPr>
          <p:cNvPr id="627" name="Google Shape;627;g2b40e0ee291_0_578"/>
          <p:cNvSpPr/>
          <p:nvPr/>
        </p:nvSpPr>
        <p:spPr>
          <a:xfrm>
            <a:off x="2053423" y="80137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628" name="Google Shape;628;g2b40e0ee291_0_578"/>
          <p:cNvSpPr/>
          <p:nvPr/>
        </p:nvSpPr>
        <p:spPr>
          <a:xfrm>
            <a:off x="9132441" y="4203700"/>
            <a:ext cx="6122100"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b40e0ee291_0_578"/>
          <p:cNvPicPr preferRelativeResize="0"/>
          <p:nvPr/>
        </p:nvPicPr>
        <p:blipFill rotWithShape="1">
          <a:blip r:embed="rId9">
            <a:alphaModFix/>
          </a:blip>
          <a:srcRect b="0" l="0" r="0" t="0"/>
          <a:stretch/>
        </p:blipFill>
        <p:spPr>
          <a:xfrm>
            <a:off x="11380114" y="4508500"/>
            <a:ext cx="1626823" cy="1625600"/>
          </a:xfrm>
          <a:prstGeom prst="rect">
            <a:avLst/>
          </a:prstGeom>
          <a:noFill/>
          <a:ln>
            <a:noFill/>
          </a:ln>
        </p:spPr>
      </p:pic>
      <p:sp>
        <p:nvSpPr>
          <p:cNvPr id="630" name="Google Shape;630;g2b40e0ee291_0_578"/>
          <p:cNvSpPr/>
          <p:nvPr/>
        </p:nvSpPr>
        <p:spPr>
          <a:xfrm>
            <a:off x="9538892" y="6438900"/>
            <a:ext cx="53094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b40e0ee291_0_578"/>
          <p:cNvSpPr/>
          <p:nvPr/>
        </p:nvSpPr>
        <p:spPr>
          <a:xfrm>
            <a:off x="9437280" y="6438900"/>
            <a:ext cx="55125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Hunt</a:t>
            </a:r>
            <a:endParaRPr b="0" i="0" sz="4800" u="none" cap="none" strike="noStrike">
              <a:solidFill>
                <a:schemeClr val="dk1"/>
              </a:solidFill>
              <a:latin typeface="Calibri"/>
              <a:ea typeface="Calibri"/>
              <a:cs typeface="Calibri"/>
              <a:sym typeface="Calibri"/>
            </a:endParaRPr>
          </a:p>
        </p:txBody>
      </p:sp>
      <p:sp>
        <p:nvSpPr>
          <p:cNvPr id="632" name="Google Shape;632;g2b40e0ee291_0_578"/>
          <p:cNvSpPr/>
          <p:nvPr/>
        </p:nvSpPr>
        <p:spPr>
          <a:xfrm>
            <a:off x="9471150" y="80137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633" name="Google Shape;633;g2b40e0ee291_0_578"/>
          <p:cNvSpPr/>
          <p:nvPr/>
        </p:nvSpPr>
        <p:spPr>
          <a:xfrm>
            <a:off x="16550169" y="4203700"/>
            <a:ext cx="6122100"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b40e0ee291_0_578"/>
          <p:cNvPicPr preferRelativeResize="0"/>
          <p:nvPr/>
        </p:nvPicPr>
        <p:blipFill rotWithShape="1">
          <a:blip r:embed="rId10">
            <a:alphaModFix/>
          </a:blip>
          <a:srcRect b="0" l="0" r="0" t="0"/>
          <a:stretch/>
        </p:blipFill>
        <p:spPr>
          <a:xfrm>
            <a:off x="18798179" y="4508500"/>
            <a:ext cx="1626141" cy="1625600"/>
          </a:xfrm>
          <a:prstGeom prst="rect">
            <a:avLst/>
          </a:prstGeom>
          <a:noFill/>
          <a:ln>
            <a:noFill/>
          </a:ln>
        </p:spPr>
      </p:pic>
      <p:sp>
        <p:nvSpPr>
          <p:cNvPr id="635" name="Google Shape;635;g2b40e0ee291_0_578"/>
          <p:cNvSpPr/>
          <p:nvPr/>
        </p:nvSpPr>
        <p:spPr>
          <a:xfrm>
            <a:off x="16956619" y="6438900"/>
            <a:ext cx="53094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b40e0ee291_0_578"/>
          <p:cNvSpPr/>
          <p:nvPr/>
        </p:nvSpPr>
        <p:spPr>
          <a:xfrm>
            <a:off x="16855007" y="6438900"/>
            <a:ext cx="55125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Adventure</a:t>
            </a:r>
            <a:endParaRPr b="0" i="0" sz="4800" u="none" cap="none" strike="noStrike">
              <a:solidFill>
                <a:schemeClr val="dk1"/>
              </a:solidFill>
              <a:latin typeface="Calibri"/>
              <a:ea typeface="Calibri"/>
              <a:cs typeface="Calibri"/>
              <a:sym typeface="Calibri"/>
            </a:endParaRPr>
          </a:p>
        </p:txBody>
      </p:sp>
      <p:sp>
        <p:nvSpPr>
          <p:cNvPr id="637" name="Google Shape;637;g2b40e0ee291_0_578"/>
          <p:cNvSpPr/>
          <p:nvPr/>
        </p:nvSpPr>
        <p:spPr>
          <a:xfrm>
            <a:off x="16888878" y="80137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642" name="Shape 642"/>
        <p:cNvGrpSpPr/>
        <p:nvPr/>
      </p:nvGrpSpPr>
      <p:grpSpPr>
        <a:xfrm>
          <a:off x="0" y="0"/>
          <a:ext cx="0" cy="0"/>
          <a:chOff x="0" y="0"/>
          <a:chExt cx="0" cy="0"/>
        </a:xfrm>
      </p:grpSpPr>
      <p:pic>
        <p:nvPicPr>
          <p:cNvPr descr=" " id="643" name="Google Shape;643;g2b40e0ee291_0_604"/>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644" name="Google Shape;644;g2b40e0ee291_0_604"/>
          <p:cNvPicPr preferRelativeResize="0"/>
          <p:nvPr/>
        </p:nvPicPr>
        <p:blipFill rotWithShape="1">
          <a:blip r:embed="rId4">
            <a:alphaModFix/>
          </a:blip>
          <a:srcRect b="0" l="0" r="0" t="0"/>
          <a:stretch/>
        </p:blipFill>
        <p:spPr>
          <a:xfrm>
            <a:off x="-2235479" y="8343900"/>
            <a:ext cx="12909752" cy="8458200"/>
          </a:xfrm>
          <a:prstGeom prst="rect">
            <a:avLst/>
          </a:prstGeom>
          <a:noFill/>
          <a:ln>
            <a:noFill/>
          </a:ln>
        </p:spPr>
      </p:pic>
      <p:pic>
        <p:nvPicPr>
          <p:cNvPr descr=" " id="645" name="Google Shape;645;g2b40e0ee291_0_604"/>
          <p:cNvPicPr preferRelativeResize="0"/>
          <p:nvPr/>
        </p:nvPicPr>
        <p:blipFill rotWithShape="1">
          <a:blip r:embed="rId5">
            <a:alphaModFix/>
          </a:blip>
          <a:srcRect b="0" l="0" r="0" t="0"/>
          <a:stretch/>
        </p:blipFill>
        <p:spPr>
          <a:xfrm>
            <a:off x="-621578" y="9299426"/>
            <a:ext cx="6649635" cy="6245077"/>
          </a:xfrm>
          <a:prstGeom prst="rect">
            <a:avLst/>
          </a:prstGeom>
          <a:noFill/>
          <a:ln>
            <a:noFill/>
          </a:ln>
        </p:spPr>
      </p:pic>
      <p:pic>
        <p:nvPicPr>
          <p:cNvPr descr=" " id="646" name="Google Shape;646;g2b40e0ee291_0_604"/>
          <p:cNvPicPr preferRelativeResize="0"/>
          <p:nvPr/>
        </p:nvPicPr>
        <p:blipFill rotWithShape="1">
          <a:blip r:embed="rId6">
            <a:alphaModFix/>
          </a:blip>
          <a:srcRect b="0" l="0" r="0" t="0"/>
          <a:stretch/>
        </p:blipFill>
        <p:spPr>
          <a:xfrm>
            <a:off x="16844060" y="-2194620"/>
            <a:ext cx="7828036" cy="8232750"/>
          </a:xfrm>
          <a:prstGeom prst="rect">
            <a:avLst/>
          </a:prstGeom>
          <a:noFill/>
          <a:ln>
            <a:noFill/>
          </a:ln>
        </p:spPr>
      </p:pic>
      <p:sp>
        <p:nvSpPr>
          <p:cNvPr id="647" name="Google Shape;647;g2b40e0ee291_0_6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b40e0ee291_0_6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49" name="Google Shape;649;g2b40e0ee291_0_604"/>
          <p:cNvSpPr/>
          <p:nvPr/>
        </p:nvSpPr>
        <p:spPr>
          <a:xfrm>
            <a:off x="3010276" y="9271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The Graph</a:t>
            </a:r>
            <a:endParaRPr b="0" i="0" sz="8000" u="none" cap="none" strike="noStrike">
              <a:solidFill>
                <a:schemeClr val="dk1"/>
              </a:solidFill>
              <a:latin typeface="Calibri"/>
              <a:ea typeface="Calibri"/>
              <a:cs typeface="Calibri"/>
              <a:sym typeface="Calibri"/>
            </a:endParaRPr>
          </a:p>
        </p:txBody>
      </p:sp>
      <p:pic>
        <p:nvPicPr>
          <p:cNvPr descr=" " id="650" name="Google Shape;650;g2b40e0ee291_0_604"/>
          <p:cNvPicPr preferRelativeResize="0"/>
          <p:nvPr/>
        </p:nvPicPr>
        <p:blipFill rotWithShape="1">
          <a:blip r:embed="rId8">
            <a:alphaModFix/>
          </a:blip>
          <a:srcRect b="0" l="0" r="0" t="0"/>
          <a:stretch/>
        </p:blipFill>
        <p:spPr>
          <a:xfrm>
            <a:off x="3010276" y="3162300"/>
            <a:ext cx="18366496" cy="9258300"/>
          </a:xfrm>
          <a:prstGeom prst="rect">
            <a:avLst/>
          </a:prstGeom>
          <a:noFill/>
          <a:ln>
            <a:noFill/>
          </a:ln>
        </p:spPr>
      </p:pic>
      <p:pic>
        <p:nvPicPr>
          <p:cNvPr descr=" " id="651" name="Google Shape;651;g2b40e0ee291_0_604"/>
          <p:cNvPicPr preferRelativeResize="0"/>
          <p:nvPr/>
        </p:nvPicPr>
        <p:blipFill rotWithShape="1">
          <a:blip r:embed="rId8">
            <a:alphaModFix/>
          </a:blip>
          <a:srcRect b="0" l="0" r="0" t="0"/>
          <a:stretch/>
        </p:blipFill>
        <p:spPr>
          <a:xfrm>
            <a:off x="3010276" y="3162300"/>
            <a:ext cx="18366496" cy="9258300"/>
          </a:xfrm>
          <a:prstGeom prst="rect">
            <a:avLst/>
          </a:prstGeom>
          <a:noFill/>
          <a:ln>
            <a:noFill/>
          </a:ln>
        </p:spPr>
      </p:pic>
      <p:sp>
        <p:nvSpPr>
          <p:cNvPr id="652" name="Google Shape;652;g2b40e0ee291_0_604"/>
          <p:cNvSpPr/>
          <p:nvPr/>
        </p:nvSpPr>
        <p:spPr>
          <a:xfrm>
            <a:off x="3010276" y="3162300"/>
            <a:ext cx="18366600"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b40e0ee291_0_604"/>
          <p:cNvSpPr/>
          <p:nvPr/>
        </p:nvSpPr>
        <p:spPr>
          <a:xfrm>
            <a:off x="3010276" y="31623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b40e0ee291_0_604"/>
          <p:cNvSpPr/>
          <p:nvPr/>
        </p:nvSpPr>
        <p:spPr>
          <a:xfrm>
            <a:off x="2874793" y="31623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655" name="Google Shape;655;g2b40e0ee291_0_604"/>
          <p:cNvPicPr preferRelativeResize="0"/>
          <p:nvPr/>
        </p:nvPicPr>
        <p:blipFill rotWithShape="1">
          <a:blip r:embed="rId9">
            <a:alphaModFix/>
          </a:blip>
          <a:srcRect b="0" l="0" r="0" t="0"/>
          <a:stretch/>
        </p:blipFill>
        <p:spPr>
          <a:xfrm>
            <a:off x="3619952" y="3467100"/>
            <a:ext cx="17756819" cy="1"/>
          </a:xfrm>
          <a:prstGeom prst="rect">
            <a:avLst/>
          </a:prstGeom>
          <a:noFill/>
          <a:ln>
            <a:noFill/>
          </a:ln>
        </p:spPr>
      </p:pic>
      <p:pic>
        <p:nvPicPr>
          <p:cNvPr descr=" " id="656" name="Google Shape;656;g2b40e0ee291_0_604"/>
          <p:cNvPicPr preferRelativeResize="0"/>
          <p:nvPr/>
        </p:nvPicPr>
        <p:blipFill rotWithShape="1">
          <a:blip r:embed="rId10">
            <a:alphaModFix/>
          </a:blip>
          <a:srcRect b="0" l="0" r="0" t="0"/>
          <a:stretch/>
        </p:blipFill>
        <p:spPr>
          <a:xfrm>
            <a:off x="3619952" y="3454400"/>
            <a:ext cx="17756819" cy="12700"/>
          </a:xfrm>
          <a:prstGeom prst="rect">
            <a:avLst/>
          </a:prstGeom>
          <a:noFill/>
          <a:ln>
            <a:noFill/>
          </a:ln>
        </p:spPr>
      </p:pic>
      <p:sp>
        <p:nvSpPr>
          <p:cNvPr id="657" name="Google Shape;657;g2b40e0ee291_0_604"/>
          <p:cNvSpPr/>
          <p:nvPr/>
        </p:nvSpPr>
        <p:spPr>
          <a:xfrm>
            <a:off x="3010276" y="45656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b40e0ee291_0_604"/>
          <p:cNvSpPr/>
          <p:nvPr/>
        </p:nvSpPr>
        <p:spPr>
          <a:xfrm>
            <a:off x="2874793" y="45656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659" name="Google Shape;659;g2b40e0ee291_0_604"/>
          <p:cNvPicPr preferRelativeResize="0"/>
          <p:nvPr/>
        </p:nvPicPr>
        <p:blipFill rotWithShape="1">
          <a:blip r:embed="rId9">
            <a:alphaModFix/>
          </a:blip>
          <a:srcRect b="0" l="0" r="0" t="0"/>
          <a:stretch/>
        </p:blipFill>
        <p:spPr>
          <a:xfrm>
            <a:off x="3619952" y="4870450"/>
            <a:ext cx="17756819" cy="1"/>
          </a:xfrm>
          <a:prstGeom prst="rect">
            <a:avLst/>
          </a:prstGeom>
          <a:noFill/>
          <a:ln>
            <a:noFill/>
          </a:ln>
        </p:spPr>
      </p:pic>
      <p:pic>
        <p:nvPicPr>
          <p:cNvPr descr=" " id="660" name="Google Shape;660;g2b40e0ee291_0_604"/>
          <p:cNvPicPr preferRelativeResize="0"/>
          <p:nvPr/>
        </p:nvPicPr>
        <p:blipFill rotWithShape="1">
          <a:blip r:embed="rId11">
            <a:alphaModFix/>
          </a:blip>
          <a:srcRect b="0" l="0" r="0" t="0"/>
          <a:stretch/>
        </p:blipFill>
        <p:spPr>
          <a:xfrm>
            <a:off x="3619952" y="4857750"/>
            <a:ext cx="17756819" cy="12700"/>
          </a:xfrm>
          <a:prstGeom prst="rect">
            <a:avLst/>
          </a:prstGeom>
          <a:noFill/>
          <a:ln>
            <a:noFill/>
          </a:ln>
        </p:spPr>
      </p:pic>
      <p:sp>
        <p:nvSpPr>
          <p:cNvPr id="661" name="Google Shape;661;g2b40e0ee291_0_604"/>
          <p:cNvSpPr/>
          <p:nvPr/>
        </p:nvSpPr>
        <p:spPr>
          <a:xfrm>
            <a:off x="3010276" y="59690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b40e0ee291_0_604"/>
          <p:cNvSpPr/>
          <p:nvPr/>
        </p:nvSpPr>
        <p:spPr>
          <a:xfrm>
            <a:off x="2874793" y="59690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663" name="Google Shape;663;g2b40e0ee291_0_604"/>
          <p:cNvPicPr preferRelativeResize="0"/>
          <p:nvPr/>
        </p:nvPicPr>
        <p:blipFill rotWithShape="1">
          <a:blip r:embed="rId9">
            <a:alphaModFix/>
          </a:blip>
          <a:srcRect b="0" l="0" r="0" t="0"/>
          <a:stretch/>
        </p:blipFill>
        <p:spPr>
          <a:xfrm>
            <a:off x="3619952" y="6273800"/>
            <a:ext cx="17756819" cy="1"/>
          </a:xfrm>
          <a:prstGeom prst="rect">
            <a:avLst/>
          </a:prstGeom>
          <a:noFill/>
          <a:ln>
            <a:noFill/>
          </a:ln>
        </p:spPr>
      </p:pic>
      <p:pic>
        <p:nvPicPr>
          <p:cNvPr descr=" " id="664" name="Google Shape;664;g2b40e0ee291_0_604"/>
          <p:cNvPicPr preferRelativeResize="0"/>
          <p:nvPr/>
        </p:nvPicPr>
        <p:blipFill rotWithShape="1">
          <a:blip r:embed="rId10">
            <a:alphaModFix/>
          </a:blip>
          <a:srcRect b="0" l="0" r="0" t="0"/>
          <a:stretch/>
        </p:blipFill>
        <p:spPr>
          <a:xfrm>
            <a:off x="3619952" y="6261100"/>
            <a:ext cx="17756819" cy="12700"/>
          </a:xfrm>
          <a:prstGeom prst="rect">
            <a:avLst/>
          </a:prstGeom>
          <a:noFill/>
          <a:ln>
            <a:noFill/>
          </a:ln>
        </p:spPr>
      </p:pic>
      <p:sp>
        <p:nvSpPr>
          <p:cNvPr id="665" name="Google Shape;665;g2b40e0ee291_0_604"/>
          <p:cNvSpPr/>
          <p:nvPr/>
        </p:nvSpPr>
        <p:spPr>
          <a:xfrm>
            <a:off x="3010276" y="73723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b40e0ee291_0_604"/>
          <p:cNvSpPr/>
          <p:nvPr/>
        </p:nvSpPr>
        <p:spPr>
          <a:xfrm>
            <a:off x="2874793" y="73723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667" name="Google Shape;667;g2b40e0ee291_0_604"/>
          <p:cNvPicPr preferRelativeResize="0"/>
          <p:nvPr/>
        </p:nvPicPr>
        <p:blipFill rotWithShape="1">
          <a:blip r:embed="rId9">
            <a:alphaModFix/>
          </a:blip>
          <a:srcRect b="0" l="0" r="0" t="0"/>
          <a:stretch/>
        </p:blipFill>
        <p:spPr>
          <a:xfrm>
            <a:off x="3619952" y="7677150"/>
            <a:ext cx="17756819" cy="1"/>
          </a:xfrm>
          <a:prstGeom prst="rect">
            <a:avLst/>
          </a:prstGeom>
          <a:noFill/>
          <a:ln>
            <a:noFill/>
          </a:ln>
        </p:spPr>
      </p:pic>
      <p:pic>
        <p:nvPicPr>
          <p:cNvPr descr=" " id="668" name="Google Shape;668;g2b40e0ee291_0_604"/>
          <p:cNvPicPr preferRelativeResize="0"/>
          <p:nvPr/>
        </p:nvPicPr>
        <p:blipFill rotWithShape="1">
          <a:blip r:embed="rId11">
            <a:alphaModFix/>
          </a:blip>
          <a:srcRect b="0" l="0" r="0" t="0"/>
          <a:stretch/>
        </p:blipFill>
        <p:spPr>
          <a:xfrm>
            <a:off x="3619952" y="7664450"/>
            <a:ext cx="17756819" cy="12700"/>
          </a:xfrm>
          <a:prstGeom prst="rect">
            <a:avLst/>
          </a:prstGeom>
          <a:noFill/>
          <a:ln>
            <a:noFill/>
          </a:ln>
        </p:spPr>
      </p:pic>
      <p:sp>
        <p:nvSpPr>
          <p:cNvPr id="669" name="Google Shape;669;g2b40e0ee291_0_604"/>
          <p:cNvSpPr/>
          <p:nvPr/>
        </p:nvSpPr>
        <p:spPr>
          <a:xfrm>
            <a:off x="3010276" y="87757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2b40e0ee291_0_604"/>
          <p:cNvSpPr/>
          <p:nvPr/>
        </p:nvSpPr>
        <p:spPr>
          <a:xfrm>
            <a:off x="2874793" y="87757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671" name="Google Shape;671;g2b40e0ee291_0_604"/>
          <p:cNvPicPr preferRelativeResize="0"/>
          <p:nvPr/>
        </p:nvPicPr>
        <p:blipFill rotWithShape="1">
          <a:blip r:embed="rId9">
            <a:alphaModFix/>
          </a:blip>
          <a:srcRect b="0" l="0" r="0" t="0"/>
          <a:stretch/>
        </p:blipFill>
        <p:spPr>
          <a:xfrm>
            <a:off x="3619952" y="9080500"/>
            <a:ext cx="17756819" cy="1"/>
          </a:xfrm>
          <a:prstGeom prst="rect">
            <a:avLst/>
          </a:prstGeom>
          <a:noFill/>
          <a:ln>
            <a:noFill/>
          </a:ln>
        </p:spPr>
      </p:pic>
      <p:pic>
        <p:nvPicPr>
          <p:cNvPr descr=" " id="672" name="Google Shape;672;g2b40e0ee291_0_604"/>
          <p:cNvPicPr preferRelativeResize="0"/>
          <p:nvPr/>
        </p:nvPicPr>
        <p:blipFill rotWithShape="1">
          <a:blip r:embed="rId10">
            <a:alphaModFix/>
          </a:blip>
          <a:srcRect b="0" l="0" r="0" t="0"/>
          <a:stretch/>
        </p:blipFill>
        <p:spPr>
          <a:xfrm>
            <a:off x="3619952" y="9067800"/>
            <a:ext cx="17756819" cy="12700"/>
          </a:xfrm>
          <a:prstGeom prst="rect">
            <a:avLst/>
          </a:prstGeom>
          <a:noFill/>
          <a:ln>
            <a:noFill/>
          </a:ln>
        </p:spPr>
      </p:pic>
      <p:sp>
        <p:nvSpPr>
          <p:cNvPr id="673" name="Google Shape;673;g2b40e0ee291_0_604"/>
          <p:cNvSpPr/>
          <p:nvPr/>
        </p:nvSpPr>
        <p:spPr>
          <a:xfrm>
            <a:off x="3010276" y="101790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b40e0ee291_0_604"/>
          <p:cNvSpPr/>
          <p:nvPr/>
        </p:nvSpPr>
        <p:spPr>
          <a:xfrm>
            <a:off x="2874793" y="101790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675" name="Google Shape;675;g2b40e0ee291_0_604"/>
          <p:cNvPicPr preferRelativeResize="0"/>
          <p:nvPr/>
        </p:nvPicPr>
        <p:blipFill rotWithShape="1">
          <a:blip r:embed="rId9">
            <a:alphaModFix/>
          </a:blip>
          <a:srcRect b="0" l="0" r="0" t="0"/>
          <a:stretch/>
        </p:blipFill>
        <p:spPr>
          <a:xfrm>
            <a:off x="3619952" y="10483850"/>
            <a:ext cx="17756819" cy="1"/>
          </a:xfrm>
          <a:prstGeom prst="rect">
            <a:avLst/>
          </a:prstGeom>
          <a:noFill/>
          <a:ln>
            <a:noFill/>
          </a:ln>
        </p:spPr>
      </p:pic>
      <p:pic>
        <p:nvPicPr>
          <p:cNvPr descr=" " id="676" name="Google Shape;676;g2b40e0ee291_0_604"/>
          <p:cNvPicPr preferRelativeResize="0"/>
          <p:nvPr/>
        </p:nvPicPr>
        <p:blipFill rotWithShape="1">
          <a:blip r:embed="rId11">
            <a:alphaModFix/>
          </a:blip>
          <a:srcRect b="0" l="0" r="0" t="0"/>
          <a:stretch/>
        </p:blipFill>
        <p:spPr>
          <a:xfrm>
            <a:off x="3619952" y="10471150"/>
            <a:ext cx="17756819" cy="12700"/>
          </a:xfrm>
          <a:prstGeom prst="rect">
            <a:avLst/>
          </a:prstGeom>
          <a:noFill/>
          <a:ln>
            <a:noFill/>
          </a:ln>
        </p:spPr>
      </p:pic>
      <p:sp>
        <p:nvSpPr>
          <p:cNvPr id="677" name="Google Shape;677;g2b40e0ee291_0_604"/>
          <p:cNvSpPr/>
          <p:nvPr/>
        </p:nvSpPr>
        <p:spPr>
          <a:xfrm>
            <a:off x="3010276" y="115824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b40e0ee291_0_604"/>
          <p:cNvSpPr/>
          <p:nvPr/>
        </p:nvSpPr>
        <p:spPr>
          <a:xfrm>
            <a:off x="2874793" y="115824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679" name="Google Shape;679;g2b40e0ee291_0_604"/>
          <p:cNvPicPr preferRelativeResize="0"/>
          <p:nvPr/>
        </p:nvPicPr>
        <p:blipFill rotWithShape="1">
          <a:blip r:embed="rId12">
            <a:alphaModFix/>
          </a:blip>
          <a:srcRect b="0" l="0" r="0" t="0"/>
          <a:stretch/>
        </p:blipFill>
        <p:spPr>
          <a:xfrm>
            <a:off x="3619952" y="12090400"/>
            <a:ext cx="17756819" cy="101600"/>
          </a:xfrm>
          <a:prstGeom prst="rect">
            <a:avLst/>
          </a:prstGeom>
          <a:noFill/>
          <a:ln>
            <a:noFill/>
          </a:ln>
        </p:spPr>
      </p:pic>
      <p:pic>
        <p:nvPicPr>
          <p:cNvPr descr=" " id="680" name="Google Shape;680;g2b40e0ee291_0_604"/>
          <p:cNvPicPr preferRelativeResize="0"/>
          <p:nvPr/>
        </p:nvPicPr>
        <p:blipFill rotWithShape="1">
          <a:blip r:embed="rId13">
            <a:alphaModFix/>
          </a:blip>
          <a:srcRect b="0" l="0" r="0" t="0"/>
          <a:stretch/>
        </p:blipFill>
        <p:spPr>
          <a:xfrm>
            <a:off x="3619952" y="12090400"/>
            <a:ext cx="17756819" cy="12700"/>
          </a:xfrm>
          <a:prstGeom prst="rect">
            <a:avLst/>
          </a:prstGeom>
          <a:noFill/>
          <a:ln>
            <a:noFill/>
          </a:ln>
        </p:spPr>
      </p:pic>
      <p:pic>
        <p:nvPicPr>
          <p:cNvPr descr=" " id="681" name="Google Shape;681;g2b40e0ee291_0_604"/>
          <p:cNvPicPr preferRelativeResize="0"/>
          <p:nvPr/>
        </p:nvPicPr>
        <p:blipFill rotWithShape="1">
          <a:blip r:embed="rId14">
            <a:alphaModFix/>
          </a:blip>
          <a:srcRect b="0" l="0" r="0" t="0"/>
          <a:stretch/>
        </p:blipFill>
        <p:spPr>
          <a:xfrm>
            <a:off x="3619952" y="12090400"/>
            <a:ext cx="12702" cy="101600"/>
          </a:xfrm>
          <a:prstGeom prst="rect">
            <a:avLst/>
          </a:prstGeom>
          <a:noFill/>
          <a:ln>
            <a:noFill/>
          </a:ln>
        </p:spPr>
      </p:pic>
      <p:pic>
        <p:nvPicPr>
          <p:cNvPr descr=" " id="682" name="Google Shape;682;g2b40e0ee291_0_604"/>
          <p:cNvPicPr preferRelativeResize="0"/>
          <p:nvPr/>
        </p:nvPicPr>
        <p:blipFill rotWithShape="1">
          <a:blip r:embed="rId14">
            <a:alphaModFix/>
          </a:blip>
          <a:srcRect b="0" l="0" r="0" t="0"/>
          <a:stretch/>
        </p:blipFill>
        <p:spPr>
          <a:xfrm>
            <a:off x="21364070" y="12090400"/>
            <a:ext cx="12702" cy="101600"/>
          </a:xfrm>
          <a:prstGeom prst="rect">
            <a:avLst/>
          </a:prstGeom>
          <a:noFill/>
          <a:ln>
            <a:noFill/>
          </a:ln>
        </p:spPr>
      </p:pic>
      <p:sp>
        <p:nvSpPr>
          <p:cNvPr id="683" name="Google Shape;683;g2b40e0ee291_0_604"/>
          <p:cNvSpPr/>
          <p:nvPr/>
        </p:nvSpPr>
        <p:spPr>
          <a:xfrm>
            <a:off x="3619952" y="3162300"/>
            <a:ext cx="17756700"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b40e0ee291_0_604"/>
          <p:cNvPicPr preferRelativeResize="0"/>
          <p:nvPr/>
        </p:nvPicPr>
        <p:blipFill rotWithShape="1">
          <a:blip r:embed="rId15">
            <a:alphaModFix/>
          </a:blip>
          <a:srcRect b="0" l="0" r="0" t="0"/>
          <a:stretch/>
        </p:blipFill>
        <p:spPr>
          <a:xfrm>
            <a:off x="3619952" y="3162300"/>
            <a:ext cx="2536689" cy="9258300"/>
          </a:xfrm>
          <a:prstGeom prst="rect">
            <a:avLst/>
          </a:prstGeom>
          <a:noFill/>
          <a:ln>
            <a:noFill/>
          </a:ln>
        </p:spPr>
      </p:pic>
      <p:sp>
        <p:nvSpPr>
          <p:cNvPr id="685" name="Google Shape;685;g2b40e0ee291_0_604"/>
          <p:cNvSpPr/>
          <p:nvPr/>
        </p:nvSpPr>
        <p:spPr>
          <a:xfrm>
            <a:off x="4377814"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2015</a:t>
            </a:r>
            <a:endParaRPr b="0" i="0" sz="3200" u="none" cap="none" strike="noStrike">
              <a:solidFill>
                <a:schemeClr val="dk1"/>
              </a:solidFill>
              <a:latin typeface="Calibri"/>
              <a:ea typeface="Calibri"/>
              <a:cs typeface="Calibri"/>
              <a:sym typeface="Calibri"/>
            </a:endParaRPr>
          </a:p>
        </p:txBody>
      </p:sp>
      <p:pic>
        <p:nvPicPr>
          <p:cNvPr descr=" " id="686" name="Google Shape;686;g2b40e0ee291_0_604"/>
          <p:cNvPicPr preferRelativeResize="0"/>
          <p:nvPr/>
        </p:nvPicPr>
        <p:blipFill rotWithShape="1">
          <a:blip r:embed="rId14">
            <a:alphaModFix/>
          </a:blip>
          <a:srcRect b="0" l="0" r="0" t="0"/>
          <a:stretch/>
        </p:blipFill>
        <p:spPr>
          <a:xfrm>
            <a:off x="3619952" y="12090400"/>
            <a:ext cx="12702" cy="101600"/>
          </a:xfrm>
          <a:prstGeom prst="rect">
            <a:avLst/>
          </a:prstGeom>
          <a:noFill/>
          <a:ln>
            <a:noFill/>
          </a:ln>
        </p:spPr>
      </p:pic>
      <p:pic>
        <p:nvPicPr>
          <p:cNvPr descr=" " id="687" name="Google Shape;687;g2b40e0ee291_0_604"/>
          <p:cNvPicPr preferRelativeResize="0"/>
          <p:nvPr/>
        </p:nvPicPr>
        <p:blipFill rotWithShape="1">
          <a:blip r:embed="rId16">
            <a:alphaModFix/>
          </a:blip>
          <a:srcRect b="0" l="0" r="0" t="0"/>
          <a:stretch/>
        </p:blipFill>
        <p:spPr>
          <a:xfrm>
            <a:off x="6156642" y="3162300"/>
            <a:ext cx="2536689" cy="9258300"/>
          </a:xfrm>
          <a:prstGeom prst="rect">
            <a:avLst/>
          </a:prstGeom>
          <a:noFill/>
          <a:ln>
            <a:noFill/>
          </a:ln>
        </p:spPr>
      </p:pic>
      <p:sp>
        <p:nvSpPr>
          <p:cNvPr id="688" name="Google Shape;688;g2b40e0ee291_0_604"/>
          <p:cNvSpPr/>
          <p:nvPr/>
        </p:nvSpPr>
        <p:spPr>
          <a:xfrm>
            <a:off x="6901802" y="12217400"/>
            <a:ext cx="10245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2016</a:t>
            </a:r>
            <a:endParaRPr b="0" i="0" sz="3200" u="none" cap="none" strike="noStrike">
              <a:solidFill>
                <a:schemeClr val="dk1"/>
              </a:solidFill>
              <a:latin typeface="Calibri"/>
              <a:ea typeface="Calibri"/>
              <a:cs typeface="Calibri"/>
              <a:sym typeface="Calibri"/>
            </a:endParaRPr>
          </a:p>
        </p:txBody>
      </p:sp>
      <p:pic>
        <p:nvPicPr>
          <p:cNvPr descr=" " id="689" name="Google Shape;689;g2b40e0ee291_0_604"/>
          <p:cNvPicPr preferRelativeResize="0"/>
          <p:nvPr/>
        </p:nvPicPr>
        <p:blipFill rotWithShape="1">
          <a:blip r:embed="rId17">
            <a:alphaModFix/>
          </a:blip>
          <a:srcRect b="0" l="0" r="0" t="0"/>
          <a:stretch/>
        </p:blipFill>
        <p:spPr>
          <a:xfrm>
            <a:off x="6156642" y="12090400"/>
            <a:ext cx="12702" cy="101600"/>
          </a:xfrm>
          <a:prstGeom prst="rect">
            <a:avLst/>
          </a:prstGeom>
          <a:noFill/>
          <a:ln>
            <a:noFill/>
          </a:ln>
        </p:spPr>
      </p:pic>
      <p:pic>
        <p:nvPicPr>
          <p:cNvPr descr=" " id="690" name="Google Shape;690;g2b40e0ee291_0_604"/>
          <p:cNvPicPr preferRelativeResize="0"/>
          <p:nvPr/>
        </p:nvPicPr>
        <p:blipFill rotWithShape="1">
          <a:blip r:embed="rId16">
            <a:alphaModFix/>
          </a:blip>
          <a:srcRect b="0" l="0" r="0" t="0"/>
          <a:stretch/>
        </p:blipFill>
        <p:spPr>
          <a:xfrm>
            <a:off x="8693328" y="3162300"/>
            <a:ext cx="2536689" cy="9258300"/>
          </a:xfrm>
          <a:prstGeom prst="rect">
            <a:avLst/>
          </a:prstGeom>
          <a:noFill/>
          <a:ln>
            <a:noFill/>
          </a:ln>
        </p:spPr>
      </p:pic>
      <p:sp>
        <p:nvSpPr>
          <p:cNvPr id="691" name="Google Shape;691;g2b40e0ee291_0_604"/>
          <p:cNvSpPr/>
          <p:nvPr/>
        </p:nvSpPr>
        <p:spPr>
          <a:xfrm>
            <a:off x="9463891" y="12217400"/>
            <a:ext cx="9864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2017</a:t>
            </a:r>
            <a:endParaRPr b="0" i="0" sz="3200" u="none" cap="none" strike="noStrike">
              <a:solidFill>
                <a:schemeClr val="dk1"/>
              </a:solidFill>
              <a:latin typeface="Calibri"/>
              <a:ea typeface="Calibri"/>
              <a:cs typeface="Calibri"/>
              <a:sym typeface="Calibri"/>
            </a:endParaRPr>
          </a:p>
        </p:txBody>
      </p:sp>
      <p:pic>
        <p:nvPicPr>
          <p:cNvPr descr=" " id="692" name="Google Shape;692;g2b40e0ee291_0_604"/>
          <p:cNvPicPr preferRelativeResize="0"/>
          <p:nvPr/>
        </p:nvPicPr>
        <p:blipFill rotWithShape="1">
          <a:blip r:embed="rId18">
            <a:alphaModFix/>
          </a:blip>
          <a:srcRect b="0" l="0" r="0" t="0"/>
          <a:stretch/>
        </p:blipFill>
        <p:spPr>
          <a:xfrm>
            <a:off x="8693328" y="12090400"/>
            <a:ext cx="12702" cy="101600"/>
          </a:xfrm>
          <a:prstGeom prst="rect">
            <a:avLst/>
          </a:prstGeom>
          <a:noFill/>
          <a:ln>
            <a:noFill/>
          </a:ln>
        </p:spPr>
      </p:pic>
      <p:pic>
        <p:nvPicPr>
          <p:cNvPr descr=" " id="693" name="Google Shape;693;g2b40e0ee291_0_604"/>
          <p:cNvPicPr preferRelativeResize="0"/>
          <p:nvPr/>
        </p:nvPicPr>
        <p:blipFill rotWithShape="1">
          <a:blip r:embed="rId15">
            <a:alphaModFix/>
          </a:blip>
          <a:srcRect b="0" l="0" r="0" t="0"/>
          <a:stretch/>
        </p:blipFill>
        <p:spPr>
          <a:xfrm>
            <a:off x="11230017" y="3162300"/>
            <a:ext cx="2536689" cy="9258300"/>
          </a:xfrm>
          <a:prstGeom prst="rect">
            <a:avLst/>
          </a:prstGeom>
          <a:noFill/>
          <a:ln>
            <a:noFill/>
          </a:ln>
        </p:spPr>
      </p:pic>
      <p:sp>
        <p:nvSpPr>
          <p:cNvPr id="694" name="Google Shape;694;g2b40e0ee291_0_604"/>
          <p:cNvSpPr/>
          <p:nvPr/>
        </p:nvSpPr>
        <p:spPr>
          <a:xfrm>
            <a:off x="11987879"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2018</a:t>
            </a:r>
            <a:endParaRPr b="0" i="0" sz="3200" u="none" cap="none" strike="noStrike">
              <a:solidFill>
                <a:schemeClr val="dk1"/>
              </a:solidFill>
              <a:latin typeface="Calibri"/>
              <a:ea typeface="Calibri"/>
              <a:cs typeface="Calibri"/>
              <a:sym typeface="Calibri"/>
            </a:endParaRPr>
          </a:p>
        </p:txBody>
      </p:sp>
      <p:pic>
        <p:nvPicPr>
          <p:cNvPr descr=" " id="695" name="Google Shape;695;g2b40e0ee291_0_604"/>
          <p:cNvPicPr preferRelativeResize="0"/>
          <p:nvPr/>
        </p:nvPicPr>
        <p:blipFill rotWithShape="1">
          <a:blip r:embed="rId19">
            <a:alphaModFix/>
          </a:blip>
          <a:srcRect b="0" l="0" r="0" t="0"/>
          <a:stretch/>
        </p:blipFill>
        <p:spPr>
          <a:xfrm>
            <a:off x="11230017" y="12090400"/>
            <a:ext cx="12702" cy="101600"/>
          </a:xfrm>
          <a:prstGeom prst="rect">
            <a:avLst/>
          </a:prstGeom>
          <a:noFill/>
          <a:ln>
            <a:noFill/>
          </a:ln>
        </p:spPr>
      </p:pic>
      <p:pic>
        <p:nvPicPr>
          <p:cNvPr descr=" " id="696" name="Google Shape;696;g2b40e0ee291_0_604"/>
          <p:cNvPicPr preferRelativeResize="0"/>
          <p:nvPr/>
        </p:nvPicPr>
        <p:blipFill rotWithShape="1">
          <a:blip r:embed="rId16">
            <a:alphaModFix/>
          </a:blip>
          <a:srcRect b="0" l="0" r="0" t="0"/>
          <a:stretch/>
        </p:blipFill>
        <p:spPr>
          <a:xfrm>
            <a:off x="13766707" y="3162300"/>
            <a:ext cx="2536689" cy="9258300"/>
          </a:xfrm>
          <a:prstGeom prst="rect">
            <a:avLst/>
          </a:prstGeom>
          <a:noFill/>
          <a:ln>
            <a:noFill/>
          </a:ln>
        </p:spPr>
      </p:pic>
      <p:sp>
        <p:nvSpPr>
          <p:cNvPr id="697" name="Google Shape;697;g2b40e0ee291_0_604"/>
          <p:cNvSpPr/>
          <p:nvPr/>
        </p:nvSpPr>
        <p:spPr>
          <a:xfrm>
            <a:off x="14524568"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2019</a:t>
            </a:r>
            <a:endParaRPr b="0" i="0" sz="3200" u="none" cap="none" strike="noStrike">
              <a:solidFill>
                <a:schemeClr val="dk1"/>
              </a:solidFill>
              <a:latin typeface="Calibri"/>
              <a:ea typeface="Calibri"/>
              <a:cs typeface="Calibri"/>
              <a:sym typeface="Calibri"/>
            </a:endParaRPr>
          </a:p>
        </p:txBody>
      </p:sp>
      <p:pic>
        <p:nvPicPr>
          <p:cNvPr descr=" " id="698" name="Google Shape;698;g2b40e0ee291_0_604"/>
          <p:cNvPicPr preferRelativeResize="0"/>
          <p:nvPr/>
        </p:nvPicPr>
        <p:blipFill rotWithShape="1">
          <a:blip r:embed="rId20">
            <a:alphaModFix/>
          </a:blip>
          <a:srcRect b="0" l="0" r="0" t="0"/>
          <a:stretch/>
        </p:blipFill>
        <p:spPr>
          <a:xfrm>
            <a:off x="13766707" y="12090400"/>
            <a:ext cx="12702" cy="101600"/>
          </a:xfrm>
          <a:prstGeom prst="rect">
            <a:avLst/>
          </a:prstGeom>
          <a:noFill/>
          <a:ln>
            <a:noFill/>
          </a:ln>
        </p:spPr>
      </p:pic>
      <p:pic>
        <p:nvPicPr>
          <p:cNvPr descr=" " id="699" name="Google Shape;699;g2b40e0ee291_0_604"/>
          <p:cNvPicPr preferRelativeResize="0"/>
          <p:nvPr/>
        </p:nvPicPr>
        <p:blipFill rotWithShape="1">
          <a:blip r:embed="rId16">
            <a:alphaModFix/>
          </a:blip>
          <a:srcRect b="0" l="0" r="0" t="0"/>
          <a:stretch/>
        </p:blipFill>
        <p:spPr>
          <a:xfrm>
            <a:off x="16303393" y="3162300"/>
            <a:ext cx="2536689" cy="9258300"/>
          </a:xfrm>
          <a:prstGeom prst="rect">
            <a:avLst/>
          </a:prstGeom>
          <a:noFill/>
          <a:ln>
            <a:noFill/>
          </a:ln>
        </p:spPr>
      </p:pic>
      <p:sp>
        <p:nvSpPr>
          <p:cNvPr id="700" name="Google Shape;700;g2b40e0ee291_0_604"/>
          <p:cNvSpPr/>
          <p:nvPr/>
        </p:nvSpPr>
        <p:spPr>
          <a:xfrm>
            <a:off x="17010448" y="12217400"/>
            <a:ext cx="1113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2020</a:t>
            </a:r>
            <a:endParaRPr b="0" i="0" sz="3200" u="none" cap="none" strike="noStrike">
              <a:solidFill>
                <a:schemeClr val="dk1"/>
              </a:solidFill>
              <a:latin typeface="Calibri"/>
              <a:ea typeface="Calibri"/>
              <a:cs typeface="Calibri"/>
              <a:sym typeface="Calibri"/>
            </a:endParaRPr>
          </a:p>
        </p:txBody>
      </p:sp>
      <p:pic>
        <p:nvPicPr>
          <p:cNvPr descr=" " id="701" name="Google Shape;701;g2b40e0ee291_0_604"/>
          <p:cNvPicPr preferRelativeResize="0"/>
          <p:nvPr/>
        </p:nvPicPr>
        <p:blipFill rotWithShape="1">
          <a:blip r:embed="rId21">
            <a:alphaModFix/>
          </a:blip>
          <a:srcRect b="0" l="0" r="0" t="0"/>
          <a:stretch/>
        </p:blipFill>
        <p:spPr>
          <a:xfrm>
            <a:off x="16303393" y="12090400"/>
            <a:ext cx="12702" cy="101600"/>
          </a:xfrm>
          <a:prstGeom prst="rect">
            <a:avLst/>
          </a:prstGeom>
          <a:noFill/>
          <a:ln>
            <a:noFill/>
          </a:ln>
        </p:spPr>
      </p:pic>
      <p:pic>
        <p:nvPicPr>
          <p:cNvPr descr=" " id="702" name="Google Shape;702;g2b40e0ee291_0_604"/>
          <p:cNvPicPr preferRelativeResize="0"/>
          <p:nvPr/>
        </p:nvPicPr>
        <p:blipFill rotWithShape="1">
          <a:blip r:embed="rId15">
            <a:alphaModFix/>
          </a:blip>
          <a:srcRect b="0" l="0" r="0" t="0"/>
          <a:stretch/>
        </p:blipFill>
        <p:spPr>
          <a:xfrm>
            <a:off x="18840082" y="3162300"/>
            <a:ext cx="2536689" cy="9258300"/>
          </a:xfrm>
          <a:prstGeom prst="rect">
            <a:avLst/>
          </a:prstGeom>
          <a:noFill/>
          <a:ln>
            <a:noFill/>
          </a:ln>
        </p:spPr>
      </p:pic>
      <p:sp>
        <p:nvSpPr>
          <p:cNvPr id="703" name="Google Shape;703;g2b40e0ee291_0_604"/>
          <p:cNvSpPr/>
          <p:nvPr/>
        </p:nvSpPr>
        <p:spPr>
          <a:xfrm>
            <a:off x="19597944" y="12217400"/>
            <a:ext cx="9993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2021</a:t>
            </a:r>
            <a:endParaRPr b="0" i="0" sz="3200" u="none" cap="none" strike="noStrike">
              <a:solidFill>
                <a:schemeClr val="dk1"/>
              </a:solidFill>
              <a:latin typeface="Calibri"/>
              <a:ea typeface="Calibri"/>
              <a:cs typeface="Calibri"/>
              <a:sym typeface="Calibri"/>
            </a:endParaRPr>
          </a:p>
        </p:txBody>
      </p:sp>
      <p:pic>
        <p:nvPicPr>
          <p:cNvPr descr=" " id="704" name="Google Shape;704;g2b40e0ee291_0_604"/>
          <p:cNvPicPr preferRelativeResize="0"/>
          <p:nvPr/>
        </p:nvPicPr>
        <p:blipFill rotWithShape="1">
          <a:blip r:embed="rId22">
            <a:alphaModFix/>
          </a:blip>
          <a:srcRect b="0" l="0" r="0" t="0"/>
          <a:stretch/>
        </p:blipFill>
        <p:spPr>
          <a:xfrm>
            <a:off x="18840082" y="12090400"/>
            <a:ext cx="12702" cy="101600"/>
          </a:xfrm>
          <a:prstGeom prst="rect">
            <a:avLst/>
          </a:prstGeom>
          <a:noFill/>
          <a:ln>
            <a:noFill/>
          </a:ln>
        </p:spPr>
      </p:pic>
      <p:sp>
        <p:nvSpPr>
          <p:cNvPr id="705" name="Google Shape;705;g2b40e0ee291_0_604"/>
          <p:cNvSpPr/>
          <p:nvPr/>
        </p:nvSpPr>
        <p:spPr>
          <a:xfrm>
            <a:off x="5537892" y="7569200"/>
            <a:ext cx="1625700" cy="1625700"/>
          </a:xfrm>
          <a:prstGeom prst="roundRect">
            <a:avLst>
              <a:gd fmla="val 781313" name="adj"/>
            </a:avLst>
          </a:prstGeom>
          <a:solidFill>
            <a:srgbClr val="F6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b40e0ee291_0_604"/>
          <p:cNvSpPr/>
          <p:nvPr/>
        </p:nvSpPr>
        <p:spPr>
          <a:xfrm>
            <a:off x="6045956" y="7912100"/>
            <a:ext cx="609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B</a:t>
            </a:r>
            <a:endParaRPr b="0" i="0" sz="4800" u="none" cap="none" strike="noStrike">
              <a:solidFill>
                <a:schemeClr val="dk1"/>
              </a:solidFill>
              <a:latin typeface="Calibri"/>
              <a:ea typeface="Calibri"/>
              <a:cs typeface="Calibri"/>
              <a:sym typeface="Calibri"/>
            </a:endParaRPr>
          </a:p>
        </p:txBody>
      </p:sp>
      <p:sp>
        <p:nvSpPr>
          <p:cNvPr id="707" name="Google Shape;707;g2b40e0ee291_0_604"/>
          <p:cNvSpPr/>
          <p:nvPr/>
        </p:nvSpPr>
        <p:spPr>
          <a:xfrm>
            <a:off x="11672759" y="7493000"/>
            <a:ext cx="2464200" cy="2463900"/>
          </a:xfrm>
          <a:prstGeom prst="roundRect">
            <a:avLst>
              <a:gd fmla="val 515505" name="adj"/>
            </a:avLst>
          </a:prstGeom>
          <a:solidFill>
            <a:srgbClr val="FEDD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2b40e0ee291_0_604"/>
          <p:cNvSpPr/>
          <p:nvPr/>
        </p:nvSpPr>
        <p:spPr>
          <a:xfrm>
            <a:off x="12606326" y="8255000"/>
            <a:ext cx="597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C</a:t>
            </a:r>
            <a:endParaRPr b="0" i="0" sz="4800" u="none" cap="none" strike="noStrike">
              <a:solidFill>
                <a:schemeClr val="dk1"/>
              </a:solidFill>
              <a:latin typeface="Calibri"/>
              <a:ea typeface="Calibri"/>
              <a:cs typeface="Calibri"/>
              <a:sym typeface="Calibri"/>
            </a:endParaRPr>
          </a:p>
        </p:txBody>
      </p:sp>
      <p:sp>
        <p:nvSpPr>
          <p:cNvPr id="709" name="Google Shape;709;g2b40e0ee291_0_604"/>
          <p:cNvSpPr/>
          <p:nvPr/>
        </p:nvSpPr>
        <p:spPr>
          <a:xfrm>
            <a:off x="16753394" y="5384800"/>
            <a:ext cx="1104900" cy="1104900"/>
          </a:xfrm>
          <a:prstGeom prst="roundRect">
            <a:avLst>
              <a:gd fmla="val 114951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b40e0ee291_0_604"/>
          <p:cNvSpPr/>
          <p:nvPr/>
        </p:nvSpPr>
        <p:spPr>
          <a:xfrm>
            <a:off x="17007426" y="5467350"/>
            <a:ext cx="597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A</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715" name="Shape 715"/>
        <p:cNvGrpSpPr/>
        <p:nvPr/>
      </p:nvGrpSpPr>
      <p:grpSpPr>
        <a:xfrm>
          <a:off x="0" y="0"/>
          <a:ext cx="0" cy="0"/>
          <a:chOff x="0" y="0"/>
          <a:chExt cx="0" cy="0"/>
        </a:xfrm>
      </p:grpSpPr>
      <p:pic>
        <p:nvPicPr>
          <p:cNvPr descr=" " id="716" name="Google Shape;716;g2b40e0ee291_0_676"/>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717" name="Google Shape;717;g2b40e0ee291_0_676"/>
          <p:cNvPicPr preferRelativeResize="0"/>
          <p:nvPr/>
        </p:nvPicPr>
        <p:blipFill rotWithShape="1">
          <a:blip r:embed="rId4">
            <a:alphaModFix/>
          </a:blip>
          <a:srcRect b="0" l="0" r="0" t="0"/>
          <a:stretch/>
        </p:blipFill>
        <p:spPr>
          <a:xfrm>
            <a:off x="15812093" y="-8415660"/>
            <a:ext cx="13720060" cy="16212715"/>
          </a:xfrm>
          <a:prstGeom prst="rect">
            <a:avLst/>
          </a:prstGeom>
          <a:noFill/>
          <a:ln>
            <a:noFill/>
          </a:ln>
        </p:spPr>
      </p:pic>
      <p:pic>
        <p:nvPicPr>
          <p:cNvPr descr=" " id="718" name="Google Shape;718;g2b40e0ee291_0_676"/>
          <p:cNvPicPr preferRelativeResize="0"/>
          <p:nvPr/>
        </p:nvPicPr>
        <p:blipFill rotWithShape="1">
          <a:blip r:embed="rId5">
            <a:alphaModFix/>
          </a:blip>
          <a:srcRect b="0" l="0" r="0" t="0"/>
          <a:stretch/>
        </p:blipFill>
        <p:spPr>
          <a:xfrm>
            <a:off x="-3392352" y="6621066"/>
            <a:ext cx="12409756" cy="8637935"/>
          </a:xfrm>
          <a:prstGeom prst="rect">
            <a:avLst/>
          </a:prstGeom>
          <a:noFill/>
          <a:ln>
            <a:noFill/>
          </a:ln>
        </p:spPr>
      </p:pic>
      <p:pic>
        <p:nvPicPr>
          <p:cNvPr descr=" " id="719" name="Google Shape;719;g2b40e0ee291_0_676"/>
          <p:cNvPicPr preferRelativeResize="0"/>
          <p:nvPr/>
        </p:nvPicPr>
        <p:blipFill rotWithShape="1">
          <a:blip r:embed="rId6">
            <a:alphaModFix/>
          </a:blip>
          <a:srcRect b="0" l="0" r="0" t="0"/>
          <a:stretch/>
        </p:blipFill>
        <p:spPr>
          <a:xfrm>
            <a:off x="16274117" y="-2040012"/>
            <a:ext cx="11828294" cy="7464425"/>
          </a:xfrm>
          <a:prstGeom prst="rect">
            <a:avLst/>
          </a:prstGeom>
          <a:noFill/>
          <a:ln>
            <a:noFill/>
          </a:ln>
        </p:spPr>
      </p:pic>
      <p:sp>
        <p:nvSpPr>
          <p:cNvPr id="720" name="Google Shape;720;g2b40e0ee291_0_6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1" name="Google Shape;721;g2b40e0ee291_0_67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22" name="Google Shape;722;g2b40e0ee291_0_676"/>
          <p:cNvSpPr/>
          <p:nvPr/>
        </p:nvSpPr>
        <p:spPr>
          <a:xfrm>
            <a:off x="3581848" y="7112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Our Team</a:t>
            </a:r>
            <a:endParaRPr b="0" i="0" sz="8000" u="none" cap="none" strike="noStrike">
              <a:solidFill>
                <a:schemeClr val="dk1"/>
              </a:solidFill>
              <a:latin typeface="Calibri"/>
              <a:ea typeface="Calibri"/>
              <a:cs typeface="Calibri"/>
              <a:sym typeface="Calibri"/>
            </a:endParaRPr>
          </a:p>
        </p:txBody>
      </p:sp>
      <p:sp>
        <p:nvSpPr>
          <p:cNvPr id="723" name="Google Shape;723;g2b40e0ee291_0_676"/>
          <p:cNvSpPr/>
          <p:nvPr/>
        </p:nvSpPr>
        <p:spPr>
          <a:xfrm>
            <a:off x="35564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4" name="Google Shape;724;g2b40e0ee291_0_676"/>
          <p:cNvPicPr preferRelativeResize="0"/>
          <p:nvPr/>
        </p:nvPicPr>
        <p:blipFill rotWithShape="1">
          <a:blip r:embed="rId8">
            <a:alphaModFix/>
          </a:blip>
          <a:srcRect b="0" l="0" r="0" t="0"/>
          <a:stretch/>
        </p:blipFill>
        <p:spPr>
          <a:xfrm>
            <a:off x="3556445" y="2844800"/>
            <a:ext cx="4788498" cy="8229600"/>
          </a:xfrm>
          <a:prstGeom prst="rect">
            <a:avLst/>
          </a:prstGeom>
          <a:noFill/>
          <a:ln>
            <a:noFill/>
          </a:ln>
        </p:spPr>
      </p:pic>
      <p:sp>
        <p:nvSpPr>
          <p:cNvPr id="725" name="Google Shape;725;g2b40e0ee291_0_676"/>
          <p:cNvSpPr/>
          <p:nvPr/>
        </p:nvSpPr>
        <p:spPr>
          <a:xfrm>
            <a:off x="35564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2b40e0ee291_0_676"/>
          <p:cNvSpPr/>
          <p:nvPr/>
        </p:nvSpPr>
        <p:spPr>
          <a:xfrm>
            <a:off x="35564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2b40e0ee291_0_676"/>
          <p:cNvSpPr/>
          <p:nvPr/>
        </p:nvSpPr>
        <p:spPr>
          <a:xfrm>
            <a:off x="34548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Eldruin</a:t>
            </a:r>
            <a:endParaRPr b="0" i="0" sz="4800" u="none" cap="none" strike="noStrike">
              <a:solidFill>
                <a:schemeClr val="dk1"/>
              </a:solidFill>
              <a:latin typeface="Calibri"/>
              <a:ea typeface="Calibri"/>
              <a:cs typeface="Calibri"/>
              <a:sym typeface="Calibri"/>
            </a:endParaRPr>
          </a:p>
        </p:txBody>
      </p:sp>
      <p:sp>
        <p:nvSpPr>
          <p:cNvPr id="728" name="Google Shape;728;g2b40e0ee291_0_676"/>
          <p:cNvSpPr/>
          <p:nvPr/>
        </p:nvSpPr>
        <p:spPr>
          <a:xfrm>
            <a:off x="34887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29" name="Google Shape;729;g2b40e0ee291_0_676"/>
          <p:cNvSpPr/>
          <p:nvPr/>
        </p:nvSpPr>
        <p:spPr>
          <a:xfrm>
            <a:off x="91578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0" name="Google Shape;730;g2b40e0ee291_0_676"/>
          <p:cNvPicPr preferRelativeResize="0"/>
          <p:nvPr/>
        </p:nvPicPr>
        <p:blipFill rotWithShape="1">
          <a:blip r:embed="rId9">
            <a:alphaModFix/>
          </a:blip>
          <a:srcRect b="0" l="0" r="0" t="0"/>
          <a:stretch/>
        </p:blipFill>
        <p:spPr>
          <a:xfrm>
            <a:off x="9157845" y="2844800"/>
            <a:ext cx="4788498" cy="8229600"/>
          </a:xfrm>
          <a:prstGeom prst="rect">
            <a:avLst/>
          </a:prstGeom>
          <a:noFill/>
          <a:ln>
            <a:noFill/>
          </a:ln>
        </p:spPr>
      </p:pic>
      <p:sp>
        <p:nvSpPr>
          <p:cNvPr id="731" name="Google Shape;731;g2b40e0ee291_0_676"/>
          <p:cNvSpPr/>
          <p:nvPr/>
        </p:nvSpPr>
        <p:spPr>
          <a:xfrm>
            <a:off x="91578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b40e0ee291_0_676"/>
          <p:cNvSpPr/>
          <p:nvPr/>
        </p:nvSpPr>
        <p:spPr>
          <a:xfrm>
            <a:off x="91578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2b40e0ee291_0_676"/>
          <p:cNvSpPr/>
          <p:nvPr/>
        </p:nvSpPr>
        <p:spPr>
          <a:xfrm>
            <a:off x="90562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Elementalen</a:t>
            </a:r>
            <a:endParaRPr b="0" i="0" sz="4800" u="none" cap="none" strike="noStrike">
              <a:solidFill>
                <a:schemeClr val="dk1"/>
              </a:solidFill>
              <a:latin typeface="Calibri"/>
              <a:ea typeface="Calibri"/>
              <a:cs typeface="Calibri"/>
              <a:sym typeface="Calibri"/>
            </a:endParaRPr>
          </a:p>
        </p:txBody>
      </p:sp>
      <p:sp>
        <p:nvSpPr>
          <p:cNvPr id="734" name="Google Shape;734;g2b40e0ee291_0_676"/>
          <p:cNvSpPr/>
          <p:nvPr/>
        </p:nvSpPr>
        <p:spPr>
          <a:xfrm>
            <a:off x="90901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35" name="Google Shape;735;g2b40e0ee291_0_676"/>
          <p:cNvSpPr/>
          <p:nvPr/>
        </p:nvSpPr>
        <p:spPr>
          <a:xfrm>
            <a:off x="147592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6" name="Google Shape;736;g2b40e0ee291_0_676"/>
          <p:cNvPicPr preferRelativeResize="0"/>
          <p:nvPr/>
        </p:nvPicPr>
        <p:blipFill rotWithShape="1">
          <a:blip r:embed="rId10">
            <a:alphaModFix/>
          </a:blip>
          <a:srcRect b="0" l="0" r="0" t="0"/>
          <a:stretch/>
        </p:blipFill>
        <p:spPr>
          <a:xfrm>
            <a:off x="14759245" y="2844800"/>
            <a:ext cx="4788498" cy="8229600"/>
          </a:xfrm>
          <a:prstGeom prst="rect">
            <a:avLst/>
          </a:prstGeom>
          <a:noFill/>
          <a:ln>
            <a:noFill/>
          </a:ln>
        </p:spPr>
      </p:pic>
      <p:sp>
        <p:nvSpPr>
          <p:cNvPr id="737" name="Google Shape;737;g2b40e0ee291_0_676"/>
          <p:cNvSpPr/>
          <p:nvPr/>
        </p:nvSpPr>
        <p:spPr>
          <a:xfrm>
            <a:off x="147592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b40e0ee291_0_676"/>
          <p:cNvSpPr/>
          <p:nvPr/>
        </p:nvSpPr>
        <p:spPr>
          <a:xfrm>
            <a:off x="147592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2b40e0ee291_0_676"/>
          <p:cNvSpPr/>
          <p:nvPr/>
        </p:nvSpPr>
        <p:spPr>
          <a:xfrm>
            <a:off x="146576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Lunaria</a:t>
            </a:r>
            <a:endParaRPr b="0" i="0" sz="4800" u="none" cap="none" strike="noStrike">
              <a:solidFill>
                <a:schemeClr val="dk1"/>
              </a:solidFill>
              <a:latin typeface="Calibri"/>
              <a:ea typeface="Calibri"/>
              <a:cs typeface="Calibri"/>
              <a:sym typeface="Calibri"/>
            </a:endParaRPr>
          </a:p>
        </p:txBody>
      </p:sp>
      <p:sp>
        <p:nvSpPr>
          <p:cNvPr id="740" name="Google Shape;740;g2b40e0ee291_0_676"/>
          <p:cNvSpPr/>
          <p:nvPr/>
        </p:nvSpPr>
        <p:spPr>
          <a:xfrm>
            <a:off x="146915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745" name="Shape 745"/>
        <p:cNvGrpSpPr/>
        <p:nvPr/>
      </p:nvGrpSpPr>
      <p:grpSpPr>
        <a:xfrm>
          <a:off x="0" y="0"/>
          <a:ext cx="0" cy="0"/>
          <a:chOff x="0" y="0"/>
          <a:chExt cx="0" cy="0"/>
        </a:xfrm>
      </p:grpSpPr>
      <p:pic>
        <p:nvPicPr>
          <p:cNvPr descr=" " id="746" name="Google Shape;746;g2b40e0ee291_0_705"/>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747" name="Google Shape;747;g2b40e0ee291_0_705"/>
          <p:cNvPicPr preferRelativeResize="0"/>
          <p:nvPr/>
        </p:nvPicPr>
        <p:blipFill rotWithShape="1">
          <a:blip r:embed="rId4">
            <a:alphaModFix/>
          </a:blip>
          <a:srcRect b="0" l="0" r="0" t="0"/>
          <a:stretch/>
        </p:blipFill>
        <p:spPr>
          <a:xfrm>
            <a:off x="15812093" y="-8415660"/>
            <a:ext cx="13720060" cy="16212715"/>
          </a:xfrm>
          <a:prstGeom prst="rect">
            <a:avLst/>
          </a:prstGeom>
          <a:noFill/>
          <a:ln>
            <a:noFill/>
          </a:ln>
        </p:spPr>
      </p:pic>
      <p:pic>
        <p:nvPicPr>
          <p:cNvPr descr=" " id="748" name="Google Shape;748;g2b40e0ee291_0_705"/>
          <p:cNvPicPr preferRelativeResize="0"/>
          <p:nvPr/>
        </p:nvPicPr>
        <p:blipFill rotWithShape="1">
          <a:blip r:embed="rId5">
            <a:alphaModFix/>
          </a:blip>
          <a:srcRect b="0" l="0" r="0" t="0"/>
          <a:stretch/>
        </p:blipFill>
        <p:spPr>
          <a:xfrm>
            <a:off x="-3392352" y="6621066"/>
            <a:ext cx="12409756" cy="8637935"/>
          </a:xfrm>
          <a:prstGeom prst="rect">
            <a:avLst/>
          </a:prstGeom>
          <a:noFill/>
          <a:ln>
            <a:noFill/>
          </a:ln>
        </p:spPr>
      </p:pic>
      <p:pic>
        <p:nvPicPr>
          <p:cNvPr descr=" " id="749" name="Google Shape;749;g2b40e0ee291_0_705"/>
          <p:cNvPicPr preferRelativeResize="0"/>
          <p:nvPr/>
        </p:nvPicPr>
        <p:blipFill rotWithShape="1">
          <a:blip r:embed="rId6">
            <a:alphaModFix/>
          </a:blip>
          <a:srcRect b="0" l="0" r="0" t="0"/>
          <a:stretch/>
        </p:blipFill>
        <p:spPr>
          <a:xfrm>
            <a:off x="16274117" y="-2040012"/>
            <a:ext cx="11828294" cy="7464425"/>
          </a:xfrm>
          <a:prstGeom prst="rect">
            <a:avLst/>
          </a:prstGeom>
          <a:noFill/>
          <a:ln>
            <a:noFill/>
          </a:ln>
        </p:spPr>
      </p:pic>
      <p:sp>
        <p:nvSpPr>
          <p:cNvPr id="750" name="Google Shape;750;g2b40e0ee291_0_7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1" name="Google Shape;751;g2b40e0ee291_0_70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52" name="Google Shape;752;g2b40e0ee291_0_705"/>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g2b40e0ee291_0_705"/>
          <p:cNvSpPr/>
          <p:nvPr/>
        </p:nvSpPr>
        <p:spPr>
          <a:xfrm>
            <a:off x="10173972" y="31242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4" name="Google Shape;754;g2b40e0ee291_0_705"/>
          <p:cNvPicPr preferRelativeResize="0"/>
          <p:nvPr/>
        </p:nvPicPr>
        <p:blipFill rotWithShape="1">
          <a:blip r:embed="rId8">
            <a:alphaModFix/>
          </a:blip>
          <a:srcRect b="0" l="0" r="0" t="0"/>
          <a:stretch/>
        </p:blipFill>
        <p:spPr>
          <a:xfrm>
            <a:off x="10478810" y="3397250"/>
            <a:ext cx="1117740" cy="1117600"/>
          </a:xfrm>
          <a:prstGeom prst="rect">
            <a:avLst/>
          </a:prstGeom>
          <a:noFill/>
          <a:ln>
            <a:noFill/>
          </a:ln>
        </p:spPr>
      </p:pic>
      <p:sp>
        <p:nvSpPr>
          <p:cNvPr id="755" name="Google Shape;755;g2b40e0ee291_0_705"/>
          <p:cNvSpPr/>
          <p:nvPr/>
        </p:nvSpPr>
        <p:spPr>
          <a:xfrm>
            <a:off x="11799775" y="3327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g2b40e0ee291_0_705"/>
          <p:cNvSpPr/>
          <p:nvPr/>
        </p:nvSpPr>
        <p:spPr>
          <a:xfrm>
            <a:off x="11799775" y="3327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Chloe Ng</a:t>
            </a:r>
            <a:endParaRPr b="0" i="0" sz="3600" u="none" cap="none" strike="noStrike">
              <a:solidFill>
                <a:schemeClr val="dk1"/>
              </a:solidFill>
              <a:latin typeface="Calibri"/>
              <a:ea typeface="Calibri"/>
              <a:cs typeface="Calibri"/>
              <a:sym typeface="Calibri"/>
            </a:endParaRPr>
          </a:p>
        </p:txBody>
      </p:sp>
      <p:sp>
        <p:nvSpPr>
          <p:cNvPr id="757" name="Google Shape;757;g2b40e0ee291_0_705"/>
          <p:cNvSpPr/>
          <p:nvPr/>
        </p:nvSpPr>
        <p:spPr>
          <a:xfrm>
            <a:off x="11799775" y="397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758" name="Google Shape;758;g2b40e0ee291_0_705"/>
          <p:cNvSpPr/>
          <p:nvPr/>
        </p:nvSpPr>
        <p:spPr>
          <a:xfrm>
            <a:off x="787498" y="54864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9" name="Google Shape;759;g2b40e0ee291_0_705"/>
          <p:cNvPicPr preferRelativeResize="0"/>
          <p:nvPr/>
        </p:nvPicPr>
        <p:blipFill rotWithShape="1">
          <a:blip r:embed="rId9">
            <a:alphaModFix/>
          </a:blip>
          <a:srcRect b="0" l="0" r="0" t="0"/>
          <a:stretch/>
        </p:blipFill>
        <p:spPr>
          <a:xfrm>
            <a:off x="1092337" y="5759450"/>
            <a:ext cx="1117740" cy="1117600"/>
          </a:xfrm>
          <a:prstGeom prst="rect">
            <a:avLst/>
          </a:prstGeom>
          <a:noFill/>
          <a:ln>
            <a:noFill/>
          </a:ln>
        </p:spPr>
      </p:pic>
      <p:sp>
        <p:nvSpPr>
          <p:cNvPr id="760" name="Google Shape;760;g2b40e0ee291_0_705"/>
          <p:cNvSpPr/>
          <p:nvPr/>
        </p:nvSpPr>
        <p:spPr>
          <a:xfrm>
            <a:off x="2413302"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2b40e0ee291_0_705"/>
          <p:cNvSpPr/>
          <p:nvPr/>
        </p:nvSpPr>
        <p:spPr>
          <a:xfrm>
            <a:off x="2413302"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Valtorin</a:t>
            </a:r>
            <a:endParaRPr b="0" i="0" sz="3600" u="none" cap="none" strike="noStrike">
              <a:solidFill>
                <a:schemeClr val="dk1"/>
              </a:solidFill>
              <a:latin typeface="Calibri"/>
              <a:ea typeface="Calibri"/>
              <a:cs typeface="Calibri"/>
              <a:sym typeface="Calibri"/>
            </a:endParaRPr>
          </a:p>
        </p:txBody>
      </p:sp>
      <p:sp>
        <p:nvSpPr>
          <p:cNvPr id="762" name="Google Shape;762;g2b40e0ee291_0_705"/>
          <p:cNvSpPr/>
          <p:nvPr/>
        </p:nvSpPr>
        <p:spPr>
          <a:xfrm>
            <a:off x="2413302"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763" name="Google Shape;763;g2b40e0ee291_0_705"/>
          <p:cNvSpPr/>
          <p:nvPr/>
        </p:nvSpPr>
        <p:spPr>
          <a:xfrm>
            <a:off x="3835879" y="78232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4" name="Google Shape;764;g2b40e0ee291_0_705"/>
          <p:cNvPicPr preferRelativeResize="0"/>
          <p:nvPr/>
        </p:nvPicPr>
        <p:blipFill rotWithShape="1">
          <a:blip r:embed="rId10">
            <a:alphaModFix/>
          </a:blip>
          <a:srcRect b="0" l="0" r="0" t="0"/>
          <a:stretch/>
        </p:blipFill>
        <p:spPr>
          <a:xfrm>
            <a:off x="4140718" y="8096250"/>
            <a:ext cx="1117740" cy="1117600"/>
          </a:xfrm>
          <a:prstGeom prst="rect">
            <a:avLst/>
          </a:prstGeom>
          <a:noFill/>
          <a:ln>
            <a:noFill/>
          </a:ln>
        </p:spPr>
      </p:pic>
      <p:sp>
        <p:nvSpPr>
          <p:cNvPr id="765" name="Google Shape;765;g2b40e0ee291_0_705"/>
          <p:cNvSpPr/>
          <p:nvPr/>
        </p:nvSpPr>
        <p:spPr>
          <a:xfrm>
            <a:off x="5461683" y="8026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2b40e0ee291_0_705"/>
          <p:cNvSpPr/>
          <p:nvPr/>
        </p:nvSpPr>
        <p:spPr>
          <a:xfrm>
            <a:off x="5461683" y="802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Lucian</a:t>
            </a:r>
            <a:endParaRPr b="0" i="0" sz="3600" u="none" cap="none" strike="noStrike">
              <a:solidFill>
                <a:schemeClr val="dk1"/>
              </a:solidFill>
              <a:latin typeface="Calibri"/>
              <a:ea typeface="Calibri"/>
              <a:cs typeface="Calibri"/>
              <a:sym typeface="Calibri"/>
            </a:endParaRPr>
          </a:p>
        </p:txBody>
      </p:sp>
      <p:sp>
        <p:nvSpPr>
          <p:cNvPr id="767" name="Google Shape;767;g2b40e0ee291_0_705"/>
          <p:cNvSpPr/>
          <p:nvPr/>
        </p:nvSpPr>
        <p:spPr>
          <a:xfrm>
            <a:off x="5461683" y="8674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768" name="Google Shape;768;g2b40e0ee291_0_705"/>
          <p:cNvSpPr/>
          <p:nvPr/>
        </p:nvSpPr>
        <p:spPr>
          <a:xfrm>
            <a:off x="3835879" y="102108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9" name="Google Shape;769;g2b40e0ee291_0_705"/>
          <p:cNvPicPr preferRelativeResize="0"/>
          <p:nvPr/>
        </p:nvPicPr>
        <p:blipFill rotWithShape="1">
          <a:blip r:embed="rId11">
            <a:alphaModFix/>
          </a:blip>
          <a:srcRect b="0" l="0" r="0" t="0"/>
          <a:stretch/>
        </p:blipFill>
        <p:spPr>
          <a:xfrm>
            <a:off x="4140718" y="10483850"/>
            <a:ext cx="1117740" cy="1117600"/>
          </a:xfrm>
          <a:prstGeom prst="rect">
            <a:avLst/>
          </a:prstGeom>
          <a:noFill/>
          <a:ln>
            <a:noFill/>
          </a:ln>
        </p:spPr>
      </p:pic>
      <p:sp>
        <p:nvSpPr>
          <p:cNvPr id="770" name="Google Shape;770;g2b40e0ee291_0_705"/>
          <p:cNvSpPr/>
          <p:nvPr/>
        </p:nvSpPr>
        <p:spPr>
          <a:xfrm>
            <a:off x="5461683" y="104140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g2b40e0ee291_0_705"/>
          <p:cNvSpPr/>
          <p:nvPr/>
        </p:nvSpPr>
        <p:spPr>
          <a:xfrm>
            <a:off x="5461683"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Cedric</a:t>
            </a:r>
            <a:endParaRPr b="0" i="0" sz="3600" u="none" cap="none" strike="noStrike">
              <a:solidFill>
                <a:schemeClr val="dk1"/>
              </a:solidFill>
              <a:latin typeface="Calibri"/>
              <a:ea typeface="Calibri"/>
              <a:cs typeface="Calibri"/>
              <a:sym typeface="Calibri"/>
            </a:endParaRPr>
          </a:p>
        </p:txBody>
      </p:sp>
      <p:sp>
        <p:nvSpPr>
          <p:cNvPr id="772" name="Google Shape;772;g2b40e0ee291_0_705"/>
          <p:cNvSpPr/>
          <p:nvPr/>
        </p:nvSpPr>
        <p:spPr>
          <a:xfrm>
            <a:off x="5461683" y="11061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73" name="Google Shape;773;g2b40e0ee291_0_705"/>
          <p:cNvSpPr/>
          <p:nvPr/>
        </p:nvSpPr>
        <p:spPr>
          <a:xfrm>
            <a:off x="15343518" y="78486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4" name="Google Shape;774;g2b40e0ee291_0_705"/>
          <p:cNvPicPr preferRelativeResize="0"/>
          <p:nvPr/>
        </p:nvPicPr>
        <p:blipFill rotWithShape="1">
          <a:blip r:embed="rId12">
            <a:alphaModFix/>
          </a:blip>
          <a:srcRect b="0" l="0" r="0" t="0"/>
          <a:stretch/>
        </p:blipFill>
        <p:spPr>
          <a:xfrm>
            <a:off x="15648356" y="8121650"/>
            <a:ext cx="1117740" cy="1117600"/>
          </a:xfrm>
          <a:prstGeom prst="rect">
            <a:avLst/>
          </a:prstGeom>
          <a:noFill/>
          <a:ln>
            <a:noFill/>
          </a:ln>
        </p:spPr>
      </p:pic>
      <p:sp>
        <p:nvSpPr>
          <p:cNvPr id="775" name="Google Shape;775;g2b40e0ee291_0_705"/>
          <p:cNvSpPr/>
          <p:nvPr/>
        </p:nvSpPr>
        <p:spPr>
          <a:xfrm>
            <a:off x="16969321" y="80518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2b40e0ee291_0_705"/>
          <p:cNvSpPr/>
          <p:nvPr/>
        </p:nvSpPr>
        <p:spPr>
          <a:xfrm>
            <a:off x="16969321" y="80518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Elvina</a:t>
            </a:r>
            <a:endParaRPr b="0" i="0" sz="3600" u="none" cap="none" strike="noStrike">
              <a:solidFill>
                <a:schemeClr val="dk1"/>
              </a:solidFill>
              <a:latin typeface="Calibri"/>
              <a:ea typeface="Calibri"/>
              <a:cs typeface="Calibri"/>
              <a:sym typeface="Calibri"/>
            </a:endParaRPr>
          </a:p>
        </p:txBody>
      </p:sp>
      <p:sp>
        <p:nvSpPr>
          <p:cNvPr id="777" name="Google Shape;777;g2b40e0ee291_0_705"/>
          <p:cNvSpPr/>
          <p:nvPr/>
        </p:nvSpPr>
        <p:spPr>
          <a:xfrm>
            <a:off x="16969321"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78" name="Google Shape;778;g2b40e0ee291_0_705"/>
          <p:cNvSpPr/>
          <p:nvPr/>
        </p:nvSpPr>
        <p:spPr>
          <a:xfrm>
            <a:off x="15343518" y="102108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9" name="Google Shape;779;g2b40e0ee291_0_705"/>
          <p:cNvPicPr preferRelativeResize="0"/>
          <p:nvPr/>
        </p:nvPicPr>
        <p:blipFill rotWithShape="1">
          <a:blip r:embed="rId13">
            <a:alphaModFix/>
          </a:blip>
          <a:srcRect b="0" l="0" r="0" t="0"/>
          <a:stretch/>
        </p:blipFill>
        <p:spPr>
          <a:xfrm>
            <a:off x="15648356" y="10483850"/>
            <a:ext cx="1117740" cy="1117600"/>
          </a:xfrm>
          <a:prstGeom prst="rect">
            <a:avLst/>
          </a:prstGeom>
          <a:noFill/>
          <a:ln>
            <a:noFill/>
          </a:ln>
        </p:spPr>
      </p:pic>
      <p:sp>
        <p:nvSpPr>
          <p:cNvPr id="780" name="Google Shape;780;g2b40e0ee291_0_705"/>
          <p:cNvSpPr/>
          <p:nvPr/>
        </p:nvSpPr>
        <p:spPr>
          <a:xfrm>
            <a:off x="16969321" y="104140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g2b40e0ee291_0_705"/>
          <p:cNvSpPr/>
          <p:nvPr/>
        </p:nvSpPr>
        <p:spPr>
          <a:xfrm>
            <a:off x="16969321"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Seraphina</a:t>
            </a:r>
            <a:endParaRPr b="0" i="0" sz="3600" u="none" cap="none" strike="noStrike">
              <a:solidFill>
                <a:schemeClr val="dk1"/>
              </a:solidFill>
              <a:latin typeface="Calibri"/>
              <a:ea typeface="Calibri"/>
              <a:cs typeface="Calibri"/>
              <a:sym typeface="Calibri"/>
            </a:endParaRPr>
          </a:p>
        </p:txBody>
      </p:sp>
      <p:sp>
        <p:nvSpPr>
          <p:cNvPr id="782" name="Google Shape;782;g2b40e0ee291_0_705"/>
          <p:cNvSpPr/>
          <p:nvPr/>
        </p:nvSpPr>
        <p:spPr>
          <a:xfrm>
            <a:off x="16969321" y="11061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83" name="Google Shape;783;g2b40e0ee291_0_705"/>
          <p:cNvSpPr/>
          <p:nvPr/>
        </p:nvSpPr>
        <p:spPr>
          <a:xfrm>
            <a:off x="6681035" y="54864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4" name="Google Shape;784;g2b40e0ee291_0_705"/>
          <p:cNvPicPr preferRelativeResize="0"/>
          <p:nvPr/>
        </p:nvPicPr>
        <p:blipFill rotWithShape="1">
          <a:blip r:embed="rId14">
            <a:alphaModFix/>
          </a:blip>
          <a:srcRect b="0" l="0" r="0" t="0"/>
          <a:stretch/>
        </p:blipFill>
        <p:spPr>
          <a:xfrm>
            <a:off x="6985873" y="5759450"/>
            <a:ext cx="1117740" cy="1117600"/>
          </a:xfrm>
          <a:prstGeom prst="rect">
            <a:avLst/>
          </a:prstGeom>
          <a:noFill/>
          <a:ln>
            <a:noFill/>
          </a:ln>
        </p:spPr>
      </p:pic>
      <p:sp>
        <p:nvSpPr>
          <p:cNvPr id="785" name="Google Shape;785;g2b40e0ee291_0_705"/>
          <p:cNvSpPr/>
          <p:nvPr/>
        </p:nvSpPr>
        <p:spPr>
          <a:xfrm>
            <a:off x="8306838"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2b40e0ee291_0_705"/>
          <p:cNvSpPr/>
          <p:nvPr/>
        </p:nvSpPr>
        <p:spPr>
          <a:xfrm>
            <a:off x="8306838"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Aurielle</a:t>
            </a:r>
            <a:endParaRPr b="0" i="0" sz="3600" u="none" cap="none" strike="noStrike">
              <a:solidFill>
                <a:schemeClr val="dk1"/>
              </a:solidFill>
              <a:latin typeface="Calibri"/>
              <a:ea typeface="Calibri"/>
              <a:cs typeface="Calibri"/>
              <a:sym typeface="Calibri"/>
            </a:endParaRPr>
          </a:p>
        </p:txBody>
      </p:sp>
      <p:sp>
        <p:nvSpPr>
          <p:cNvPr id="787" name="Google Shape;787;g2b40e0ee291_0_705"/>
          <p:cNvSpPr/>
          <p:nvPr/>
        </p:nvSpPr>
        <p:spPr>
          <a:xfrm>
            <a:off x="8306838"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88" name="Google Shape;788;g2b40e0ee291_0_705"/>
          <p:cNvSpPr/>
          <p:nvPr/>
        </p:nvSpPr>
        <p:spPr>
          <a:xfrm>
            <a:off x="18468108" y="54864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9" name="Google Shape;789;g2b40e0ee291_0_705"/>
          <p:cNvPicPr preferRelativeResize="0"/>
          <p:nvPr/>
        </p:nvPicPr>
        <p:blipFill rotWithShape="1">
          <a:blip r:embed="rId15">
            <a:alphaModFix/>
          </a:blip>
          <a:srcRect b="0" l="0" r="0" t="0"/>
          <a:stretch/>
        </p:blipFill>
        <p:spPr>
          <a:xfrm>
            <a:off x="18772946" y="5759450"/>
            <a:ext cx="1117740" cy="1117600"/>
          </a:xfrm>
          <a:prstGeom prst="rect">
            <a:avLst/>
          </a:prstGeom>
          <a:noFill/>
          <a:ln>
            <a:noFill/>
          </a:ln>
        </p:spPr>
      </p:pic>
      <p:sp>
        <p:nvSpPr>
          <p:cNvPr id="790" name="Google Shape;790;g2b40e0ee291_0_705"/>
          <p:cNvSpPr/>
          <p:nvPr/>
        </p:nvSpPr>
        <p:spPr>
          <a:xfrm>
            <a:off x="20093911"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2b40e0ee291_0_705"/>
          <p:cNvSpPr/>
          <p:nvPr/>
        </p:nvSpPr>
        <p:spPr>
          <a:xfrm>
            <a:off x="20093911"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Dariana</a:t>
            </a:r>
            <a:endParaRPr b="0" i="0" sz="3600" u="none" cap="none" strike="noStrike">
              <a:solidFill>
                <a:schemeClr val="dk1"/>
              </a:solidFill>
              <a:latin typeface="Calibri"/>
              <a:ea typeface="Calibri"/>
              <a:cs typeface="Calibri"/>
              <a:sym typeface="Calibri"/>
            </a:endParaRPr>
          </a:p>
        </p:txBody>
      </p:sp>
      <p:sp>
        <p:nvSpPr>
          <p:cNvPr id="792" name="Google Shape;792;g2b40e0ee291_0_705"/>
          <p:cNvSpPr/>
          <p:nvPr/>
        </p:nvSpPr>
        <p:spPr>
          <a:xfrm>
            <a:off x="20093911"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93" name="Google Shape;793;g2b40e0ee291_0_705"/>
          <p:cNvSpPr/>
          <p:nvPr/>
        </p:nvSpPr>
        <p:spPr>
          <a:xfrm>
            <a:off x="12574572" y="5486400"/>
            <a:ext cx="5487000" cy="1663800"/>
          </a:xfrm>
          <a:prstGeom prst="roundRect">
            <a:avLst>
              <a:gd fmla="val 7639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4" name="Google Shape;794;g2b40e0ee291_0_705"/>
          <p:cNvPicPr preferRelativeResize="0"/>
          <p:nvPr/>
        </p:nvPicPr>
        <p:blipFill rotWithShape="1">
          <a:blip r:embed="rId16">
            <a:alphaModFix/>
          </a:blip>
          <a:srcRect b="0" l="0" r="0" t="0"/>
          <a:stretch/>
        </p:blipFill>
        <p:spPr>
          <a:xfrm>
            <a:off x="12879410" y="5759450"/>
            <a:ext cx="1117740" cy="1117600"/>
          </a:xfrm>
          <a:prstGeom prst="rect">
            <a:avLst/>
          </a:prstGeom>
          <a:noFill/>
          <a:ln>
            <a:noFill/>
          </a:ln>
        </p:spPr>
      </p:pic>
      <p:sp>
        <p:nvSpPr>
          <p:cNvPr id="795" name="Google Shape;795;g2b40e0ee291_0_705"/>
          <p:cNvSpPr/>
          <p:nvPr/>
        </p:nvSpPr>
        <p:spPr>
          <a:xfrm>
            <a:off x="14200375"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g2b40e0ee291_0_705"/>
          <p:cNvSpPr/>
          <p:nvPr/>
        </p:nvSpPr>
        <p:spPr>
          <a:xfrm>
            <a:off x="14200375"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Theronis</a:t>
            </a:r>
            <a:endParaRPr b="0" i="0" sz="3600" u="none" cap="none" strike="noStrike">
              <a:solidFill>
                <a:schemeClr val="dk1"/>
              </a:solidFill>
              <a:latin typeface="Calibri"/>
              <a:ea typeface="Calibri"/>
              <a:cs typeface="Calibri"/>
              <a:sym typeface="Calibri"/>
            </a:endParaRPr>
          </a:p>
        </p:txBody>
      </p:sp>
      <p:sp>
        <p:nvSpPr>
          <p:cNvPr id="797" name="Google Shape;797;g2b40e0ee291_0_705"/>
          <p:cNvSpPr/>
          <p:nvPr/>
        </p:nvSpPr>
        <p:spPr>
          <a:xfrm>
            <a:off x="14200375"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98" name="Google Shape;798;g2b40e0ee291_0_705"/>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799" name="Google Shape;799;g2b40e0ee291_0_705"/>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800" name="Google Shape;800;g2b40e0ee291_0_705"/>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801" name="Google Shape;801;g2b40e0ee291_0_705"/>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802" name="Google Shape;802;g2b40e0ee291_0_705"/>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803" name="Google Shape;803;g2b40e0ee291_0_705"/>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804" name="Google Shape;804;g2b40e0ee291_0_705"/>
          <p:cNvPicPr preferRelativeResize="0"/>
          <p:nvPr/>
        </p:nvPicPr>
        <p:blipFill rotWithShape="1">
          <a:blip r:embed="rId20">
            <a:alphaModFix/>
          </a:blip>
          <a:srcRect b="0" l="0" r="0" t="0"/>
          <a:stretch/>
        </p:blipFill>
        <p:spPr>
          <a:xfrm>
            <a:off x="9513489" y="6896100"/>
            <a:ext cx="12702" cy="4165600"/>
          </a:xfrm>
          <a:prstGeom prst="rect">
            <a:avLst/>
          </a:prstGeom>
          <a:noFill/>
          <a:ln>
            <a:noFill/>
          </a:ln>
        </p:spPr>
      </p:pic>
      <p:pic>
        <p:nvPicPr>
          <p:cNvPr descr=" " id="805" name="Google Shape;805;g2b40e0ee291_0_705"/>
          <p:cNvPicPr preferRelativeResize="0"/>
          <p:nvPr/>
        </p:nvPicPr>
        <p:blipFill rotWithShape="1">
          <a:blip r:embed="rId21">
            <a:alphaModFix/>
          </a:blip>
          <a:srcRect b="0" l="0" r="0" t="0"/>
          <a:stretch/>
        </p:blipFill>
        <p:spPr>
          <a:xfrm>
            <a:off x="9322965" y="8585200"/>
            <a:ext cx="203225" cy="12700"/>
          </a:xfrm>
          <a:prstGeom prst="rect">
            <a:avLst/>
          </a:prstGeom>
          <a:noFill/>
          <a:ln>
            <a:noFill/>
          </a:ln>
        </p:spPr>
      </p:pic>
      <p:pic>
        <p:nvPicPr>
          <p:cNvPr descr=" " id="806" name="Google Shape;806;g2b40e0ee291_0_705"/>
          <p:cNvPicPr preferRelativeResize="0"/>
          <p:nvPr/>
        </p:nvPicPr>
        <p:blipFill rotWithShape="1">
          <a:blip r:embed="rId21">
            <a:alphaModFix/>
          </a:blip>
          <a:srcRect b="0" l="0" r="0" t="0"/>
          <a:stretch/>
        </p:blipFill>
        <p:spPr>
          <a:xfrm>
            <a:off x="20830603" y="8585200"/>
            <a:ext cx="203225" cy="12700"/>
          </a:xfrm>
          <a:prstGeom prst="rect">
            <a:avLst/>
          </a:prstGeom>
          <a:noFill/>
          <a:ln>
            <a:noFill/>
          </a:ln>
        </p:spPr>
      </p:pic>
      <p:pic>
        <p:nvPicPr>
          <p:cNvPr descr=" " id="807" name="Google Shape;807;g2b40e0ee291_0_705"/>
          <p:cNvPicPr preferRelativeResize="0"/>
          <p:nvPr/>
        </p:nvPicPr>
        <p:blipFill rotWithShape="1">
          <a:blip r:embed="rId21">
            <a:alphaModFix/>
          </a:blip>
          <a:srcRect b="0" l="0" r="0" t="0"/>
          <a:stretch/>
        </p:blipFill>
        <p:spPr>
          <a:xfrm>
            <a:off x="9322965" y="11049000"/>
            <a:ext cx="203225" cy="12700"/>
          </a:xfrm>
          <a:prstGeom prst="rect">
            <a:avLst/>
          </a:prstGeom>
          <a:noFill/>
          <a:ln>
            <a:noFill/>
          </a:ln>
        </p:spPr>
      </p:pic>
      <p:pic>
        <p:nvPicPr>
          <p:cNvPr descr=" " id="808" name="Google Shape;808;g2b40e0ee291_0_705"/>
          <p:cNvPicPr preferRelativeResize="0"/>
          <p:nvPr/>
        </p:nvPicPr>
        <p:blipFill rotWithShape="1">
          <a:blip r:embed="rId21">
            <a:alphaModFix/>
          </a:blip>
          <a:srcRect b="0" l="0" r="0" t="0"/>
          <a:stretch/>
        </p:blipFill>
        <p:spPr>
          <a:xfrm>
            <a:off x="20830603" y="11049000"/>
            <a:ext cx="203225" cy="12700"/>
          </a:xfrm>
          <a:prstGeom prst="rect">
            <a:avLst/>
          </a:prstGeom>
          <a:noFill/>
          <a:ln>
            <a:noFill/>
          </a:ln>
        </p:spPr>
      </p:pic>
      <p:pic>
        <p:nvPicPr>
          <p:cNvPr descr=" " id="809" name="Google Shape;809;g2b40e0ee291_0_705"/>
          <p:cNvPicPr preferRelativeResize="0"/>
          <p:nvPr/>
        </p:nvPicPr>
        <p:blipFill rotWithShape="1">
          <a:blip r:embed="rId22">
            <a:alphaModFix/>
          </a:blip>
          <a:srcRect b="0" l="0" r="0" t="0"/>
          <a:stretch/>
        </p:blipFill>
        <p:spPr>
          <a:xfrm>
            <a:off x="21021127" y="7035800"/>
            <a:ext cx="12702" cy="4025900"/>
          </a:xfrm>
          <a:prstGeom prst="rect">
            <a:avLst/>
          </a:prstGeom>
          <a:noFill/>
          <a:ln>
            <a:noFill/>
          </a:ln>
        </p:spPr>
      </p:pic>
      <p:sp>
        <p:nvSpPr>
          <p:cNvPr id="810" name="Google Shape;810;g2b40e0ee291_0_70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11" name="Google Shape;811;g2b40e0ee291_0_705"/>
          <p:cNvSpPr/>
          <p:nvPr/>
        </p:nvSpPr>
        <p:spPr>
          <a:xfrm>
            <a:off x="6985873" y="571500"/>
            <a:ext cx="10754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DCE"/>
        </a:solidFill>
      </p:bgPr>
    </p:bg>
    <p:spTree>
      <p:nvGrpSpPr>
        <p:cNvPr id="816" name="Shape 816"/>
        <p:cNvGrpSpPr/>
        <p:nvPr/>
      </p:nvGrpSpPr>
      <p:grpSpPr>
        <a:xfrm>
          <a:off x="0" y="0"/>
          <a:ext cx="0" cy="0"/>
          <a:chOff x="0" y="0"/>
          <a:chExt cx="0" cy="0"/>
        </a:xfrm>
      </p:grpSpPr>
      <p:sp>
        <p:nvSpPr>
          <p:cNvPr id="817" name="Google Shape;817;g2b40e0ee291_0_775"/>
          <p:cNvSpPr/>
          <p:nvPr/>
        </p:nvSpPr>
        <p:spPr>
          <a:xfrm>
            <a:off x="-3137292" y="0"/>
            <a:ext cx="24387000" cy="13716000"/>
          </a:xfrm>
          <a:prstGeom prst="rect">
            <a:avLst/>
          </a:prstGeom>
          <a:solidFill>
            <a:srgbClr val="FEDD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8" name="Google Shape;818;g2b40e0ee291_0_775"/>
          <p:cNvPicPr preferRelativeResize="0"/>
          <p:nvPr/>
        </p:nvPicPr>
        <p:blipFill rotWithShape="1">
          <a:blip r:embed="rId3">
            <a:alphaModFix/>
          </a:blip>
          <a:srcRect b="0" l="0" r="0" t="0"/>
          <a:stretch/>
        </p:blipFill>
        <p:spPr>
          <a:xfrm>
            <a:off x="546168" y="-1905000"/>
            <a:ext cx="17045530" cy="17526000"/>
          </a:xfrm>
          <a:prstGeom prst="rect">
            <a:avLst/>
          </a:prstGeom>
          <a:noFill/>
          <a:ln>
            <a:noFill/>
          </a:ln>
        </p:spPr>
      </p:pic>
      <p:pic>
        <p:nvPicPr>
          <p:cNvPr descr=" " id="819" name="Google Shape;819;g2b40e0ee291_0_775"/>
          <p:cNvPicPr preferRelativeResize="0"/>
          <p:nvPr/>
        </p:nvPicPr>
        <p:blipFill rotWithShape="1">
          <a:blip r:embed="rId4">
            <a:alphaModFix/>
          </a:blip>
          <a:srcRect b="0" l="0" r="0" t="0"/>
          <a:stretch/>
        </p:blipFill>
        <p:spPr>
          <a:xfrm>
            <a:off x="-284066" y="-2005409"/>
            <a:ext cx="17734091" cy="17634845"/>
          </a:xfrm>
          <a:prstGeom prst="rect">
            <a:avLst/>
          </a:prstGeom>
          <a:noFill/>
          <a:ln>
            <a:noFill/>
          </a:ln>
        </p:spPr>
      </p:pic>
      <p:sp>
        <p:nvSpPr>
          <p:cNvPr id="820" name="Google Shape;820;g2b40e0ee291_0_7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1" name="Google Shape;821;g2b40e0ee291_0_7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22" name="Google Shape;822;g2b40e0ee291_0_775"/>
          <p:cNvSpPr/>
          <p:nvPr/>
        </p:nvSpPr>
        <p:spPr>
          <a:xfrm>
            <a:off x="3137292" y="2641600"/>
            <a:ext cx="10093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Thank you for choosing EaTemp</a:t>
            </a:r>
            <a:endParaRPr b="0" i="0" sz="8000" u="none" cap="none" strike="noStrike">
              <a:solidFill>
                <a:schemeClr val="dk1"/>
              </a:solidFill>
              <a:latin typeface="Calibri"/>
              <a:ea typeface="Calibri"/>
              <a:cs typeface="Calibri"/>
              <a:sym typeface="Calibri"/>
            </a:endParaRPr>
          </a:p>
        </p:txBody>
      </p:sp>
      <p:sp>
        <p:nvSpPr>
          <p:cNvPr id="823" name="Google Shape;823;g2b40e0ee291_0_775"/>
          <p:cNvSpPr/>
          <p:nvPr/>
        </p:nvSpPr>
        <p:spPr>
          <a:xfrm>
            <a:off x="3137292"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24" name="Google Shape;824;g2b40e0ee291_0_775"/>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25" name="Google Shape;825;g2b40e0ee291_0_775"/>
          <p:cNvPicPr preferRelativeResize="0"/>
          <p:nvPr/>
        </p:nvPicPr>
        <p:blipFill rotWithShape="1">
          <a:blip r:embed="rId7">
            <a:alphaModFix/>
          </a:blip>
          <a:srcRect b="0" l="0" r="0" t="0"/>
          <a:stretch/>
        </p:blipFill>
        <p:spPr>
          <a:xfrm>
            <a:off x="12942918" y="1612900"/>
            <a:ext cx="10580422" cy="11087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41" name="Shape 41"/>
        <p:cNvGrpSpPr/>
        <p:nvPr/>
      </p:nvGrpSpPr>
      <p:grpSpPr>
        <a:xfrm>
          <a:off x="0" y="0"/>
          <a:ext cx="0" cy="0"/>
          <a:chOff x="0" y="0"/>
          <a:chExt cx="0" cy="0"/>
        </a:xfrm>
      </p:grpSpPr>
      <p:pic>
        <p:nvPicPr>
          <p:cNvPr descr=" " id="42" name="Google Shape;42;g2b40e0ee291_0_24"/>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43" name="Google Shape;43;g2b40e0ee291_0_24"/>
          <p:cNvPicPr preferRelativeResize="0"/>
          <p:nvPr/>
        </p:nvPicPr>
        <p:blipFill rotWithShape="1">
          <a:blip r:embed="rId4">
            <a:alphaModFix/>
          </a:blip>
          <a:srcRect b="0" l="0" r="0" t="0"/>
          <a:stretch/>
        </p:blipFill>
        <p:spPr>
          <a:xfrm>
            <a:off x="14200375" y="4521200"/>
            <a:ext cx="14260132" cy="12687300"/>
          </a:xfrm>
          <a:prstGeom prst="rect">
            <a:avLst/>
          </a:prstGeom>
          <a:noFill/>
          <a:ln>
            <a:noFill/>
          </a:ln>
        </p:spPr>
      </p:pic>
      <p:pic>
        <p:nvPicPr>
          <p:cNvPr descr=" " id="44" name="Google Shape;44;g2b40e0ee291_0_24"/>
          <p:cNvPicPr preferRelativeResize="0"/>
          <p:nvPr/>
        </p:nvPicPr>
        <p:blipFill rotWithShape="1">
          <a:blip r:embed="rId5">
            <a:alphaModFix/>
          </a:blip>
          <a:srcRect b="0" l="0" r="0" t="0"/>
          <a:stretch/>
        </p:blipFill>
        <p:spPr>
          <a:xfrm>
            <a:off x="17587422" y="3395737"/>
            <a:ext cx="7946976" cy="11558779"/>
          </a:xfrm>
          <a:prstGeom prst="rect">
            <a:avLst/>
          </a:prstGeom>
          <a:noFill/>
          <a:ln>
            <a:noFill/>
          </a:ln>
        </p:spPr>
      </p:pic>
      <p:pic>
        <p:nvPicPr>
          <p:cNvPr descr=" " id="45" name="Google Shape;45;g2b40e0ee291_0_24"/>
          <p:cNvPicPr preferRelativeResize="0"/>
          <p:nvPr/>
        </p:nvPicPr>
        <p:blipFill rotWithShape="1">
          <a:blip r:embed="rId6">
            <a:alphaModFix/>
          </a:blip>
          <a:srcRect b="0" l="0" r="0" t="0"/>
          <a:stretch/>
        </p:blipFill>
        <p:spPr>
          <a:xfrm>
            <a:off x="-937392" y="-810826"/>
            <a:ext cx="8083691" cy="5916654"/>
          </a:xfrm>
          <a:prstGeom prst="rect">
            <a:avLst/>
          </a:prstGeom>
          <a:noFill/>
          <a:ln>
            <a:noFill/>
          </a:ln>
        </p:spPr>
      </p:pic>
      <p:pic>
        <p:nvPicPr>
          <p:cNvPr descr=" " id="46" name="Google Shape;46;g2b40e0ee291_0_24"/>
          <p:cNvPicPr preferRelativeResize="0"/>
          <p:nvPr/>
        </p:nvPicPr>
        <p:blipFill rotWithShape="1">
          <a:blip r:embed="rId7">
            <a:alphaModFix/>
          </a:blip>
          <a:srcRect b="0" l="0" r="0" t="0"/>
          <a:stretch/>
        </p:blipFill>
        <p:spPr>
          <a:xfrm>
            <a:off x="406451" y="2692400"/>
            <a:ext cx="8967321" cy="11023600"/>
          </a:xfrm>
          <a:prstGeom prst="rect">
            <a:avLst/>
          </a:prstGeom>
          <a:noFill/>
          <a:ln>
            <a:noFill/>
          </a:ln>
        </p:spPr>
      </p:pic>
      <p:sp>
        <p:nvSpPr>
          <p:cNvPr id="47" name="Google Shape;47;g2b40e0ee291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b40e0ee291_0_2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9" name="Google Shape;49;g2b40e0ee291_0_24"/>
          <p:cNvSpPr/>
          <p:nvPr/>
        </p:nvSpPr>
        <p:spPr>
          <a:xfrm>
            <a:off x="6058657" y="863600"/>
            <a:ext cx="12824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12800"/>
              <a:buFont typeface="Itim"/>
              <a:buNone/>
            </a:pPr>
            <a:r>
              <a:rPr b="0" i="0" lang="en-US" sz="12800" u="none" cap="none" strike="noStrike">
                <a:solidFill>
                  <a:srgbClr val="BB895F"/>
                </a:solidFill>
                <a:latin typeface="Itim"/>
                <a:ea typeface="Itim"/>
                <a:cs typeface="Itim"/>
                <a:sym typeface="Itim"/>
              </a:rPr>
              <a:t>Table of Contents</a:t>
            </a:r>
            <a:endParaRPr b="0" i="0" sz="12800" u="none" cap="none" strike="noStrike">
              <a:solidFill>
                <a:schemeClr val="dk1"/>
              </a:solidFill>
              <a:latin typeface="Calibri"/>
              <a:ea typeface="Calibri"/>
              <a:cs typeface="Calibri"/>
              <a:sym typeface="Calibri"/>
            </a:endParaRPr>
          </a:p>
        </p:txBody>
      </p:sp>
      <p:sp>
        <p:nvSpPr>
          <p:cNvPr id="50" name="Google Shape;50;g2b40e0ee291_0_24"/>
          <p:cNvSpPr/>
          <p:nvPr/>
        </p:nvSpPr>
        <p:spPr>
          <a:xfrm>
            <a:off x="937377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b40e0ee291_0_24"/>
          <p:cNvSpPr/>
          <p:nvPr/>
        </p:nvSpPr>
        <p:spPr>
          <a:xfrm>
            <a:off x="9373772" y="4051300"/>
            <a:ext cx="1625700" cy="1625700"/>
          </a:xfrm>
          <a:prstGeom prst="roundRect">
            <a:avLst>
              <a:gd fmla="val 781313" name="adj"/>
            </a:avLst>
          </a:prstGeom>
          <a:solidFill>
            <a:srgbClr val="F6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40e0ee291_0_24"/>
          <p:cNvSpPr/>
          <p:nvPr/>
        </p:nvSpPr>
        <p:spPr>
          <a:xfrm>
            <a:off x="9754819" y="4394200"/>
            <a:ext cx="863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01</a:t>
            </a:r>
            <a:endParaRPr b="0" i="0" sz="4800" u="none" cap="none" strike="noStrike">
              <a:solidFill>
                <a:schemeClr val="dk1"/>
              </a:solidFill>
              <a:latin typeface="Calibri"/>
              <a:ea typeface="Calibri"/>
              <a:cs typeface="Calibri"/>
              <a:sym typeface="Calibri"/>
            </a:endParaRPr>
          </a:p>
        </p:txBody>
      </p:sp>
      <p:sp>
        <p:nvSpPr>
          <p:cNvPr id="53" name="Google Shape;53;g2b40e0ee291_0_24"/>
          <p:cNvSpPr/>
          <p:nvPr/>
        </p:nvSpPr>
        <p:spPr>
          <a:xfrm>
            <a:off x="11202800" y="4140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b40e0ee291_0_24"/>
          <p:cNvSpPr/>
          <p:nvPr/>
        </p:nvSpPr>
        <p:spPr>
          <a:xfrm>
            <a:off x="11202800" y="4140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Introduction</a:t>
            </a:r>
            <a:endParaRPr b="0" i="0" sz="4800" u="none" cap="none" strike="noStrike">
              <a:solidFill>
                <a:schemeClr val="dk1"/>
              </a:solidFill>
              <a:latin typeface="Calibri"/>
              <a:ea typeface="Calibri"/>
              <a:cs typeface="Calibri"/>
              <a:sym typeface="Calibri"/>
            </a:endParaRPr>
          </a:p>
        </p:txBody>
      </p:sp>
      <p:sp>
        <p:nvSpPr>
          <p:cNvPr id="55" name="Google Shape;55;g2b40e0ee291_0_24"/>
          <p:cNvSpPr/>
          <p:nvPr/>
        </p:nvSpPr>
        <p:spPr>
          <a:xfrm>
            <a:off x="11202800" y="4978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2b40e0ee291_0_24"/>
          <p:cNvSpPr/>
          <p:nvPr/>
        </p:nvSpPr>
        <p:spPr>
          <a:xfrm>
            <a:off x="1684230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b40e0ee291_0_24"/>
          <p:cNvSpPr/>
          <p:nvPr/>
        </p:nvSpPr>
        <p:spPr>
          <a:xfrm>
            <a:off x="16842305" y="4051300"/>
            <a:ext cx="1625700" cy="1625700"/>
          </a:xfrm>
          <a:prstGeom prst="roundRect">
            <a:avLst>
              <a:gd fmla="val 781313" name="adj"/>
            </a:avLst>
          </a:prstGeom>
          <a:solidFill>
            <a:srgbClr val="F6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40e0ee291_0_24"/>
          <p:cNvSpPr/>
          <p:nvPr/>
        </p:nvSpPr>
        <p:spPr>
          <a:xfrm>
            <a:off x="17204300" y="4394200"/>
            <a:ext cx="9018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02</a:t>
            </a:r>
            <a:endParaRPr b="0" i="0" sz="4800" u="none" cap="none" strike="noStrike">
              <a:solidFill>
                <a:schemeClr val="dk1"/>
              </a:solidFill>
              <a:latin typeface="Calibri"/>
              <a:ea typeface="Calibri"/>
              <a:cs typeface="Calibri"/>
              <a:sym typeface="Calibri"/>
            </a:endParaRPr>
          </a:p>
        </p:txBody>
      </p:sp>
      <p:sp>
        <p:nvSpPr>
          <p:cNvPr id="59" name="Google Shape;59;g2b40e0ee291_0_24"/>
          <p:cNvSpPr/>
          <p:nvPr/>
        </p:nvSpPr>
        <p:spPr>
          <a:xfrm>
            <a:off x="18671334" y="4140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40e0ee291_0_24"/>
          <p:cNvSpPr/>
          <p:nvPr/>
        </p:nvSpPr>
        <p:spPr>
          <a:xfrm>
            <a:off x="18671334" y="4140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Encounters</a:t>
            </a:r>
            <a:endParaRPr b="0" i="0" sz="4800" u="none" cap="none" strike="noStrike">
              <a:solidFill>
                <a:schemeClr val="dk1"/>
              </a:solidFill>
              <a:latin typeface="Calibri"/>
              <a:ea typeface="Calibri"/>
              <a:cs typeface="Calibri"/>
              <a:sym typeface="Calibri"/>
            </a:endParaRPr>
          </a:p>
        </p:txBody>
      </p:sp>
      <p:sp>
        <p:nvSpPr>
          <p:cNvPr id="61" name="Google Shape;61;g2b40e0ee291_0_24"/>
          <p:cNvSpPr/>
          <p:nvPr/>
        </p:nvSpPr>
        <p:spPr>
          <a:xfrm>
            <a:off x="18671334" y="4978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2" name="Google Shape;62;g2b40e0ee291_0_24"/>
          <p:cNvSpPr/>
          <p:nvPr/>
        </p:nvSpPr>
        <p:spPr>
          <a:xfrm>
            <a:off x="937377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40e0ee291_0_24"/>
          <p:cNvSpPr/>
          <p:nvPr/>
        </p:nvSpPr>
        <p:spPr>
          <a:xfrm>
            <a:off x="9373772" y="7035800"/>
            <a:ext cx="1625700" cy="1625700"/>
          </a:xfrm>
          <a:prstGeom prst="roundRect">
            <a:avLst>
              <a:gd fmla="val 781313" name="adj"/>
            </a:avLst>
          </a:prstGeom>
          <a:solidFill>
            <a:srgbClr val="F6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40e0ee291_0_24"/>
          <p:cNvSpPr/>
          <p:nvPr/>
        </p:nvSpPr>
        <p:spPr>
          <a:xfrm>
            <a:off x="9729416" y="7378700"/>
            <a:ext cx="9144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03</a:t>
            </a:r>
            <a:endParaRPr b="0" i="0" sz="4800" u="none" cap="none" strike="noStrike">
              <a:solidFill>
                <a:schemeClr val="dk1"/>
              </a:solidFill>
              <a:latin typeface="Calibri"/>
              <a:ea typeface="Calibri"/>
              <a:cs typeface="Calibri"/>
              <a:sym typeface="Calibri"/>
            </a:endParaRPr>
          </a:p>
        </p:txBody>
      </p:sp>
      <p:sp>
        <p:nvSpPr>
          <p:cNvPr id="65" name="Google Shape;65;g2b40e0ee291_0_24"/>
          <p:cNvSpPr/>
          <p:nvPr/>
        </p:nvSpPr>
        <p:spPr>
          <a:xfrm>
            <a:off x="11202800" y="71247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40e0ee291_0_24"/>
          <p:cNvSpPr/>
          <p:nvPr/>
        </p:nvSpPr>
        <p:spPr>
          <a:xfrm>
            <a:off x="11202800" y="7124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Wonders</a:t>
            </a:r>
            <a:endParaRPr b="0" i="0" sz="4800" u="none" cap="none" strike="noStrike">
              <a:solidFill>
                <a:schemeClr val="dk1"/>
              </a:solidFill>
              <a:latin typeface="Calibri"/>
              <a:ea typeface="Calibri"/>
              <a:cs typeface="Calibri"/>
              <a:sym typeface="Calibri"/>
            </a:endParaRPr>
          </a:p>
        </p:txBody>
      </p:sp>
      <p:sp>
        <p:nvSpPr>
          <p:cNvPr id="67" name="Google Shape;67;g2b40e0ee291_0_24"/>
          <p:cNvSpPr/>
          <p:nvPr/>
        </p:nvSpPr>
        <p:spPr>
          <a:xfrm>
            <a:off x="11202800" y="7962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8" name="Google Shape;68;g2b40e0ee291_0_24"/>
          <p:cNvSpPr/>
          <p:nvPr/>
        </p:nvSpPr>
        <p:spPr>
          <a:xfrm>
            <a:off x="1684230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b40e0ee291_0_24"/>
          <p:cNvSpPr/>
          <p:nvPr/>
        </p:nvSpPr>
        <p:spPr>
          <a:xfrm>
            <a:off x="16842305" y="7035800"/>
            <a:ext cx="1625700" cy="1625700"/>
          </a:xfrm>
          <a:prstGeom prst="roundRect">
            <a:avLst>
              <a:gd fmla="val 781313" name="adj"/>
            </a:avLst>
          </a:prstGeom>
          <a:solidFill>
            <a:srgbClr val="F6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40e0ee291_0_24"/>
          <p:cNvSpPr/>
          <p:nvPr/>
        </p:nvSpPr>
        <p:spPr>
          <a:xfrm>
            <a:off x="17178897" y="7378700"/>
            <a:ext cx="952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04</a:t>
            </a:r>
            <a:endParaRPr b="0" i="0" sz="4800" u="none" cap="none" strike="noStrike">
              <a:solidFill>
                <a:schemeClr val="dk1"/>
              </a:solidFill>
              <a:latin typeface="Calibri"/>
              <a:ea typeface="Calibri"/>
              <a:cs typeface="Calibri"/>
              <a:sym typeface="Calibri"/>
            </a:endParaRPr>
          </a:p>
        </p:txBody>
      </p:sp>
      <p:sp>
        <p:nvSpPr>
          <p:cNvPr id="71" name="Google Shape;71;g2b40e0ee291_0_24"/>
          <p:cNvSpPr/>
          <p:nvPr/>
        </p:nvSpPr>
        <p:spPr>
          <a:xfrm>
            <a:off x="18671334" y="71247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40e0ee291_0_24"/>
          <p:cNvSpPr/>
          <p:nvPr/>
        </p:nvSpPr>
        <p:spPr>
          <a:xfrm>
            <a:off x="18671334" y="7124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Magic</a:t>
            </a:r>
            <a:endParaRPr b="0" i="0" sz="4800" u="none" cap="none" strike="noStrike">
              <a:solidFill>
                <a:schemeClr val="dk1"/>
              </a:solidFill>
              <a:latin typeface="Calibri"/>
              <a:ea typeface="Calibri"/>
              <a:cs typeface="Calibri"/>
              <a:sym typeface="Calibri"/>
            </a:endParaRPr>
          </a:p>
        </p:txBody>
      </p:sp>
      <p:sp>
        <p:nvSpPr>
          <p:cNvPr id="73" name="Google Shape;73;g2b40e0ee291_0_24"/>
          <p:cNvSpPr/>
          <p:nvPr/>
        </p:nvSpPr>
        <p:spPr>
          <a:xfrm>
            <a:off x="18671334" y="7962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4" name="Google Shape;74;g2b40e0ee291_0_24"/>
          <p:cNvSpPr/>
          <p:nvPr/>
        </p:nvSpPr>
        <p:spPr>
          <a:xfrm>
            <a:off x="937377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b40e0ee291_0_24"/>
          <p:cNvSpPr/>
          <p:nvPr/>
        </p:nvSpPr>
        <p:spPr>
          <a:xfrm>
            <a:off x="9373772" y="10020300"/>
            <a:ext cx="1625700" cy="1625700"/>
          </a:xfrm>
          <a:prstGeom prst="roundRect">
            <a:avLst>
              <a:gd fmla="val 781313" name="adj"/>
            </a:avLst>
          </a:prstGeom>
          <a:solidFill>
            <a:srgbClr val="F6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b40e0ee291_0_24"/>
          <p:cNvSpPr/>
          <p:nvPr/>
        </p:nvSpPr>
        <p:spPr>
          <a:xfrm>
            <a:off x="9735767" y="10363200"/>
            <a:ext cx="9018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05</a:t>
            </a:r>
            <a:endParaRPr b="0" i="0" sz="4800" u="none" cap="none" strike="noStrike">
              <a:solidFill>
                <a:schemeClr val="dk1"/>
              </a:solidFill>
              <a:latin typeface="Calibri"/>
              <a:ea typeface="Calibri"/>
              <a:cs typeface="Calibri"/>
              <a:sym typeface="Calibri"/>
            </a:endParaRPr>
          </a:p>
        </p:txBody>
      </p:sp>
      <p:sp>
        <p:nvSpPr>
          <p:cNvPr id="77" name="Google Shape;77;g2b40e0ee291_0_24"/>
          <p:cNvSpPr/>
          <p:nvPr/>
        </p:nvSpPr>
        <p:spPr>
          <a:xfrm>
            <a:off x="11202800" y="10109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b40e0ee291_0_24"/>
          <p:cNvSpPr/>
          <p:nvPr/>
        </p:nvSpPr>
        <p:spPr>
          <a:xfrm>
            <a:off x="11202800" y="10109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Adventure</a:t>
            </a:r>
            <a:endParaRPr b="0" i="0" sz="4800" u="none" cap="none" strike="noStrike">
              <a:solidFill>
                <a:schemeClr val="dk1"/>
              </a:solidFill>
              <a:latin typeface="Calibri"/>
              <a:ea typeface="Calibri"/>
              <a:cs typeface="Calibri"/>
              <a:sym typeface="Calibri"/>
            </a:endParaRPr>
          </a:p>
        </p:txBody>
      </p:sp>
      <p:sp>
        <p:nvSpPr>
          <p:cNvPr id="79" name="Google Shape;79;g2b40e0ee291_0_24"/>
          <p:cNvSpPr/>
          <p:nvPr/>
        </p:nvSpPr>
        <p:spPr>
          <a:xfrm>
            <a:off x="11202800" y="10947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0" name="Google Shape;80;g2b40e0ee291_0_24"/>
          <p:cNvSpPr/>
          <p:nvPr/>
        </p:nvSpPr>
        <p:spPr>
          <a:xfrm>
            <a:off x="1684230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b40e0ee291_0_24"/>
          <p:cNvSpPr/>
          <p:nvPr/>
        </p:nvSpPr>
        <p:spPr>
          <a:xfrm>
            <a:off x="16842305" y="10020300"/>
            <a:ext cx="1625700" cy="1625700"/>
          </a:xfrm>
          <a:prstGeom prst="roundRect">
            <a:avLst>
              <a:gd fmla="val 781313" name="adj"/>
            </a:avLst>
          </a:prstGeom>
          <a:solidFill>
            <a:srgbClr val="F6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40e0ee291_0_24"/>
          <p:cNvSpPr/>
          <p:nvPr/>
        </p:nvSpPr>
        <p:spPr>
          <a:xfrm>
            <a:off x="17204300" y="10363200"/>
            <a:ext cx="9018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06</a:t>
            </a:r>
            <a:endParaRPr b="0" i="0" sz="4800" u="none" cap="none" strike="noStrike">
              <a:solidFill>
                <a:schemeClr val="dk1"/>
              </a:solidFill>
              <a:latin typeface="Calibri"/>
              <a:ea typeface="Calibri"/>
              <a:cs typeface="Calibri"/>
              <a:sym typeface="Calibri"/>
            </a:endParaRPr>
          </a:p>
        </p:txBody>
      </p:sp>
      <p:sp>
        <p:nvSpPr>
          <p:cNvPr id="83" name="Google Shape;83;g2b40e0ee291_0_24"/>
          <p:cNvSpPr/>
          <p:nvPr/>
        </p:nvSpPr>
        <p:spPr>
          <a:xfrm>
            <a:off x="18671334" y="10109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b40e0ee291_0_24"/>
          <p:cNvSpPr/>
          <p:nvPr/>
        </p:nvSpPr>
        <p:spPr>
          <a:xfrm>
            <a:off x="18671334" y="10109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Conclusion</a:t>
            </a:r>
            <a:endParaRPr b="0" i="0" sz="4800" u="none" cap="none" strike="noStrike">
              <a:solidFill>
                <a:schemeClr val="dk1"/>
              </a:solidFill>
              <a:latin typeface="Calibri"/>
              <a:ea typeface="Calibri"/>
              <a:cs typeface="Calibri"/>
              <a:sym typeface="Calibri"/>
            </a:endParaRPr>
          </a:p>
        </p:txBody>
      </p:sp>
      <p:sp>
        <p:nvSpPr>
          <p:cNvPr id="85" name="Google Shape;85;g2b40e0ee291_0_24"/>
          <p:cNvSpPr/>
          <p:nvPr/>
        </p:nvSpPr>
        <p:spPr>
          <a:xfrm>
            <a:off x="18671334" y="10947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90" name="Shape 90"/>
        <p:cNvGrpSpPr/>
        <p:nvPr/>
      </p:nvGrpSpPr>
      <p:grpSpPr>
        <a:xfrm>
          <a:off x="0" y="0"/>
          <a:ext cx="0" cy="0"/>
          <a:chOff x="0" y="0"/>
          <a:chExt cx="0" cy="0"/>
        </a:xfrm>
      </p:grpSpPr>
      <p:pic>
        <p:nvPicPr>
          <p:cNvPr descr=" " id="91" name="Google Shape;91;g2b40e0ee291_0_72"/>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92" name="Google Shape;92;g2b40e0ee291_0_72"/>
          <p:cNvPicPr preferRelativeResize="0"/>
          <p:nvPr/>
        </p:nvPicPr>
        <p:blipFill rotWithShape="1">
          <a:blip r:embed="rId4">
            <a:alphaModFix/>
          </a:blip>
          <a:srcRect b="0" l="0" r="0" t="0"/>
          <a:stretch/>
        </p:blipFill>
        <p:spPr>
          <a:xfrm>
            <a:off x="-2235479" y="8343900"/>
            <a:ext cx="12909752" cy="8458200"/>
          </a:xfrm>
          <a:prstGeom prst="rect">
            <a:avLst/>
          </a:prstGeom>
          <a:noFill/>
          <a:ln>
            <a:noFill/>
          </a:ln>
        </p:spPr>
      </p:pic>
      <p:pic>
        <p:nvPicPr>
          <p:cNvPr descr=" " id="93" name="Google Shape;93;g2b40e0ee291_0_72"/>
          <p:cNvPicPr preferRelativeResize="0"/>
          <p:nvPr/>
        </p:nvPicPr>
        <p:blipFill rotWithShape="1">
          <a:blip r:embed="rId5">
            <a:alphaModFix/>
          </a:blip>
          <a:srcRect b="0" l="0" r="0" t="0"/>
          <a:stretch/>
        </p:blipFill>
        <p:spPr>
          <a:xfrm>
            <a:off x="-621578" y="9299420"/>
            <a:ext cx="6649635" cy="6245095"/>
          </a:xfrm>
          <a:prstGeom prst="rect">
            <a:avLst/>
          </a:prstGeom>
          <a:noFill/>
          <a:ln>
            <a:noFill/>
          </a:ln>
        </p:spPr>
      </p:pic>
      <p:pic>
        <p:nvPicPr>
          <p:cNvPr descr=" " id="94" name="Google Shape;94;g2b40e0ee291_0_72"/>
          <p:cNvPicPr preferRelativeResize="0"/>
          <p:nvPr/>
        </p:nvPicPr>
        <p:blipFill rotWithShape="1">
          <a:blip r:embed="rId6">
            <a:alphaModFix/>
          </a:blip>
          <a:srcRect b="0" l="0" r="0" t="0"/>
          <a:stretch/>
        </p:blipFill>
        <p:spPr>
          <a:xfrm>
            <a:off x="16844060" y="-2194629"/>
            <a:ext cx="7828036" cy="8232766"/>
          </a:xfrm>
          <a:prstGeom prst="rect">
            <a:avLst/>
          </a:prstGeom>
          <a:noFill/>
          <a:ln>
            <a:noFill/>
          </a:ln>
        </p:spPr>
      </p:pic>
      <p:sp>
        <p:nvSpPr>
          <p:cNvPr id="95" name="Google Shape;95;g2b40e0ee291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b40e0ee291_0_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7" name="Google Shape;97;g2b40e0ee291_0_72"/>
          <p:cNvSpPr/>
          <p:nvPr/>
        </p:nvSpPr>
        <p:spPr>
          <a:xfrm>
            <a:off x="2959470" y="2743200"/>
            <a:ext cx="14018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g2b40e0ee291_0_72"/>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2b40e0ee291_0_72"/>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104" name="Shape 104"/>
        <p:cNvGrpSpPr/>
        <p:nvPr/>
      </p:nvGrpSpPr>
      <p:grpSpPr>
        <a:xfrm>
          <a:off x="0" y="0"/>
          <a:ext cx="0" cy="0"/>
          <a:chOff x="0" y="0"/>
          <a:chExt cx="0" cy="0"/>
        </a:xfrm>
      </p:grpSpPr>
      <p:pic>
        <p:nvPicPr>
          <p:cNvPr descr=" " id="105" name="Google Shape;105;g2b40e0ee291_0_85"/>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106" name="Google Shape;106;g2b40e0ee291_0_85"/>
          <p:cNvPicPr preferRelativeResize="0"/>
          <p:nvPr/>
        </p:nvPicPr>
        <p:blipFill rotWithShape="1">
          <a:blip r:embed="rId4">
            <a:alphaModFix/>
          </a:blip>
          <a:srcRect b="0" l="0" r="0" t="0"/>
          <a:stretch/>
        </p:blipFill>
        <p:spPr>
          <a:xfrm>
            <a:off x="15812093" y="-8415651"/>
            <a:ext cx="13720060" cy="16212706"/>
          </a:xfrm>
          <a:prstGeom prst="rect">
            <a:avLst/>
          </a:prstGeom>
          <a:noFill/>
          <a:ln>
            <a:noFill/>
          </a:ln>
        </p:spPr>
      </p:pic>
      <p:pic>
        <p:nvPicPr>
          <p:cNvPr descr=" " id="107" name="Google Shape;107;g2b40e0ee291_0_85"/>
          <p:cNvPicPr preferRelativeResize="0"/>
          <p:nvPr/>
        </p:nvPicPr>
        <p:blipFill rotWithShape="1">
          <a:blip r:embed="rId5">
            <a:alphaModFix/>
          </a:blip>
          <a:srcRect b="0" l="0" r="0" t="0"/>
          <a:stretch/>
        </p:blipFill>
        <p:spPr>
          <a:xfrm>
            <a:off x="-3392352" y="6621059"/>
            <a:ext cx="12409756" cy="8637935"/>
          </a:xfrm>
          <a:prstGeom prst="rect">
            <a:avLst/>
          </a:prstGeom>
          <a:noFill/>
          <a:ln>
            <a:noFill/>
          </a:ln>
        </p:spPr>
      </p:pic>
      <p:pic>
        <p:nvPicPr>
          <p:cNvPr descr=" " id="108" name="Google Shape;108;g2b40e0ee291_0_85"/>
          <p:cNvPicPr preferRelativeResize="0"/>
          <p:nvPr/>
        </p:nvPicPr>
        <p:blipFill rotWithShape="1">
          <a:blip r:embed="rId6">
            <a:alphaModFix/>
          </a:blip>
          <a:srcRect b="0" l="0" r="0" t="0"/>
          <a:stretch/>
        </p:blipFill>
        <p:spPr>
          <a:xfrm>
            <a:off x="16274117" y="-2039993"/>
            <a:ext cx="11828294" cy="7464413"/>
          </a:xfrm>
          <a:prstGeom prst="rect">
            <a:avLst/>
          </a:prstGeom>
          <a:noFill/>
          <a:ln>
            <a:noFill/>
          </a:ln>
        </p:spPr>
      </p:pic>
      <p:sp>
        <p:nvSpPr>
          <p:cNvPr id="109" name="Google Shape;109;g2b40e0ee291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b40e0ee291_0_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1" name="Google Shape;111;g2b40e0ee291_0_85"/>
          <p:cNvPicPr preferRelativeResize="0"/>
          <p:nvPr/>
        </p:nvPicPr>
        <p:blipFill rotWithShape="1">
          <a:blip r:embed="rId8">
            <a:alphaModFix/>
          </a:blip>
          <a:srcRect b="0" l="0" r="0" t="0"/>
          <a:stretch/>
        </p:blipFill>
        <p:spPr>
          <a:xfrm>
            <a:off x="0" y="0"/>
            <a:ext cx="11685461" cy="13716000"/>
          </a:xfrm>
          <a:prstGeom prst="rect">
            <a:avLst/>
          </a:prstGeom>
          <a:noFill/>
          <a:ln>
            <a:noFill/>
          </a:ln>
        </p:spPr>
      </p:pic>
      <p:sp>
        <p:nvSpPr>
          <p:cNvPr id="112" name="Google Shape;112;g2b40e0ee291_0_85"/>
          <p:cNvSpPr/>
          <p:nvPr/>
        </p:nvSpPr>
        <p:spPr>
          <a:xfrm>
            <a:off x="13057232" y="27051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b40e0ee291_0_85"/>
          <p:cNvPicPr preferRelativeResize="0"/>
          <p:nvPr/>
        </p:nvPicPr>
        <p:blipFill rotWithShape="1">
          <a:blip r:embed="rId9">
            <a:alphaModFix/>
          </a:blip>
          <a:srcRect b="0" l="0" r="0" t="0"/>
          <a:stretch/>
        </p:blipFill>
        <p:spPr>
          <a:xfrm>
            <a:off x="13057232" y="3581400"/>
            <a:ext cx="1834427" cy="1625600"/>
          </a:xfrm>
          <a:prstGeom prst="rect">
            <a:avLst/>
          </a:prstGeom>
          <a:noFill/>
          <a:ln>
            <a:noFill/>
          </a:ln>
        </p:spPr>
      </p:pic>
      <p:sp>
        <p:nvSpPr>
          <p:cNvPr id="114" name="Google Shape;114;g2b40e0ee291_0_85"/>
          <p:cNvSpPr/>
          <p:nvPr/>
        </p:nvSpPr>
        <p:spPr>
          <a:xfrm>
            <a:off x="15298107" y="2705100"/>
            <a:ext cx="76665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b40e0ee291_0_85"/>
          <p:cNvSpPr/>
          <p:nvPr/>
        </p:nvSpPr>
        <p:spPr>
          <a:xfrm>
            <a:off x="15298107" y="2705100"/>
            <a:ext cx="7869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g2b40e0ee291_0_85"/>
          <p:cNvSpPr/>
          <p:nvPr/>
        </p:nvSpPr>
        <p:spPr>
          <a:xfrm>
            <a:off x="15298107" y="3644900"/>
            <a:ext cx="7801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7" name="Google Shape;117;g2b40e0ee291_0_85"/>
          <p:cNvSpPr/>
          <p:nvPr/>
        </p:nvSpPr>
        <p:spPr>
          <a:xfrm>
            <a:off x="13057232" y="68580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b40e0ee291_0_85"/>
          <p:cNvPicPr preferRelativeResize="0"/>
          <p:nvPr/>
        </p:nvPicPr>
        <p:blipFill rotWithShape="1">
          <a:blip r:embed="rId10">
            <a:alphaModFix/>
          </a:blip>
          <a:srcRect b="0" l="0" r="0" t="0"/>
          <a:stretch/>
        </p:blipFill>
        <p:spPr>
          <a:xfrm>
            <a:off x="13057232" y="7734300"/>
            <a:ext cx="1626141" cy="1625600"/>
          </a:xfrm>
          <a:prstGeom prst="rect">
            <a:avLst/>
          </a:prstGeom>
          <a:noFill/>
          <a:ln>
            <a:noFill/>
          </a:ln>
        </p:spPr>
      </p:pic>
      <p:sp>
        <p:nvSpPr>
          <p:cNvPr id="119" name="Google Shape;119;g2b40e0ee291_0_85"/>
          <p:cNvSpPr/>
          <p:nvPr/>
        </p:nvSpPr>
        <p:spPr>
          <a:xfrm>
            <a:off x="15089824" y="6858000"/>
            <a:ext cx="78747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b40e0ee291_0_85"/>
          <p:cNvSpPr/>
          <p:nvPr/>
        </p:nvSpPr>
        <p:spPr>
          <a:xfrm>
            <a:off x="15089824" y="6858000"/>
            <a:ext cx="8077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Dragon Taming</a:t>
            </a:r>
            <a:endParaRPr b="0" i="0" sz="4800" u="none" cap="none" strike="noStrike">
              <a:solidFill>
                <a:schemeClr val="dk1"/>
              </a:solidFill>
              <a:latin typeface="Calibri"/>
              <a:ea typeface="Calibri"/>
              <a:cs typeface="Calibri"/>
              <a:sym typeface="Calibri"/>
            </a:endParaRPr>
          </a:p>
        </p:txBody>
      </p:sp>
      <p:sp>
        <p:nvSpPr>
          <p:cNvPr id="121" name="Google Shape;121;g2b40e0ee291_0_85"/>
          <p:cNvSpPr/>
          <p:nvPr/>
        </p:nvSpPr>
        <p:spPr>
          <a:xfrm>
            <a:off x="15089824" y="7797800"/>
            <a:ext cx="8010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126" name="Shape 126"/>
        <p:cNvGrpSpPr/>
        <p:nvPr/>
      </p:nvGrpSpPr>
      <p:grpSpPr>
        <a:xfrm>
          <a:off x="0" y="0"/>
          <a:ext cx="0" cy="0"/>
          <a:chOff x="0" y="0"/>
          <a:chExt cx="0" cy="0"/>
        </a:xfrm>
      </p:grpSpPr>
      <p:pic>
        <p:nvPicPr>
          <p:cNvPr descr=" " id="127" name="Google Shape;127;g2b40e0ee291_0_106"/>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128" name="Google Shape;128;g2b40e0ee291_0_106"/>
          <p:cNvPicPr preferRelativeResize="0"/>
          <p:nvPr/>
        </p:nvPicPr>
        <p:blipFill rotWithShape="1">
          <a:blip r:embed="rId4">
            <a:alphaModFix/>
          </a:blip>
          <a:srcRect b="0" l="0" r="0" t="0"/>
          <a:stretch/>
        </p:blipFill>
        <p:spPr>
          <a:xfrm>
            <a:off x="14200375" y="4521200"/>
            <a:ext cx="14260132" cy="12687300"/>
          </a:xfrm>
          <a:prstGeom prst="rect">
            <a:avLst/>
          </a:prstGeom>
          <a:noFill/>
          <a:ln>
            <a:noFill/>
          </a:ln>
        </p:spPr>
      </p:pic>
      <p:pic>
        <p:nvPicPr>
          <p:cNvPr descr=" " id="129" name="Google Shape;129;g2b40e0ee291_0_106"/>
          <p:cNvPicPr preferRelativeResize="0"/>
          <p:nvPr/>
        </p:nvPicPr>
        <p:blipFill rotWithShape="1">
          <a:blip r:embed="rId5">
            <a:alphaModFix/>
          </a:blip>
          <a:srcRect b="0" l="0" r="0" t="0"/>
          <a:stretch/>
        </p:blipFill>
        <p:spPr>
          <a:xfrm>
            <a:off x="17587422" y="3395737"/>
            <a:ext cx="7946976" cy="11558779"/>
          </a:xfrm>
          <a:prstGeom prst="rect">
            <a:avLst/>
          </a:prstGeom>
          <a:noFill/>
          <a:ln>
            <a:noFill/>
          </a:ln>
        </p:spPr>
      </p:pic>
      <p:pic>
        <p:nvPicPr>
          <p:cNvPr descr=" " id="130" name="Google Shape;130;g2b40e0ee291_0_106"/>
          <p:cNvPicPr preferRelativeResize="0"/>
          <p:nvPr/>
        </p:nvPicPr>
        <p:blipFill rotWithShape="1">
          <a:blip r:embed="rId6">
            <a:alphaModFix/>
          </a:blip>
          <a:srcRect b="0" l="0" r="0" t="0"/>
          <a:stretch/>
        </p:blipFill>
        <p:spPr>
          <a:xfrm>
            <a:off x="-937392" y="-810828"/>
            <a:ext cx="8083691" cy="5916656"/>
          </a:xfrm>
          <a:prstGeom prst="rect">
            <a:avLst/>
          </a:prstGeom>
          <a:noFill/>
          <a:ln>
            <a:noFill/>
          </a:ln>
        </p:spPr>
      </p:pic>
      <p:sp>
        <p:nvSpPr>
          <p:cNvPr id="131" name="Google Shape;131;g2b40e0ee291_0_1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b40e0ee291_0_10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3" name="Google Shape;133;g2b40e0ee291_0_106"/>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b40e0ee291_0_106"/>
          <p:cNvPicPr preferRelativeResize="0"/>
          <p:nvPr/>
        </p:nvPicPr>
        <p:blipFill rotWithShape="1">
          <a:blip r:embed="rId8">
            <a:alphaModFix/>
          </a:blip>
          <a:srcRect b="0" l="0" r="0" t="0"/>
          <a:stretch/>
        </p:blipFill>
        <p:spPr>
          <a:xfrm>
            <a:off x="6766600" y="1384300"/>
            <a:ext cx="1683305" cy="1625594"/>
          </a:xfrm>
          <a:prstGeom prst="rect">
            <a:avLst/>
          </a:prstGeom>
          <a:noFill/>
          <a:ln>
            <a:noFill/>
          </a:ln>
        </p:spPr>
      </p:pic>
      <p:sp>
        <p:nvSpPr>
          <p:cNvPr id="135" name="Google Shape;135;g2b40e0ee291_0_106"/>
          <p:cNvSpPr/>
          <p:nvPr/>
        </p:nvSpPr>
        <p:spPr>
          <a:xfrm>
            <a:off x="5283860" y="3619494"/>
            <a:ext cx="46488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b40e0ee291_0_106"/>
          <p:cNvSpPr/>
          <p:nvPr/>
        </p:nvSpPr>
        <p:spPr>
          <a:xfrm>
            <a:off x="5283860" y="3619494"/>
            <a:ext cx="4851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b40e0ee291_0_106"/>
          <p:cNvSpPr/>
          <p:nvPr/>
        </p:nvSpPr>
        <p:spPr>
          <a:xfrm>
            <a:off x="3543743" y="4965694"/>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b40e0ee291_0_106"/>
          <p:cNvSpPr/>
          <p:nvPr/>
        </p:nvSpPr>
        <p:spPr>
          <a:xfrm>
            <a:off x="3476001" y="4965694"/>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b40e0ee291_0_106"/>
          <p:cNvPicPr preferRelativeResize="0"/>
          <p:nvPr/>
        </p:nvPicPr>
        <p:blipFill rotWithShape="1">
          <a:blip r:embed="rId9">
            <a:alphaModFix/>
          </a:blip>
          <a:srcRect b="0" l="0" r="0" t="0"/>
          <a:stretch/>
        </p:blipFill>
        <p:spPr>
          <a:xfrm>
            <a:off x="3543743" y="7404094"/>
            <a:ext cx="8129016" cy="5194306"/>
          </a:xfrm>
          <a:prstGeom prst="rect">
            <a:avLst/>
          </a:prstGeom>
          <a:noFill/>
          <a:ln>
            <a:noFill/>
          </a:ln>
        </p:spPr>
      </p:pic>
      <p:sp>
        <p:nvSpPr>
          <p:cNvPr id="140" name="Google Shape;140;g2b40e0ee291_0_106"/>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b40e0ee291_0_106"/>
          <p:cNvPicPr preferRelativeResize="0"/>
          <p:nvPr/>
        </p:nvPicPr>
        <p:blipFill rotWithShape="1">
          <a:blip r:embed="rId10">
            <a:alphaModFix/>
          </a:blip>
          <a:srcRect b="0" l="0" r="0" t="0"/>
          <a:stretch/>
        </p:blipFill>
        <p:spPr>
          <a:xfrm>
            <a:off x="15915427" y="1384300"/>
            <a:ext cx="1625124" cy="1625600"/>
          </a:xfrm>
          <a:prstGeom prst="rect">
            <a:avLst/>
          </a:prstGeom>
          <a:noFill/>
          <a:ln>
            <a:noFill/>
          </a:ln>
        </p:spPr>
      </p:pic>
      <p:sp>
        <p:nvSpPr>
          <p:cNvPr id="142" name="Google Shape;142;g2b40e0ee291_0_106"/>
          <p:cNvSpPr/>
          <p:nvPr/>
        </p:nvSpPr>
        <p:spPr>
          <a:xfrm>
            <a:off x="14708438" y="3619500"/>
            <a:ext cx="40392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b40e0ee291_0_106"/>
          <p:cNvSpPr/>
          <p:nvPr/>
        </p:nvSpPr>
        <p:spPr>
          <a:xfrm>
            <a:off x="14708438" y="3619500"/>
            <a:ext cx="424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Dragon Taming</a:t>
            </a:r>
            <a:endParaRPr b="0" i="0" sz="4800" u="none" cap="none" strike="noStrike">
              <a:solidFill>
                <a:schemeClr val="dk1"/>
              </a:solidFill>
              <a:latin typeface="Calibri"/>
              <a:ea typeface="Calibri"/>
              <a:cs typeface="Calibri"/>
              <a:sym typeface="Calibri"/>
            </a:endParaRPr>
          </a:p>
        </p:txBody>
      </p:sp>
      <p:sp>
        <p:nvSpPr>
          <p:cNvPr id="144" name="Google Shape;144;g2b40e0ee291_0_106"/>
          <p:cNvSpPr/>
          <p:nvPr/>
        </p:nvSpPr>
        <p:spPr>
          <a:xfrm>
            <a:off x="12663483" y="49657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b40e0ee291_0_106"/>
          <p:cNvSpPr/>
          <p:nvPr/>
        </p:nvSpPr>
        <p:spPr>
          <a:xfrm>
            <a:off x="12595741" y="49657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g2b40e0ee291_0_106"/>
          <p:cNvPicPr preferRelativeResize="0"/>
          <p:nvPr/>
        </p:nvPicPr>
        <p:blipFill rotWithShape="1">
          <a:blip r:embed="rId11">
            <a:alphaModFix/>
          </a:blip>
          <a:srcRect b="0" l="0" r="0" t="0"/>
          <a:stretch/>
        </p:blipFill>
        <p:spPr>
          <a:xfrm>
            <a:off x="12663483" y="7404100"/>
            <a:ext cx="8129016" cy="519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151" name="Shape 151"/>
        <p:cNvGrpSpPr/>
        <p:nvPr/>
      </p:nvGrpSpPr>
      <p:grpSpPr>
        <a:xfrm>
          <a:off x="0" y="0"/>
          <a:ext cx="0" cy="0"/>
          <a:chOff x="0" y="0"/>
          <a:chExt cx="0" cy="0"/>
        </a:xfrm>
      </p:grpSpPr>
      <p:sp>
        <p:nvSpPr>
          <p:cNvPr id="152" name="Google Shape;152;g2b40e0ee291_0_130"/>
          <p:cNvSpPr/>
          <p:nvPr/>
        </p:nvSpPr>
        <p:spPr>
          <a:xfrm>
            <a:off x="0" y="0"/>
            <a:ext cx="24387000" cy="13716000"/>
          </a:xfrm>
          <a:prstGeom prst="rect">
            <a:avLst/>
          </a:prstGeom>
          <a:solidFill>
            <a:srgbClr val="FEDD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b40e0ee291_0_130"/>
          <p:cNvPicPr preferRelativeResize="0"/>
          <p:nvPr/>
        </p:nvPicPr>
        <p:blipFill rotWithShape="1">
          <a:blip r:embed="rId3">
            <a:alphaModFix/>
          </a:blip>
          <a:srcRect b="0" l="0" r="0" t="0"/>
          <a:stretch/>
        </p:blipFill>
        <p:spPr>
          <a:xfrm>
            <a:off x="3683460" y="-1905000"/>
            <a:ext cx="17045530" cy="17526000"/>
          </a:xfrm>
          <a:prstGeom prst="rect">
            <a:avLst/>
          </a:prstGeom>
          <a:noFill/>
          <a:ln>
            <a:noFill/>
          </a:ln>
        </p:spPr>
      </p:pic>
      <p:pic>
        <p:nvPicPr>
          <p:cNvPr descr=" " id="154" name="Google Shape;154;g2b40e0ee291_0_130"/>
          <p:cNvPicPr preferRelativeResize="0"/>
          <p:nvPr/>
        </p:nvPicPr>
        <p:blipFill rotWithShape="1">
          <a:blip r:embed="rId4">
            <a:alphaModFix/>
          </a:blip>
          <a:srcRect b="0" l="0" r="0" t="0"/>
          <a:stretch/>
        </p:blipFill>
        <p:spPr>
          <a:xfrm>
            <a:off x="2853224" y="-2005397"/>
            <a:ext cx="17734091" cy="17634855"/>
          </a:xfrm>
          <a:prstGeom prst="rect">
            <a:avLst/>
          </a:prstGeom>
          <a:noFill/>
          <a:ln>
            <a:noFill/>
          </a:ln>
        </p:spPr>
      </p:pic>
      <p:sp>
        <p:nvSpPr>
          <p:cNvPr id="155" name="Google Shape;155;g2b40e0ee291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b40e0ee291_0_13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7" name="Google Shape;157;g2b40e0ee291_0_130"/>
          <p:cNvPicPr preferRelativeResize="0"/>
          <p:nvPr/>
        </p:nvPicPr>
        <p:blipFill rotWithShape="1">
          <a:blip r:embed="rId6">
            <a:alphaModFix/>
          </a:blip>
          <a:srcRect b="0" l="0" r="0" t="0"/>
          <a:stretch/>
        </p:blipFill>
        <p:spPr>
          <a:xfrm>
            <a:off x="-508063" y="1384300"/>
            <a:ext cx="5966698" cy="4437887"/>
          </a:xfrm>
          <a:prstGeom prst="rect">
            <a:avLst/>
          </a:prstGeom>
          <a:noFill/>
          <a:ln>
            <a:noFill/>
          </a:ln>
        </p:spPr>
      </p:pic>
      <p:sp>
        <p:nvSpPr>
          <p:cNvPr id="158" name="Google Shape;158;g2b40e0ee291_0_130"/>
          <p:cNvSpPr/>
          <p:nvPr/>
        </p:nvSpPr>
        <p:spPr>
          <a:xfrm>
            <a:off x="5842730" y="4229100"/>
            <a:ext cx="136035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40e0ee291_0_130"/>
          <p:cNvSpPr/>
          <p:nvPr/>
        </p:nvSpPr>
        <p:spPr>
          <a:xfrm>
            <a:off x="5842730" y="4229100"/>
            <a:ext cx="13806600" cy="388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0" name="Google Shape;160;g2b40e0ee291_0_130"/>
          <p:cNvSpPr/>
          <p:nvPr/>
        </p:nvSpPr>
        <p:spPr>
          <a:xfrm>
            <a:off x="15775372" y="8216900"/>
            <a:ext cx="3823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Itim"/>
              <a:buNone/>
            </a:pPr>
            <a:r>
              <a:rPr b="0" i="0" lang="en-US" sz="3600" u="none" cap="none" strike="noStrike">
                <a:solidFill>
                  <a:srgbClr val="0E0E0E"/>
                </a:solidFill>
                <a:latin typeface="Itim"/>
                <a:ea typeface="Itim"/>
                <a:cs typeface="Itim"/>
                <a:sym typeface="Itim"/>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165" name="Shape 165"/>
        <p:cNvGrpSpPr/>
        <p:nvPr/>
      </p:nvGrpSpPr>
      <p:grpSpPr>
        <a:xfrm>
          <a:off x="0" y="0"/>
          <a:ext cx="0" cy="0"/>
          <a:chOff x="0" y="0"/>
          <a:chExt cx="0" cy="0"/>
        </a:xfrm>
      </p:grpSpPr>
      <p:pic>
        <p:nvPicPr>
          <p:cNvPr descr=" " id="166" name="Google Shape;166;g2b40e0ee291_0_143"/>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167" name="Google Shape;167;g2b40e0ee291_0_143"/>
          <p:cNvPicPr preferRelativeResize="0"/>
          <p:nvPr/>
        </p:nvPicPr>
        <p:blipFill rotWithShape="1">
          <a:blip r:embed="rId4">
            <a:alphaModFix/>
          </a:blip>
          <a:srcRect b="0" l="0" r="0" t="0"/>
          <a:stretch/>
        </p:blipFill>
        <p:spPr>
          <a:xfrm>
            <a:off x="-2235479" y="8343900"/>
            <a:ext cx="12909752" cy="8458200"/>
          </a:xfrm>
          <a:prstGeom prst="rect">
            <a:avLst/>
          </a:prstGeom>
          <a:noFill/>
          <a:ln>
            <a:noFill/>
          </a:ln>
        </p:spPr>
      </p:pic>
      <p:pic>
        <p:nvPicPr>
          <p:cNvPr descr=" " id="168" name="Google Shape;168;g2b40e0ee291_0_143"/>
          <p:cNvPicPr preferRelativeResize="0"/>
          <p:nvPr/>
        </p:nvPicPr>
        <p:blipFill rotWithShape="1">
          <a:blip r:embed="rId5">
            <a:alphaModFix/>
          </a:blip>
          <a:srcRect b="0" l="0" r="0" t="0"/>
          <a:stretch/>
        </p:blipFill>
        <p:spPr>
          <a:xfrm>
            <a:off x="-621578" y="9299426"/>
            <a:ext cx="6649635" cy="6245089"/>
          </a:xfrm>
          <a:prstGeom prst="rect">
            <a:avLst/>
          </a:prstGeom>
          <a:noFill/>
          <a:ln>
            <a:noFill/>
          </a:ln>
        </p:spPr>
      </p:pic>
      <p:pic>
        <p:nvPicPr>
          <p:cNvPr descr=" " id="169" name="Google Shape;169;g2b40e0ee291_0_143"/>
          <p:cNvPicPr preferRelativeResize="0"/>
          <p:nvPr/>
        </p:nvPicPr>
        <p:blipFill rotWithShape="1">
          <a:blip r:embed="rId6">
            <a:alphaModFix/>
          </a:blip>
          <a:srcRect b="0" l="0" r="0" t="0"/>
          <a:stretch/>
        </p:blipFill>
        <p:spPr>
          <a:xfrm>
            <a:off x="16844060" y="-2194632"/>
            <a:ext cx="7828036" cy="8232774"/>
          </a:xfrm>
          <a:prstGeom prst="rect">
            <a:avLst/>
          </a:prstGeom>
          <a:noFill/>
          <a:ln>
            <a:noFill/>
          </a:ln>
        </p:spPr>
      </p:pic>
      <p:sp>
        <p:nvSpPr>
          <p:cNvPr id="170" name="Google Shape;170;g2b40e0ee291_0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b40e0ee291_0_1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2" name="Google Shape;172;g2b40e0ee291_0_143"/>
          <p:cNvPicPr preferRelativeResize="0"/>
          <p:nvPr/>
        </p:nvPicPr>
        <p:blipFill rotWithShape="1">
          <a:blip r:embed="rId8">
            <a:alphaModFix/>
          </a:blip>
          <a:srcRect b="0" l="0" r="0" t="0"/>
          <a:stretch/>
        </p:blipFill>
        <p:spPr>
          <a:xfrm>
            <a:off x="8395749" y="1866900"/>
            <a:ext cx="7595549" cy="10147300"/>
          </a:xfrm>
          <a:prstGeom prst="rect">
            <a:avLst/>
          </a:prstGeom>
          <a:noFill/>
          <a:ln>
            <a:noFill/>
          </a:ln>
        </p:spPr>
      </p:pic>
      <p:sp>
        <p:nvSpPr>
          <p:cNvPr id="173" name="Google Shape;173;g2b40e0ee291_0_143"/>
          <p:cNvSpPr/>
          <p:nvPr/>
        </p:nvSpPr>
        <p:spPr>
          <a:xfrm>
            <a:off x="3086486" y="1866900"/>
            <a:ext cx="43692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b40e0ee291_0_143"/>
          <p:cNvSpPr/>
          <p:nvPr/>
        </p:nvSpPr>
        <p:spPr>
          <a:xfrm>
            <a:off x="3086486" y="1866900"/>
            <a:ext cx="45726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Dragon Taming Technique</a:t>
            </a:r>
            <a:endParaRPr b="0" i="0" sz="4800" u="none" cap="none" strike="noStrike">
              <a:solidFill>
                <a:schemeClr val="dk1"/>
              </a:solidFill>
              <a:latin typeface="Calibri"/>
              <a:ea typeface="Calibri"/>
              <a:cs typeface="Calibri"/>
              <a:sym typeface="Calibri"/>
            </a:endParaRPr>
          </a:p>
        </p:txBody>
      </p:sp>
      <p:sp>
        <p:nvSpPr>
          <p:cNvPr id="175" name="Google Shape;175;g2b40e0ee291_0_143"/>
          <p:cNvSpPr/>
          <p:nvPr/>
        </p:nvSpPr>
        <p:spPr>
          <a:xfrm>
            <a:off x="3086486" y="36449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6" name="Google Shape;176;g2b40e0ee291_0_143"/>
          <p:cNvSpPr/>
          <p:nvPr/>
        </p:nvSpPr>
        <p:spPr>
          <a:xfrm>
            <a:off x="16931216" y="6527800"/>
            <a:ext cx="43692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b40e0ee291_0_143"/>
          <p:cNvSpPr/>
          <p:nvPr/>
        </p:nvSpPr>
        <p:spPr>
          <a:xfrm>
            <a:off x="16931216" y="6527800"/>
            <a:ext cx="45726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Itim"/>
              <a:buNone/>
            </a:pPr>
            <a:r>
              <a:rPr b="0" i="0" lang="en-US" sz="4800" u="none" cap="none" strike="noStrike">
                <a:solidFill>
                  <a:srgbClr val="0E0E0E"/>
                </a:solidFill>
                <a:latin typeface="Itim"/>
                <a:ea typeface="Itim"/>
                <a:cs typeface="Itim"/>
                <a:sym typeface="Itim"/>
              </a:rPr>
              <a:t>The Art of Unicorn Sighting</a:t>
            </a:r>
            <a:endParaRPr b="0" i="0" sz="4800" u="none" cap="none" strike="noStrike">
              <a:solidFill>
                <a:schemeClr val="dk1"/>
              </a:solidFill>
              <a:latin typeface="Calibri"/>
              <a:ea typeface="Calibri"/>
              <a:cs typeface="Calibri"/>
              <a:sym typeface="Calibri"/>
            </a:endParaRPr>
          </a:p>
        </p:txBody>
      </p:sp>
      <p:sp>
        <p:nvSpPr>
          <p:cNvPr id="178" name="Google Shape;178;g2b40e0ee291_0_143"/>
          <p:cNvSpPr/>
          <p:nvPr/>
        </p:nvSpPr>
        <p:spPr>
          <a:xfrm>
            <a:off x="16931216" y="8305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7"/>
        </a:solidFill>
      </p:bgPr>
    </p:bg>
    <p:spTree>
      <p:nvGrpSpPr>
        <p:cNvPr id="183" name="Shape 183"/>
        <p:cNvGrpSpPr/>
        <p:nvPr/>
      </p:nvGrpSpPr>
      <p:grpSpPr>
        <a:xfrm>
          <a:off x="0" y="0"/>
          <a:ext cx="0" cy="0"/>
          <a:chOff x="0" y="0"/>
          <a:chExt cx="0" cy="0"/>
        </a:xfrm>
      </p:grpSpPr>
      <p:pic>
        <p:nvPicPr>
          <p:cNvPr descr=" " id="184" name="Google Shape;184;g2b40e0ee291_0_160"/>
          <p:cNvPicPr preferRelativeResize="0"/>
          <p:nvPr/>
        </p:nvPicPr>
        <p:blipFill rotWithShape="1">
          <a:blip r:embed="rId3">
            <a:alphaModFix/>
          </a:blip>
          <a:srcRect b="0" l="0" r="0" t="0"/>
          <a:stretch/>
        </p:blipFill>
        <p:spPr>
          <a:xfrm>
            <a:off x="-2565721" y="5016500"/>
            <a:ext cx="12679298" cy="12687300"/>
          </a:xfrm>
          <a:prstGeom prst="rect">
            <a:avLst/>
          </a:prstGeom>
          <a:noFill/>
          <a:ln>
            <a:noFill/>
          </a:ln>
        </p:spPr>
      </p:pic>
      <p:pic>
        <p:nvPicPr>
          <p:cNvPr descr=" " id="185" name="Google Shape;185;g2b40e0ee291_0_160"/>
          <p:cNvPicPr preferRelativeResize="0"/>
          <p:nvPr/>
        </p:nvPicPr>
        <p:blipFill rotWithShape="1">
          <a:blip r:embed="rId4">
            <a:alphaModFix/>
          </a:blip>
          <a:srcRect b="0" l="0" r="0" t="0"/>
          <a:stretch/>
        </p:blipFill>
        <p:spPr>
          <a:xfrm>
            <a:off x="15812093" y="-8415648"/>
            <a:ext cx="13720060" cy="16212703"/>
          </a:xfrm>
          <a:prstGeom prst="rect">
            <a:avLst/>
          </a:prstGeom>
          <a:noFill/>
          <a:ln>
            <a:noFill/>
          </a:ln>
        </p:spPr>
      </p:pic>
      <p:pic>
        <p:nvPicPr>
          <p:cNvPr descr=" " id="186" name="Google Shape;186;g2b40e0ee291_0_160"/>
          <p:cNvPicPr preferRelativeResize="0"/>
          <p:nvPr/>
        </p:nvPicPr>
        <p:blipFill rotWithShape="1">
          <a:blip r:embed="rId5">
            <a:alphaModFix/>
          </a:blip>
          <a:srcRect b="0" l="0" r="0" t="0"/>
          <a:stretch/>
        </p:blipFill>
        <p:spPr>
          <a:xfrm>
            <a:off x="-3392352" y="6621066"/>
            <a:ext cx="12409756" cy="8637921"/>
          </a:xfrm>
          <a:prstGeom prst="rect">
            <a:avLst/>
          </a:prstGeom>
          <a:noFill/>
          <a:ln>
            <a:noFill/>
          </a:ln>
        </p:spPr>
      </p:pic>
      <p:pic>
        <p:nvPicPr>
          <p:cNvPr descr=" " id="187" name="Google Shape;187;g2b40e0ee291_0_160"/>
          <p:cNvPicPr preferRelativeResize="0"/>
          <p:nvPr/>
        </p:nvPicPr>
        <p:blipFill rotWithShape="1">
          <a:blip r:embed="rId6">
            <a:alphaModFix/>
          </a:blip>
          <a:srcRect b="0" l="0" r="0" t="0"/>
          <a:stretch/>
        </p:blipFill>
        <p:spPr>
          <a:xfrm>
            <a:off x="16274117" y="-2040000"/>
            <a:ext cx="11828294" cy="7464413"/>
          </a:xfrm>
          <a:prstGeom prst="rect">
            <a:avLst/>
          </a:prstGeom>
          <a:noFill/>
          <a:ln>
            <a:noFill/>
          </a:ln>
        </p:spPr>
      </p:pic>
      <p:sp>
        <p:nvSpPr>
          <p:cNvPr id="188" name="Google Shape;188;g2b40e0ee291_0_160"/>
          <p:cNvSpPr/>
          <p:nvPr/>
        </p:nvSpPr>
        <p:spPr>
          <a:xfrm>
            <a:off x="2091528" y="7493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B895F"/>
              </a:buClr>
              <a:buSzPts val="8000"/>
              <a:buFont typeface="Itim"/>
              <a:buNone/>
            </a:pPr>
            <a:r>
              <a:rPr b="0" i="0" lang="en-US" sz="8000" u="none" cap="none" strike="noStrike">
                <a:solidFill>
                  <a:srgbClr val="BB895F"/>
                </a:solidFill>
                <a:latin typeface="Itim"/>
                <a:ea typeface="Itim"/>
                <a:cs typeface="Itim"/>
                <a:sym typeface="Itim"/>
              </a:rPr>
              <a:t>The Magic of Dragons: A Research</a:t>
            </a:r>
            <a:endParaRPr b="0" i="0" sz="8000" u="none" cap="none" strike="noStrike">
              <a:solidFill>
                <a:schemeClr val="dk1"/>
              </a:solidFill>
              <a:latin typeface="Calibri"/>
              <a:ea typeface="Calibri"/>
              <a:cs typeface="Calibri"/>
              <a:sym typeface="Calibri"/>
            </a:endParaRPr>
          </a:p>
        </p:txBody>
      </p:sp>
      <p:sp>
        <p:nvSpPr>
          <p:cNvPr id="189" name="Google Shape;189;g2b40e0ee291_0_160"/>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b40e0ee291_0_160"/>
          <p:cNvSpPr/>
          <p:nvPr/>
        </p:nvSpPr>
        <p:spPr>
          <a:xfrm>
            <a:off x="2146568" y="4025900"/>
            <a:ext cx="8205300" cy="8204100"/>
          </a:xfrm>
          <a:prstGeom prst="ellipse">
            <a:avLst/>
          </a:prstGeom>
          <a:solidFill>
            <a:srgbClr val="F6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b40e0ee291_0_160"/>
          <p:cNvSpPr/>
          <p:nvPr/>
        </p:nvSpPr>
        <p:spPr>
          <a:xfrm>
            <a:off x="3175397" y="5918200"/>
            <a:ext cx="6160200" cy="6159600"/>
          </a:xfrm>
          <a:prstGeom prst="ellipse">
            <a:avLst/>
          </a:prstGeom>
          <a:solidFill>
            <a:srgbClr val="FEDD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b40e0ee291_0_160"/>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b40e0ee291_0_160"/>
          <p:cNvSpPr/>
          <p:nvPr/>
        </p:nvSpPr>
        <p:spPr>
          <a:xfrm>
            <a:off x="5512489" y="4559300"/>
            <a:ext cx="1460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6.7M</a:t>
            </a:r>
            <a:endParaRPr b="0" i="0" sz="4800" u="none" cap="none" strike="noStrike">
              <a:solidFill>
                <a:schemeClr val="dk1"/>
              </a:solidFill>
              <a:latin typeface="Calibri"/>
              <a:ea typeface="Calibri"/>
              <a:cs typeface="Calibri"/>
              <a:sym typeface="Calibri"/>
            </a:endParaRPr>
          </a:p>
        </p:txBody>
      </p:sp>
      <p:sp>
        <p:nvSpPr>
          <p:cNvPr id="194" name="Google Shape;194;g2b40e0ee291_0_160"/>
          <p:cNvSpPr/>
          <p:nvPr/>
        </p:nvSpPr>
        <p:spPr>
          <a:xfrm>
            <a:off x="5512489" y="9372600"/>
            <a:ext cx="1486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6541"/>
              </a:buClr>
              <a:buSzPts val="4800"/>
              <a:buFont typeface="Itim"/>
              <a:buNone/>
            </a:pPr>
            <a:r>
              <a:rPr b="0" i="0" lang="en-US" sz="4800" u="none" cap="none" strike="noStrike">
                <a:solidFill>
                  <a:srgbClr val="F66541"/>
                </a:solidFill>
                <a:latin typeface="Itim"/>
                <a:ea typeface="Itim"/>
                <a:cs typeface="Itim"/>
                <a:sym typeface="Itim"/>
              </a:rPr>
              <a:t>2.3M</a:t>
            </a:r>
            <a:endParaRPr b="0" i="0" sz="4800" u="none" cap="none" strike="noStrike">
              <a:solidFill>
                <a:schemeClr val="dk1"/>
              </a:solidFill>
              <a:latin typeface="Calibri"/>
              <a:ea typeface="Calibri"/>
              <a:cs typeface="Calibri"/>
              <a:sym typeface="Calibri"/>
            </a:endParaRPr>
          </a:p>
        </p:txBody>
      </p:sp>
      <p:sp>
        <p:nvSpPr>
          <p:cNvPr id="195" name="Google Shape;195;g2b40e0ee291_0_160"/>
          <p:cNvSpPr/>
          <p:nvPr/>
        </p:nvSpPr>
        <p:spPr>
          <a:xfrm>
            <a:off x="5461683" y="6438900"/>
            <a:ext cx="1575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Itim"/>
              <a:buNone/>
            </a:pPr>
            <a:r>
              <a:rPr b="0" i="0" lang="en-US" sz="4800" u="none" cap="none" strike="noStrike">
                <a:solidFill>
                  <a:srgbClr val="FFFFFF"/>
                </a:solidFill>
                <a:latin typeface="Itim"/>
                <a:ea typeface="Itim"/>
                <a:cs typeface="Itim"/>
                <a:sym typeface="Itim"/>
              </a:rPr>
              <a:t>4.4M</a:t>
            </a:r>
            <a:endParaRPr b="0" i="0" sz="4800" u="none" cap="none" strike="noStrike">
              <a:solidFill>
                <a:schemeClr val="dk1"/>
              </a:solidFill>
              <a:latin typeface="Calibri"/>
              <a:ea typeface="Calibri"/>
              <a:cs typeface="Calibri"/>
              <a:sym typeface="Calibri"/>
            </a:endParaRPr>
          </a:p>
        </p:txBody>
      </p:sp>
      <p:sp>
        <p:nvSpPr>
          <p:cNvPr id="196" name="Google Shape;196;g2b40e0ee291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b40e0ee291_0_16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8" name="Google Shape;198;g2b40e0ee291_0_160"/>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b40e0ee291_0_160"/>
          <p:cNvPicPr preferRelativeResize="0"/>
          <p:nvPr/>
        </p:nvPicPr>
        <p:blipFill rotWithShape="1">
          <a:blip r:embed="rId8">
            <a:alphaModFix/>
          </a:blip>
          <a:srcRect b="0" l="0" r="0" t="0"/>
          <a:stretch/>
        </p:blipFill>
        <p:spPr>
          <a:xfrm>
            <a:off x="12638080" y="3594100"/>
            <a:ext cx="966552" cy="1016000"/>
          </a:xfrm>
          <a:prstGeom prst="rect">
            <a:avLst/>
          </a:prstGeom>
          <a:noFill/>
          <a:ln>
            <a:noFill/>
          </a:ln>
        </p:spPr>
      </p:pic>
      <p:sp>
        <p:nvSpPr>
          <p:cNvPr id="200" name="Google Shape;200;g2b40e0ee291_0_160"/>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b40e0ee291_0_160"/>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2" name="Google Shape;202;g2b40e0ee291_0_160"/>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b40e0ee291_0_160"/>
          <p:cNvPicPr preferRelativeResize="0"/>
          <p:nvPr/>
        </p:nvPicPr>
        <p:blipFill rotWithShape="1">
          <a:blip r:embed="rId9">
            <a:alphaModFix/>
          </a:blip>
          <a:srcRect b="0" l="0" r="0" t="0"/>
          <a:stretch/>
        </p:blipFill>
        <p:spPr>
          <a:xfrm>
            <a:off x="12638080" y="6946900"/>
            <a:ext cx="1015913" cy="1016000"/>
          </a:xfrm>
          <a:prstGeom prst="rect">
            <a:avLst/>
          </a:prstGeom>
          <a:noFill/>
          <a:ln>
            <a:noFill/>
          </a:ln>
        </p:spPr>
      </p:pic>
      <p:sp>
        <p:nvSpPr>
          <p:cNvPr id="204" name="Google Shape;204;g2b40e0ee291_0_160"/>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40e0ee291_0_160"/>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6" name="Google Shape;206;g2b40e0ee291_0_160"/>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b40e0ee291_0_160"/>
          <p:cNvPicPr preferRelativeResize="0"/>
          <p:nvPr/>
        </p:nvPicPr>
        <p:blipFill rotWithShape="1">
          <a:blip r:embed="rId10">
            <a:alphaModFix/>
          </a:blip>
          <a:srcRect b="0" l="0" r="0" t="0"/>
          <a:stretch/>
        </p:blipFill>
        <p:spPr>
          <a:xfrm>
            <a:off x="12638080" y="10299700"/>
            <a:ext cx="1020375" cy="1016000"/>
          </a:xfrm>
          <a:prstGeom prst="rect">
            <a:avLst/>
          </a:prstGeom>
          <a:noFill/>
          <a:ln>
            <a:noFill/>
          </a:ln>
        </p:spPr>
      </p:pic>
      <p:sp>
        <p:nvSpPr>
          <p:cNvPr id="208" name="Google Shape;208;g2b40e0ee291_0_160"/>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b40e0ee291_0_160"/>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2024-01-29T03:07:18Z</dcterms:created>
  <dc:creator>PptxGenJS</dc:creator>
</cp:coreProperties>
</file>