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13716000" cx="24387025"/>
  <p:notesSz cx="13716000" cy="24387025"/>
  <p:embeddedFontLst>
    <p:embeddedFont>
      <p:font typeface="Poppins"/>
      <p:regular r:id="rId33"/>
      <p:bold r:id="rId34"/>
      <p:italic r:id="rId35"/>
      <p:boldItalic r:id="rId36"/>
    </p:embeddedFont>
    <p:embeddedFont>
      <p:font typeface="Lato"/>
      <p:regular r:id="rId37"/>
      <p:bold r:id="rId38"/>
      <p:italic r:id="rId39"/>
      <p:boldItalic r:id="rId40"/>
    </p:embeddedFont>
    <p:embeddedFont>
      <p:font typeface="Montserrat"/>
      <p:regular r:id="rId41"/>
      <p:bold r:id="rId42"/>
      <p:italic r:id="rId43"/>
      <p:boldItalic r:id="rId44"/>
    </p:embeddedFont>
    <p:embeddedFont>
      <p:font typeface="Inter"/>
      <p:regular r:id="rId45"/>
      <p:bold r:id="rId46"/>
    </p:embeddedFont>
    <p:embeddedFont>
      <p:font typeface="Pacifico"/>
      <p:regular r:id="rId47"/>
    </p:embeddedFont>
    <p:embeddedFont>
      <p:font typeface="Poppins SemiBol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h8iEGFJWCpraQwFntf9pB3qOL2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regular.fntdata"/><Relationship Id="rId47" Type="http://schemas.openxmlformats.org/officeDocument/2006/relationships/font" Target="fonts/Pacifico-regular.fntdata"/><Relationship Id="rId49" Type="http://schemas.openxmlformats.org/officeDocument/2006/relationships/font" Target="fonts/PoppinsSemiBold-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regular.fntdata"/><Relationship Id="rId32" Type="http://schemas.openxmlformats.org/officeDocument/2006/relationships/slide" Target="slides/slide28.xml"/><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oppinsSemiBold-boldItalic.fntdata"/><Relationship Id="rId50" Type="http://schemas.openxmlformats.org/officeDocument/2006/relationships/font" Target="fonts/PoppinsSemiBold-italic.fntdata"/><Relationship Id="rId52"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417c7f5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417c7f5d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417c7f5d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417c7f5dc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b417c7f5dc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b417c7f5dc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417c7f5dc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b417c7f5dc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b417c7f5dc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417c7f5dc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b417c7f5dc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2b417c7f5dc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b417c7f5dc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b417c7f5dc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b417c7f5dc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b417c7f5dc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b417c7f5dc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b417c7f5dc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b417c7f5dc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b417c7f5dc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b417c7f5dc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b417c7f5dc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b417c7f5dc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b417c7f5dc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417c7f5dc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b417c7f5dc_0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b417c7f5dc_0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b417c7f5dc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b417c7f5dc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b417c7f5dc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b417c7f5dc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b417c7f5dc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b417c7f5dc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b417c7f5dc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b417c7f5dc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b417c7f5dc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b417c7f5dc_0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2b417c7f5dc_0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2b417c7f5dc_0_5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b417c7f5dc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2b417c7f5dc_0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2b417c7f5dc_0_6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b417c7f5dc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b417c7f5dc_0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2b417c7f5dc_0_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b417c7f5dc_0_6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b417c7f5dc_0_6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2b417c7f5dc_0_6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b417c7f5dc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2b417c7f5dc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2b417c7f5dc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b417c7f5dc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2b417c7f5dc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g2b417c7f5dc_0_7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b417c7f5dc_0_7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g2b417c7f5dc_0_7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g2b417c7f5dc_0_7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b417c7f5dc_0_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2b417c7f5dc_0_8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g2b417c7f5dc_0_8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b417c7f5dc_0_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2b417c7f5dc_0_9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7" name="Google Shape;957;g2b417c7f5dc_0_9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417c7f5dc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 name="Google Shape;52;g2b417c7f5dc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g2b417c7f5dc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417c7f5dc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b417c7f5dc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b417c7f5dc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417c7f5dc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b417c7f5dc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b417c7f5dc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417c7f5dc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b417c7f5dc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b417c7f5dc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417c7f5dc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b417c7f5dc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b417c7f5dc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417c7f5dc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b417c7f5dc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b417c7f5dc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417c7f5dc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b417c7f5dc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b417c7f5dc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8.png"/><Relationship Id="rId14" Type="http://schemas.openxmlformats.org/officeDocument/2006/relationships/image" Target="../media/image4.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8.png"/><Relationship Id="rId13" Type="http://schemas.openxmlformats.org/officeDocument/2006/relationships/image" Target="../media/image146.png"/><Relationship Id="rId12" Type="http://schemas.openxmlformats.org/officeDocument/2006/relationships/image" Target="../media/image21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4.png"/><Relationship Id="rId12"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152.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14" Type="http://schemas.openxmlformats.org/officeDocument/2006/relationships/image" Target="../media/image178.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44.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20" Type="http://schemas.openxmlformats.org/officeDocument/2006/relationships/image" Target="../media/image175.png"/><Relationship Id="rId22" Type="http://schemas.openxmlformats.org/officeDocument/2006/relationships/image" Target="../media/image184.png"/><Relationship Id="rId21" Type="http://schemas.openxmlformats.org/officeDocument/2006/relationships/image" Target="../media/image177.png"/><Relationship Id="rId24" Type="http://schemas.openxmlformats.org/officeDocument/2006/relationships/image" Target="../media/image182.png"/><Relationship Id="rId23" Type="http://schemas.openxmlformats.org/officeDocument/2006/relationships/image" Target="../media/image18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26" Type="http://schemas.openxmlformats.org/officeDocument/2006/relationships/image" Target="../media/image179.png"/><Relationship Id="rId25" Type="http://schemas.openxmlformats.org/officeDocument/2006/relationships/image" Target="../media/image214.png"/><Relationship Id="rId28" Type="http://schemas.openxmlformats.org/officeDocument/2006/relationships/image" Target="../media/image185.png"/><Relationship Id="rId27" Type="http://schemas.openxmlformats.org/officeDocument/2006/relationships/image" Target="../media/image181.png"/><Relationship Id="rId5" Type="http://schemas.openxmlformats.org/officeDocument/2006/relationships/image" Target="../media/image50.png"/><Relationship Id="rId6" Type="http://schemas.openxmlformats.org/officeDocument/2006/relationships/image" Target="../media/image15.png"/><Relationship Id="rId29" Type="http://schemas.openxmlformats.org/officeDocument/2006/relationships/image" Target="../media/image183.png"/><Relationship Id="rId7" Type="http://schemas.openxmlformats.org/officeDocument/2006/relationships/image" Target="../media/image11.png"/><Relationship Id="rId8" Type="http://schemas.openxmlformats.org/officeDocument/2006/relationships/image" Target="../media/image5.png"/><Relationship Id="rId31" Type="http://schemas.openxmlformats.org/officeDocument/2006/relationships/image" Target="../media/image188.png"/><Relationship Id="rId30" Type="http://schemas.openxmlformats.org/officeDocument/2006/relationships/image" Target="../media/image191.png"/><Relationship Id="rId11" Type="http://schemas.openxmlformats.org/officeDocument/2006/relationships/image" Target="../media/image6.png"/><Relationship Id="rId33" Type="http://schemas.openxmlformats.org/officeDocument/2006/relationships/image" Target="../media/image194.png"/><Relationship Id="rId10" Type="http://schemas.openxmlformats.org/officeDocument/2006/relationships/image" Target="../media/image17.png"/><Relationship Id="rId32" Type="http://schemas.openxmlformats.org/officeDocument/2006/relationships/image" Target="../media/image189.png"/><Relationship Id="rId13" Type="http://schemas.openxmlformats.org/officeDocument/2006/relationships/image" Target="../media/image193.png"/><Relationship Id="rId35" Type="http://schemas.openxmlformats.org/officeDocument/2006/relationships/image" Target="../media/image226.png"/><Relationship Id="rId12" Type="http://schemas.openxmlformats.org/officeDocument/2006/relationships/image" Target="../media/image4.png"/><Relationship Id="rId34" Type="http://schemas.openxmlformats.org/officeDocument/2006/relationships/image" Target="../media/image196.png"/><Relationship Id="rId15" Type="http://schemas.openxmlformats.org/officeDocument/2006/relationships/image" Target="../media/image176.png"/><Relationship Id="rId14" Type="http://schemas.openxmlformats.org/officeDocument/2006/relationships/image" Target="../media/image173.png"/><Relationship Id="rId36" Type="http://schemas.openxmlformats.org/officeDocument/2006/relationships/image" Target="../media/image197.png"/><Relationship Id="rId17" Type="http://schemas.openxmlformats.org/officeDocument/2006/relationships/image" Target="../media/image192.png"/><Relationship Id="rId16" Type="http://schemas.openxmlformats.org/officeDocument/2006/relationships/image" Target="../media/image215.png"/><Relationship Id="rId19" Type="http://schemas.openxmlformats.org/officeDocument/2006/relationships/image" Target="../media/image251.png"/><Relationship Id="rId18" Type="http://schemas.openxmlformats.org/officeDocument/2006/relationships/image" Target="../media/image1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32.png"/><Relationship Id="rId11" Type="http://schemas.openxmlformats.org/officeDocument/2006/relationships/image" Target="../media/image18.png"/><Relationship Id="rId10" Type="http://schemas.openxmlformats.org/officeDocument/2006/relationships/image" Target="../media/image44.png"/><Relationship Id="rId13" Type="http://schemas.openxmlformats.org/officeDocument/2006/relationships/image" Target="../media/image203.png"/><Relationship Id="rId12" Type="http://schemas.openxmlformats.org/officeDocument/2006/relationships/image" Target="../media/image4.png"/><Relationship Id="rId14" Type="http://schemas.openxmlformats.org/officeDocument/2006/relationships/image" Target="../media/image2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 Id="rId11" Type="http://schemas.openxmlformats.org/officeDocument/2006/relationships/image" Target="../media/image4.png"/><Relationship Id="rId10" Type="http://schemas.openxmlformats.org/officeDocument/2006/relationships/image" Target="../media/image58.png"/><Relationship Id="rId13" Type="http://schemas.openxmlformats.org/officeDocument/2006/relationships/image" Target="../media/image224.png"/><Relationship Id="rId12" Type="http://schemas.openxmlformats.org/officeDocument/2006/relationships/image" Target="../media/image2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 Id="rId11" Type="http://schemas.openxmlformats.org/officeDocument/2006/relationships/image" Target="../media/image265.png"/><Relationship Id="rId10" Type="http://schemas.openxmlformats.org/officeDocument/2006/relationships/image" Target="../media/image4.png"/><Relationship Id="rId12" Type="http://schemas.openxmlformats.org/officeDocument/2006/relationships/image" Target="../media/image2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44.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246.png"/><Relationship Id="rId12" Type="http://schemas.openxmlformats.org/officeDocument/2006/relationships/image" Target="../media/image4.png"/><Relationship Id="rId14" Type="http://schemas.openxmlformats.org/officeDocument/2006/relationships/image" Target="../media/image2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 Id="rId11" Type="http://schemas.openxmlformats.org/officeDocument/2006/relationships/image" Target="../media/image68.png"/><Relationship Id="rId10" Type="http://schemas.openxmlformats.org/officeDocument/2006/relationships/image" Target="../media/image58.png"/><Relationship Id="rId12" Type="http://schemas.openxmlformats.org/officeDocument/2006/relationships/image" Target="../media/image263.png"/></Relationships>
</file>

<file path=ppt/slides/_rels/slide22.xml.rels><?xml version="1.0" encoding="UTF-8" standalone="yes"?><Relationships xmlns="http://schemas.openxmlformats.org/package/2006/relationships"><Relationship Id="rId20" Type="http://schemas.openxmlformats.org/officeDocument/2006/relationships/image" Target="../media/image28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 Id="rId11" Type="http://schemas.openxmlformats.org/officeDocument/2006/relationships/image" Target="../media/image264.png"/><Relationship Id="rId10" Type="http://schemas.openxmlformats.org/officeDocument/2006/relationships/image" Target="../media/image4.png"/><Relationship Id="rId13" Type="http://schemas.openxmlformats.org/officeDocument/2006/relationships/image" Target="../media/image292.png"/><Relationship Id="rId12" Type="http://schemas.openxmlformats.org/officeDocument/2006/relationships/image" Target="../media/image281.png"/><Relationship Id="rId15" Type="http://schemas.openxmlformats.org/officeDocument/2006/relationships/image" Target="../media/image260.png"/><Relationship Id="rId14" Type="http://schemas.openxmlformats.org/officeDocument/2006/relationships/image" Target="../media/image262.png"/><Relationship Id="rId17" Type="http://schemas.openxmlformats.org/officeDocument/2006/relationships/image" Target="../media/image272.png"/><Relationship Id="rId16" Type="http://schemas.openxmlformats.org/officeDocument/2006/relationships/image" Target="../media/image266.png"/><Relationship Id="rId19" Type="http://schemas.openxmlformats.org/officeDocument/2006/relationships/image" Target="../media/image307.png"/><Relationship Id="rId18" Type="http://schemas.openxmlformats.org/officeDocument/2006/relationships/image" Target="../media/image30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273.png"/><Relationship Id="rId12" Type="http://schemas.openxmlformats.org/officeDocument/2006/relationships/image" Target="../media/image4.png"/><Relationship Id="rId15" Type="http://schemas.openxmlformats.org/officeDocument/2006/relationships/image" Target="../media/image287.png"/><Relationship Id="rId14" Type="http://schemas.openxmlformats.org/officeDocument/2006/relationships/image" Target="../media/image2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328.png"/><Relationship Id="rId12" Type="http://schemas.openxmlformats.org/officeDocument/2006/relationships/image" Target="../media/image4.png"/><Relationship Id="rId15" Type="http://schemas.openxmlformats.org/officeDocument/2006/relationships/image" Target="../media/image316.png"/><Relationship Id="rId14" Type="http://schemas.openxmlformats.org/officeDocument/2006/relationships/image" Target="../media/image304.png"/><Relationship Id="rId16" Type="http://schemas.openxmlformats.org/officeDocument/2006/relationships/image" Target="../media/image3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 Id="rId11" Type="http://schemas.openxmlformats.org/officeDocument/2006/relationships/image" Target="../media/image4.png"/><Relationship Id="rId10" Type="http://schemas.openxmlformats.org/officeDocument/2006/relationships/image" Target="../media/image58.png"/><Relationship Id="rId13" Type="http://schemas.openxmlformats.org/officeDocument/2006/relationships/image" Target="../media/image313.png"/><Relationship Id="rId12" Type="http://schemas.openxmlformats.org/officeDocument/2006/relationships/image" Target="../media/image329.png"/><Relationship Id="rId15" Type="http://schemas.openxmlformats.org/officeDocument/2006/relationships/image" Target="../media/image310.png"/><Relationship Id="rId14" Type="http://schemas.openxmlformats.org/officeDocument/2006/relationships/image" Target="../media/image312.png"/><Relationship Id="rId17" Type="http://schemas.openxmlformats.org/officeDocument/2006/relationships/image" Target="../media/image362.png"/><Relationship Id="rId16" Type="http://schemas.openxmlformats.org/officeDocument/2006/relationships/image" Target="../media/image3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 Id="rId10" Type="http://schemas.openxmlformats.org/officeDocument/2006/relationships/image" Target="../media/image4.png"/></Relationships>
</file>

<file path=ppt/slides/_rels/slide27.xml.rels><?xml version="1.0" encoding="UTF-8" standalone="yes"?><Relationships xmlns="http://schemas.openxmlformats.org/package/2006/relationships"><Relationship Id="rId20" Type="http://schemas.openxmlformats.org/officeDocument/2006/relationships/image" Target="../media/image349.png"/><Relationship Id="rId22" Type="http://schemas.openxmlformats.org/officeDocument/2006/relationships/image" Target="../media/image352.png"/><Relationship Id="rId21" Type="http://schemas.openxmlformats.org/officeDocument/2006/relationships/image" Target="../media/image377.png"/><Relationship Id="rId24" Type="http://schemas.openxmlformats.org/officeDocument/2006/relationships/image" Target="../media/image379.png"/><Relationship Id="rId23" Type="http://schemas.openxmlformats.org/officeDocument/2006/relationships/image" Target="../media/image354.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26" Type="http://schemas.openxmlformats.org/officeDocument/2006/relationships/image" Target="../media/image371.png"/><Relationship Id="rId25" Type="http://schemas.openxmlformats.org/officeDocument/2006/relationships/image" Target="../media/image375.png"/><Relationship Id="rId28" Type="http://schemas.openxmlformats.org/officeDocument/2006/relationships/image" Target="../media/image366.png"/><Relationship Id="rId27" Type="http://schemas.openxmlformats.org/officeDocument/2006/relationships/image" Target="../media/image353.png"/><Relationship Id="rId5" Type="http://schemas.openxmlformats.org/officeDocument/2006/relationships/image" Target="../media/image50.png"/><Relationship Id="rId6" Type="http://schemas.openxmlformats.org/officeDocument/2006/relationships/image" Target="../media/image15.png"/><Relationship Id="rId29" Type="http://schemas.openxmlformats.org/officeDocument/2006/relationships/hyperlink" Target="https://eatemp.com/powerpoint-org-chart-template/" TargetMode="External"/><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334.png"/><Relationship Id="rId12" Type="http://schemas.openxmlformats.org/officeDocument/2006/relationships/image" Target="../media/image4.png"/><Relationship Id="rId15" Type="http://schemas.openxmlformats.org/officeDocument/2006/relationships/image" Target="../media/image337.png"/><Relationship Id="rId14" Type="http://schemas.openxmlformats.org/officeDocument/2006/relationships/image" Target="../media/image336.png"/><Relationship Id="rId17" Type="http://schemas.openxmlformats.org/officeDocument/2006/relationships/image" Target="../media/image350.png"/><Relationship Id="rId16" Type="http://schemas.openxmlformats.org/officeDocument/2006/relationships/image" Target="../media/image357.png"/><Relationship Id="rId19" Type="http://schemas.openxmlformats.org/officeDocument/2006/relationships/image" Target="../media/image351.png"/><Relationship Id="rId18" Type="http://schemas.openxmlformats.org/officeDocument/2006/relationships/image" Target="../media/image3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8.png"/><Relationship Id="rId4" Type="http://schemas.openxmlformats.org/officeDocument/2006/relationships/image" Target="../media/image359.png"/><Relationship Id="rId9" Type="http://schemas.openxmlformats.org/officeDocument/2006/relationships/image" Target="../media/image376.png"/><Relationship Id="rId5" Type="http://schemas.openxmlformats.org/officeDocument/2006/relationships/image" Target="../media/image358.png"/><Relationship Id="rId6" Type="http://schemas.openxmlformats.org/officeDocument/2006/relationships/image" Target="../media/image363.png"/><Relationship Id="rId7" Type="http://schemas.openxmlformats.org/officeDocument/2006/relationships/image" Target="../media/image370.png"/><Relationship Id="rId8" Type="http://schemas.openxmlformats.org/officeDocument/2006/relationships/image" Target="../media/image361.png"/><Relationship Id="rId11" Type="http://schemas.openxmlformats.org/officeDocument/2006/relationships/image" Target="../media/image373.png"/><Relationship Id="rId10" Type="http://schemas.openxmlformats.org/officeDocument/2006/relationships/image" Target="../media/image380.png"/><Relationship Id="rId13" Type="http://schemas.openxmlformats.org/officeDocument/2006/relationships/hyperlink" Target="https://unsplash.com/" TargetMode="External"/><Relationship Id="rId12" Type="http://schemas.openxmlformats.org/officeDocument/2006/relationships/image" Target="../media/image4.png"/><Relationship Id="rId14" Type="http://schemas.openxmlformats.org/officeDocument/2006/relationships/image" Target="../media/image374.png"/></Relationships>
</file>

<file path=ppt/slides/_rels/slide3.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34.png"/><Relationship Id="rId13" Type="http://schemas.openxmlformats.org/officeDocument/2006/relationships/image" Target="../media/image33.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82.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57.png"/><Relationship Id="rId14" Type="http://schemas.openxmlformats.org/officeDocument/2006/relationships/image" Target="../media/image61.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8.png"/><Relationship Id="rId13" Type="http://schemas.openxmlformats.org/officeDocument/2006/relationships/image" Target="../media/image109.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75.png"/><Relationship Id="rId14" Type="http://schemas.openxmlformats.org/officeDocument/2006/relationships/image" Target="../media/image71.pn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6.png"/></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44.png"/><Relationship Id="rId13" Type="http://schemas.openxmlformats.org/officeDocument/2006/relationships/image" Target="../media/image89.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32.png"/></Relationships>
</file>

<file path=ppt/slides/_rels/slide8.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4.png"/><Relationship Id="rId13" Type="http://schemas.openxmlformats.org/officeDocument/2006/relationships/image" Target="../media/image99.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6.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103.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104.png"/><Relationship Id="rId14" Type="http://schemas.openxmlformats.org/officeDocument/2006/relationships/image" Target="../media/image105.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b417c7f5dc_0_0"/>
          <p:cNvPicPr preferRelativeResize="0"/>
          <p:nvPr/>
        </p:nvPicPr>
        <p:blipFill rotWithShape="1">
          <a:blip r:embed="rId3">
            <a:alphaModFix/>
          </a:blip>
          <a:srcRect b="0" l="0" r="0" t="0"/>
          <a:stretch/>
        </p:blipFill>
        <p:spPr>
          <a:xfrm>
            <a:off x="19513251" y="-551401"/>
            <a:ext cx="6764390" cy="7239967"/>
          </a:xfrm>
          <a:prstGeom prst="rect">
            <a:avLst/>
          </a:prstGeom>
          <a:noFill/>
          <a:ln>
            <a:noFill/>
          </a:ln>
        </p:spPr>
      </p:pic>
      <p:pic>
        <p:nvPicPr>
          <p:cNvPr descr=" " id="17" name="Google Shape;17;g2b417c7f5dc_0_0"/>
          <p:cNvPicPr preferRelativeResize="0"/>
          <p:nvPr/>
        </p:nvPicPr>
        <p:blipFill rotWithShape="1">
          <a:blip r:embed="rId4">
            <a:alphaModFix/>
          </a:blip>
          <a:srcRect b="0" l="0" r="0" t="0"/>
          <a:stretch/>
        </p:blipFill>
        <p:spPr>
          <a:xfrm>
            <a:off x="-2457439" y="12554262"/>
            <a:ext cx="8669396" cy="4192635"/>
          </a:xfrm>
          <a:prstGeom prst="rect">
            <a:avLst/>
          </a:prstGeom>
          <a:noFill/>
          <a:ln>
            <a:noFill/>
          </a:ln>
        </p:spPr>
      </p:pic>
      <p:pic>
        <p:nvPicPr>
          <p:cNvPr descr=" " id="18" name="Google Shape;18;g2b417c7f5dc_0_0"/>
          <p:cNvPicPr preferRelativeResize="0"/>
          <p:nvPr/>
        </p:nvPicPr>
        <p:blipFill rotWithShape="1">
          <a:blip r:embed="rId5">
            <a:alphaModFix/>
          </a:blip>
          <a:srcRect b="0" l="0" r="0" t="0"/>
          <a:stretch/>
        </p:blipFill>
        <p:spPr>
          <a:xfrm>
            <a:off x="-2418102" y="6280467"/>
            <a:ext cx="3350706" cy="5327419"/>
          </a:xfrm>
          <a:prstGeom prst="rect">
            <a:avLst/>
          </a:prstGeom>
          <a:noFill/>
          <a:ln>
            <a:noFill/>
          </a:ln>
        </p:spPr>
      </p:pic>
      <p:pic>
        <p:nvPicPr>
          <p:cNvPr descr=" " id="19" name="Google Shape;19;g2b417c7f5dc_0_0"/>
          <p:cNvPicPr preferRelativeResize="0"/>
          <p:nvPr/>
        </p:nvPicPr>
        <p:blipFill rotWithShape="1">
          <a:blip r:embed="rId6">
            <a:alphaModFix/>
          </a:blip>
          <a:srcRect b="0" l="0" r="0" t="0"/>
          <a:stretch/>
        </p:blipFill>
        <p:spPr>
          <a:xfrm>
            <a:off x="18378351" y="10636561"/>
            <a:ext cx="7544557" cy="4098982"/>
          </a:xfrm>
          <a:prstGeom prst="rect">
            <a:avLst/>
          </a:prstGeom>
          <a:noFill/>
          <a:ln>
            <a:noFill/>
          </a:ln>
        </p:spPr>
      </p:pic>
      <p:pic>
        <p:nvPicPr>
          <p:cNvPr descr=" " id="20" name="Google Shape;20;g2b417c7f5dc_0_0"/>
          <p:cNvPicPr preferRelativeResize="0"/>
          <p:nvPr/>
        </p:nvPicPr>
        <p:blipFill rotWithShape="1">
          <a:blip r:embed="rId7">
            <a:alphaModFix/>
          </a:blip>
          <a:srcRect b="0" l="0" r="0" t="0"/>
          <a:stretch/>
        </p:blipFill>
        <p:spPr>
          <a:xfrm>
            <a:off x="-809044" y="-552132"/>
            <a:ext cx="6953025" cy="2525827"/>
          </a:xfrm>
          <a:prstGeom prst="rect">
            <a:avLst/>
          </a:prstGeom>
          <a:noFill/>
          <a:ln>
            <a:noFill/>
          </a:ln>
        </p:spPr>
      </p:pic>
      <p:pic>
        <p:nvPicPr>
          <p:cNvPr descr=" " id="21" name="Google Shape;21;g2b417c7f5dc_0_0"/>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22" name="Google Shape;22;g2b417c7f5dc_0_0"/>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23" name="Google Shape;23;g2b417c7f5dc_0_0"/>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24" name="Google Shape;24;g2b417c7f5dc_0_0"/>
          <p:cNvPicPr preferRelativeResize="0"/>
          <p:nvPr/>
        </p:nvPicPr>
        <p:blipFill rotWithShape="1">
          <a:blip r:embed="rId11">
            <a:alphaModFix/>
          </a:blip>
          <a:srcRect b="0" l="0" r="0" t="0"/>
          <a:stretch/>
        </p:blipFill>
        <p:spPr>
          <a:xfrm>
            <a:off x="8127490" y="8659876"/>
            <a:ext cx="8128257" cy="8127237"/>
          </a:xfrm>
          <a:prstGeom prst="rect">
            <a:avLst/>
          </a:prstGeom>
          <a:noFill/>
          <a:ln>
            <a:noFill/>
          </a:ln>
        </p:spPr>
      </p:pic>
      <p:pic>
        <p:nvPicPr>
          <p:cNvPr descr=" " id="25" name="Google Shape;25;g2b417c7f5dc_0_0"/>
          <p:cNvPicPr preferRelativeResize="0"/>
          <p:nvPr/>
        </p:nvPicPr>
        <p:blipFill rotWithShape="1">
          <a:blip r:embed="rId12">
            <a:alphaModFix/>
          </a:blip>
          <a:srcRect b="0" l="0" r="0" t="0"/>
          <a:stretch/>
        </p:blipFill>
        <p:spPr>
          <a:xfrm>
            <a:off x="4775797" y="4902200"/>
            <a:ext cx="5741118" cy="5740400"/>
          </a:xfrm>
          <a:prstGeom prst="rect">
            <a:avLst/>
          </a:prstGeom>
          <a:noFill/>
          <a:ln>
            <a:noFill/>
          </a:ln>
        </p:spPr>
      </p:pic>
      <p:pic>
        <p:nvPicPr>
          <p:cNvPr descr=" " id="26" name="Google Shape;26;g2b417c7f5dc_0_0"/>
          <p:cNvPicPr preferRelativeResize="0"/>
          <p:nvPr/>
        </p:nvPicPr>
        <p:blipFill rotWithShape="1">
          <a:blip r:embed="rId13">
            <a:alphaModFix/>
          </a:blip>
          <a:srcRect b="0" l="0" r="0" t="0"/>
          <a:stretch/>
        </p:blipFill>
        <p:spPr>
          <a:xfrm>
            <a:off x="8002000" y="6045200"/>
            <a:ext cx="8383048" cy="7962900"/>
          </a:xfrm>
          <a:prstGeom prst="rect">
            <a:avLst/>
          </a:prstGeom>
          <a:noFill/>
          <a:ln>
            <a:noFill/>
          </a:ln>
        </p:spPr>
      </p:pic>
      <p:sp>
        <p:nvSpPr>
          <p:cNvPr id="27" name="Google Shape;27;g2b417c7f5dc_0_0"/>
          <p:cNvSpPr/>
          <p:nvPr/>
        </p:nvSpPr>
        <p:spPr>
          <a:xfrm>
            <a:off x="3442130" y="698500"/>
            <a:ext cx="18531600"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24000"/>
              <a:buFont typeface="Pacifico"/>
              <a:buNone/>
            </a:pPr>
            <a:r>
              <a:rPr b="0" i="0" lang="en-US" sz="24000" u="none" cap="none" strike="noStrike">
                <a:solidFill>
                  <a:srgbClr val="73AFFB"/>
                </a:solidFill>
                <a:latin typeface="Pacifico"/>
                <a:ea typeface="Pacifico"/>
                <a:cs typeface="Pacifico"/>
                <a:sym typeface="Pacifico"/>
              </a:rPr>
              <a:t>Kinder</a:t>
            </a:r>
            <a:r>
              <a:rPr b="0" i="0" lang="en-US" sz="24000" u="none" cap="none" strike="noStrike">
                <a:solidFill>
                  <a:srgbClr val="80E2DD"/>
                </a:solidFill>
                <a:latin typeface="Pacifico"/>
                <a:ea typeface="Pacifico"/>
                <a:cs typeface="Pacifico"/>
                <a:sym typeface="Pacifico"/>
              </a:rPr>
              <a:t>garten </a:t>
            </a:r>
            <a:endParaRPr b="0" i="0" sz="24000" u="none" cap="none" strike="noStrike">
              <a:solidFill>
                <a:schemeClr val="dk1"/>
              </a:solidFill>
              <a:latin typeface="Calibri"/>
              <a:ea typeface="Calibri"/>
              <a:cs typeface="Calibri"/>
              <a:sym typeface="Calibri"/>
            </a:endParaRPr>
          </a:p>
        </p:txBody>
      </p:sp>
      <p:sp>
        <p:nvSpPr>
          <p:cNvPr id="28" name="Google Shape;28;g2b417c7f5dc_0_0"/>
          <p:cNvSpPr/>
          <p:nvPr/>
        </p:nvSpPr>
        <p:spPr>
          <a:xfrm>
            <a:off x="5715714" y="10287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CB6C9"/>
              </a:buClr>
              <a:buSzPts val="6400"/>
              <a:buFont typeface="Poppins SemiBold"/>
              <a:buNone/>
            </a:pPr>
            <a:r>
              <a:rPr b="1" i="0" lang="en-US" sz="6400" u="none" cap="none" strike="noStrike">
                <a:solidFill>
                  <a:srgbClr val="ECB6C9"/>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9" name="Google Shape;29;g2b417c7f5d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b417c7f5dc_0_0"/>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31" name="Google Shape;31;g2b417c7f5dc_0_0"/>
          <p:cNvPicPr preferRelativeResize="0"/>
          <p:nvPr/>
        </p:nvPicPr>
        <p:blipFill rotWithShape="1">
          <a:blip r:embed="rId15">
            <a:alphaModFix/>
          </a:blip>
          <a:srcRect b="0" l="0" r="0" t="0"/>
          <a:stretch/>
        </p:blipFill>
        <p:spPr>
          <a:xfrm>
            <a:off x="16136285" y="6488750"/>
            <a:ext cx="3613217" cy="29712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8" name="Shape 268"/>
        <p:cNvGrpSpPr/>
        <p:nvPr/>
      </p:nvGrpSpPr>
      <p:grpSpPr>
        <a:xfrm>
          <a:off x="0" y="0"/>
          <a:ext cx="0" cy="0"/>
          <a:chOff x="0" y="0"/>
          <a:chExt cx="0" cy="0"/>
        </a:xfrm>
      </p:grpSpPr>
      <p:pic>
        <p:nvPicPr>
          <p:cNvPr descr=" " id="269" name="Google Shape;269;g2b417c7f5dc_0_244"/>
          <p:cNvPicPr preferRelativeResize="0"/>
          <p:nvPr/>
        </p:nvPicPr>
        <p:blipFill rotWithShape="1">
          <a:blip r:embed="rId3">
            <a:alphaModFix/>
          </a:blip>
          <a:srcRect b="0" l="0" r="0" t="0"/>
          <a:stretch/>
        </p:blipFill>
        <p:spPr>
          <a:xfrm>
            <a:off x="-3949305" y="2959993"/>
            <a:ext cx="13494317" cy="13492622"/>
          </a:xfrm>
          <a:prstGeom prst="rect">
            <a:avLst/>
          </a:prstGeom>
          <a:noFill/>
          <a:ln>
            <a:noFill/>
          </a:ln>
        </p:spPr>
      </p:pic>
      <p:pic>
        <p:nvPicPr>
          <p:cNvPr descr=" " id="270" name="Google Shape;270;g2b417c7f5dc_0_244"/>
          <p:cNvPicPr preferRelativeResize="0"/>
          <p:nvPr/>
        </p:nvPicPr>
        <p:blipFill rotWithShape="1">
          <a:blip r:embed="rId4">
            <a:alphaModFix/>
          </a:blip>
          <a:srcRect b="0" l="0" r="0" t="0"/>
          <a:stretch/>
        </p:blipFill>
        <p:spPr>
          <a:xfrm>
            <a:off x="-806551" y="-2353655"/>
            <a:ext cx="6335869" cy="15347316"/>
          </a:xfrm>
          <a:prstGeom prst="rect">
            <a:avLst/>
          </a:prstGeom>
          <a:noFill/>
          <a:ln>
            <a:noFill/>
          </a:ln>
        </p:spPr>
      </p:pic>
      <p:pic>
        <p:nvPicPr>
          <p:cNvPr descr=" " id="271" name="Google Shape;271;g2b417c7f5dc_0_244"/>
          <p:cNvPicPr preferRelativeResize="0"/>
          <p:nvPr/>
        </p:nvPicPr>
        <p:blipFill rotWithShape="1">
          <a:blip r:embed="rId5">
            <a:alphaModFix/>
          </a:blip>
          <a:srcRect b="0" l="0" r="0" t="0"/>
          <a:stretch/>
        </p:blipFill>
        <p:spPr>
          <a:xfrm>
            <a:off x="18195024" y="11322050"/>
            <a:ext cx="10196955" cy="5776429"/>
          </a:xfrm>
          <a:prstGeom prst="rect">
            <a:avLst/>
          </a:prstGeom>
          <a:noFill/>
          <a:ln>
            <a:noFill/>
          </a:ln>
        </p:spPr>
      </p:pic>
      <p:pic>
        <p:nvPicPr>
          <p:cNvPr descr=" " id="272" name="Google Shape;272;g2b417c7f5dc_0_244"/>
          <p:cNvPicPr preferRelativeResize="0"/>
          <p:nvPr/>
        </p:nvPicPr>
        <p:blipFill rotWithShape="1">
          <a:blip r:embed="rId6">
            <a:alphaModFix/>
          </a:blip>
          <a:srcRect b="0" l="0" r="0" t="0"/>
          <a:stretch/>
        </p:blipFill>
        <p:spPr>
          <a:xfrm>
            <a:off x="-336581" y="10699762"/>
            <a:ext cx="9096968" cy="4502721"/>
          </a:xfrm>
          <a:prstGeom prst="rect">
            <a:avLst/>
          </a:prstGeom>
          <a:noFill/>
          <a:ln>
            <a:noFill/>
          </a:ln>
        </p:spPr>
      </p:pic>
      <p:pic>
        <p:nvPicPr>
          <p:cNvPr descr=" " id="273" name="Google Shape;273;g2b417c7f5dc_0_244"/>
          <p:cNvPicPr preferRelativeResize="0"/>
          <p:nvPr/>
        </p:nvPicPr>
        <p:blipFill rotWithShape="1">
          <a:blip r:embed="rId7">
            <a:alphaModFix/>
          </a:blip>
          <a:srcRect b="0" l="0" r="0" t="0"/>
          <a:stretch/>
        </p:blipFill>
        <p:spPr>
          <a:xfrm>
            <a:off x="14384582" y="-2043683"/>
            <a:ext cx="13054928" cy="4432362"/>
          </a:xfrm>
          <a:prstGeom prst="rect">
            <a:avLst/>
          </a:prstGeom>
          <a:noFill/>
          <a:ln>
            <a:noFill/>
          </a:ln>
        </p:spPr>
      </p:pic>
      <p:pic>
        <p:nvPicPr>
          <p:cNvPr descr=" " id="274" name="Google Shape;274;g2b417c7f5dc_0_244"/>
          <p:cNvPicPr preferRelativeResize="0"/>
          <p:nvPr/>
        </p:nvPicPr>
        <p:blipFill rotWithShape="1">
          <a:blip r:embed="rId8">
            <a:alphaModFix/>
          </a:blip>
          <a:srcRect b="0" l="0" r="0" t="0"/>
          <a:stretch/>
        </p:blipFill>
        <p:spPr>
          <a:xfrm>
            <a:off x="-749394" y="-673100"/>
            <a:ext cx="2370052" cy="2369753"/>
          </a:xfrm>
          <a:prstGeom prst="rect">
            <a:avLst/>
          </a:prstGeom>
          <a:noFill/>
          <a:ln>
            <a:noFill/>
          </a:ln>
        </p:spPr>
      </p:pic>
      <p:pic>
        <p:nvPicPr>
          <p:cNvPr descr=" " id="275" name="Google Shape;275;g2b417c7f5dc_0_244"/>
          <p:cNvPicPr preferRelativeResize="0"/>
          <p:nvPr/>
        </p:nvPicPr>
        <p:blipFill rotWithShape="1">
          <a:blip r:embed="rId9">
            <a:alphaModFix/>
          </a:blip>
          <a:srcRect b="0" l="0" r="0" t="0"/>
          <a:stretch/>
        </p:blipFill>
        <p:spPr>
          <a:xfrm>
            <a:off x="1625803" y="11861800"/>
            <a:ext cx="1769074" cy="1860290"/>
          </a:xfrm>
          <a:prstGeom prst="rect">
            <a:avLst/>
          </a:prstGeom>
          <a:noFill/>
          <a:ln>
            <a:noFill/>
          </a:ln>
        </p:spPr>
      </p:pic>
      <p:pic>
        <p:nvPicPr>
          <p:cNvPr descr=" " id="276" name="Google Shape;276;g2b417c7f5dc_0_244"/>
          <p:cNvPicPr preferRelativeResize="0"/>
          <p:nvPr/>
        </p:nvPicPr>
        <p:blipFill rotWithShape="1">
          <a:blip r:embed="rId10">
            <a:alphaModFix/>
          </a:blip>
          <a:srcRect b="0" l="0" r="0" t="0"/>
          <a:stretch/>
        </p:blipFill>
        <p:spPr>
          <a:xfrm>
            <a:off x="22608826" y="9359900"/>
            <a:ext cx="699201" cy="674278"/>
          </a:xfrm>
          <a:prstGeom prst="rect">
            <a:avLst/>
          </a:prstGeom>
          <a:noFill/>
          <a:ln>
            <a:noFill/>
          </a:ln>
        </p:spPr>
      </p:pic>
      <p:sp>
        <p:nvSpPr>
          <p:cNvPr id="277" name="Google Shape;277;g2b417c7f5dc_0_2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b417c7f5dc_0_24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79" name="Google Shape;279;g2b417c7f5dc_0_244"/>
          <p:cNvSpPr/>
          <p:nvPr/>
        </p:nvSpPr>
        <p:spPr>
          <a:xfrm>
            <a:off x="9306030" y="469900"/>
            <a:ext cx="57750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Pricing Plan</a:t>
            </a:r>
            <a:endParaRPr b="0" i="0" sz="8000" u="none" cap="none" strike="noStrike">
              <a:solidFill>
                <a:schemeClr val="dk1"/>
              </a:solidFill>
              <a:latin typeface="Calibri"/>
              <a:ea typeface="Calibri"/>
              <a:cs typeface="Calibri"/>
              <a:sym typeface="Calibri"/>
            </a:endParaRPr>
          </a:p>
        </p:txBody>
      </p:sp>
      <p:sp>
        <p:nvSpPr>
          <p:cNvPr id="280" name="Google Shape;280;g2b417c7f5dc_0_244"/>
          <p:cNvSpPr/>
          <p:nvPr/>
        </p:nvSpPr>
        <p:spPr>
          <a:xfrm>
            <a:off x="1778222" y="2286000"/>
            <a:ext cx="20843400" cy="1087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b417c7f5dc_0_244"/>
          <p:cNvSpPr/>
          <p:nvPr/>
        </p:nvSpPr>
        <p:spPr>
          <a:xfrm>
            <a:off x="1778222" y="2286000"/>
            <a:ext cx="6439800" cy="10871100"/>
          </a:xfrm>
          <a:prstGeom prst="roundRect">
            <a:avLst>
              <a:gd fmla="val 3124" name="adj"/>
            </a:avLst>
          </a:prstGeom>
          <a:noFill/>
          <a:ln cap="flat" cmpd="sng" w="50800">
            <a:solidFill>
              <a:srgbClr val="80E2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b417c7f5dc_0_244"/>
          <p:cNvPicPr preferRelativeResize="0"/>
          <p:nvPr/>
        </p:nvPicPr>
        <p:blipFill rotWithShape="1">
          <a:blip r:embed="rId12">
            <a:alphaModFix/>
          </a:blip>
          <a:srcRect b="0" l="0" r="0" t="0"/>
          <a:stretch/>
        </p:blipFill>
        <p:spPr>
          <a:xfrm>
            <a:off x="4145195" y="2743200"/>
            <a:ext cx="1705762" cy="1625600"/>
          </a:xfrm>
          <a:prstGeom prst="rect">
            <a:avLst/>
          </a:prstGeom>
          <a:noFill/>
          <a:ln>
            <a:noFill/>
          </a:ln>
        </p:spPr>
      </p:pic>
      <p:sp>
        <p:nvSpPr>
          <p:cNvPr id="283" name="Google Shape;283;g2b417c7f5dc_0_244"/>
          <p:cNvSpPr/>
          <p:nvPr/>
        </p:nvSpPr>
        <p:spPr>
          <a:xfrm>
            <a:off x="4178822" y="4673600"/>
            <a:ext cx="16386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Basic</a:t>
            </a:r>
            <a:endParaRPr b="0" i="0" sz="4800" u="none" cap="none" strike="noStrike">
              <a:solidFill>
                <a:schemeClr val="dk1"/>
              </a:solidFill>
              <a:latin typeface="Calibri"/>
              <a:ea typeface="Calibri"/>
              <a:cs typeface="Calibri"/>
              <a:sym typeface="Calibri"/>
            </a:endParaRPr>
          </a:p>
        </p:txBody>
      </p:sp>
      <p:sp>
        <p:nvSpPr>
          <p:cNvPr id="284" name="Google Shape;284;g2b417c7f5dc_0_244"/>
          <p:cNvSpPr/>
          <p:nvPr/>
        </p:nvSpPr>
        <p:spPr>
          <a:xfrm>
            <a:off x="2235479" y="6045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85" name="Google Shape;285;g2b417c7f5dc_0_244"/>
          <p:cNvSpPr/>
          <p:nvPr/>
        </p:nvSpPr>
        <p:spPr>
          <a:xfrm>
            <a:off x="3550094" y="11633200"/>
            <a:ext cx="28959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$10/month</a:t>
            </a:r>
            <a:endParaRPr b="0" i="0" sz="4800" u="none" cap="none" strike="noStrike">
              <a:solidFill>
                <a:schemeClr val="dk1"/>
              </a:solidFill>
              <a:latin typeface="Calibri"/>
              <a:ea typeface="Calibri"/>
              <a:cs typeface="Calibri"/>
              <a:sym typeface="Calibri"/>
            </a:endParaRPr>
          </a:p>
        </p:txBody>
      </p:sp>
      <p:sp>
        <p:nvSpPr>
          <p:cNvPr id="286" name="Google Shape;286;g2b417c7f5dc_0_244"/>
          <p:cNvSpPr/>
          <p:nvPr/>
        </p:nvSpPr>
        <p:spPr>
          <a:xfrm>
            <a:off x="8980022" y="2286000"/>
            <a:ext cx="6439800" cy="10871100"/>
          </a:xfrm>
          <a:prstGeom prst="roundRect">
            <a:avLst>
              <a:gd fmla="val 3124" name="adj"/>
            </a:avLst>
          </a:prstGeom>
          <a:noFill/>
          <a:ln cap="flat" cmpd="sng" w="50800">
            <a:solidFill>
              <a:srgbClr val="80E2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g2b417c7f5dc_0_244"/>
          <p:cNvPicPr preferRelativeResize="0"/>
          <p:nvPr/>
        </p:nvPicPr>
        <p:blipFill rotWithShape="1">
          <a:blip r:embed="rId13">
            <a:alphaModFix/>
          </a:blip>
          <a:srcRect b="0" l="0" r="0" t="0"/>
          <a:stretch/>
        </p:blipFill>
        <p:spPr>
          <a:xfrm>
            <a:off x="11376672" y="2743200"/>
            <a:ext cx="1646406" cy="1625600"/>
          </a:xfrm>
          <a:prstGeom prst="rect">
            <a:avLst/>
          </a:prstGeom>
          <a:noFill/>
          <a:ln>
            <a:noFill/>
          </a:ln>
        </p:spPr>
      </p:pic>
      <p:sp>
        <p:nvSpPr>
          <p:cNvPr id="288" name="Google Shape;288;g2b417c7f5dc_0_244"/>
          <p:cNvSpPr/>
          <p:nvPr/>
        </p:nvSpPr>
        <p:spPr>
          <a:xfrm>
            <a:off x="11469534" y="4673600"/>
            <a:ext cx="14607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Elite</a:t>
            </a:r>
            <a:endParaRPr b="0" i="0" sz="4800" u="none" cap="none" strike="noStrike">
              <a:solidFill>
                <a:schemeClr val="dk1"/>
              </a:solidFill>
              <a:latin typeface="Calibri"/>
              <a:ea typeface="Calibri"/>
              <a:cs typeface="Calibri"/>
              <a:sym typeface="Calibri"/>
            </a:endParaRPr>
          </a:p>
        </p:txBody>
      </p:sp>
      <p:sp>
        <p:nvSpPr>
          <p:cNvPr id="289" name="Google Shape;289;g2b417c7f5dc_0_244"/>
          <p:cNvSpPr/>
          <p:nvPr/>
        </p:nvSpPr>
        <p:spPr>
          <a:xfrm>
            <a:off x="9437280" y="6045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90" name="Google Shape;290;g2b417c7f5dc_0_244"/>
          <p:cNvSpPr/>
          <p:nvPr/>
        </p:nvSpPr>
        <p:spPr>
          <a:xfrm>
            <a:off x="10713789" y="11633200"/>
            <a:ext cx="29721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$50/month</a:t>
            </a:r>
            <a:endParaRPr b="0" i="0" sz="4800" u="none" cap="none" strike="noStrike">
              <a:solidFill>
                <a:schemeClr val="dk1"/>
              </a:solidFill>
              <a:latin typeface="Calibri"/>
              <a:ea typeface="Calibri"/>
              <a:cs typeface="Calibri"/>
              <a:sym typeface="Calibri"/>
            </a:endParaRPr>
          </a:p>
        </p:txBody>
      </p:sp>
      <p:sp>
        <p:nvSpPr>
          <p:cNvPr id="291" name="Google Shape;291;g2b417c7f5dc_0_244"/>
          <p:cNvSpPr/>
          <p:nvPr/>
        </p:nvSpPr>
        <p:spPr>
          <a:xfrm>
            <a:off x="16181822" y="2286000"/>
            <a:ext cx="6439800" cy="10871100"/>
          </a:xfrm>
          <a:prstGeom prst="roundRect">
            <a:avLst>
              <a:gd fmla="val 3124" name="adj"/>
            </a:avLst>
          </a:prstGeom>
          <a:noFill/>
          <a:ln cap="flat" cmpd="sng" w="50800">
            <a:solidFill>
              <a:srgbClr val="80E2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b417c7f5dc_0_244"/>
          <p:cNvPicPr preferRelativeResize="0"/>
          <p:nvPr/>
        </p:nvPicPr>
        <p:blipFill rotWithShape="1">
          <a:blip r:embed="rId13">
            <a:alphaModFix/>
          </a:blip>
          <a:srcRect b="0" l="0" r="0" t="0"/>
          <a:stretch/>
        </p:blipFill>
        <p:spPr>
          <a:xfrm>
            <a:off x="18578472" y="2743200"/>
            <a:ext cx="1646406" cy="1625600"/>
          </a:xfrm>
          <a:prstGeom prst="rect">
            <a:avLst/>
          </a:prstGeom>
          <a:noFill/>
          <a:ln>
            <a:noFill/>
          </a:ln>
        </p:spPr>
      </p:pic>
      <p:sp>
        <p:nvSpPr>
          <p:cNvPr id="293" name="Google Shape;293;g2b417c7f5dc_0_244"/>
          <p:cNvSpPr/>
          <p:nvPr/>
        </p:nvSpPr>
        <p:spPr>
          <a:xfrm>
            <a:off x="17960045" y="4673600"/>
            <a:ext cx="28833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Legendary</a:t>
            </a:r>
            <a:endParaRPr b="0" i="0" sz="4800" u="none" cap="none" strike="noStrike">
              <a:solidFill>
                <a:schemeClr val="dk1"/>
              </a:solidFill>
              <a:latin typeface="Calibri"/>
              <a:ea typeface="Calibri"/>
              <a:cs typeface="Calibri"/>
              <a:sym typeface="Calibri"/>
            </a:endParaRPr>
          </a:p>
        </p:txBody>
      </p:sp>
      <p:sp>
        <p:nvSpPr>
          <p:cNvPr id="294" name="Google Shape;294;g2b417c7f5dc_0_244"/>
          <p:cNvSpPr/>
          <p:nvPr/>
        </p:nvSpPr>
        <p:spPr>
          <a:xfrm>
            <a:off x="16639080" y="6045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95" name="Google Shape;295;g2b417c7f5dc_0_244"/>
          <p:cNvSpPr/>
          <p:nvPr/>
        </p:nvSpPr>
        <p:spPr>
          <a:xfrm>
            <a:off x="17788573" y="11633200"/>
            <a:ext cx="32262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0" name="Shape 300"/>
        <p:cNvGrpSpPr/>
        <p:nvPr/>
      </p:nvGrpSpPr>
      <p:grpSpPr>
        <a:xfrm>
          <a:off x="0" y="0"/>
          <a:ext cx="0" cy="0"/>
          <a:chOff x="0" y="0"/>
          <a:chExt cx="0" cy="0"/>
        </a:xfrm>
      </p:grpSpPr>
      <p:pic>
        <p:nvPicPr>
          <p:cNvPr descr=" " id="301" name="Google Shape;301;g2b417c7f5dc_0_275"/>
          <p:cNvPicPr preferRelativeResize="0"/>
          <p:nvPr/>
        </p:nvPicPr>
        <p:blipFill rotWithShape="1">
          <a:blip r:embed="rId3">
            <a:alphaModFix/>
          </a:blip>
          <a:srcRect b="0" l="0" r="0" t="0"/>
          <a:stretch/>
        </p:blipFill>
        <p:spPr>
          <a:xfrm>
            <a:off x="17351259" y="2617093"/>
            <a:ext cx="10232464" cy="10231177"/>
          </a:xfrm>
          <a:prstGeom prst="rect">
            <a:avLst/>
          </a:prstGeom>
          <a:noFill/>
          <a:ln>
            <a:noFill/>
          </a:ln>
        </p:spPr>
      </p:pic>
      <p:pic>
        <p:nvPicPr>
          <p:cNvPr descr=" " id="302" name="Google Shape;302;g2b417c7f5dc_0_275"/>
          <p:cNvPicPr preferRelativeResize="0"/>
          <p:nvPr/>
        </p:nvPicPr>
        <p:blipFill rotWithShape="1">
          <a:blip r:embed="rId4">
            <a:alphaModFix/>
          </a:blip>
          <a:srcRect b="0" l="0" r="0" t="0"/>
          <a:stretch/>
        </p:blipFill>
        <p:spPr>
          <a:xfrm>
            <a:off x="-1328203" y="4841999"/>
            <a:ext cx="2678754" cy="7090296"/>
          </a:xfrm>
          <a:prstGeom prst="rect">
            <a:avLst/>
          </a:prstGeom>
          <a:noFill/>
          <a:ln>
            <a:noFill/>
          </a:ln>
        </p:spPr>
      </p:pic>
      <p:pic>
        <p:nvPicPr>
          <p:cNvPr descr=" " id="303" name="Google Shape;303;g2b417c7f5dc_0_275"/>
          <p:cNvPicPr preferRelativeResize="0"/>
          <p:nvPr/>
        </p:nvPicPr>
        <p:blipFill rotWithShape="1">
          <a:blip r:embed="rId5">
            <a:alphaModFix/>
          </a:blip>
          <a:srcRect b="0" l="0" r="0" t="0"/>
          <a:stretch/>
        </p:blipFill>
        <p:spPr>
          <a:xfrm>
            <a:off x="20684535" y="-1725985"/>
            <a:ext cx="5971873" cy="4408550"/>
          </a:xfrm>
          <a:prstGeom prst="rect">
            <a:avLst/>
          </a:prstGeom>
          <a:noFill/>
          <a:ln>
            <a:noFill/>
          </a:ln>
        </p:spPr>
      </p:pic>
      <p:pic>
        <p:nvPicPr>
          <p:cNvPr descr=" " id="304" name="Google Shape;304;g2b417c7f5dc_0_275"/>
          <p:cNvPicPr preferRelativeResize="0"/>
          <p:nvPr/>
        </p:nvPicPr>
        <p:blipFill rotWithShape="1">
          <a:blip r:embed="rId6">
            <a:alphaModFix/>
          </a:blip>
          <a:srcRect b="0" l="0" r="0" t="0"/>
          <a:stretch/>
        </p:blipFill>
        <p:spPr>
          <a:xfrm>
            <a:off x="-1759159" y="-1705707"/>
            <a:ext cx="6921855" cy="3427189"/>
          </a:xfrm>
          <a:prstGeom prst="rect">
            <a:avLst/>
          </a:prstGeom>
          <a:noFill/>
          <a:ln>
            <a:noFill/>
          </a:ln>
        </p:spPr>
      </p:pic>
      <p:pic>
        <p:nvPicPr>
          <p:cNvPr descr=" " id="305" name="Google Shape;305;g2b417c7f5dc_0_275"/>
          <p:cNvPicPr preferRelativeResize="0"/>
          <p:nvPr/>
        </p:nvPicPr>
        <p:blipFill rotWithShape="1">
          <a:blip r:embed="rId7">
            <a:alphaModFix/>
          </a:blip>
          <a:srcRect b="0" l="0" r="0" t="0"/>
          <a:stretch/>
        </p:blipFill>
        <p:spPr>
          <a:xfrm>
            <a:off x="21114212" y="5476267"/>
            <a:ext cx="5137873" cy="9492816"/>
          </a:xfrm>
          <a:prstGeom prst="rect">
            <a:avLst/>
          </a:prstGeom>
          <a:noFill/>
          <a:ln>
            <a:noFill/>
          </a:ln>
        </p:spPr>
      </p:pic>
      <p:pic>
        <p:nvPicPr>
          <p:cNvPr descr=" " id="306" name="Google Shape;306;g2b417c7f5dc_0_275"/>
          <p:cNvPicPr preferRelativeResize="0"/>
          <p:nvPr/>
        </p:nvPicPr>
        <p:blipFill rotWithShape="1">
          <a:blip r:embed="rId8">
            <a:alphaModFix/>
          </a:blip>
          <a:srcRect b="0" l="0" r="0" t="0"/>
          <a:stretch/>
        </p:blipFill>
        <p:spPr>
          <a:xfrm>
            <a:off x="1295562" y="584200"/>
            <a:ext cx="630561" cy="607963"/>
          </a:xfrm>
          <a:prstGeom prst="rect">
            <a:avLst/>
          </a:prstGeom>
          <a:noFill/>
          <a:ln>
            <a:noFill/>
          </a:ln>
        </p:spPr>
      </p:pic>
      <p:pic>
        <p:nvPicPr>
          <p:cNvPr descr=" " id="307" name="Google Shape;307;g2b417c7f5dc_0_275"/>
          <p:cNvPicPr preferRelativeResize="0"/>
          <p:nvPr/>
        </p:nvPicPr>
        <p:blipFill rotWithShape="1">
          <a:blip r:embed="rId9">
            <a:alphaModFix/>
          </a:blip>
          <a:srcRect b="0" l="0" r="0" t="0"/>
          <a:stretch/>
        </p:blipFill>
        <p:spPr>
          <a:xfrm>
            <a:off x="23434429" y="12839700"/>
            <a:ext cx="504507" cy="530399"/>
          </a:xfrm>
          <a:prstGeom prst="rect">
            <a:avLst/>
          </a:prstGeom>
          <a:noFill/>
          <a:ln>
            <a:noFill/>
          </a:ln>
        </p:spPr>
      </p:pic>
      <p:sp>
        <p:nvSpPr>
          <p:cNvPr id="308" name="Google Shape;308;g2b417c7f5dc_0_2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b417c7f5dc_0_27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310" name="Google Shape;310;g2b417c7f5dc_0_275"/>
          <p:cNvPicPr preferRelativeResize="0"/>
          <p:nvPr/>
        </p:nvPicPr>
        <p:blipFill rotWithShape="1">
          <a:blip r:embed="rId11">
            <a:alphaModFix/>
          </a:blip>
          <a:srcRect b="0" l="0" r="0" t="0"/>
          <a:stretch/>
        </p:blipFill>
        <p:spPr>
          <a:xfrm>
            <a:off x="1752819" y="1346200"/>
            <a:ext cx="20881410" cy="11010900"/>
          </a:xfrm>
          <a:prstGeom prst="rect">
            <a:avLst/>
          </a:prstGeom>
          <a:noFill/>
          <a:ln>
            <a:noFill/>
          </a:ln>
        </p:spPr>
      </p:pic>
      <p:pic>
        <p:nvPicPr>
          <p:cNvPr descr=" " id="311" name="Google Shape;311;g2b417c7f5dc_0_275"/>
          <p:cNvPicPr preferRelativeResize="0"/>
          <p:nvPr/>
        </p:nvPicPr>
        <p:blipFill rotWithShape="1">
          <a:blip r:embed="rId12">
            <a:alphaModFix/>
          </a:blip>
          <a:srcRect b="0" l="0" r="0" t="0"/>
          <a:stretch/>
        </p:blipFill>
        <p:spPr>
          <a:xfrm>
            <a:off x="1752819" y="1346200"/>
            <a:ext cx="5639505" cy="11010900"/>
          </a:xfrm>
          <a:prstGeom prst="rect">
            <a:avLst/>
          </a:prstGeom>
          <a:noFill/>
          <a:ln>
            <a:noFill/>
          </a:ln>
        </p:spPr>
      </p:pic>
      <p:sp>
        <p:nvSpPr>
          <p:cNvPr id="312" name="Google Shape;312;g2b417c7f5dc_0_275"/>
          <p:cNvSpPr/>
          <p:nvPr/>
        </p:nvSpPr>
        <p:spPr>
          <a:xfrm>
            <a:off x="1752819" y="1346200"/>
            <a:ext cx="5639400" cy="5638800"/>
          </a:xfrm>
          <a:prstGeom prst="roundRect">
            <a:avLst>
              <a:gd fmla="val 75081" name="adj"/>
            </a:avLst>
          </a:prstGeom>
          <a:solidFill>
            <a:srgbClr val="80E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417c7f5dc_0_275"/>
          <p:cNvSpPr/>
          <p:nvPr/>
        </p:nvSpPr>
        <p:spPr>
          <a:xfrm>
            <a:off x="3511989" y="1492250"/>
            <a:ext cx="3137400"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cifico"/>
              <a:buNone/>
            </a:pPr>
            <a:r>
              <a:rPr b="0" i="0" lang="en-US" sz="24000" u="none" cap="none" strike="noStrike">
                <a:solidFill>
                  <a:srgbClr val="FFFFFF"/>
                </a:solidFill>
                <a:latin typeface="Pacifico"/>
                <a:ea typeface="Pacifico"/>
                <a:cs typeface="Pacifico"/>
                <a:sym typeface="Pacifico"/>
              </a:rPr>
              <a:t>S</a:t>
            </a:r>
            <a:endParaRPr b="0" i="0" sz="24000" u="none" cap="none" strike="noStrike">
              <a:solidFill>
                <a:schemeClr val="dk1"/>
              </a:solidFill>
              <a:latin typeface="Calibri"/>
              <a:ea typeface="Calibri"/>
              <a:cs typeface="Calibri"/>
              <a:sym typeface="Calibri"/>
            </a:endParaRPr>
          </a:p>
        </p:txBody>
      </p:sp>
      <p:sp>
        <p:nvSpPr>
          <p:cNvPr id="314" name="Google Shape;314;g2b417c7f5dc_0_275"/>
          <p:cNvSpPr/>
          <p:nvPr/>
        </p:nvSpPr>
        <p:spPr>
          <a:xfrm>
            <a:off x="2286286" y="7620000"/>
            <a:ext cx="457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417c7f5dc_0_275"/>
          <p:cNvSpPr/>
          <p:nvPr/>
        </p:nvSpPr>
        <p:spPr>
          <a:xfrm>
            <a:off x="2286286"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417c7f5dc_0_275"/>
          <p:cNvSpPr/>
          <p:nvPr/>
        </p:nvSpPr>
        <p:spPr>
          <a:xfrm>
            <a:off x="2286286"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417c7f5dc_0_275"/>
          <p:cNvSpPr/>
          <p:nvPr/>
        </p:nvSpPr>
        <p:spPr>
          <a:xfrm>
            <a:off x="2286286" y="76200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Eclipse</a:t>
            </a:r>
            <a:endParaRPr b="0" i="0" sz="3600" u="none" cap="none" strike="noStrike">
              <a:solidFill>
                <a:schemeClr val="dk1"/>
              </a:solidFill>
              <a:latin typeface="Calibri"/>
              <a:ea typeface="Calibri"/>
              <a:cs typeface="Calibri"/>
              <a:sym typeface="Calibri"/>
            </a:endParaRPr>
          </a:p>
        </p:txBody>
      </p:sp>
      <p:sp>
        <p:nvSpPr>
          <p:cNvPr id="318" name="Google Shape;318;g2b417c7f5dc_0_275"/>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9" name="Google Shape;319;g2b417c7f5dc_0_275"/>
          <p:cNvSpPr/>
          <p:nvPr/>
        </p:nvSpPr>
        <p:spPr>
          <a:xfrm>
            <a:off x="2286286"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417c7f5dc_0_275"/>
          <p:cNvSpPr/>
          <p:nvPr/>
        </p:nvSpPr>
        <p:spPr>
          <a:xfrm>
            <a:off x="2286286"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417c7f5dc_0_275"/>
          <p:cNvSpPr/>
          <p:nvPr/>
        </p:nvSpPr>
        <p:spPr>
          <a:xfrm>
            <a:off x="2286286" y="102489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Quest</a:t>
            </a:r>
            <a:endParaRPr b="0" i="0" sz="3600" u="none" cap="none" strike="noStrike">
              <a:solidFill>
                <a:schemeClr val="dk1"/>
              </a:solidFill>
              <a:latin typeface="Calibri"/>
              <a:ea typeface="Calibri"/>
              <a:cs typeface="Calibri"/>
              <a:sym typeface="Calibri"/>
            </a:endParaRPr>
          </a:p>
        </p:txBody>
      </p:sp>
      <p:sp>
        <p:nvSpPr>
          <p:cNvPr id="322" name="Google Shape;322;g2b417c7f5dc_0_275"/>
          <p:cNvSpPr/>
          <p:nvPr/>
        </p:nvSpPr>
        <p:spPr>
          <a:xfrm>
            <a:off x="2286286" y="1125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23" name="Google Shape;323;g2b417c7f5dc_0_275"/>
          <p:cNvPicPr preferRelativeResize="0"/>
          <p:nvPr/>
        </p:nvPicPr>
        <p:blipFill rotWithShape="1">
          <a:blip r:embed="rId12">
            <a:alphaModFix/>
          </a:blip>
          <a:srcRect b="0" l="0" r="0" t="0"/>
          <a:stretch/>
        </p:blipFill>
        <p:spPr>
          <a:xfrm>
            <a:off x="6833454" y="1346200"/>
            <a:ext cx="5639505" cy="11010900"/>
          </a:xfrm>
          <a:prstGeom prst="rect">
            <a:avLst/>
          </a:prstGeom>
          <a:noFill/>
          <a:ln>
            <a:noFill/>
          </a:ln>
        </p:spPr>
      </p:pic>
      <p:sp>
        <p:nvSpPr>
          <p:cNvPr id="324" name="Google Shape;324;g2b417c7f5dc_0_275"/>
          <p:cNvSpPr/>
          <p:nvPr/>
        </p:nvSpPr>
        <p:spPr>
          <a:xfrm>
            <a:off x="6833454" y="1346200"/>
            <a:ext cx="5639400" cy="5638800"/>
          </a:xfrm>
          <a:prstGeom prst="roundRect">
            <a:avLst>
              <a:gd fmla="val 75081" name="adj"/>
            </a:avLst>
          </a:prstGeom>
          <a:solidFill>
            <a:srgbClr val="F5D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417c7f5dc_0_275"/>
          <p:cNvSpPr/>
          <p:nvPr/>
        </p:nvSpPr>
        <p:spPr>
          <a:xfrm>
            <a:off x="7792424" y="1492250"/>
            <a:ext cx="4737600"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cifico"/>
              <a:buNone/>
            </a:pPr>
            <a:r>
              <a:rPr b="0" i="0" lang="en-US" sz="24000" u="none" cap="none" strike="noStrike">
                <a:solidFill>
                  <a:srgbClr val="FFFFFF"/>
                </a:solidFill>
                <a:latin typeface="Pacifico"/>
                <a:ea typeface="Pacifico"/>
                <a:cs typeface="Pacifico"/>
                <a:sym typeface="Pacifico"/>
              </a:rPr>
              <a:t>W</a:t>
            </a:r>
            <a:endParaRPr b="0" i="0" sz="24000" u="none" cap="none" strike="noStrike">
              <a:solidFill>
                <a:schemeClr val="dk1"/>
              </a:solidFill>
              <a:latin typeface="Calibri"/>
              <a:ea typeface="Calibri"/>
              <a:cs typeface="Calibri"/>
              <a:sym typeface="Calibri"/>
            </a:endParaRPr>
          </a:p>
        </p:txBody>
      </p:sp>
      <p:sp>
        <p:nvSpPr>
          <p:cNvPr id="326" name="Google Shape;326;g2b417c7f5dc_0_275"/>
          <p:cNvSpPr/>
          <p:nvPr/>
        </p:nvSpPr>
        <p:spPr>
          <a:xfrm>
            <a:off x="7366921" y="7620000"/>
            <a:ext cx="457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417c7f5dc_0_275"/>
          <p:cNvSpPr/>
          <p:nvPr/>
        </p:nvSpPr>
        <p:spPr>
          <a:xfrm>
            <a:off x="7366921"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b417c7f5dc_0_275"/>
          <p:cNvSpPr/>
          <p:nvPr/>
        </p:nvSpPr>
        <p:spPr>
          <a:xfrm>
            <a:off x="7366921"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b417c7f5dc_0_275"/>
          <p:cNvSpPr/>
          <p:nvPr/>
        </p:nvSpPr>
        <p:spPr>
          <a:xfrm>
            <a:off x="7366921" y="76200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Obtain</a:t>
            </a:r>
            <a:endParaRPr b="0" i="0" sz="3600" u="none" cap="none" strike="noStrike">
              <a:solidFill>
                <a:schemeClr val="dk1"/>
              </a:solidFill>
              <a:latin typeface="Calibri"/>
              <a:ea typeface="Calibri"/>
              <a:cs typeface="Calibri"/>
              <a:sym typeface="Calibri"/>
            </a:endParaRPr>
          </a:p>
        </p:txBody>
      </p:sp>
      <p:sp>
        <p:nvSpPr>
          <p:cNvPr id="330" name="Google Shape;330;g2b417c7f5dc_0_275"/>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31" name="Google Shape;331;g2b417c7f5dc_0_275"/>
          <p:cNvSpPr/>
          <p:nvPr/>
        </p:nvSpPr>
        <p:spPr>
          <a:xfrm>
            <a:off x="7366921"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417c7f5dc_0_275"/>
          <p:cNvSpPr/>
          <p:nvPr/>
        </p:nvSpPr>
        <p:spPr>
          <a:xfrm>
            <a:off x="7366921"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417c7f5dc_0_275"/>
          <p:cNvSpPr/>
          <p:nvPr/>
        </p:nvSpPr>
        <p:spPr>
          <a:xfrm>
            <a:off x="7366921" y="102489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Foundation</a:t>
            </a:r>
            <a:endParaRPr b="0" i="0" sz="3600" u="none" cap="none" strike="noStrike">
              <a:solidFill>
                <a:schemeClr val="dk1"/>
              </a:solidFill>
              <a:latin typeface="Calibri"/>
              <a:ea typeface="Calibri"/>
              <a:cs typeface="Calibri"/>
              <a:sym typeface="Calibri"/>
            </a:endParaRPr>
          </a:p>
        </p:txBody>
      </p:sp>
      <p:sp>
        <p:nvSpPr>
          <p:cNvPr id="334" name="Google Shape;334;g2b417c7f5dc_0_275"/>
          <p:cNvSpPr/>
          <p:nvPr/>
        </p:nvSpPr>
        <p:spPr>
          <a:xfrm>
            <a:off x="7366921" y="1125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35" name="Google Shape;335;g2b417c7f5dc_0_275"/>
          <p:cNvPicPr preferRelativeResize="0"/>
          <p:nvPr/>
        </p:nvPicPr>
        <p:blipFill rotWithShape="1">
          <a:blip r:embed="rId12">
            <a:alphaModFix/>
          </a:blip>
          <a:srcRect b="0" l="0" r="0" t="0"/>
          <a:stretch/>
        </p:blipFill>
        <p:spPr>
          <a:xfrm>
            <a:off x="11914089" y="1346200"/>
            <a:ext cx="5639505" cy="11010900"/>
          </a:xfrm>
          <a:prstGeom prst="rect">
            <a:avLst/>
          </a:prstGeom>
          <a:noFill/>
          <a:ln>
            <a:noFill/>
          </a:ln>
        </p:spPr>
      </p:pic>
      <p:sp>
        <p:nvSpPr>
          <p:cNvPr id="336" name="Google Shape;336;g2b417c7f5dc_0_275"/>
          <p:cNvSpPr/>
          <p:nvPr/>
        </p:nvSpPr>
        <p:spPr>
          <a:xfrm>
            <a:off x="11914089" y="1346200"/>
            <a:ext cx="5639400" cy="5638800"/>
          </a:xfrm>
          <a:prstGeom prst="roundRect">
            <a:avLst>
              <a:gd fmla="val 75081" name="adj"/>
            </a:avLst>
          </a:prstGeom>
          <a:solidFill>
            <a:srgbClr val="80E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b417c7f5dc_0_275"/>
          <p:cNvSpPr/>
          <p:nvPr/>
        </p:nvSpPr>
        <p:spPr>
          <a:xfrm>
            <a:off x="13489086" y="1492250"/>
            <a:ext cx="3505500"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cifico"/>
              <a:buNone/>
            </a:pPr>
            <a:r>
              <a:rPr b="0" i="0" lang="en-US" sz="24000" u="none" cap="none" strike="noStrike">
                <a:solidFill>
                  <a:srgbClr val="FFFFFF"/>
                </a:solidFill>
                <a:latin typeface="Pacifico"/>
                <a:ea typeface="Pacifico"/>
                <a:cs typeface="Pacifico"/>
                <a:sym typeface="Pacifico"/>
              </a:rPr>
              <a:t>O</a:t>
            </a:r>
            <a:endParaRPr b="0" i="0" sz="24000" u="none" cap="none" strike="noStrike">
              <a:solidFill>
                <a:schemeClr val="dk1"/>
              </a:solidFill>
              <a:latin typeface="Calibri"/>
              <a:ea typeface="Calibri"/>
              <a:cs typeface="Calibri"/>
              <a:sym typeface="Calibri"/>
            </a:endParaRPr>
          </a:p>
        </p:txBody>
      </p:sp>
      <p:sp>
        <p:nvSpPr>
          <p:cNvPr id="338" name="Google Shape;338;g2b417c7f5dc_0_275"/>
          <p:cNvSpPr/>
          <p:nvPr/>
        </p:nvSpPr>
        <p:spPr>
          <a:xfrm>
            <a:off x="12447556" y="7620000"/>
            <a:ext cx="457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b417c7f5dc_0_275"/>
          <p:cNvSpPr/>
          <p:nvPr/>
        </p:nvSpPr>
        <p:spPr>
          <a:xfrm>
            <a:off x="12447556"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417c7f5dc_0_275"/>
          <p:cNvSpPr/>
          <p:nvPr/>
        </p:nvSpPr>
        <p:spPr>
          <a:xfrm>
            <a:off x="12447556"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417c7f5dc_0_275"/>
          <p:cNvSpPr/>
          <p:nvPr/>
        </p:nvSpPr>
        <p:spPr>
          <a:xfrm>
            <a:off x="12447556" y="76200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War</a:t>
            </a:r>
            <a:endParaRPr b="0" i="0" sz="3600" u="none" cap="none" strike="noStrike">
              <a:solidFill>
                <a:schemeClr val="dk1"/>
              </a:solidFill>
              <a:latin typeface="Calibri"/>
              <a:ea typeface="Calibri"/>
              <a:cs typeface="Calibri"/>
              <a:sym typeface="Calibri"/>
            </a:endParaRPr>
          </a:p>
        </p:txBody>
      </p:sp>
      <p:sp>
        <p:nvSpPr>
          <p:cNvPr id="342" name="Google Shape;342;g2b417c7f5dc_0_275"/>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43" name="Google Shape;343;g2b417c7f5dc_0_275"/>
          <p:cNvSpPr/>
          <p:nvPr/>
        </p:nvSpPr>
        <p:spPr>
          <a:xfrm>
            <a:off x="12447556"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417c7f5dc_0_275"/>
          <p:cNvSpPr/>
          <p:nvPr/>
        </p:nvSpPr>
        <p:spPr>
          <a:xfrm>
            <a:off x="12447556"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417c7f5dc_0_275"/>
          <p:cNvSpPr/>
          <p:nvPr/>
        </p:nvSpPr>
        <p:spPr>
          <a:xfrm>
            <a:off x="12447556" y="102489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Transformation</a:t>
            </a:r>
            <a:endParaRPr b="0" i="0" sz="3600" u="none" cap="none" strike="noStrike">
              <a:solidFill>
                <a:schemeClr val="dk1"/>
              </a:solidFill>
              <a:latin typeface="Calibri"/>
              <a:ea typeface="Calibri"/>
              <a:cs typeface="Calibri"/>
              <a:sym typeface="Calibri"/>
            </a:endParaRPr>
          </a:p>
        </p:txBody>
      </p:sp>
      <p:sp>
        <p:nvSpPr>
          <p:cNvPr id="346" name="Google Shape;346;g2b417c7f5dc_0_275"/>
          <p:cNvSpPr/>
          <p:nvPr/>
        </p:nvSpPr>
        <p:spPr>
          <a:xfrm>
            <a:off x="12447556" y="1125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47" name="Google Shape;347;g2b417c7f5dc_0_275"/>
          <p:cNvPicPr preferRelativeResize="0"/>
          <p:nvPr/>
        </p:nvPicPr>
        <p:blipFill rotWithShape="1">
          <a:blip r:embed="rId12">
            <a:alphaModFix/>
          </a:blip>
          <a:srcRect b="0" l="0" r="0" t="0"/>
          <a:stretch/>
        </p:blipFill>
        <p:spPr>
          <a:xfrm>
            <a:off x="16994724" y="1346200"/>
            <a:ext cx="5639505" cy="11010900"/>
          </a:xfrm>
          <a:prstGeom prst="rect">
            <a:avLst/>
          </a:prstGeom>
          <a:noFill/>
          <a:ln>
            <a:noFill/>
          </a:ln>
        </p:spPr>
      </p:pic>
      <p:sp>
        <p:nvSpPr>
          <p:cNvPr id="348" name="Google Shape;348;g2b417c7f5dc_0_275"/>
          <p:cNvSpPr/>
          <p:nvPr/>
        </p:nvSpPr>
        <p:spPr>
          <a:xfrm>
            <a:off x="16994724" y="1346200"/>
            <a:ext cx="5639400" cy="5638800"/>
          </a:xfrm>
          <a:prstGeom prst="roundRect">
            <a:avLst>
              <a:gd fmla="val 75081" name="adj"/>
            </a:avLst>
          </a:prstGeom>
          <a:solidFill>
            <a:srgbClr val="F5D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417c7f5dc_0_275"/>
          <p:cNvSpPr/>
          <p:nvPr/>
        </p:nvSpPr>
        <p:spPr>
          <a:xfrm>
            <a:off x="18747543" y="1492250"/>
            <a:ext cx="3150000"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cifico"/>
              <a:buNone/>
            </a:pPr>
            <a:r>
              <a:rPr b="0" i="0" lang="en-US" sz="24000" u="none" cap="none" strike="noStrike">
                <a:solidFill>
                  <a:srgbClr val="FFFFFF"/>
                </a:solidFill>
                <a:latin typeface="Pacifico"/>
                <a:ea typeface="Pacifico"/>
                <a:cs typeface="Pacifico"/>
                <a:sym typeface="Pacifico"/>
              </a:rPr>
              <a:t>T</a:t>
            </a:r>
            <a:endParaRPr b="0" i="0" sz="24000" u="none" cap="none" strike="noStrike">
              <a:solidFill>
                <a:schemeClr val="dk1"/>
              </a:solidFill>
              <a:latin typeface="Calibri"/>
              <a:ea typeface="Calibri"/>
              <a:cs typeface="Calibri"/>
              <a:sym typeface="Calibri"/>
            </a:endParaRPr>
          </a:p>
        </p:txBody>
      </p:sp>
      <p:sp>
        <p:nvSpPr>
          <p:cNvPr id="350" name="Google Shape;350;g2b417c7f5dc_0_275"/>
          <p:cNvSpPr/>
          <p:nvPr/>
        </p:nvSpPr>
        <p:spPr>
          <a:xfrm>
            <a:off x="17528191" y="7620000"/>
            <a:ext cx="457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417c7f5dc_0_275"/>
          <p:cNvSpPr/>
          <p:nvPr/>
        </p:nvSpPr>
        <p:spPr>
          <a:xfrm>
            <a:off x="17528191"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417c7f5dc_0_275"/>
          <p:cNvSpPr/>
          <p:nvPr/>
        </p:nvSpPr>
        <p:spPr>
          <a:xfrm>
            <a:off x="17528191" y="76200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417c7f5dc_0_275"/>
          <p:cNvSpPr/>
          <p:nvPr/>
        </p:nvSpPr>
        <p:spPr>
          <a:xfrm>
            <a:off x="17528191" y="76200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Invasion</a:t>
            </a:r>
            <a:endParaRPr b="0" i="0" sz="3600" u="none" cap="none" strike="noStrike">
              <a:solidFill>
                <a:schemeClr val="dk1"/>
              </a:solidFill>
              <a:latin typeface="Calibri"/>
              <a:ea typeface="Calibri"/>
              <a:cs typeface="Calibri"/>
              <a:sym typeface="Calibri"/>
            </a:endParaRPr>
          </a:p>
        </p:txBody>
      </p:sp>
      <p:sp>
        <p:nvSpPr>
          <p:cNvPr id="354" name="Google Shape;354;g2b417c7f5dc_0_275"/>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55" name="Google Shape;355;g2b417c7f5dc_0_275"/>
          <p:cNvSpPr/>
          <p:nvPr/>
        </p:nvSpPr>
        <p:spPr>
          <a:xfrm>
            <a:off x="17528191"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417c7f5dc_0_275"/>
          <p:cNvSpPr/>
          <p:nvPr/>
        </p:nvSpPr>
        <p:spPr>
          <a:xfrm>
            <a:off x="17528191" y="10248900"/>
            <a:ext cx="45726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417c7f5dc_0_275"/>
          <p:cNvSpPr/>
          <p:nvPr/>
        </p:nvSpPr>
        <p:spPr>
          <a:xfrm>
            <a:off x="17528191" y="10248900"/>
            <a:ext cx="472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Betrayal</a:t>
            </a:r>
            <a:endParaRPr b="0" i="0" sz="3600" u="none" cap="none" strike="noStrike">
              <a:solidFill>
                <a:schemeClr val="dk1"/>
              </a:solidFill>
              <a:latin typeface="Calibri"/>
              <a:ea typeface="Calibri"/>
              <a:cs typeface="Calibri"/>
              <a:sym typeface="Calibri"/>
            </a:endParaRPr>
          </a:p>
        </p:txBody>
      </p:sp>
      <p:sp>
        <p:nvSpPr>
          <p:cNvPr id="358" name="Google Shape;358;g2b417c7f5dc_0_275"/>
          <p:cNvSpPr/>
          <p:nvPr/>
        </p:nvSpPr>
        <p:spPr>
          <a:xfrm>
            <a:off x="17528191" y="1125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3" name="Shape 363"/>
        <p:cNvGrpSpPr/>
        <p:nvPr/>
      </p:nvGrpSpPr>
      <p:grpSpPr>
        <a:xfrm>
          <a:off x="0" y="0"/>
          <a:ext cx="0" cy="0"/>
          <a:chOff x="0" y="0"/>
          <a:chExt cx="0" cy="0"/>
        </a:xfrm>
      </p:grpSpPr>
      <p:pic>
        <p:nvPicPr>
          <p:cNvPr descr=" " id="364" name="Google Shape;364;g2b417c7f5dc_0_337"/>
          <p:cNvPicPr preferRelativeResize="0"/>
          <p:nvPr/>
        </p:nvPicPr>
        <p:blipFill rotWithShape="1">
          <a:blip r:embed="rId3">
            <a:alphaModFix/>
          </a:blip>
          <a:srcRect b="0" l="0" r="0" t="0"/>
          <a:stretch/>
        </p:blipFill>
        <p:spPr>
          <a:xfrm>
            <a:off x="19513251" y="-551396"/>
            <a:ext cx="6764390" cy="7239967"/>
          </a:xfrm>
          <a:prstGeom prst="rect">
            <a:avLst/>
          </a:prstGeom>
          <a:noFill/>
          <a:ln>
            <a:noFill/>
          </a:ln>
        </p:spPr>
      </p:pic>
      <p:pic>
        <p:nvPicPr>
          <p:cNvPr descr=" " id="365" name="Google Shape;365;g2b417c7f5dc_0_337"/>
          <p:cNvPicPr preferRelativeResize="0"/>
          <p:nvPr/>
        </p:nvPicPr>
        <p:blipFill rotWithShape="1">
          <a:blip r:embed="rId4">
            <a:alphaModFix/>
          </a:blip>
          <a:srcRect b="0" l="0" r="0" t="0"/>
          <a:stretch/>
        </p:blipFill>
        <p:spPr>
          <a:xfrm>
            <a:off x="-2457439" y="12554260"/>
            <a:ext cx="8669396" cy="4192637"/>
          </a:xfrm>
          <a:prstGeom prst="rect">
            <a:avLst/>
          </a:prstGeom>
          <a:noFill/>
          <a:ln>
            <a:noFill/>
          </a:ln>
        </p:spPr>
      </p:pic>
      <p:pic>
        <p:nvPicPr>
          <p:cNvPr descr=" " id="366" name="Google Shape;366;g2b417c7f5dc_0_337"/>
          <p:cNvPicPr preferRelativeResize="0"/>
          <p:nvPr/>
        </p:nvPicPr>
        <p:blipFill rotWithShape="1">
          <a:blip r:embed="rId5">
            <a:alphaModFix/>
          </a:blip>
          <a:srcRect b="0" l="0" r="0" t="0"/>
          <a:stretch/>
        </p:blipFill>
        <p:spPr>
          <a:xfrm>
            <a:off x="-2418102" y="6280472"/>
            <a:ext cx="3350706" cy="5327414"/>
          </a:xfrm>
          <a:prstGeom prst="rect">
            <a:avLst/>
          </a:prstGeom>
          <a:noFill/>
          <a:ln>
            <a:noFill/>
          </a:ln>
        </p:spPr>
      </p:pic>
      <p:pic>
        <p:nvPicPr>
          <p:cNvPr descr=" " id="367" name="Google Shape;367;g2b417c7f5dc_0_337"/>
          <p:cNvPicPr preferRelativeResize="0"/>
          <p:nvPr/>
        </p:nvPicPr>
        <p:blipFill rotWithShape="1">
          <a:blip r:embed="rId6">
            <a:alphaModFix/>
          </a:blip>
          <a:srcRect b="0" l="0" r="0" t="0"/>
          <a:stretch/>
        </p:blipFill>
        <p:spPr>
          <a:xfrm>
            <a:off x="18378351" y="10636560"/>
            <a:ext cx="7544557" cy="4098987"/>
          </a:xfrm>
          <a:prstGeom prst="rect">
            <a:avLst/>
          </a:prstGeom>
          <a:noFill/>
          <a:ln>
            <a:noFill/>
          </a:ln>
        </p:spPr>
      </p:pic>
      <p:pic>
        <p:nvPicPr>
          <p:cNvPr descr=" " id="368" name="Google Shape;368;g2b417c7f5dc_0_337"/>
          <p:cNvPicPr preferRelativeResize="0"/>
          <p:nvPr/>
        </p:nvPicPr>
        <p:blipFill rotWithShape="1">
          <a:blip r:embed="rId7">
            <a:alphaModFix/>
          </a:blip>
          <a:srcRect b="0" l="0" r="0" t="0"/>
          <a:stretch/>
        </p:blipFill>
        <p:spPr>
          <a:xfrm>
            <a:off x="-809044" y="-552128"/>
            <a:ext cx="6953025" cy="2525824"/>
          </a:xfrm>
          <a:prstGeom prst="rect">
            <a:avLst/>
          </a:prstGeom>
          <a:noFill/>
          <a:ln>
            <a:noFill/>
          </a:ln>
        </p:spPr>
      </p:pic>
      <p:pic>
        <p:nvPicPr>
          <p:cNvPr descr=" " id="369" name="Google Shape;369;g2b417c7f5dc_0_337"/>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370" name="Google Shape;370;g2b417c7f5dc_0_337"/>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371" name="Google Shape;371;g2b417c7f5dc_0_337"/>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372" name="Google Shape;372;g2b417c7f5dc_0_337"/>
          <p:cNvPicPr preferRelativeResize="0"/>
          <p:nvPr/>
        </p:nvPicPr>
        <p:blipFill rotWithShape="1">
          <a:blip r:embed="rId11">
            <a:alphaModFix/>
          </a:blip>
          <a:srcRect b="0" l="0" r="0" t="0"/>
          <a:stretch/>
        </p:blipFill>
        <p:spPr>
          <a:xfrm>
            <a:off x="8127490" y="8659875"/>
            <a:ext cx="8128257" cy="8127242"/>
          </a:xfrm>
          <a:prstGeom prst="rect">
            <a:avLst/>
          </a:prstGeom>
          <a:noFill/>
          <a:ln>
            <a:noFill/>
          </a:ln>
        </p:spPr>
      </p:pic>
      <p:sp>
        <p:nvSpPr>
          <p:cNvPr id="373" name="Google Shape;373;g2b417c7f5dc_0_3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4" name="Google Shape;374;g2b417c7f5dc_0_33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375" name="Google Shape;375;g2b417c7f5dc_0_337"/>
          <p:cNvPicPr preferRelativeResize="0"/>
          <p:nvPr/>
        </p:nvPicPr>
        <p:blipFill rotWithShape="1">
          <a:blip r:embed="rId13">
            <a:alphaModFix/>
          </a:blip>
          <a:srcRect b="0" l="0" r="0" t="0"/>
          <a:stretch/>
        </p:blipFill>
        <p:spPr>
          <a:xfrm>
            <a:off x="6490511" y="1257300"/>
            <a:ext cx="6084060" cy="12369800"/>
          </a:xfrm>
          <a:prstGeom prst="rect">
            <a:avLst/>
          </a:prstGeom>
          <a:noFill/>
          <a:ln>
            <a:noFill/>
          </a:ln>
        </p:spPr>
      </p:pic>
      <p:pic>
        <p:nvPicPr>
          <p:cNvPr descr=" " id="376" name="Google Shape;376;g2b417c7f5dc_0_337"/>
          <p:cNvPicPr preferRelativeResize="0"/>
          <p:nvPr/>
        </p:nvPicPr>
        <p:blipFill rotWithShape="1">
          <a:blip r:embed="rId14">
            <a:alphaModFix/>
          </a:blip>
          <a:srcRect b="0" l="0" r="0" t="0"/>
          <a:stretch/>
        </p:blipFill>
        <p:spPr>
          <a:xfrm>
            <a:off x="0" y="1257300"/>
            <a:ext cx="6084060" cy="12369800"/>
          </a:xfrm>
          <a:prstGeom prst="rect">
            <a:avLst/>
          </a:prstGeom>
          <a:noFill/>
          <a:ln>
            <a:noFill/>
          </a:ln>
        </p:spPr>
      </p:pic>
      <p:sp>
        <p:nvSpPr>
          <p:cNvPr id="377" name="Google Shape;377;g2b417c7f5dc_0_337"/>
          <p:cNvSpPr/>
          <p:nvPr/>
        </p:nvSpPr>
        <p:spPr>
          <a:xfrm>
            <a:off x="13882835" y="3238500"/>
            <a:ext cx="106905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cifico"/>
              <a:buNone/>
            </a:pPr>
            <a:r>
              <a:rPr b="0" i="0" lang="en-US" sz="8000" u="none" cap="none" strike="noStrike">
                <a:solidFill>
                  <a:srgbClr val="0E0E0E"/>
                </a:solidFill>
                <a:latin typeface="Pacifico"/>
                <a:ea typeface="Pacifico"/>
                <a:cs typeface="Pacifico"/>
                <a:sym typeface="Pacifico"/>
              </a:rPr>
              <a:t>Some Data</a:t>
            </a:r>
            <a:endParaRPr b="0" i="0" sz="8000" u="none" cap="none" strike="noStrike">
              <a:solidFill>
                <a:schemeClr val="dk1"/>
              </a:solidFill>
              <a:latin typeface="Calibri"/>
              <a:ea typeface="Calibri"/>
              <a:cs typeface="Calibri"/>
              <a:sym typeface="Calibri"/>
            </a:endParaRPr>
          </a:p>
        </p:txBody>
      </p:sp>
      <p:sp>
        <p:nvSpPr>
          <p:cNvPr id="378" name="Google Shape;378;g2b417c7f5dc_0_337"/>
          <p:cNvSpPr/>
          <p:nvPr/>
        </p:nvSpPr>
        <p:spPr>
          <a:xfrm>
            <a:off x="13730416" y="6121400"/>
            <a:ext cx="8573700" cy="72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b417c7f5dc_0_337"/>
          <p:cNvSpPr/>
          <p:nvPr/>
        </p:nvSpPr>
        <p:spPr>
          <a:xfrm>
            <a:off x="13730416" y="6121400"/>
            <a:ext cx="8573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b417c7f5dc_0_337"/>
          <p:cNvSpPr/>
          <p:nvPr/>
        </p:nvSpPr>
        <p:spPr>
          <a:xfrm>
            <a:off x="13730416" y="6292850"/>
            <a:ext cx="19434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b417c7f5dc_0_337"/>
          <p:cNvSpPr/>
          <p:nvPr/>
        </p:nvSpPr>
        <p:spPr>
          <a:xfrm>
            <a:off x="13730416" y="6292850"/>
            <a:ext cx="22821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75%</a:t>
            </a:r>
            <a:endParaRPr b="0" i="0" sz="8000" u="none" cap="none" strike="noStrike">
              <a:solidFill>
                <a:schemeClr val="dk1"/>
              </a:solidFill>
              <a:latin typeface="Calibri"/>
              <a:ea typeface="Calibri"/>
              <a:cs typeface="Calibri"/>
              <a:sym typeface="Calibri"/>
            </a:endParaRPr>
          </a:p>
        </p:txBody>
      </p:sp>
      <p:sp>
        <p:nvSpPr>
          <p:cNvPr id="382" name="Google Shape;382;g2b417c7f5dc_0_337"/>
          <p:cNvSpPr/>
          <p:nvPr/>
        </p:nvSpPr>
        <p:spPr>
          <a:xfrm>
            <a:off x="15876984" y="6121400"/>
            <a:ext cx="64269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b417c7f5dc_0_337"/>
          <p:cNvSpPr/>
          <p:nvPr/>
        </p:nvSpPr>
        <p:spPr>
          <a:xfrm>
            <a:off x="15876984" y="6121400"/>
            <a:ext cx="657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Enchanted Creatures</a:t>
            </a:r>
            <a:endParaRPr b="0" i="0" sz="3600" u="none" cap="none" strike="noStrike">
              <a:solidFill>
                <a:schemeClr val="dk1"/>
              </a:solidFill>
              <a:latin typeface="Calibri"/>
              <a:ea typeface="Calibri"/>
              <a:cs typeface="Calibri"/>
              <a:sym typeface="Calibri"/>
            </a:endParaRPr>
          </a:p>
        </p:txBody>
      </p:sp>
      <p:sp>
        <p:nvSpPr>
          <p:cNvPr id="384" name="Google Shape;384;g2b417c7f5dc_0_337"/>
          <p:cNvSpPr/>
          <p:nvPr/>
        </p:nvSpPr>
        <p:spPr>
          <a:xfrm>
            <a:off x="15876984" y="7023100"/>
            <a:ext cx="6562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85" name="Google Shape;385;g2b417c7f5dc_0_337"/>
          <p:cNvSpPr/>
          <p:nvPr/>
        </p:nvSpPr>
        <p:spPr>
          <a:xfrm>
            <a:off x="13730416" y="8851900"/>
            <a:ext cx="8573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b417c7f5dc_0_337"/>
          <p:cNvSpPr/>
          <p:nvPr/>
        </p:nvSpPr>
        <p:spPr>
          <a:xfrm>
            <a:off x="13730416" y="8851900"/>
            <a:ext cx="2019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b417c7f5dc_0_337"/>
          <p:cNvSpPr/>
          <p:nvPr/>
        </p:nvSpPr>
        <p:spPr>
          <a:xfrm>
            <a:off x="13730416" y="8851900"/>
            <a:ext cx="23583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60%</a:t>
            </a:r>
            <a:endParaRPr b="0" i="0" sz="8000" u="none" cap="none" strike="noStrike">
              <a:solidFill>
                <a:schemeClr val="dk1"/>
              </a:solidFill>
              <a:latin typeface="Calibri"/>
              <a:ea typeface="Calibri"/>
              <a:cs typeface="Calibri"/>
              <a:sym typeface="Calibri"/>
            </a:endParaRPr>
          </a:p>
        </p:txBody>
      </p:sp>
      <p:sp>
        <p:nvSpPr>
          <p:cNvPr id="388" name="Google Shape;388;g2b417c7f5dc_0_337"/>
          <p:cNvSpPr/>
          <p:nvPr/>
        </p:nvSpPr>
        <p:spPr>
          <a:xfrm>
            <a:off x="15953194" y="8985250"/>
            <a:ext cx="63507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b417c7f5dc_0_337"/>
          <p:cNvSpPr/>
          <p:nvPr/>
        </p:nvSpPr>
        <p:spPr>
          <a:xfrm>
            <a:off x="15953194" y="8985250"/>
            <a:ext cx="650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Magic-Wielding Individuals</a:t>
            </a:r>
            <a:endParaRPr b="0" i="0" sz="3600" u="none" cap="none" strike="noStrike">
              <a:solidFill>
                <a:schemeClr val="dk1"/>
              </a:solidFill>
              <a:latin typeface="Calibri"/>
              <a:ea typeface="Calibri"/>
              <a:cs typeface="Calibri"/>
              <a:sym typeface="Calibri"/>
            </a:endParaRPr>
          </a:p>
        </p:txBody>
      </p:sp>
      <p:sp>
        <p:nvSpPr>
          <p:cNvPr id="390" name="Google Shape;390;g2b417c7f5dc_0_337"/>
          <p:cNvSpPr/>
          <p:nvPr/>
        </p:nvSpPr>
        <p:spPr>
          <a:xfrm>
            <a:off x="15953194" y="9886950"/>
            <a:ext cx="6486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91" name="Google Shape;391;g2b417c7f5dc_0_337"/>
          <p:cNvSpPr/>
          <p:nvPr/>
        </p:nvSpPr>
        <p:spPr>
          <a:xfrm>
            <a:off x="13730416" y="11239500"/>
            <a:ext cx="8573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b417c7f5dc_0_337"/>
          <p:cNvSpPr/>
          <p:nvPr/>
        </p:nvSpPr>
        <p:spPr>
          <a:xfrm>
            <a:off x="13730416" y="11410950"/>
            <a:ext cx="2019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b417c7f5dc_0_337"/>
          <p:cNvSpPr/>
          <p:nvPr/>
        </p:nvSpPr>
        <p:spPr>
          <a:xfrm>
            <a:off x="13730416" y="11410950"/>
            <a:ext cx="23583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90%</a:t>
            </a:r>
            <a:endParaRPr b="0" i="0" sz="8000" u="none" cap="none" strike="noStrike">
              <a:solidFill>
                <a:schemeClr val="dk1"/>
              </a:solidFill>
              <a:latin typeface="Calibri"/>
              <a:ea typeface="Calibri"/>
              <a:cs typeface="Calibri"/>
              <a:sym typeface="Calibri"/>
            </a:endParaRPr>
          </a:p>
        </p:txBody>
      </p:sp>
      <p:sp>
        <p:nvSpPr>
          <p:cNvPr id="394" name="Google Shape;394;g2b417c7f5dc_0_337"/>
          <p:cNvSpPr/>
          <p:nvPr/>
        </p:nvSpPr>
        <p:spPr>
          <a:xfrm>
            <a:off x="15953194" y="11239500"/>
            <a:ext cx="6350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b417c7f5dc_0_337"/>
          <p:cNvSpPr/>
          <p:nvPr/>
        </p:nvSpPr>
        <p:spPr>
          <a:xfrm>
            <a:off x="15953194" y="11239500"/>
            <a:ext cx="650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Spells Cast</a:t>
            </a:r>
            <a:endParaRPr b="0" i="0" sz="3600" u="none" cap="none" strike="noStrike">
              <a:solidFill>
                <a:schemeClr val="dk1"/>
              </a:solidFill>
              <a:latin typeface="Calibri"/>
              <a:ea typeface="Calibri"/>
              <a:cs typeface="Calibri"/>
              <a:sym typeface="Calibri"/>
            </a:endParaRPr>
          </a:p>
        </p:txBody>
      </p:sp>
      <p:sp>
        <p:nvSpPr>
          <p:cNvPr id="396" name="Google Shape;396;g2b417c7f5dc_0_337"/>
          <p:cNvSpPr/>
          <p:nvPr/>
        </p:nvSpPr>
        <p:spPr>
          <a:xfrm>
            <a:off x="15953194" y="12141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1" name="Shape 401"/>
        <p:cNvGrpSpPr/>
        <p:nvPr/>
      </p:nvGrpSpPr>
      <p:grpSpPr>
        <a:xfrm>
          <a:off x="0" y="0"/>
          <a:ext cx="0" cy="0"/>
          <a:chOff x="0" y="0"/>
          <a:chExt cx="0" cy="0"/>
        </a:xfrm>
      </p:grpSpPr>
      <p:pic>
        <p:nvPicPr>
          <p:cNvPr descr=" " id="402" name="Google Shape;402;g2b417c7f5dc_0_374"/>
          <p:cNvPicPr preferRelativeResize="0"/>
          <p:nvPr/>
        </p:nvPicPr>
        <p:blipFill rotWithShape="1">
          <a:blip r:embed="rId3">
            <a:alphaModFix/>
          </a:blip>
          <a:srcRect b="0" l="0" r="0" t="0"/>
          <a:stretch/>
        </p:blipFill>
        <p:spPr>
          <a:xfrm>
            <a:off x="16327854" y="7486650"/>
            <a:ext cx="13688205" cy="7234250"/>
          </a:xfrm>
          <a:prstGeom prst="rect">
            <a:avLst/>
          </a:prstGeom>
          <a:noFill/>
          <a:ln>
            <a:noFill/>
          </a:ln>
        </p:spPr>
      </p:pic>
      <p:pic>
        <p:nvPicPr>
          <p:cNvPr descr=" " id="403" name="Google Shape;403;g2b417c7f5dc_0_374"/>
          <p:cNvPicPr preferRelativeResize="0"/>
          <p:nvPr/>
        </p:nvPicPr>
        <p:blipFill rotWithShape="1">
          <a:blip r:embed="rId4">
            <a:alphaModFix/>
          </a:blip>
          <a:srcRect b="0" l="0" r="0" t="0"/>
          <a:stretch/>
        </p:blipFill>
        <p:spPr>
          <a:xfrm>
            <a:off x="-3849415" y="9328150"/>
            <a:ext cx="11716814" cy="6457068"/>
          </a:xfrm>
          <a:prstGeom prst="rect">
            <a:avLst/>
          </a:prstGeom>
          <a:noFill/>
          <a:ln>
            <a:noFill/>
          </a:ln>
        </p:spPr>
      </p:pic>
      <p:pic>
        <p:nvPicPr>
          <p:cNvPr descr=" " id="404" name="Google Shape;404;g2b417c7f5dc_0_374"/>
          <p:cNvPicPr preferRelativeResize="0"/>
          <p:nvPr/>
        </p:nvPicPr>
        <p:blipFill rotWithShape="1">
          <a:blip r:embed="rId5">
            <a:alphaModFix/>
          </a:blip>
          <a:srcRect b="0" l="0" r="0" t="0"/>
          <a:stretch/>
        </p:blipFill>
        <p:spPr>
          <a:xfrm>
            <a:off x="-1746471" y="-1527907"/>
            <a:ext cx="7519347" cy="3655157"/>
          </a:xfrm>
          <a:prstGeom prst="rect">
            <a:avLst/>
          </a:prstGeom>
          <a:noFill/>
          <a:ln>
            <a:noFill/>
          </a:ln>
        </p:spPr>
      </p:pic>
      <p:pic>
        <p:nvPicPr>
          <p:cNvPr descr=" " id="405" name="Google Shape;405;g2b417c7f5dc_0_374"/>
          <p:cNvPicPr preferRelativeResize="0"/>
          <p:nvPr/>
        </p:nvPicPr>
        <p:blipFill rotWithShape="1">
          <a:blip r:embed="rId6">
            <a:alphaModFix/>
          </a:blip>
          <a:srcRect b="0" l="0" r="0" t="0"/>
          <a:stretch/>
        </p:blipFill>
        <p:spPr>
          <a:xfrm>
            <a:off x="15782181" y="-1949450"/>
            <a:ext cx="10630788" cy="4902212"/>
          </a:xfrm>
          <a:prstGeom prst="rect">
            <a:avLst/>
          </a:prstGeom>
          <a:noFill/>
          <a:ln>
            <a:noFill/>
          </a:ln>
        </p:spPr>
      </p:pic>
      <p:pic>
        <p:nvPicPr>
          <p:cNvPr descr=" " id="406" name="Google Shape;406;g2b417c7f5dc_0_374"/>
          <p:cNvPicPr preferRelativeResize="0"/>
          <p:nvPr/>
        </p:nvPicPr>
        <p:blipFill rotWithShape="1">
          <a:blip r:embed="rId7">
            <a:alphaModFix/>
          </a:blip>
          <a:srcRect b="0" l="0" r="0" t="0"/>
          <a:stretch/>
        </p:blipFill>
        <p:spPr>
          <a:xfrm>
            <a:off x="21478384" y="8382000"/>
            <a:ext cx="1702013" cy="1397000"/>
          </a:xfrm>
          <a:prstGeom prst="rect">
            <a:avLst/>
          </a:prstGeom>
          <a:noFill/>
          <a:ln>
            <a:noFill/>
          </a:ln>
        </p:spPr>
      </p:pic>
      <p:pic>
        <p:nvPicPr>
          <p:cNvPr descr=" " id="407" name="Google Shape;407;g2b417c7f5dc_0_374"/>
          <p:cNvPicPr preferRelativeResize="0"/>
          <p:nvPr/>
        </p:nvPicPr>
        <p:blipFill rotWithShape="1">
          <a:blip r:embed="rId8">
            <a:alphaModFix/>
          </a:blip>
          <a:srcRect b="0" l="0" r="0" t="0"/>
          <a:stretch/>
        </p:blipFill>
        <p:spPr>
          <a:xfrm>
            <a:off x="21478384" y="3797300"/>
            <a:ext cx="1232054" cy="1168400"/>
          </a:xfrm>
          <a:prstGeom prst="rect">
            <a:avLst/>
          </a:prstGeom>
          <a:noFill/>
          <a:ln>
            <a:noFill/>
          </a:ln>
        </p:spPr>
      </p:pic>
      <p:pic>
        <p:nvPicPr>
          <p:cNvPr descr=" " id="408" name="Google Shape;408;g2b417c7f5dc_0_374"/>
          <p:cNvPicPr preferRelativeResize="0"/>
          <p:nvPr/>
        </p:nvPicPr>
        <p:blipFill rotWithShape="1">
          <a:blip r:embed="rId9">
            <a:alphaModFix/>
          </a:blip>
          <a:srcRect b="0" l="0" r="0" t="0"/>
          <a:stretch/>
        </p:blipFill>
        <p:spPr>
          <a:xfrm>
            <a:off x="2006851" y="4711700"/>
            <a:ext cx="1219352" cy="1181100"/>
          </a:xfrm>
          <a:prstGeom prst="rect">
            <a:avLst/>
          </a:prstGeom>
          <a:noFill/>
          <a:ln>
            <a:noFill/>
          </a:ln>
        </p:spPr>
      </p:pic>
      <p:pic>
        <p:nvPicPr>
          <p:cNvPr descr=" " id="409" name="Google Shape;409;g2b417c7f5dc_0_374"/>
          <p:cNvPicPr preferRelativeResize="0"/>
          <p:nvPr/>
        </p:nvPicPr>
        <p:blipFill rotWithShape="1">
          <a:blip r:embed="rId10">
            <a:alphaModFix/>
          </a:blip>
          <a:srcRect b="0" l="0" r="0" t="0"/>
          <a:stretch/>
        </p:blipFill>
        <p:spPr>
          <a:xfrm>
            <a:off x="10427777" y="12331464"/>
            <a:ext cx="499071" cy="499008"/>
          </a:xfrm>
          <a:prstGeom prst="rect">
            <a:avLst/>
          </a:prstGeom>
          <a:noFill/>
          <a:ln>
            <a:noFill/>
          </a:ln>
        </p:spPr>
      </p:pic>
      <p:pic>
        <p:nvPicPr>
          <p:cNvPr descr=" " id="410" name="Google Shape;410;g2b417c7f5dc_0_374"/>
          <p:cNvPicPr preferRelativeResize="0"/>
          <p:nvPr/>
        </p:nvPicPr>
        <p:blipFill rotWithShape="1">
          <a:blip r:embed="rId11">
            <a:alphaModFix/>
          </a:blip>
          <a:srcRect b="0" l="0" r="0" t="0"/>
          <a:stretch/>
        </p:blipFill>
        <p:spPr>
          <a:xfrm>
            <a:off x="6774328" y="-5888422"/>
            <a:ext cx="9694165" cy="9692954"/>
          </a:xfrm>
          <a:prstGeom prst="rect">
            <a:avLst/>
          </a:prstGeom>
          <a:noFill/>
          <a:ln>
            <a:noFill/>
          </a:ln>
        </p:spPr>
      </p:pic>
      <p:sp>
        <p:nvSpPr>
          <p:cNvPr id="411" name="Google Shape;411;g2b417c7f5dc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b417c7f5dc_0_37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13" name="Google Shape;413;g2b417c7f5dc_0_374"/>
          <p:cNvSpPr/>
          <p:nvPr/>
        </p:nvSpPr>
        <p:spPr>
          <a:xfrm>
            <a:off x="4318540" y="2660650"/>
            <a:ext cx="15762600" cy="83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b417c7f5dc_0_374"/>
          <p:cNvSpPr/>
          <p:nvPr/>
        </p:nvSpPr>
        <p:spPr>
          <a:xfrm>
            <a:off x="4318540" y="2660650"/>
            <a:ext cx="15762600" cy="67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417c7f5dc_0_374"/>
          <p:cNvSpPr/>
          <p:nvPr/>
        </p:nvSpPr>
        <p:spPr>
          <a:xfrm>
            <a:off x="6388899" y="2660650"/>
            <a:ext cx="11622000" cy="63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24000"/>
              <a:buFont typeface="Pacifico"/>
              <a:buNone/>
            </a:pPr>
            <a:r>
              <a:rPr b="0" i="0" lang="en-US" sz="24000" u="none" cap="none" strike="noStrike">
                <a:solidFill>
                  <a:srgbClr val="73AFFB"/>
                </a:solidFill>
                <a:latin typeface="Pacifico"/>
                <a:ea typeface="Pacifico"/>
                <a:cs typeface="Pacifico"/>
                <a:sym typeface="Pacifico"/>
              </a:rPr>
              <a:t>234,567</a:t>
            </a:r>
            <a:endParaRPr b="0" i="0" sz="24000" u="none" cap="none" strike="noStrike">
              <a:solidFill>
                <a:schemeClr val="dk1"/>
              </a:solidFill>
              <a:latin typeface="Calibri"/>
              <a:ea typeface="Calibri"/>
              <a:cs typeface="Calibri"/>
              <a:sym typeface="Calibri"/>
            </a:endParaRPr>
          </a:p>
        </p:txBody>
      </p:sp>
      <p:sp>
        <p:nvSpPr>
          <p:cNvPr id="416" name="Google Shape;416;g2b417c7f5dc_0_374"/>
          <p:cNvSpPr/>
          <p:nvPr/>
        </p:nvSpPr>
        <p:spPr>
          <a:xfrm>
            <a:off x="4183056" y="82105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17" name="Google Shape;417;g2b417c7f5dc_0_374"/>
          <p:cNvSpPr/>
          <p:nvPr/>
        </p:nvSpPr>
        <p:spPr>
          <a:xfrm>
            <a:off x="7496054" y="98361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2" name="Shape 422"/>
        <p:cNvGrpSpPr/>
        <p:nvPr/>
      </p:nvGrpSpPr>
      <p:grpSpPr>
        <a:xfrm>
          <a:off x="0" y="0"/>
          <a:ext cx="0" cy="0"/>
          <a:chOff x="0" y="0"/>
          <a:chExt cx="0" cy="0"/>
        </a:xfrm>
      </p:grpSpPr>
      <p:pic>
        <p:nvPicPr>
          <p:cNvPr descr=" " id="423" name="Google Shape;423;g2b417c7f5dc_0_394"/>
          <p:cNvPicPr preferRelativeResize="0"/>
          <p:nvPr/>
        </p:nvPicPr>
        <p:blipFill rotWithShape="1">
          <a:blip r:embed="rId3">
            <a:alphaModFix/>
          </a:blip>
          <a:srcRect b="0" l="0" r="0" t="0"/>
          <a:stretch/>
        </p:blipFill>
        <p:spPr>
          <a:xfrm>
            <a:off x="-3949305" y="2959993"/>
            <a:ext cx="13494317" cy="13492635"/>
          </a:xfrm>
          <a:prstGeom prst="rect">
            <a:avLst/>
          </a:prstGeom>
          <a:noFill/>
          <a:ln>
            <a:noFill/>
          </a:ln>
        </p:spPr>
      </p:pic>
      <p:pic>
        <p:nvPicPr>
          <p:cNvPr descr=" " id="424" name="Google Shape;424;g2b417c7f5dc_0_394"/>
          <p:cNvPicPr preferRelativeResize="0"/>
          <p:nvPr/>
        </p:nvPicPr>
        <p:blipFill rotWithShape="1">
          <a:blip r:embed="rId4">
            <a:alphaModFix/>
          </a:blip>
          <a:srcRect b="0" l="0" r="0" t="0"/>
          <a:stretch/>
        </p:blipFill>
        <p:spPr>
          <a:xfrm>
            <a:off x="-806551" y="-2353655"/>
            <a:ext cx="6335869" cy="15347316"/>
          </a:xfrm>
          <a:prstGeom prst="rect">
            <a:avLst/>
          </a:prstGeom>
          <a:noFill/>
          <a:ln>
            <a:noFill/>
          </a:ln>
        </p:spPr>
      </p:pic>
      <p:pic>
        <p:nvPicPr>
          <p:cNvPr descr=" " id="425" name="Google Shape;425;g2b417c7f5dc_0_394"/>
          <p:cNvPicPr preferRelativeResize="0"/>
          <p:nvPr/>
        </p:nvPicPr>
        <p:blipFill rotWithShape="1">
          <a:blip r:embed="rId5">
            <a:alphaModFix/>
          </a:blip>
          <a:srcRect b="0" l="0" r="0" t="0"/>
          <a:stretch/>
        </p:blipFill>
        <p:spPr>
          <a:xfrm>
            <a:off x="18195024" y="11322050"/>
            <a:ext cx="10196955" cy="5776442"/>
          </a:xfrm>
          <a:prstGeom prst="rect">
            <a:avLst/>
          </a:prstGeom>
          <a:noFill/>
          <a:ln>
            <a:noFill/>
          </a:ln>
        </p:spPr>
      </p:pic>
      <p:pic>
        <p:nvPicPr>
          <p:cNvPr descr=" " id="426" name="Google Shape;426;g2b417c7f5dc_0_394"/>
          <p:cNvPicPr preferRelativeResize="0"/>
          <p:nvPr/>
        </p:nvPicPr>
        <p:blipFill rotWithShape="1">
          <a:blip r:embed="rId6">
            <a:alphaModFix/>
          </a:blip>
          <a:srcRect b="0" l="0" r="0" t="0"/>
          <a:stretch/>
        </p:blipFill>
        <p:spPr>
          <a:xfrm>
            <a:off x="-336581" y="10699775"/>
            <a:ext cx="9096968" cy="4502721"/>
          </a:xfrm>
          <a:prstGeom prst="rect">
            <a:avLst/>
          </a:prstGeom>
          <a:noFill/>
          <a:ln>
            <a:noFill/>
          </a:ln>
        </p:spPr>
      </p:pic>
      <p:pic>
        <p:nvPicPr>
          <p:cNvPr descr=" " id="427" name="Google Shape;427;g2b417c7f5dc_0_394"/>
          <p:cNvPicPr preferRelativeResize="0"/>
          <p:nvPr/>
        </p:nvPicPr>
        <p:blipFill rotWithShape="1">
          <a:blip r:embed="rId7">
            <a:alphaModFix/>
          </a:blip>
          <a:srcRect b="0" l="0" r="0" t="0"/>
          <a:stretch/>
        </p:blipFill>
        <p:spPr>
          <a:xfrm>
            <a:off x="14384582" y="-2043683"/>
            <a:ext cx="13054928" cy="4432350"/>
          </a:xfrm>
          <a:prstGeom prst="rect">
            <a:avLst/>
          </a:prstGeom>
          <a:noFill/>
          <a:ln>
            <a:noFill/>
          </a:ln>
        </p:spPr>
      </p:pic>
      <p:pic>
        <p:nvPicPr>
          <p:cNvPr descr=" " id="428" name="Google Shape;428;g2b417c7f5dc_0_394"/>
          <p:cNvPicPr preferRelativeResize="0"/>
          <p:nvPr/>
        </p:nvPicPr>
        <p:blipFill rotWithShape="1">
          <a:blip r:embed="rId8">
            <a:alphaModFix/>
          </a:blip>
          <a:srcRect b="0" l="0" r="0" t="0"/>
          <a:stretch/>
        </p:blipFill>
        <p:spPr>
          <a:xfrm>
            <a:off x="-749394" y="-673100"/>
            <a:ext cx="2370052" cy="2369765"/>
          </a:xfrm>
          <a:prstGeom prst="rect">
            <a:avLst/>
          </a:prstGeom>
          <a:noFill/>
          <a:ln>
            <a:noFill/>
          </a:ln>
        </p:spPr>
      </p:pic>
      <p:pic>
        <p:nvPicPr>
          <p:cNvPr descr=" " id="429" name="Google Shape;429;g2b417c7f5dc_0_394"/>
          <p:cNvPicPr preferRelativeResize="0"/>
          <p:nvPr/>
        </p:nvPicPr>
        <p:blipFill rotWithShape="1">
          <a:blip r:embed="rId9">
            <a:alphaModFix/>
          </a:blip>
          <a:srcRect b="0" l="0" r="0" t="0"/>
          <a:stretch/>
        </p:blipFill>
        <p:spPr>
          <a:xfrm>
            <a:off x="1625803" y="11861800"/>
            <a:ext cx="1769074" cy="1860277"/>
          </a:xfrm>
          <a:prstGeom prst="rect">
            <a:avLst/>
          </a:prstGeom>
          <a:noFill/>
          <a:ln>
            <a:noFill/>
          </a:ln>
        </p:spPr>
      </p:pic>
      <p:pic>
        <p:nvPicPr>
          <p:cNvPr descr=" " id="430" name="Google Shape;430;g2b417c7f5dc_0_394"/>
          <p:cNvPicPr preferRelativeResize="0"/>
          <p:nvPr/>
        </p:nvPicPr>
        <p:blipFill rotWithShape="1">
          <a:blip r:embed="rId10">
            <a:alphaModFix/>
          </a:blip>
          <a:srcRect b="0" l="0" r="0" t="0"/>
          <a:stretch/>
        </p:blipFill>
        <p:spPr>
          <a:xfrm>
            <a:off x="22608826" y="9359900"/>
            <a:ext cx="699201" cy="674266"/>
          </a:xfrm>
          <a:prstGeom prst="rect">
            <a:avLst/>
          </a:prstGeom>
          <a:noFill/>
          <a:ln>
            <a:noFill/>
          </a:ln>
        </p:spPr>
      </p:pic>
      <p:sp>
        <p:nvSpPr>
          <p:cNvPr id="431" name="Google Shape;431;g2b417c7f5dc_0_3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g2b417c7f5dc_0_39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33" name="Google Shape;433;g2b417c7f5dc_0_394"/>
          <p:cNvSpPr/>
          <p:nvPr/>
        </p:nvSpPr>
        <p:spPr>
          <a:xfrm>
            <a:off x="4318540" y="37211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417c7f5dc_0_394"/>
          <p:cNvSpPr/>
          <p:nvPr/>
        </p:nvSpPr>
        <p:spPr>
          <a:xfrm>
            <a:off x="4896462" y="3721100"/>
            <a:ext cx="6719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417c7f5dc_0_394"/>
          <p:cNvSpPr/>
          <p:nvPr/>
        </p:nvSpPr>
        <p:spPr>
          <a:xfrm>
            <a:off x="4896462" y="3721100"/>
            <a:ext cx="72612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233 Coins</a:t>
            </a:r>
            <a:endParaRPr b="0" i="0" sz="12800" u="none" cap="none" strike="noStrike">
              <a:solidFill>
                <a:schemeClr val="dk1"/>
              </a:solidFill>
              <a:latin typeface="Calibri"/>
              <a:ea typeface="Calibri"/>
              <a:cs typeface="Calibri"/>
              <a:sym typeface="Calibri"/>
            </a:endParaRPr>
          </a:p>
        </p:txBody>
      </p:sp>
      <p:sp>
        <p:nvSpPr>
          <p:cNvPr id="436" name="Google Shape;436;g2b417c7f5dc_0_394"/>
          <p:cNvSpPr/>
          <p:nvPr/>
        </p:nvSpPr>
        <p:spPr>
          <a:xfrm>
            <a:off x="4318540" y="6578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417c7f5dc_0_394"/>
          <p:cNvSpPr/>
          <p:nvPr/>
        </p:nvSpPr>
        <p:spPr>
          <a:xfrm>
            <a:off x="4250798" y="6578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38" name="Google Shape;438;g2b417c7f5dc_0_394"/>
          <p:cNvSpPr/>
          <p:nvPr/>
        </p:nvSpPr>
        <p:spPr>
          <a:xfrm>
            <a:off x="4318540" y="74422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b417c7f5dc_0_394"/>
          <p:cNvSpPr/>
          <p:nvPr/>
        </p:nvSpPr>
        <p:spPr>
          <a:xfrm>
            <a:off x="4451906" y="7442200"/>
            <a:ext cx="76083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b417c7f5dc_0_394"/>
          <p:cNvSpPr/>
          <p:nvPr/>
        </p:nvSpPr>
        <p:spPr>
          <a:xfrm>
            <a:off x="4451906" y="7442200"/>
            <a:ext cx="81501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456 Hours</a:t>
            </a:r>
            <a:endParaRPr b="0" i="0" sz="12800" u="none" cap="none" strike="noStrike">
              <a:solidFill>
                <a:schemeClr val="dk1"/>
              </a:solidFill>
              <a:latin typeface="Calibri"/>
              <a:ea typeface="Calibri"/>
              <a:cs typeface="Calibri"/>
              <a:sym typeface="Calibri"/>
            </a:endParaRPr>
          </a:p>
        </p:txBody>
      </p:sp>
      <p:sp>
        <p:nvSpPr>
          <p:cNvPr id="441" name="Google Shape;441;g2b417c7f5dc_0_394"/>
          <p:cNvSpPr/>
          <p:nvPr/>
        </p:nvSpPr>
        <p:spPr>
          <a:xfrm>
            <a:off x="4318540" y="1029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b417c7f5dc_0_394"/>
          <p:cNvSpPr/>
          <p:nvPr/>
        </p:nvSpPr>
        <p:spPr>
          <a:xfrm>
            <a:off x="4250798" y="1029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43" name="Google Shape;443;g2b417c7f5dc_0_394"/>
          <p:cNvSpPr/>
          <p:nvPr/>
        </p:nvSpPr>
        <p:spPr>
          <a:xfrm>
            <a:off x="12193524" y="37211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b417c7f5dc_0_394"/>
          <p:cNvSpPr/>
          <p:nvPr/>
        </p:nvSpPr>
        <p:spPr>
          <a:xfrm>
            <a:off x="14562370" y="3721100"/>
            <a:ext cx="3137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b417c7f5dc_0_394"/>
          <p:cNvSpPr/>
          <p:nvPr/>
        </p:nvSpPr>
        <p:spPr>
          <a:xfrm>
            <a:off x="14562370" y="3721100"/>
            <a:ext cx="36792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85%</a:t>
            </a:r>
            <a:endParaRPr b="0" i="0" sz="12800" u="none" cap="none" strike="noStrike">
              <a:solidFill>
                <a:schemeClr val="dk1"/>
              </a:solidFill>
              <a:latin typeface="Calibri"/>
              <a:ea typeface="Calibri"/>
              <a:cs typeface="Calibri"/>
              <a:sym typeface="Calibri"/>
            </a:endParaRPr>
          </a:p>
        </p:txBody>
      </p:sp>
      <p:sp>
        <p:nvSpPr>
          <p:cNvPr id="446" name="Google Shape;446;g2b417c7f5dc_0_394"/>
          <p:cNvSpPr/>
          <p:nvPr/>
        </p:nvSpPr>
        <p:spPr>
          <a:xfrm>
            <a:off x="12193524" y="6578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b417c7f5dc_0_394"/>
          <p:cNvSpPr/>
          <p:nvPr/>
        </p:nvSpPr>
        <p:spPr>
          <a:xfrm>
            <a:off x="12125782" y="6578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48" name="Google Shape;448;g2b417c7f5dc_0_394"/>
          <p:cNvSpPr/>
          <p:nvPr/>
        </p:nvSpPr>
        <p:spPr>
          <a:xfrm>
            <a:off x="12193524" y="74422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417c7f5dc_0_394"/>
          <p:cNvSpPr/>
          <p:nvPr/>
        </p:nvSpPr>
        <p:spPr>
          <a:xfrm>
            <a:off x="13196949" y="7442200"/>
            <a:ext cx="5868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b417c7f5dc_0_394"/>
          <p:cNvSpPr/>
          <p:nvPr/>
        </p:nvSpPr>
        <p:spPr>
          <a:xfrm>
            <a:off x="13196949" y="7442200"/>
            <a:ext cx="64101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544 Km</a:t>
            </a:r>
            <a:endParaRPr b="0" i="0" sz="12800" u="none" cap="none" strike="noStrike">
              <a:solidFill>
                <a:schemeClr val="dk1"/>
              </a:solidFill>
              <a:latin typeface="Calibri"/>
              <a:ea typeface="Calibri"/>
              <a:cs typeface="Calibri"/>
              <a:sym typeface="Calibri"/>
            </a:endParaRPr>
          </a:p>
        </p:txBody>
      </p:sp>
      <p:sp>
        <p:nvSpPr>
          <p:cNvPr id="451" name="Google Shape;451;g2b417c7f5dc_0_394"/>
          <p:cNvSpPr/>
          <p:nvPr/>
        </p:nvSpPr>
        <p:spPr>
          <a:xfrm>
            <a:off x="12193524" y="1029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b417c7f5dc_0_394"/>
          <p:cNvSpPr/>
          <p:nvPr/>
        </p:nvSpPr>
        <p:spPr>
          <a:xfrm>
            <a:off x="12125782" y="1029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7" name="Shape 457"/>
        <p:cNvGrpSpPr/>
        <p:nvPr/>
      </p:nvGrpSpPr>
      <p:grpSpPr>
        <a:xfrm>
          <a:off x="0" y="0"/>
          <a:ext cx="0" cy="0"/>
          <a:chOff x="0" y="0"/>
          <a:chExt cx="0" cy="0"/>
        </a:xfrm>
      </p:grpSpPr>
      <p:pic>
        <p:nvPicPr>
          <p:cNvPr descr=" " id="458" name="Google Shape;458;g2b417c7f5dc_0_428"/>
          <p:cNvPicPr preferRelativeResize="0"/>
          <p:nvPr/>
        </p:nvPicPr>
        <p:blipFill rotWithShape="1">
          <a:blip r:embed="rId3">
            <a:alphaModFix/>
          </a:blip>
          <a:srcRect b="0" l="0" r="0" t="0"/>
          <a:stretch/>
        </p:blipFill>
        <p:spPr>
          <a:xfrm>
            <a:off x="19513251" y="-551408"/>
            <a:ext cx="6764390" cy="7239967"/>
          </a:xfrm>
          <a:prstGeom prst="rect">
            <a:avLst/>
          </a:prstGeom>
          <a:noFill/>
          <a:ln>
            <a:noFill/>
          </a:ln>
        </p:spPr>
      </p:pic>
      <p:pic>
        <p:nvPicPr>
          <p:cNvPr descr=" " id="459" name="Google Shape;459;g2b417c7f5dc_0_428"/>
          <p:cNvPicPr preferRelativeResize="0"/>
          <p:nvPr/>
        </p:nvPicPr>
        <p:blipFill rotWithShape="1">
          <a:blip r:embed="rId4">
            <a:alphaModFix/>
          </a:blip>
          <a:srcRect b="0" l="0" r="0" t="0"/>
          <a:stretch/>
        </p:blipFill>
        <p:spPr>
          <a:xfrm>
            <a:off x="-2457439" y="12554272"/>
            <a:ext cx="8669396" cy="4192637"/>
          </a:xfrm>
          <a:prstGeom prst="rect">
            <a:avLst/>
          </a:prstGeom>
          <a:noFill/>
          <a:ln>
            <a:noFill/>
          </a:ln>
        </p:spPr>
      </p:pic>
      <p:pic>
        <p:nvPicPr>
          <p:cNvPr descr=" " id="460" name="Google Shape;460;g2b417c7f5dc_0_428"/>
          <p:cNvPicPr preferRelativeResize="0"/>
          <p:nvPr/>
        </p:nvPicPr>
        <p:blipFill rotWithShape="1">
          <a:blip r:embed="rId5">
            <a:alphaModFix/>
          </a:blip>
          <a:srcRect b="0" l="0" r="0" t="0"/>
          <a:stretch/>
        </p:blipFill>
        <p:spPr>
          <a:xfrm>
            <a:off x="-2418102" y="6280472"/>
            <a:ext cx="3350706" cy="5327402"/>
          </a:xfrm>
          <a:prstGeom prst="rect">
            <a:avLst/>
          </a:prstGeom>
          <a:noFill/>
          <a:ln>
            <a:noFill/>
          </a:ln>
        </p:spPr>
      </p:pic>
      <p:pic>
        <p:nvPicPr>
          <p:cNvPr descr=" " id="461" name="Google Shape;461;g2b417c7f5dc_0_428"/>
          <p:cNvPicPr preferRelativeResize="0"/>
          <p:nvPr/>
        </p:nvPicPr>
        <p:blipFill rotWithShape="1">
          <a:blip r:embed="rId6">
            <a:alphaModFix/>
          </a:blip>
          <a:srcRect b="0" l="0" r="0" t="0"/>
          <a:stretch/>
        </p:blipFill>
        <p:spPr>
          <a:xfrm>
            <a:off x="18378351" y="10636572"/>
            <a:ext cx="7544557" cy="4098975"/>
          </a:xfrm>
          <a:prstGeom prst="rect">
            <a:avLst/>
          </a:prstGeom>
          <a:noFill/>
          <a:ln>
            <a:noFill/>
          </a:ln>
        </p:spPr>
      </p:pic>
      <p:pic>
        <p:nvPicPr>
          <p:cNvPr descr=" " id="462" name="Google Shape;462;g2b417c7f5dc_0_428"/>
          <p:cNvPicPr preferRelativeResize="0"/>
          <p:nvPr/>
        </p:nvPicPr>
        <p:blipFill rotWithShape="1">
          <a:blip r:embed="rId7">
            <a:alphaModFix/>
          </a:blip>
          <a:srcRect b="0" l="0" r="0" t="0"/>
          <a:stretch/>
        </p:blipFill>
        <p:spPr>
          <a:xfrm>
            <a:off x="-809044" y="-552128"/>
            <a:ext cx="6953025" cy="2525812"/>
          </a:xfrm>
          <a:prstGeom prst="rect">
            <a:avLst/>
          </a:prstGeom>
          <a:noFill/>
          <a:ln>
            <a:noFill/>
          </a:ln>
        </p:spPr>
      </p:pic>
      <p:pic>
        <p:nvPicPr>
          <p:cNvPr descr=" " id="463" name="Google Shape;463;g2b417c7f5dc_0_428"/>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464" name="Google Shape;464;g2b417c7f5dc_0_428"/>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465" name="Google Shape;465;g2b417c7f5dc_0_428"/>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466" name="Google Shape;466;g2b417c7f5dc_0_428"/>
          <p:cNvPicPr preferRelativeResize="0"/>
          <p:nvPr/>
        </p:nvPicPr>
        <p:blipFill rotWithShape="1">
          <a:blip r:embed="rId11">
            <a:alphaModFix/>
          </a:blip>
          <a:srcRect b="0" l="0" r="0" t="0"/>
          <a:stretch/>
        </p:blipFill>
        <p:spPr>
          <a:xfrm>
            <a:off x="8127490" y="8659887"/>
            <a:ext cx="8128257" cy="8127231"/>
          </a:xfrm>
          <a:prstGeom prst="rect">
            <a:avLst/>
          </a:prstGeom>
          <a:noFill/>
          <a:ln>
            <a:noFill/>
          </a:ln>
        </p:spPr>
      </p:pic>
      <p:sp>
        <p:nvSpPr>
          <p:cNvPr id="467" name="Google Shape;467;g2b417c7f5dc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b417c7f5dc_0_42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69" name="Google Shape;469;g2b417c7f5dc_0_428"/>
          <p:cNvSpPr/>
          <p:nvPr/>
        </p:nvSpPr>
        <p:spPr>
          <a:xfrm>
            <a:off x="6841922" y="1701800"/>
            <a:ext cx="106905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Some Graph</a:t>
            </a:r>
            <a:endParaRPr b="0" i="0" sz="8000" u="none" cap="none" strike="noStrike">
              <a:solidFill>
                <a:schemeClr val="dk1"/>
              </a:solidFill>
              <a:latin typeface="Calibri"/>
              <a:ea typeface="Calibri"/>
              <a:cs typeface="Calibri"/>
              <a:sym typeface="Calibri"/>
            </a:endParaRPr>
          </a:p>
        </p:txBody>
      </p:sp>
      <p:sp>
        <p:nvSpPr>
          <p:cNvPr id="470" name="Google Shape;470;g2b417c7f5dc_0_42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b417c7f5dc_0_42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72" name="Google Shape;472;g2b417c7f5dc_0_42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73" name="Google Shape;473;g2b417c7f5dc_0_42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74" name="Google Shape;474;g2b417c7f5dc_0_42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75" name="Google Shape;475;g2b417c7f5dc_0_42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76" name="Google Shape;476;g2b417c7f5dc_0_42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77" name="Google Shape;477;g2b417c7f5dc_0_42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78" name="Google Shape;478;g2b417c7f5dc_0_42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79" name="Google Shape;479;g2b417c7f5dc_0_42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2185"/>
              <a:buFont typeface="Lato"/>
              <a:buNone/>
            </a:pPr>
            <a:r>
              <a:rPr b="0" i="0" lang="en-US" sz="2185" u="none" cap="none" strike="noStrike">
                <a:solidFill>
                  <a:srgbClr val="F5DC8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80" name="Google Shape;480;g2b417c7f5dc_0_42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81" name="Google Shape;481;g2b417c7f5dc_0_42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82" name="Google Shape;482;g2b417c7f5dc_0_42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83" name="Google Shape;483;g2b417c7f5dc_0_42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84" name="Google Shape;484;g2b417c7f5dc_0_42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85" name="Google Shape;485;g2b417c7f5dc_0_42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86" name="Google Shape;486;g2b417c7f5dc_0_42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87" name="Google Shape;487;g2b417c7f5dc_0_42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88" name="Google Shape;488;g2b417c7f5dc_0_42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89" name="Google Shape;489;g2b417c7f5dc_0_42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1820"/>
              <a:buFont typeface="Lato"/>
              <a:buNone/>
            </a:pPr>
            <a:r>
              <a:rPr b="0" i="0" lang="en-US" sz="1820" u="none" cap="none" strike="noStrike">
                <a:solidFill>
                  <a:srgbClr val="F5DC8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90" name="Google Shape;490;g2b417c7f5dc_0_428"/>
          <p:cNvPicPr preferRelativeResize="0"/>
          <p:nvPr/>
        </p:nvPicPr>
        <p:blipFill rotWithShape="1">
          <a:blip r:embed="rId13">
            <a:alphaModFix/>
          </a:blip>
          <a:srcRect b="0" l="0" r="0" t="0"/>
          <a:stretch/>
        </p:blipFill>
        <p:spPr>
          <a:xfrm>
            <a:off x="3368467" y="3771900"/>
            <a:ext cx="8291592" cy="5511006"/>
          </a:xfrm>
          <a:prstGeom prst="rect">
            <a:avLst/>
          </a:prstGeom>
          <a:noFill/>
          <a:ln>
            <a:noFill/>
          </a:ln>
        </p:spPr>
      </p:pic>
      <p:pic>
        <p:nvPicPr>
          <p:cNvPr descr=" " id="491" name="Google Shape;491;g2b417c7f5dc_0_428"/>
          <p:cNvPicPr preferRelativeResize="0"/>
          <p:nvPr/>
        </p:nvPicPr>
        <p:blipFill rotWithShape="1">
          <a:blip r:embed="rId14">
            <a:alphaModFix/>
          </a:blip>
          <a:srcRect b="0" l="0" r="0" t="0"/>
          <a:stretch/>
        </p:blipFill>
        <p:spPr>
          <a:xfrm>
            <a:off x="4512766" y="4185444"/>
            <a:ext cx="11567" cy="5258445"/>
          </a:xfrm>
          <a:prstGeom prst="rect">
            <a:avLst/>
          </a:prstGeom>
          <a:noFill/>
          <a:ln>
            <a:noFill/>
          </a:ln>
        </p:spPr>
      </p:pic>
      <p:pic>
        <p:nvPicPr>
          <p:cNvPr descr=" " id="492" name="Google Shape;492;g2b417c7f5dc_0_428"/>
          <p:cNvPicPr preferRelativeResize="0"/>
          <p:nvPr/>
        </p:nvPicPr>
        <p:blipFill rotWithShape="1">
          <a:blip r:embed="rId15">
            <a:alphaModFix/>
          </a:blip>
          <a:srcRect b="0" l="0" r="0" t="0"/>
          <a:stretch/>
        </p:blipFill>
        <p:spPr>
          <a:xfrm>
            <a:off x="5651279" y="4185444"/>
            <a:ext cx="11567" cy="5258445"/>
          </a:xfrm>
          <a:prstGeom prst="rect">
            <a:avLst/>
          </a:prstGeom>
          <a:noFill/>
          <a:ln>
            <a:noFill/>
          </a:ln>
        </p:spPr>
      </p:pic>
      <p:pic>
        <p:nvPicPr>
          <p:cNvPr descr=" " id="493" name="Google Shape;493;g2b417c7f5dc_0_428"/>
          <p:cNvPicPr preferRelativeResize="0"/>
          <p:nvPr/>
        </p:nvPicPr>
        <p:blipFill rotWithShape="1">
          <a:blip r:embed="rId16">
            <a:alphaModFix/>
          </a:blip>
          <a:srcRect b="0" l="0" r="0" t="0"/>
          <a:stretch/>
        </p:blipFill>
        <p:spPr>
          <a:xfrm>
            <a:off x="6789795" y="4185444"/>
            <a:ext cx="11567" cy="5258445"/>
          </a:xfrm>
          <a:prstGeom prst="rect">
            <a:avLst/>
          </a:prstGeom>
          <a:noFill/>
          <a:ln>
            <a:noFill/>
          </a:ln>
        </p:spPr>
      </p:pic>
      <p:pic>
        <p:nvPicPr>
          <p:cNvPr descr=" " id="494" name="Google Shape;494;g2b417c7f5dc_0_428"/>
          <p:cNvPicPr preferRelativeResize="0"/>
          <p:nvPr/>
        </p:nvPicPr>
        <p:blipFill rotWithShape="1">
          <a:blip r:embed="rId17">
            <a:alphaModFix/>
          </a:blip>
          <a:srcRect b="0" l="0" r="0" t="0"/>
          <a:stretch/>
        </p:blipFill>
        <p:spPr>
          <a:xfrm>
            <a:off x="7928309" y="4185444"/>
            <a:ext cx="11567" cy="5258445"/>
          </a:xfrm>
          <a:prstGeom prst="rect">
            <a:avLst/>
          </a:prstGeom>
          <a:noFill/>
          <a:ln>
            <a:noFill/>
          </a:ln>
        </p:spPr>
      </p:pic>
      <p:pic>
        <p:nvPicPr>
          <p:cNvPr descr=" " id="495" name="Google Shape;495;g2b417c7f5dc_0_428"/>
          <p:cNvPicPr preferRelativeResize="0"/>
          <p:nvPr/>
        </p:nvPicPr>
        <p:blipFill rotWithShape="1">
          <a:blip r:embed="rId18">
            <a:alphaModFix/>
          </a:blip>
          <a:srcRect b="0" l="0" r="0" t="0"/>
          <a:stretch/>
        </p:blipFill>
        <p:spPr>
          <a:xfrm>
            <a:off x="9066828" y="4185444"/>
            <a:ext cx="11567" cy="5258445"/>
          </a:xfrm>
          <a:prstGeom prst="rect">
            <a:avLst/>
          </a:prstGeom>
          <a:noFill/>
          <a:ln>
            <a:noFill/>
          </a:ln>
        </p:spPr>
      </p:pic>
      <p:pic>
        <p:nvPicPr>
          <p:cNvPr descr=" " id="496" name="Google Shape;496;g2b417c7f5dc_0_428"/>
          <p:cNvPicPr preferRelativeResize="0"/>
          <p:nvPr/>
        </p:nvPicPr>
        <p:blipFill rotWithShape="1">
          <a:blip r:embed="rId19">
            <a:alphaModFix/>
          </a:blip>
          <a:srcRect b="0" l="0" r="0" t="0"/>
          <a:stretch/>
        </p:blipFill>
        <p:spPr>
          <a:xfrm>
            <a:off x="10205341" y="4185444"/>
            <a:ext cx="11567" cy="5258445"/>
          </a:xfrm>
          <a:prstGeom prst="rect">
            <a:avLst/>
          </a:prstGeom>
          <a:noFill/>
          <a:ln>
            <a:noFill/>
          </a:ln>
        </p:spPr>
      </p:pic>
      <p:pic>
        <p:nvPicPr>
          <p:cNvPr descr=" " id="497" name="Google Shape;497;g2b417c7f5dc_0_428"/>
          <p:cNvPicPr preferRelativeResize="0"/>
          <p:nvPr/>
        </p:nvPicPr>
        <p:blipFill rotWithShape="1">
          <a:blip r:embed="rId20">
            <a:alphaModFix/>
          </a:blip>
          <a:srcRect b="0" l="0" r="0" t="0"/>
          <a:stretch/>
        </p:blipFill>
        <p:spPr>
          <a:xfrm>
            <a:off x="11343854" y="4185444"/>
            <a:ext cx="11567" cy="5258445"/>
          </a:xfrm>
          <a:prstGeom prst="rect">
            <a:avLst/>
          </a:prstGeom>
          <a:noFill/>
          <a:ln>
            <a:noFill/>
          </a:ln>
        </p:spPr>
      </p:pic>
      <p:pic>
        <p:nvPicPr>
          <p:cNvPr descr=" " id="498" name="Google Shape;498;g2b417c7f5dc_0_428"/>
          <p:cNvPicPr preferRelativeResize="0"/>
          <p:nvPr/>
        </p:nvPicPr>
        <p:blipFill rotWithShape="1">
          <a:blip r:embed="rId21">
            <a:alphaModFix/>
          </a:blip>
          <a:srcRect b="0" l="0" r="0" t="0"/>
          <a:stretch/>
        </p:blipFill>
        <p:spPr>
          <a:xfrm>
            <a:off x="3355539" y="5483845"/>
            <a:ext cx="8050167" cy="2373585"/>
          </a:xfrm>
          <a:prstGeom prst="rect">
            <a:avLst/>
          </a:prstGeom>
          <a:noFill/>
          <a:ln>
            <a:noFill/>
          </a:ln>
        </p:spPr>
      </p:pic>
      <p:pic>
        <p:nvPicPr>
          <p:cNvPr descr=" " id="499" name="Google Shape;499;g2b417c7f5dc_0_428"/>
          <p:cNvPicPr preferRelativeResize="0"/>
          <p:nvPr/>
        </p:nvPicPr>
        <p:blipFill rotWithShape="1">
          <a:blip r:embed="rId22">
            <a:alphaModFix/>
          </a:blip>
          <a:srcRect b="0" l="0" r="0" t="0"/>
          <a:stretch/>
        </p:blipFill>
        <p:spPr>
          <a:xfrm>
            <a:off x="3369143" y="6359525"/>
            <a:ext cx="8044030" cy="2268538"/>
          </a:xfrm>
          <a:prstGeom prst="rect">
            <a:avLst/>
          </a:prstGeom>
          <a:noFill/>
          <a:ln>
            <a:noFill/>
          </a:ln>
        </p:spPr>
      </p:pic>
      <p:pic>
        <p:nvPicPr>
          <p:cNvPr descr=" " id="500" name="Google Shape;500;g2b417c7f5dc_0_428"/>
          <p:cNvPicPr preferRelativeResize="0"/>
          <p:nvPr/>
        </p:nvPicPr>
        <p:blipFill rotWithShape="1">
          <a:blip r:embed="rId23">
            <a:alphaModFix/>
          </a:blip>
          <a:srcRect b="0" l="0" r="0" t="0"/>
          <a:stretch/>
        </p:blipFill>
        <p:spPr>
          <a:xfrm>
            <a:off x="4441751" y="6055643"/>
            <a:ext cx="153591" cy="153566"/>
          </a:xfrm>
          <a:prstGeom prst="rect">
            <a:avLst/>
          </a:prstGeom>
          <a:noFill/>
          <a:ln>
            <a:noFill/>
          </a:ln>
        </p:spPr>
      </p:pic>
      <p:pic>
        <p:nvPicPr>
          <p:cNvPr descr=" " id="501" name="Google Shape;501;g2b417c7f5dc_0_428"/>
          <p:cNvPicPr preferRelativeResize="0"/>
          <p:nvPr/>
        </p:nvPicPr>
        <p:blipFill rotWithShape="1">
          <a:blip r:embed="rId24">
            <a:alphaModFix/>
          </a:blip>
          <a:srcRect b="0" l="0" r="0" t="0"/>
          <a:stretch/>
        </p:blipFill>
        <p:spPr>
          <a:xfrm>
            <a:off x="4441751" y="6981130"/>
            <a:ext cx="153591" cy="153566"/>
          </a:xfrm>
          <a:prstGeom prst="rect">
            <a:avLst/>
          </a:prstGeom>
          <a:noFill/>
          <a:ln>
            <a:noFill/>
          </a:ln>
        </p:spPr>
      </p:pic>
      <p:pic>
        <p:nvPicPr>
          <p:cNvPr descr=" " id="502" name="Google Shape;502;g2b417c7f5dc_0_428"/>
          <p:cNvPicPr preferRelativeResize="0"/>
          <p:nvPr/>
        </p:nvPicPr>
        <p:blipFill rotWithShape="1">
          <a:blip r:embed="rId25">
            <a:alphaModFix/>
          </a:blip>
          <a:srcRect b="0" l="0" r="0" t="0"/>
          <a:stretch/>
        </p:blipFill>
        <p:spPr>
          <a:xfrm>
            <a:off x="5580267" y="5651277"/>
            <a:ext cx="153591" cy="153566"/>
          </a:xfrm>
          <a:prstGeom prst="rect">
            <a:avLst/>
          </a:prstGeom>
          <a:noFill/>
          <a:ln>
            <a:noFill/>
          </a:ln>
        </p:spPr>
      </p:pic>
      <p:pic>
        <p:nvPicPr>
          <p:cNvPr descr=" " id="503" name="Google Shape;503;g2b417c7f5dc_0_428"/>
          <p:cNvPicPr preferRelativeResize="0"/>
          <p:nvPr/>
        </p:nvPicPr>
        <p:blipFill rotWithShape="1">
          <a:blip r:embed="rId26">
            <a:alphaModFix/>
          </a:blip>
          <a:srcRect b="0" l="0" r="0" t="0"/>
          <a:stretch/>
        </p:blipFill>
        <p:spPr>
          <a:xfrm>
            <a:off x="5580267" y="7415510"/>
            <a:ext cx="153591" cy="153566"/>
          </a:xfrm>
          <a:prstGeom prst="rect">
            <a:avLst/>
          </a:prstGeom>
          <a:noFill/>
          <a:ln>
            <a:noFill/>
          </a:ln>
        </p:spPr>
      </p:pic>
      <p:pic>
        <p:nvPicPr>
          <p:cNvPr descr=" " id="504" name="Google Shape;504;g2b417c7f5dc_0_428"/>
          <p:cNvPicPr preferRelativeResize="0"/>
          <p:nvPr/>
        </p:nvPicPr>
        <p:blipFill rotWithShape="1">
          <a:blip r:embed="rId27">
            <a:alphaModFix/>
          </a:blip>
          <a:srcRect b="0" l="0" r="0" t="0"/>
          <a:stretch/>
        </p:blipFill>
        <p:spPr>
          <a:xfrm>
            <a:off x="6718783" y="7732812"/>
            <a:ext cx="153591" cy="153566"/>
          </a:xfrm>
          <a:prstGeom prst="rect">
            <a:avLst/>
          </a:prstGeom>
          <a:noFill/>
          <a:ln>
            <a:noFill/>
          </a:ln>
        </p:spPr>
      </p:pic>
      <p:pic>
        <p:nvPicPr>
          <p:cNvPr descr=" " id="505" name="Google Shape;505;g2b417c7f5dc_0_428"/>
          <p:cNvPicPr preferRelativeResize="0"/>
          <p:nvPr/>
        </p:nvPicPr>
        <p:blipFill rotWithShape="1">
          <a:blip r:embed="rId28">
            <a:alphaModFix/>
          </a:blip>
          <a:srcRect b="0" l="0" r="0" t="0"/>
          <a:stretch/>
        </p:blipFill>
        <p:spPr>
          <a:xfrm>
            <a:off x="6718783" y="6311826"/>
            <a:ext cx="153591" cy="153566"/>
          </a:xfrm>
          <a:prstGeom prst="rect">
            <a:avLst/>
          </a:prstGeom>
          <a:noFill/>
          <a:ln>
            <a:noFill/>
          </a:ln>
        </p:spPr>
      </p:pic>
      <p:pic>
        <p:nvPicPr>
          <p:cNvPr descr=" " id="506" name="Google Shape;506;g2b417c7f5dc_0_428"/>
          <p:cNvPicPr preferRelativeResize="0"/>
          <p:nvPr/>
        </p:nvPicPr>
        <p:blipFill rotWithShape="1">
          <a:blip r:embed="rId29">
            <a:alphaModFix/>
          </a:blip>
          <a:srcRect b="0" l="0" r="0" t="0"/>
          <a:stretch/>
        </p:blipFill>
        <p:spPr>
          <a:xfrm>
            <a:off x="7861923" y="6733232"/>
            <a:ext cx="153591" cy="153566"/>
          </a:xfrm>
          <a:prstGeom prst="rect">
            <a:avLst/>
          </a:prstGeom>
          <a:noFill/>
          <a:ln>
            <a:noFill/>
          </a:ln>
        </p:spPr>
      </p:pic>
      <p:pic>
        <p:nvPicPr>
          <p:cNvPr descr=" " id="507" name="Google Shape;507;g2b417c7f5dc_0_428"/>
          <p:cNvPicPr preferRelativeResize="0"/>
          <p:nvPr/>
        </p:nvPicPr>
        <p:blipFill rotWithShape="1">
          <a:blip r:embed="rId30">
            <a:alphaModFix/>
          </a:blip>
          <a:srcRect b="0" l="0" r="0" t="0"/>
          <a:stretch/>
        </p:blipFill>
        <p:spPr>
          <a:xfrm>
            <a:off x="7861923" y="6420644"/>
            <a:ext cx="153591" cy="153566"/>
          </a:xfrm>
          <a:prstGeom prst="rect">
            <a:avLst/>
          </a:prstGeom>
          <a:noFill/>
          <a:ln>
            <a:noFill/>
          </a:ln>
        </p:spPr>
      </p:pic>
      <p:pic>
        <p:nvPicPr>
          <p:cNvPr descr=" " id="508" name="Google Shape;508;g2b417c7f5dc_0_428"/>
          <p:cNvPicPr preferRelativeResize="0"/>
          <p:nvPr/>
        </p:nvPicPr>
        <p:blipFill rotWithShape="1">
          <a:blip r:embed="rId31">
            <a:alphaModFix/>
          </a:blip>
          <a:srcRect b="0" l="0" r="0" t="0"/>
          <a:stretch/>
        </p:blipFill>
        <p:spPr>
          <a:xfrm>
            <a:off x="8995813" y="7667575"/>
            <a:ext cx="153591" cy="153566"/>
          </a:xfrm>
          <a:prstGeom prst="rect">
            <a:avLst/>
          </a:prstGeom>
          <a:noFill/>
          <a:ln>
            <a:noFill/>
          </a:ln>
        </p:spPr>
      </p:pic>
      <p:pic>
        <p:nvPicPr>
          <p:cNvPr descr=" " id="509" name="Google Shape;509;g2b417c7f5dc_0_428"/>
          <p:cNvPicPr preferRelativeResize="0"/>
          <p:nvPr/>
        </p:nvPicPr>
        <p:blipFill rotWithShape="1">
          <a:blip r:embed="rId32">
            <a:alphaModFix/>
          </a:blip>
          <a:srcRect b="0" l="0" r="0" t="0"/>
          <a:stretch/>
        </p:blipFill>
        <p:spPr>
          <a:xfrm>
            <a:off x="8995813" y="7076877"/>
            <a:ext cx="153591" cy="153566"/>
          </a:xfrm>
          <a:prstGeom prst="rect">
            <a:avLst/>
          </a:prstGeom>
          <a:noFill/>
          <a:ln>
            <a:noFill/>
          </a:ln>
        </p:spPr>
      </p:pic>
      <p:pic>
        <p:nvPicPr>
          <p:cNvPr descr=" " id="510" name="Google Shape;510;g2b417c7f5dc_0_428"/>
          <p:cNvPicPr preferRelativeResize="0"/>
          <p:nvPr/>
        </p:nvPicPr>
        <p:blipFill rotWithShape="1">
          <a:blip r:embed="rId33">
            <a:alphaModFix/>
          </a:blip>
          <a:srcRect b="0" l="0" r="0" t="0"/>
          <a:stretch/>
        </p:blipFill>
        <p:spPr>
          <a:xfrm>
            <a:off x="10138955" y="6972449"/>
            <a:ext cx="153591" cy="153566"/>
          </a:xfrm>
          <a:prstGeom prst="rect">
            <a:avLst/>
          </a:prstGeom>
          <a:noFill/>
          <a:ln>
            <a:noFill/>
          </a:ln>
        </p:spPr>
      </p:pic>
      <p:pic>
        <p:nvPicPr>
          <p:cNvPr descr=" " id="511" name="Google Shape;511;g2b417c7f5dc_0_428"/>
          <p:cNvPicPr preferRelativeResize="0"/>
          <p:nvPr/>
        </p:nvPicPr>
        <p:blipFill rotWithShape="1">
          <a:blip r:embed="rId34">
            <a:alphaModFix/>
          </a:blip>
          <a:srcRect b="0" l="0" r="0" t="0"/>
          <a:stretch/>
        </p:blipFill>
        <p:spPr>
          <a:xfrm>
            <a:off x="10138955" y="6572771"/>
            <a:ext cx="153591" cy="153566"/>
          </a:xfrm>
          <a:prstGeom prst="rect">
            <a:avLst/>
          </a:prstGeom>
          <a:noFill/>
          <a:ln>
            <a:noFill/>
          </a:ln>
        </p:spPr>
      </p:pic>
      <p:sp>
        <p:nvSpPr>
          <p:cNvPr id="512" name="Google Shape;512;g2b417c7f5dc_0_42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417c7f5dc_0_42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b417c7f5dc_0_428"/>
          <p:cNvPicPr preferRelativeResize="0"/>
          <p:nvPr/>
        </p:nvPicPr>
        <p:blipFill rotWithShape="1">
          <a:blip r:embed="rId35">
            <a:alphaModFix/>
          </a:blip>
          <a:srcRect b="0" l="0" r="0" t="0"/>
          <a:stretch/>
        </p:blipFill>
        <p:spPr>
          <a:xfrm>
            <a:off x="14403600" y="4191000"/>
            <a:ext cx="5575997" cy="5575300"/>
          </a:xfrm>
          <a:prstGeom prst="rect">
            <a:avLst/>
          </a:prstGeom>
          <a:noFill/>
          <a:ln>
            <a:noFill/>
          </a:ln>
        </p:spPr>
      </p:pic>
      <p:pic>
        <p:nvPicPr>
          <p:cNvPr descr=" " id="515" name="Google Shape;515;g2b417c7f5dc_0_428"/>
          <p:cNvPicPr preferRelativeResize="0"/>
          <p:nvPr/>
        </p:nvPicPr>
        <p:blipFill rotWithShape="1">
          <a:blip r:embed="rId36">
            <a:alphaModFix/>
          </a:blip>
          <a:srcRect b="0" l="0" r="0" t="0"/>
          <a:stretch/>
        </p:blipFill>
        <p:spPr>
          <a:xfrm>
            <a:off x="14403600" y="4191000"/>
            <a:ext cx="5575997" cy="5575300"/>
          </a:xfrm>
          <a:prstGeom prst="rect">
            <a:avLst/>
          </a:prstGeom>
          <a:noFill/>
          <a:ln>
            <a:noFill/>
          </a:ln>
        </p:spPr>
      </p:pic>
      <p:sp>
        <p:nvSpPr>
          <p:cNvPr id="516" name="Google Shape;516;g2b417c7f5dc_0_428"/>
          <p:cNvSpPr/>
          <p:nvPr/>
        </p:nvSpPr>
        <p:spPr>
          <a:xfrm>
            <a:off x="16296137" y="6365379"/>
            <a:ext cx="1803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b417c7f5dc_0_428"/>
          <p:cNvSpPr/>
          <p:nvPr/>
        </p:nvSpPr>
        <p:spPr>
          <a:xfrm>
            <a:off x="16296137" y="6140450"/>
            <a:ext cx="2007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34.574</a:t>
            </a:r>
            <a:endParaRPr b="0" i="0" sz="4800" u="none" cap="none" strike="noStrike">
              <a:solidFill>
                <a:schemeClr val="dk1"/>
              </a:solidFill>
              <a:latin typeface="Calibri"/>
              <a:ea typeface="Calibri"/>
              <a:cs typeface="Calibri"/>
              <a:sym typeface="Calibri"/>
            </a:endParaRPr>
          </a:p>
        </p:txBody>
      </p:sp>
      <p:sp>
        <p:nvSpPr>
          <p:cNvPr id="518" name="Google Shape;518;g2b417c7f5dc_0_428"/>
          <p:cNvSpPr/>
          <p:nvPr/>
        </p:nvSpPr>
        <p:spPr>
          <a:xfrm>
            <a:off x="16696237" y="72072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19" name="Google Shape;519;g2b417c7f5dc_0_428"/>
          <p:cNvSpPr/>
          <p:nvPr/>
        </p:nvSpPr>
        <p:spPr>
          <a:xfrm>
            <a:off x="13260457"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b417c7f5dc_0_428"/>
          <p:cNvSpPr/>
          <p:nvPr/>
        </p:nvSpPr>
        <p:spPr>
          <a:xfrm>
            <a:off x="13260457"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417c7f5dc_0_428"/>
          <p:cNvSpPr/>
          <p:nvPr/>
        </p:nvSpPr>
        <p:spPr>
          <a:xfrm>
            <a:off x="13158845" y="10515600"/>
            <a:ext cx="80781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Treasure Found</a:t>
            </a:r>
            <a:endParaRPr b="0" i="0" sz="4800" u="none" cap="none" strike="noStrike">
              <a:solidFill>
                <a:schemeClr val="dk1"/>
              </a:solidFill>
              <a:latin typeface="Calibri"/>
              <a:ea typeface="Calibri"/>
              <a:cs typeface="Calibri"/>
              <a:sym typeface="Calibri"/>
            </a:endParaRPr>
          </a:p>
        </p:txBody>
      </p:sp>
      <p:sp>
        <p:nvSpPr>
          <p:cNvPr id="522" name="Google Shape;522;g2b417c7f5dc_0_428"/>
          <p:cNvSpPr/>
          <p:nvPr/>
        </p:nvSpPr>
        <p:spPr>
          <a:xfrm>
            <a:off x="13192716" y="11684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23" name="Google Shape;523;g2b417c7f5dc_0_428"/>
          <p:cNvSpPr/>
          <p:nvPr/>
        </p:nvSpPr>
        <p:spPr>
          <a:xfrm>
            <a:off x="3251606"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417c7f5dc_0_428"/>
          <p:cNvSpPr/>
          <p:nvPr/>
        </p:nvSpPr>
        <p:spPr>
          <a:xfrm>
            <a:off x="3251606"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417c7f5dc_0_428"/>
          <p:cNvSpPr/>
          <p:nvPr/>
        </p:nvSpPr>
        <p:spPr>
          <a:xfrm>
            <a:off x="3149994" y="10515600"/>
            <a:ext cx="80781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Spellcasting Progress</a:t>
            </a:r>
            <a:endParaRPr b="0" i="0" sz="4800" u="none" cap="none" strike="noStrike">
              <a:solidFill>
                <a:schemeClr val="dk1"/>
              </a:solidFill>
              <a:latin typeface="Calibri"/>
              <a:ea typeface="Calibri"/>
              <a:cs typeface="Calibri"/>
              <a:sym typeface="Calibri"/>
            </a:endParaRPr>
          </a:p>
        </p:txBody>
      </p:sp>
      <p:sp>
        <p:nvSpPr>
          <p:cNvPr id="526" name="Google Shape;526;g2b417c7f5dc_0_428"/>
          <p:cNvSpPr/>
          <p:nvPr/>
        </p:nvSpPr>
        <p:spPr>
          <a:xfrm>
            <a:off x="3183865" y="11684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1" name="Shape 531"/>
        <p:cNvGrpSpPr/>
        <p:nvPr/>
      </p:nvGrpSpPr>
      <p:grpSpPr>
        <a:xfrm>
          <a:off x="0" y="0"/>
          <a:ext cx="0" cy="0"/>
          <a:chOff x="0" y="0"/>
          <a:chExt cx="0" cy="0"/>
        </a:xfrm>
      </p:grpSpPr>
      <p:pic>
        <p:nvPicPr>
          <p:cNvPr descr=" " id="532" name="Google Shape;532;g2b417c7f5dc_0_501"/>
          <p:cNvPicPr preferRelativeResize="0"/>
          <p:nvPr/>
        </p:nvPicPr>
        <p:blipFill rotWithShape="1">
          <a:blip r:embed="rId3">
            <a:alphaModFix/>
          </a:blip>
          <a:srcRect b="0" l="0" r="0" t="0"/>
          <a:stretch/>
        </p:blipFill>
        <p:spPr>
          <a:xfrm>
            <a:off x="16327854" y="7486650"/>
            <a:ext cx="13688205" cy="7234262"/>
          </a:xfrm>
          <a:prstGeom prst="rect">
            <a:avLst/>
          </a:prstGeom>
          <a:noFill/>
          <a:ln>
            <a:noFill/>
          </a:ln>
        </p:spPr>
      </p:pic>
      <p:pic>
        <p:nvPicPr>
          <p:cNvPr descr=" " id="533" name="Google Shape;533;g2b417c7f5dc_0_501"/>
          <p:cNvPicPr preferRelativeResize="0"/>
          <p:nvPr/>
        </p:nvPicPr>
        <p:blipFill rotWithShape="1">
          <a:blip r:embed="rId4">
            <a:alphaModFix/>
          </a:blip>
          <a:srcRect b="0" l="0" r="0" t="0"/>
          <a:stretch/>
        </p:blipFill>
        <p:spPr>
          <a:xfrm>
            <a:off x="-3849415" y="9328150"/>
            <a:ext cx="11716814" cy="6457057"/>
          </a:xfrm>
          <a:prstGeom prst="rect">
            <a:avLst/>
          </a:prstGeom>
          <a:noFill/>
          <a:ln>
            <a:noFill/>
          </a:ln>
        </p:spPr>
      </p:pic>
      <p:pic>
        <p:nvPicPr>
          <p:cNvPr descr=" " id="534" name="Google Shape;534;g2b417c7f5dc_0_501"/>
          <p:cNvPicPr preferRelativeResize="0"/>
          <p:nvPr/>
        </p:nvPicPr>
        <p:blipFill rotWithShape="1">
          <a:blip r:embed="rId5">
            <a:alphaModFix/>
          </a:blip>
          <a:srcRect b="0" l="0" r="0" t="0"/>
          <a:stretch/>
        </p:blipFill>
        <p:spPr>
          <a:xfrm>
            <a:off x="-1746471" y="-1527894"/>
            <a:ext cx="7519347" cy="3655144"/>
          </a:xfrm>
          <a:prstGeom prst="rect">
            <a:avLst/>
          </a:prstGeom>
          <a:noFill/>
          <a:ln>
            <a:noFill/>
          </a:ln>
        </p:spPr>
      </p:pic>
      <p:pic>
        <p:nvPicPr>
          <p:cNvPr descr=" " id="535" name="Google Shape;535;g2b417c7f5dc_0_501"/>
          <p:cNvPicPr preferRelativeResize="0"/>
          <p:nvPr/>
        </p:nvPicPr>
        <p:blipFill rotWithShape="1">
          <a:blip r:embed="rId6">
            <a:alphaModFix/>
          </a:blip>
          <a:srcRect b="0" l="0" r="0" t="0"/>
          <a:stretch/>
        </p:blipFill>
        <p:spPr>
          <a:xfrm>
            <a:off x="15782181" y="-1949450"/>
            <a:ext cx="10630788" cy="4902200"/>
          </a:xfrm>
          <a:prstGeom prst="rect">
            <a:avLst/>
          </a:prstGeom>
          <a:noFill/>
          <a:ln>
            <a:noFill/>
          </a:ln>
        </p:spPr>
      </p:pic>
      <p:pic>
        <p:nvPicPr>
          <p:cNvPr descr=" " id="536" name="Google Shape;536;g2b417c7f5dc_0_501"/>
          <p:cNvPicPr preferRelativeResize="0"/>
          <p:nvPr/>
        </p:nvPicPr>
        <p:blipFill rotWithShape="1">
          <a:blip r:embed="rId7">
            <a:alphaModFix/>
          </a:blip>
          <a:srcRect b="0" l="0" r="0" t="0"/>
          <a:stretch/>
        </p:blipFill>
        <p:spPr>
          <a:xfrm>
            <a:off x="21478384" y="8382000"/>
            <a:ext cx="1702013" cy="1397000"/>
          </a:xfrm>
          <a:prstGeom prst="rect">
            <a:avLst/>
          </a:prstGeom>
          <a:noFill/>
          <a:ln>
            <a:noFill/>
          </a:ln>
        </p:spPr>
      </p:pic>
      <p:pic>
        <p:nvPicPr>
          <p:cNvPr descr=" " id="537" name="Google Shape;537;g2b417c7f5dc_0_501"/>
          <p:cNvPicPr preferRelativeResize="0"/>
          <p:nvPr/>
        </p:nvPicPr>
        <p:blipFill rotWithShape="1">
          <a:blip r:embed="rId8">
            <a:alphaModFix/>
          </a:blip>
          <a:srcRect b="0" l="0" r="0" t="0"/>
          <a:stretch/>
        </p:blipFill>
        <p:spPr>
          <a:xfrm>
            <a:off x="21478384" y="3797300"/>
            <a:ext cx="1232054" cy="1168400"/>
          </a:xfrm>
          <a:prstGeom prst="rect">
            <a:avLst/>
          </a:prstGeom>
          <a:noFill/>
          <a:ln>
            <a:noFill/>
          </a:ln>
        </p:spPr>
      </p:pic>
      <p:pic>
        <p:nvPicPr>
          <p:cNvPr descr=" " id="538" name="Google Shape;538;g2b417c7f5dc_0_501"/>
          <p:cNvPicPr preferRelativeResize="0"/>
          <p:nvPr/>
        </p:nvPicPr>
        <p:blipFill rotWithShape="1">
          <a:blip r:embed="rId9">
            <a:alphaModFix/>
          </a:blip>
          <a:srcRect b="0" l="0" r="0" t="0"/>
          <a:stretch/>
        </p:blipFill>
        <p:spPr>
          <a:xfrm>
            <a:off x="2006851" y="4711700"/>
            <a:ext cx="1219352" cy="1181100"/>
          </a:xfrm>
          <a:prstGeom prst="rect">
            <a:avLst/>
          </a:prstGeom>
          <a:noFill/>
          <a:ln>
            <a:noFill/>
          </a:ln>
        </p:spPr>
      </p:pic>
      <p:pic>
        <p:nvPicPr>
          <p:cNvPr descr=" " id="539" name="Google Shape;539;g2b417c7f5dc_0_501"/>
          <p:cNvPicPr preferRelativeResize="0"/>
          <p:nvPr/>
        </p:nvPicPr>
        <p:blipFill rotWithShape="1">
          <a:blip r:embed="rId10">
            <a:alphaModFix/>
          </a:blip>
          <a:srcRect b="0" l="0" r="0" t="0"/>
          <a:stretch/>
        </p:blipFill>
        <p:spPr>
          <a:xfrm>
            <a:off x="10427777" y="12331477"/>
            <a:ext cx="499071" cy="498996"/>
          </a:xfrm>
          <a:prstGeom prst="rect">
            <a:avLst/>
          </a:prstGeom>
          <a:noFill/>
          <a:ln>
            <a:noFill/>
          </a:ln>
        </p:spPr>
      </p:pic>
      <p:pic>
        <p:nvPicPr>
          <p:cNvPr descr=" " id="540" name="Google Shape;540;g2b417c7f5dc_0_501"/>
          <p:cNvPicPr preferRelativeResize="0"/>
          <p:nvPr/>
        </p:nvPicPr>
        <p:blipFill rotWithShape="1">
          <a:blip r:embed="rId11">
            <a:alphaModFix/>
          </a:blip>
          <a:srcRect b="0" l="0" r="0" t="0"/>
          <a:stretch/>
        </p:blipFill>
        <p:spPr>
          <a:xfrm>
            <a:off x="6774328" y="-5888410"/>
            <a:ext cx="9694165" cy="9692954"/>
          </a:xfrm>
          <a:prstGeom prst="rect">
            <a:avLst/>
          </a:prstGeom>
          <a:noFill/>
          <a:ln>
            <a:noFill/>
          </a:ln>
        </p:spPr>
      </p:pic>
      <p:sp>
        <p:nvSpPr>
          <p:cNvPr id="541" name="Google Shape;541;g2b417c7f5dc_0_5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b417c7f5dc_0_50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43" name="Google Shape;543;g2b417c7f5dc_0_501"/>
          <p:cNvSpPr/>
          <p:nvPr/>
        </p:nvSpPr>
        <p:spPr>
          <a:xfrm>
            <a:off x="15470534" y="6350000"/>
            <a:ext cx="47124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b417c7f5dc_0_501"/>
          <p:cNvSpPr/>
          <p:nvPr/>
        </p:nvSpPr>
        <p:spPr>
          <a:xfrm>
            <a:off x="15470534" y="6350000"/>
            <a:ext cx="47124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417c7f5dc_0_501"/>
          <p:cNvSpPr/>
          <p:nvPr/>
        </p:nvSpPr>
        <p:spPr>
          <a:xfrm>
            <a:off x="15470534" y="6350000"/>
            <a:ext cx="49155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546" name="Google Shape;546;g2b417c7f5dc_0_501"/>
          <p:cNvSpPr/>
          <p:nvPr/>
        </p:nvSpPr>
        <p:spPr>
          <a:xfrm>
            <a:off x="15470534" y="76200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47" name="Google Shape;547;g2b417c7f5dc_0_501"/>
          <p:cNvPicPr preferRelativeResize="0"/>
          <p:nvPr/>
        </p:nvPicPr>
        <p:blipFill rotWithShape="1">
          <a:blip r:embed="rId13">
            <a:alphaModFix/>
          </a:blip>
          <a:srcRect b="0" l="0" r="0" t="0"/>
          <a:stretch/>
        </p:blipFill>
        <p:spPr>
          <a:xfrm>
            <a:off x="1270159" y="4114800"/>
            <a:ext cx="13768521" cy="8166100"/>
          </a:xfrm>
          <a:prstGeom prst="rect">
            <a:avLst/>
          </a:prstGeom>
          <a:noFill/>
          <a:ln>
            <a:noFill/>
          </a:ln>
        </p:spPr>
      </p:pic>
      <p:pic>
        <p:nvPicPr>
          <p:cNvPr descr=" " id="548" name="Google Shape;548;g2b417c7f5dc_0_501"/>
          <p:cNvPicPr preferRelativeResize="0"/>
          <p:nvPr/>
        </p:nvPicPr>
        <p:blipFill rotWithShape="1">
          <a:blip r:embed="rId14">
            <a:alphaModFix/>
          </a:blip>
          <a:srcRect b="0" l="0" r="0" t="0"/>
          <a:stretch/>
        </p:blipFill>
        <p:spPr>
          <a:xfrm>
            <a:off x="3200800" y="4457700"/>
            <a:ext cx="9894537" cy="6489700"/>
          </a:xfrm>
          <a:prstGeom prst="rect">
            <a:avLst/>
          </a:prstGeom>
          <a:noFill/>
          <a:ln>
            <a:noFill/>
          </a:ln>
        </p:spPr>
      </p:pic>
      <p:sp>
        <p:nvSpPr>
          <p:cNvPr id="549" name="Google Shape;549;g2b417c7f5dc_0_501"/>
          <p:cNvSpPr/>
          <p:nvPr/>
        </p:nvSpPr>
        <p:spPr>
          <a:xfrm>
            <a:off x="3200800" y="1752600"/>
            <a:ext cx="106905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4" name="Shape 554"/>
        <p:cNvGrpSpPr/>
        <p:nvPr/>
      </p:nvGrpSpPr>
      <p:grpSpPr>
        <a:xfrm>
          <a:off x="0" y="0"/>
          <a:ext cx="0" cy="0"/>
          <a:chOff x="0" y="0"/>
          <a:chExt cx="0" cy="0"/>
        </a:xfrm>
      </p:grpSpPr>
      <p:pic>
        <p:nvPicPr>
          <p:cNvPr descr=" " id="555" name="Google Shape;555;g2b417c7f5dc_0_523"/>
          <p:cNvPicPr preferRelativeResize="0"/>
          <p:nvPr/>
        </p:nvPicPr>
        <p:blipFill rotWithShape="1">
          <a:blip r:embed="rId3">
            <a:alphaModFix/>
          </a:blip>
          <a:srcRect b="0" l="0" r="0" t="0"/>
          <a:stretch/>
        </p:blipFill>
        <p:spPr>
          <a:xfrm>
            <a:off x="-3949305" y="2959993"/>
            <a:ext cx="13494317" cy="13492635"/>
          </a:xfrm>
          <a:prstGeom prst="rect">
            <a:avLst/>
          </a:prstGeom>
          <a:noFill/>
          <a:ln>
            <a:noFill/>
          </a:ln>
        </p:spPr>
      </p:pic>
      <p:pic>
        <p:nvPicPr>
          <p:cNvPr descr=" " id="556" name="Google Shape;556;g2b417c7f5dc_0_523"/>
          <p:cNvPicPr preferRelativeResize="0"/>
          <p:nvPr/>
        </p:nvPicPr>
        <p:blipFill rotWithShape="1">
          <a:blip r:embed="rId4">
            <a:alphaModFix/>
          </a:blip>
          <a:srcRect b="0" l="0" r="0" t="0"/>
          <a:stretch/>
        </p:blipFill>
        <p:spPr>
          <a:xfrm>
            <a:off x="-806551" y="-2353667"/>
            <a:ext cx="6335869" cy="15347331"/>
          </a:xfrm>
          <a:prstGeom prst="rect">
            <a:avLst/>
          </a:prstGeom>
          <a:noFill/>
          <a:ln>
            <a:noFill/>
          </a:ln>
        </p:spPr>
      </p:pic>
      <p:pic>
        <p:nvPicPr>
          <p:cNvPr descr=" " id="557" name="Google Shape;557;g2b417c7f5dc_0_523"/>
          <p:cNvPicPr preferRelativeResize="0"/>
          <p:nvPr/>
        </p:nvPicPr>
        <p:blipFill rotWithShape="1">
          <a:blip r:embed="rId5">
            <a:alphaModFix/>
          </a:blip>
          <a:srcRect b="0" l="0" r="0" t="0"/>
          <a:stretch/>
        </p:blipFill>
        <p:spPr>
          <a:xfrm>
            <a:off x="18195024" y="11322050"/>
            <a:ext cx="10196955" cy="5776442"/>
          </a:xfrm>
          <a:prstGeom prst="rect">
            <a:avLst/>
          </a:prstGeom>
          <a:noFill/>
          <a:ln>
            <a:noFill/>
          </a:ln>
        </p:spPr>
      </p:pic>
      <p:pic>
        <p:nvPicPr>
          <p:cNvPr descr=" " id="558" name="Google Shape;558;g2b417c7f5dc_0_523"/>
          <p:cNvPicPr preferRelativeResize="0"/>
          <p:nvPr/>
        </p:nvPicPr>
        <p:blipFill rotWithShape="1">
          <a:blip r:embed="rId6">
            <a:alphaModFix/>
          </a:blip>
          <a:srcRect b="0" l="0" r="0" t="0"/>
          <a:stretch/>
        </p:blipFill>
        <p:spPr>
          <a:xfrm>
            <a:off x="-336581" y="10699775"/>
            <a:ext cx="9096968" cy="4502721"/>
          </a:xfrm>
          <a:prstGeom prst="rect">
            <a:avLst/>
          </a:prstGeom>
          <a:noFill/>
          <a:ln>
            <a:noFill/>
          </a:ln>
        </p:spPr>
      </p:pic>
      <p:pic>
        <p:nvPicPr>
          <p:cNvPr descr=" " id="559" name="Google Shape;559;g2b417c7f5dc_0_523"/>
          <p:cNvPicPr preferRelativeResize="0"/>
          <p:nvPr/>
        </p:nvPicPr>
        <p:blipFill rotWithShape="1">
          <a:blip r:embed="rId7">
            <a:alphaModFix/>
          </a:blip>
          <a:srcRect b="0" l="0" r="0" t="0"/>
          <a:stretch/>
        </p:blipFill>
        <p:spPr>
          <a:xfrm>
            <a:off x="14384582" y="-2043683"/>
            <a:ext cx="13054928" cy="4432350"/>
          </a:xfrm>
          <a:prstGeom prst="rect">
            <a:avLst/>
          </a:prstGeom>
          <a:noFill/>
          <a:ln>
            <a:noFill/>
          </a:ln>
        </p:spPr>
      </p:pic>
      <p:pic>
        <p:nvPicPr>
          <p:cNvPr descr=" " id="560" name="Google Shape;560;g2b417c7f5dc_0_523"/>
          <p:cNvPicPr preferRelativeResize="0"/>
          <p:nvPr/>
        </p:nvPicPr>
        <p:blipFill rotWithShape="1">
          <a:blip r:embed="rId8">
            <a:alphaModFix/>
          </a:blip>
          <a:srcRect b="0" l="0" r="0" t="0"/>
          <a:stretch/>
        </p:blipFill>
        <p:spPr>
          <a:xfrm>
            <a:off x="-749394" y="-673100"/>
            <a:ext cx="2370052" cy="2369765"/>
          </a:xfrm>
          <a:prstGeom prst="rect">
            <a:avLst/>
          </a:prstGeom>
          <a:noFill/>
          <a:ln>
            <a:noFill/>
          </a:ln>
        </p:spPr>
      </p:pic>
      <p:pic>
        <p:nvPicPr>
          <p:cNvPr descr=" " id="561" name="Google Shape;561;g2b417c7f5dc_0_523"/>
          <p:cNvPicPr preferRelativeResize="0"/>
          <p:nvPr/>
        </p:nvPicPr>
        <p:blipFill rotWithShape="1">
          <a:blip r:embed="rId9">
            <a:alphaModFix/>
          </a:blip>
          <a:srcRect b="0" l="0" r="0" t="0"/>
          <a:stretch/>
        </p:blipFill>
        <p:spPr>
          <a:xfrm>
            <a:off x="1625803" y="11861800"/>
            <a:ext cx="1769074" cy="1860277"/>
          </a:xfrm>
          <a:prstGeom prst="rect">
            <a:avLst/>
          </a:prstGeom>
          <a:noFill/>
          <a:ln>
            <a:noFill/>
          </a:ln>
        </p:spPr>
      </p:pic>
      <p:pic>
        <p:nvPicPr>
          <p:cNvPr descr=" " id="562" name="Google Shape;562;g2b417c7f5dc_0_523"/>
          <p:cNvPicPr preferRelativeResize="0"/>
          <p:nvPr/>
        </p:nvPicPr>
        <p:blipFill rotWithShape="1">
          <a:blip r:embed="rId10">
            <a:alphaModFix/>
          </a:blip>
          <a:srcRect b="0" l="0" r="0" t="0"/>
          <a:stretch/>
        </p:blipFill>
        <p:spPr>
          <a:xfrm>
            <a:off x="22608826" y="9359900"/>
            <a:ext cx="699201" cy="674266"/>
          </a:xfrm>
          <a:prstGeom prst="rect">
            <a:avLst/>
          </a:prstGeom>
          <a:noFill/>
          <a:ln>
            <a:noFill/>
          </a:ln>
        </p:spPr>
      </p:pic>
      <p:sp>
        <p:nvSpPr>
          <p:cNvPr id="563" name="Google Shape;563;g2b417c7f5dc_0_5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b417c7f5dc_0_52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65" name="Google Shape;565;g2b417c7f5dc_0_523"/>
          <p:cNvSpPr/>
          <p:nvPr/>
        </p:nvSpPr>
        <p:spPr>
          <a:xfrm>
            <a:off x="11825178" y="3314700"/>
            <a:ext cx="8738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b417c7f5dc_0_523"/>
          <p:cNvSpPr/>
          <p:nvPr/>
        </p:nvSpPr>
        <p:spPr>
          <a:xfrm>
            <a:off x="11825178" y="3314700"/>
            <a:ext cx="8738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417c7f5dc_0_523"/>
          <p:cNvSpPr/>
          <p:nvPr/>
        </p:nvSpPr>
        <p:spPr>
          <a:xfrm>
            <a:off x="11825178" y="3314700"/>
            <a:ext cx="8941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An mobile app</a:t>
            </a:r>
            <a:endParaRPr b="0" i="0" sz="4800" u="none" cap="none" strike="noStrike">
              <a:solidFill>
                <a:schemeClr val="dk1"/>
              </a:solidFill>
              <a:latin typeface="Calibri"/>
              <a:ea typeface="Calibri"/>
              <a:cs typeface="Calibri"/>
              <a:sym typeface="Calibri"/>
            </a:endParaRPr>
          </a:p>
        </p:txBody>
      </p:sp>
      <p:sp>
        <p:nvSpPr>
          <p:cNvPr id="568" name="Google Shape;568;g2b417c7f5dc_0_523"/>
          <p:cNvSpPr/>
          <p:nvPr/>
        </p:nvSpPr>
        <p:spPr>
          <a:xfrm>
            <a:off x="11825178" y="4584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69" name="Google Shape;569;g2b417c7f5dc_0_52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70" name="Google Shape;570;g2b417c7f5dc_0_523"/>
          <p:cNvSpPr/>
          <p:nvPr/>
        </p:nvSpPr>
        <p:spPr>
          <a:xfrm>
            <a:off x="11825178" y="1511300"/>
            <a:ext cx="129006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Future of Fantasy</a:t>
            </a:r>
            <a:endParaRPr b="0" i="0" sz="8000" u="none" cap="none" strike="noStrike">
              <a:solidFill>
                <a:schemeClr val="dk1"/>
              </a:solidFill>
              <a:latin typeface="Calibri"/>
              <a:ea typeface="Calibri"/>
              <a:cs typeface="Calibri"/>
              <a:sym typeface="Calibri"/>
            </a:endParaRPr>
          </a:p>
        </p:txBody>
      </p:sp>
      <p:pic>
        <p:nvPicPr>
          <p:cNvPr descr=" " id="571" name="Google Shape;571;g2b417c7f5dc_0_523"/>
          <p:cNvPicPr preferRelativeResize="0"/>
          <p:nvPr/>
        </p:nvPicPr>
        <p:blipFill rotWithShape="1">
          <a:blip r:embed="rId12">
            <a:alphaModFix/>
          </a:blip>
          <a:srcRect b="0" l="0" r="0" t="0"/>
          <a:stretch/>
        </p:blipFill>
        <p:spPr>
          <a:xfrm>
            <a:off x="4470959" y="1028700"/>
            <a:ext cx="5474384" cy="11849100"/>
          </a:xfrm>
          <a:prstGeom prst="rect">
            <a:avLst/>
          </a:prstGeom>
          <a:noFill/>
          <a:ln>
            <a:noFill/>
          </a:ln>
        </p:spPr>
      </p:pic>
      <p:pic>
        <p:nvPicPr>
          <p:cNvPr descr=" " id="572" name="Google Shape;572;g2b417c7f5dc_0_523"/>
          <p:cNvPicPr preferRelativeResize="0"/>
          <p:nvPr/>
        </p:nvPicPr>
        <p:blipFill rotWithShape="1">
          <a:blip r:embed="rId13">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7" name="Shape 577"/>
        <p:cNvGrpSpPr/>
        <p:nvPr/>
      </p:nvGrpSpPr>
      <p:grpSpPr>
        <a:xfrm>
          <a:off x="0" y="0"/>
          <a:ext cx="0" cy="0"/>
          <a:chOff x="0" y="0"/>
          <a:chExt cx="0" cy="0"/>
        </a:xfrm>
      </p:grpSpPr>
      <p:pic>
        <p:nvPicPr>
          <p:cNvPr descr=" " id="578" name="Google Shape;578;g2b417c7f5dc_0_545"/>
          <p:cNvPicPr preferRelativeResize="0"/>
          <p:nvPr/>
        </p:nvPicPr>
        <p:blipFill rotWithShape="1">
          <a:blip r:embed="rId3">
            <a:alphaModFix/>
          </a:blip>
          <a:srcRect b="0" l="0" r="0" t="0"/>
          <a:stretch/>
        </p:blipFill>
        <p:spPr>
          <a:xfrm>
            <a:off x="17351259" y="2617093"/>
            <a:ext cx="10232464" cy="10231165"/>
          </a:xfrm>
          <a:prstGeom prst="rect">
            <a:avLst/>
          </a:prstGeom>
          <a:noFill/>
          <a:ln>
            <a:noFill/>
          </a:ln>
        </p:spPr>
      </p:pic>
      <p:pic>
        <p:nvPicPr>
          <p:cNvPr descr=" " id="579" name="Google Shape;579;g2b417c7f5dc_0_545"/>
          <p:cNvPicPr preferRelativeResize="0"/>
          <p:nvPr/>
        </p:nvPicPr>
        <p:blipFill rotWithShape="1">
          <a:blip r:embed="rId4">
            <a:alphaModFix/>
          </a:blip>
          <a:srcRect b="0" l="0" r="0" t="0"/>
          <a:stretch/>
        </p:blipFill>
        <p:spPr>
          <a:xfrm>
            <a:off x="-1328203" y="4841999"/>
            <a:ext cx="2678754" cy="7090296"/>
          </a:xfrm>
          <a:prstGeom prst="rect">
            <a:avLst/>
          </a:prstGeom>
          <a:noFill/>
          <a:ln>
            <a:noFill/>
          </a:ln>
        </p:spPr>
      </p:pic>
      <p:pic>
        <p:nvPicPr>
          <p:cNvPr descr=" " id="580" name="Google Shape;580;g2b417c7f5dc_0_545"/>
          <p:cNvPicPr preferRelativeResize="0"/>
          <p:nvPr/>
        </p:nvPicPr>
        <p:blipFill rotWithShape="1">
          <a:blip r:embed="rId5">
            <a:alphaModFix/>
          </a:blip>
          <a:srcRect b="0" l="0" r="0" t="0"/>
          <a:stretch/>
        </p:blipFill>
        <p:spPr>
          <a:xfrm>
            <a:off x="20684535" y="-1725985"/>
            <a:ext cx="5971873" cy="4408537"/>
          </a:xfrm>
          <a:prstGeom prst="rect">
            <a:avLst/>
          </a:prstGeom>
          <a:noFill/>
          <a:ln>
            <a:noFill/>
          </a:ln>
        </p:spPr>
      </p:pic>
      <p:pic>
        <p:nvPicPr>
          <p:cNvPr descr=" " id="581" name="Google Shape;581;g2b417c7f5dc_0_545"/>
          <p:cNvPicPr preferRelativeResize="0"/>
          <p:nvPr/>
        </p:nvPicPr>
        <p:blipFill rotWithShape="1">
          <a:blip r:embed="rId6">
            <a:alphaModFix/>
          </a:blip>
          <a:srcRect b="0" l="0" r="0" t="0"/>
          <a:stretch/>
        </p:blipFill>
        <p:spPr>
          <a:xfrm>
            <a:off x="-1759159" y="-1705719"/>
            <a:ext cx="6921855" cy="3427189"/>
          </a:xfrm>
          <a:prstGeom prst="rect">
            <a:avLst/>
          </a:prstGeom>
          <a:noFill/>
          <a:ln>
            <a:noFill/>
          </a:ln>
        </p:spPr>
      </p:pic>
      <p:pic>
        <p:nvPicPr>
          <p:cNvPr descr=" " id="582" name="Google Shape;582;g2b417c7f5dc_0_545"/>
          <p:cNvPicPr preferRelativeResize="0"/>
          <p:nvPr/>
        </p:nvPicPr>
        <p:blipFill rotWithShape="1">
          <a:blip r:embed="rId7">
            <a:alphaModFix/>
          </a:blip>
          <a:srcRect b="0" l="0" r="0" t="0"/>
          <a:stretch/>
        </p:blipFill>
        <p:spPr>
          <a:xfrm>
            <a:off x="21114212" y="5476255"/>
            <a:ext cx="5137873" cy="9492829"/>
          </a:xfrm>
          <a:prstGeom prst="rect">
            <a:avLst/>
          </a:prstGeom>
          <a:noFill/>
          <a:ln>
            <a:noFill/>
          </a:ln>
        </p:spPr>
      </p:pic>
      <p:pic>
        <p:nvPicPr>
          <p:cNvPr descr=" " id="583" name="Google Shape;583;g2b417c7f5dc_0_545"/>
          <p:cNvPicPr preferRelativeResize="0"/>
          <p:nvPr/>
        </p:nvPicPr>
        <p:blipFill rotWithShape="1">
          <a:blip r:embed="rId8">
            <a:alphaModFix/>
          </a:blip>
          <a:srcRect b="0" l="0" r="0" t="0"/>
          <a:stretch/>
        </p:blipFill>
        <p:spPr>
          <a:xfrm>
            <a:off x="1295562" y="584200"/>
            <a:ext cx="630561" cy="607963"/>
          </a:xfrm>
          <a:prstGeom prst="rect">
            <a:avLst/>
          </a:prstGeom>
          <a:noFill/>
          <a:ln>
            <a:noFill/>
          </a:ln>
        </p:spPr>
      </p:pic>
      <p:pic>
        <p:nvPicPr>
          <p:cNvPr descr=" " id="584" name="Google Shape;584;g2b417c7f5dc_0_545"/>
          <p:cNvPicPr preferRelativeResize="0"/>
          <p:nvPr/>
        </p:nvPicPr>
        <p:blipFill rotWithShape="1">
          <a:blip r:embed="rId9">
            <a:alphaModFix/>
          </a:blip>
          <a:srcRect b="0" l="0" r="0" t="0"/>
          <a:stretch/>
        </p:blipFill>
        <p:spPr>
          <a:xfrm>
            <a:off x="23434429" y="12839700"/>
            <a:ext cx="504507" cy="530399"/>
          </a:xfrm>
          <a:prstGeom prst="rect">
            <a:avLst/>
          </a:prstGeom>
          <a:noFill/>
          <a:ln>
            <a:noFill/>
          </a:ln>
        </p:spPr>
      </p:pic>
      <p:sp>
        <p:nvSpPr>
          <p:cNvPr id="585" name="Google Shape;585;g2b417c7f5dc_0_545"/>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b417c7f5dc_0_545"/>
          <p:cNvPicPr preferRelativeResize="0"/>
          <p:nvPr/>
        </p:nvPicPr>
        <p:blipFill rotWithShape="1">
          <a:blip r:embed="rId10">
            <a:alphaModFix/>
          </a:blip>
          <a:srcRect b="0" l="0" r="0" t="0"/>
          <a:stretch/>
        </p:blipFill>
        <p:spPr>
          <a:xfrm>
            <a:off x="23523340" y="304800"/>
            <a:ext cx="711289" cy="2590800"/>
          </a:xfrm>
          <a:prstGeom prst="rect">
            <a:avLst/>
          </a:prstGeom>
          <a:noFill/>
          <a:ln>
            <a:noFill/>
          </a:ln>
        </p:spPr>
      </p:pic>
      <p:sp>
        <p:nvSpPr>
          <p:cNvPr id="587" name="Google Shape;587;g2b417c7f5dc_0_545"/>
          <p:cNvSpPr/>
          <p:nvPr/>
        </p:nvSpPr>
        <p:spPr>
          <a:xfrm>
            <a:off x="1613102" y="87884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b417c7f5dc_0_545"/>
          <p:cNvSpPr/>
          <p:nvPr/>
        </p:nvSpPr>
        <p:spPr>
          <a:xfrm>
            <a:off x="1613102" y="87884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b417c7f5dc_0_545"/>
          <p:cNvSpPr/>
          <p:nvPr/>
        </p:nvSpPr>
        <p:spPr>
          <a:xfrm>
            <a:off x="1613102" y="8788400"/>
            <a:ext cx="5919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590" name="Google Shape;590;g2b417c7f5dc_0_545"/>
          <p:cNvSpPr/>
          <p:nvPr/>
        </p:nvSpPr>
        <p:spPr>
          <a:xfrm>
            <a:off x="1613102" y="10058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91" name="Google Shape;591;g2b417c7f5dc_0_545"/>
          <p:cNvSpPr/>
          <p:nvPr/>
        </p:nvSpPr>
        <p:spPr>
          <a:xfrm>
            <a:off x="1613102" y="1816100"/>
            <a:ext cx="7007100" cy="74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92" name="Google Shape;592;g2b417c7f5dc_0_545"/>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93" name="Google Shape;593;g2b417c7f5dc_0_545"/>
          <p:cNvPicPr preferRelativeResize="0"/>
          <p:nvPr/>
        </p:nvPicPr>
        <p:blipFill rotWithShape="1">
          <a:blip r:embed="rId11">
            <a:alphaModFix/>
          </a:blip>
          <a:srcRect b="0" l="0" r="0" t="0"/>
          <a:stretch/>
        </p:blipFill>
        <p:spPr>
          <a:xfrm>
            <a:off x="7900387" y="749300"/>
            <a:ext cx="8573572" cy="12331700"/>
          </a:xfrm>
          <a:prstGeom prst="rect">
            <a:avLst/>
          </a:prstGeom>
          <a:noFill/>
          <a:ln>
            <a:noFill/>
          </a:ln>
        </p:spPr>
      </p:pic>
      <p:pic>
        <p:nvPicPr>
          <p:cNvPr descr=" " id="594" name="Google Shape;594;g2b417c7f5dc_0_545"/>
          <p:cNvPicPr preferRelativeResize="0"/>
          <p:nvPr/>
        </p:nvPicPr>
        <p:blipFill rotWithShape="1">
          <a:blip r:embed="rId12">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9" name="Shape 599"/>
        <p:cNvGrpSpPr/>
        <p:nvPr/>
      </p:nvGrpSpPr>
      <p:grpSpPr>
        <a:xfrm>
          <a:off x="0" y="0"/>
          <a:ext cx="0" cy="0"/>
          <a:chOff x="0" y="0"/>
          <a:chExt cx="0" cy="0"/>
        </a:xfrm>
      </p:grpSpPr>
      <p:pic>
        <p:nvPicPr>
          <p:cNvPr descr=" " id="600" name="Google Shape;600;g2b417c7f5dc_0_5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01" name="Google Shape;601;g2b417c7f5dc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b417c7f5dc_0_5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3" name="Google Shape;603;g2b417c7f5dc_0_566"/>
          <p:cNvSpPr/>
          <p:nvPr/>
        </p:nvSpPr>
        <p:spPr>
          <a:xfrm>
            <a:off x="15690694" y="698500"/>
            <a:ext cx="7464300" cy="3894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 name="Shape 36"/>
        <p:cNvGrpSpPr/>
        <p:nvPr/>
      </p:nvGrpSpPr>
      <p:grpSpPr>
        <a:xfrm>
          <a:off x="0" y="0"/>
          <a:ext cx="0" cy="0"/>
          <a:chOff x="0" y="0"/>
          <a:chExt cx="0" cy="0"/>
        </a:xfrm>
      </p:grpSpPr>
      <p:pic>
        <p:nvPicPr>
          <p:cNvPr descr=" " id="37" name="Google Shape;37;g2b417c7f5dc_0_20"/>
          <p:cNvPicPr preferRelativeResize="0"/>
          <p:nvPr/>
        </p:nvPicPr>
        <p:blipFill rotWithShape="1">
          <a:blip r:embed="rId3">
            <a:alphaModFix/>
          </a:blip>
          <a:srcRect b="0" l="0" r="0" t="0"/>
          <a:stretch/>
        </p:blipFill>
        <p:spPr>
          <a:xfrm>
            <a:off x="16327854" y="7486648"/>
            <a:ext cx="13688205" cy="7234253"/>
          </a:xfrm>
          <a:prstGeom prst="rect">
            <a:avLst/>
          </a:prstGeom>
          <a:noFill/>
          <a:ln>
            <a:noFill/>
          </a:ln>
        </p:spPr>
      </p:pic>
      <p:pic>
        <p:nvPicPr>
          <p:cNvPr descr=" " id="38" name="Google Shape;38;g2b417c7f5dc_0_20"/>
          <p:cNvPicPr preferRelativeResize="0"/>
          <p:nvPr/>
        </p:nvPicPr>
        <p:blipFill rotWithShape="1">
          <a:blip r:embed="rId4">
            <a:alphaModFix/>
          </a:blip>
          <a:srcRect b="0" l="0" r="0" t="0"/>
          <a:stretch/>
        </p:blipFill>
        <p:spPr>
          <a:xfrm>
            <a:off x="-3849415" y="9328150"/>
            <a:ext cx="11716814" cy="6457065"/>
          </a:xfrm>
          <a:prstGeom prst="rect">
            <a:avLst/>
          </a:prstGeom>
          <a:noFill/>
          <a:ln>
            <a:noFill/>
          </a:ln>
        </p:spPr>
      </p:pic>
      <p:pic>
        <p:nvPicPr>
          <p:cNvPr descr=" " id="39" name="Google Shape;39;g2b417c7f5dc_0_20"/>
          <p:cNvPicPr preferRelativeResize="0"/>
          <p:nvPr/>
        </p:nvPicPr>
        <p:blipFill rotWithShape="1">
          <a:blip r:embed="rId5">
            <a:alphaModFix/>
          </a:blip>
          <a:srcRect b="0" l="0" r="0" t="0"/>
          <a:stretch/>
        </p:blipFill>
        <p:spPr>
          <a:xfrm>
            <a:off x="-1746471" y="-1527905"/>
            <a:ext cx="7519347" cy="3655156"/>
          </a:xfrm>
          <a:prstGeom prst="rect">
            <a:avLst/>
          </a:prstGeom>
          <a:noFill/>
          <a:ln>
            <a:noFill/>
          </a:ln>
        </p:spPr>
      </p:pic>
      <p:pic>
        <p:nvPicPr>
          <p:cNvPr descr=" " id="40" name="Google Shape;40;g2b417c7f5dc_0_20"/>
          <p:cNvPicPr preferRelativeResize="0"/>
          <p:nvPr/>
        </p:nvPicPr>
        <p:blipFill rotWithShape="1">
          <a:blip r:embed="rId6">
            <a:alphaModFix/>
          </a:blip>
          <a:srcRect b="0" l="0" r="0" t="0"/>
          <a:stretch/>
        </p:blipFill>
        <p:spPr>
          <a:xfrm>
            <a:off x="15782181" y="-1949449"/>
            <a:ext cx="10630788" cy="4902210"/>
          </a:xfrm>
          <a:prstGeom prst="rect">
            <a:avLst/>
          </a:prstGeom>
          <a:noFill/>
          <a:ln>
            <a:noFill/>
          </a:ln>
        </p:spPr>
      </p:pic>
      <p:pic>
        <p:nvPicPr>
          <p:cNvPr descr=" " id="41" name="Google Shape;41;g2b417c7f5dc_0_20"/>
          <p:cNvPicPr preferRelativeResize="0"/>
          <p:nvPr/>
        </p:nvPicPr>
        <p:blipFill rotWithShape="1">
          <a:blip r:embed="rId7">
            <a:alphaModFix/>
          </a:blip>
          <a:srcRect b="0" l="0" r="0" t="0"/>
          <a:stretch/>
        </p:blipFill>
        <p:spPr>
          <a:xfrm>
            <a:off x="21478384" y="8382000"/>
            <a:ext cx="1702013" cy="1397000"/>
          </a:xfrm>
          <a:prstGeom prst="rect">
            <a:avLst/>
          </a:prstGeom>
          <a:noFill/>
          <a:ln>
            <a:noFill/>
          </a:ln>
        </p:spPr>
      </p:pic>
      <p:pic>
        <p:nvPicPr>
          <p:cNvPr descr=" " id="42" name="Google Shape;42;g2b417c7f5dc_0_20"/>
          <p:cNvPicPr preferRelativeResize="0"/>
          <p:nvPr/>
        </p:nvPicPr>
        <p:blipFill rotWithShape="1">
          <a:blip r:embed="rId8">
            <a:alphaModFix/>
          </a:blip>
          <a:srcRect b="0" l="0" r="0" t="0"/>
          <a:stretch/>
        </p:blipFill>
        <p:spPr>
          <a:xfrm>
            <a:off x="21478384" y="3797300"/>
            <a:ext cx="1232054" cy="1168400"/>
          </a:xfrm>
          <a:prstGeom prst="rect">
            <a:avLst/>
          </a:prstGeom>
          <a:noFill/>
          <a:ln>
            <a:noFill/>
          </a:ln>
        </p:spPr>
      </p:pic>
      <p:pic>
        <p:nvPicPr>
          <p:cNvPr descr=" " id="43" name="Google Shape;43;g2b417c7f5dc_0_20"/>
          <p:cNvPicPr preferRelativeResize="0"/>
          <p:nvPr/>
        </p:nvPicPr>
        <p:blipFill rotWithShape="1">
          <a:blip r:embed="rId9">
            <a:alphaModFix/>
          </a:blip>
          <a:srcRect b="0" l="0" r="0" t="0"/>
          <a:stretch/>
        </p:blipFill>
        <p:spPr>
          <a:xfrm>
            <a:off x="2006851" y="4711700"/>
            <a:ext cx="1219352" cy="1181100"/>
          </a:xfrm>
          <a:prstGeom prst="rect">
            <a:avLst/>
          </a:prstGeom>
          <a:noFill/>
          <a:ln>
            <a:noFill/>
          </a:ln>
        </p:spPr>
      </p:pic>
      <p:pic>
        <p:nvPicPr>
          <p:cNvPr descr=" " id="44" name="Google Shape;44;g2b417c7f5dc_0_20"/>
          <p:cNvPicPr preferRelativeResize="0"/>
          <p:nvPr/>
        </p:nvPicPr>
        <p:blipFill rotWithShape="1">
          <a:blip r:embed="rId10">
            <a:alphaModFix/>
          </a:blip>
          <a:srcRect b="0" l="0" r="0" t="0"/>
          <a:stretch/>
        </p:blipFill>
        <p:spPr>
          <a:xfrm>
            <a:off x="10427777" y="12331474"/>
            <a:ext cx="499071" cy="499011"/>
          </a:xfrm>
          <a:prstGeom prst="rect">
            <a:avLst/>
          </a:prstGeom>
          <a:noFill/>
          <a:ln>
            <a:noFill/>
          </a:ln>
        </p:spPr>
      </p:pic>
      <p:pic>
        <p:nvPicPr>
          <p:cNvPr descr=" " id="45" name="Google Shape;45;g2b417c7f5dc_0_20"/>
          <p:cNvPicPr preferRelativeResize="0"/>
          <p:nvPr/>
        </p:nvPicPr>
        <p:blipFill rotWithShape="1">
          <a:blip r:embed="rId11">
            <a:alphaModFix/>
          </a:blip>
          <a:srcRect b="0" l="0" r="0" t="0"/>
          <a:stretch/>
        </p:blipFill>
        <p:spPr>
          <a:xfrm>
            <a:off x="6774328" y="-5888418"/>
            <a:ext cx="9694165" cy="9692954"/>
          </a:xfrm>
          <a:prstGeom prst="rect">
            <a:avLst/>
          </a:prstGeom>
          <a:noFill/>
          <a:ln>
            <a:noFill/>
          </a:ln>
        </p:spPr>
      </p:pic>
      <p:sp>
        <p:nvSpPr>
          <p:cNvPr id="46" name="Google Shape;46;g2b417c7f5dc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417c7f5dc_0_2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8" name="Google Shape;48;g2b417c7f5dc_0_20"/>
          <p:cNvSpPr/>
          <p:nvPr/>
        </p:nvSpPr>
        <p:spPr>
          <a:xfrm>
            <a:off x="8747160" y="2311400"/>
            <a:ext cx="6905400" cy="3399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Welcome</a:t>
            </a:r>
            <a:endParaRPr b="0" i="0" sz="12800" u="none" cap="none" strike="noStrike">
              <a:solidFill>
                <a:schemeClr val="dk1"/>
              </a:solidFill>
              <a:latin typeface="Calibri"/>
              <a:ea typeface="Calibri"/>
              <a:cs typeface="Calibri"/>
              <a:sym typeface="Calibri"/>
            </a:endParaRPr>
          </a:p>
        </p:txBody>
      </p:sp>
      <p:sp>
        <p:nvSpPr>
          <p:cNvPr id="49" name="Google Shape;49;g2b417c7f5dc_0_20"/>
          <p:cNvSpPr/>
          <p:nvPr/>
        </p:nvSpPr>
        <p:spPr>
          <a:xfrm>
            <a:off x="7108655" y="58420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8" name="Shape 608"/>
        <p:cNvGrpSpPr/>
        <p:nvPr/>
      </p:nvGrpSpPr>
      <p:grpSpPr>
        <a:xfrm>
          <a:off x="0" y="0"/>
          <a:ext cx="0" cy="0"/>
          <a:chOff x="0" y="0"/>
          <a:chExt cx="0" cy="0"/>
        </a:xfrm>
      </p:grpSpPr>
      <p:pic>
        <p:nvPicPr>
          <p:cNvPr descr=" " id="609" name="Google Shape;609;g2b417c7f5dc_0_574"/>
          <p:cNvPicPr preferRelativeResize="0"/>
          <p:nvPr/>
        </p:nvPicPr>
        <p:blipFill rotWithShape="1">
          <a:blip r:embed="rId3">
            <a:alphaModFix/>
          </a:blip>
          <a:srcRect b="0" l="0" r="0" t="0"/>
          <a:stretch/>
        </p:blipFill>
        <p:spPr>
          <a:xfrm>
            <a:off x="19513251" y="-551408"/>
            <a:ext cx="6764390" cy="7239967"/>
          </a:xfrm>
          <a:prstGeom prst="rect">
            <a:avLst/>
          </a:prstGeom>
          <a:noFill/>
          <a:ln>
            <a:noFill/>
          </a:ln>
        </p:spPr>
      </p:pic>
      <p:pic>
        <p:nvPicPr>
          <p:cNvPr descr=" " id="610" name="Google Shape;610;g2b417c7f5dc_0_574"/>
          <p:cNvPicPr preferRelativeResize="0"/>
          <p:nvPr/>
        </p:nvPicPr>
        <p:blipFill rotWithShape="1">
          <a:blip r:embed="rId4">
            <a:alphaModFix/>
          </a:blip>
          <a:srcRect b="0" l="0" r="0" t="0"/>
          <a:stretch/>
        </p:blipFill>
        <p:spPr>
          <a:xfrm>
            <a:off x="-2457439" y="12554272"/>
            <a:ext cx="8669396" cy="4192637"/>
          </a:xfrm>
          <a:prstGeom prst="rect">
            <a:avLst/>
          </a:prstGeom>
          <a:noFill/>
          <a:ln>
            <a:noFill/>
          </a:ln>
        </p:spPr>
      </p:pic>
      <p:pic>
        <p:nvPicPr>
          <p:cNvPr descr=" " id="611" name="Google Shape;611;g2b417c7f5dc_0_574"/>
          <p:cNvPicPr preferRelativeResize="0"/>
          <p:nvPr/>
        </p:nvPicPr>
        <p:blipFill rotWithShape="1">
          <a:blip r:embed="rId5">
            <a:alphaModFix/>
          </a:blip>
          <a:srcRect b="0" l="0" r="0" t="0"/>
          <a:stretch/>
        </p:blipFill>
        <p:spPr>
          <a:xfrm>
            <a:off x="-2418102" y="6280472"/>
            <a:ext cx="3350706" cy="5327402"/>
          </a:xfrm>
          <a:prstGeom prst="rect">
            <a:avLst/>
          </a:prstGeom>
          <a:noFill/>
          <a:ln>
            <a:noFill/>
          </a:ln>
        </p:spPr>
      </p:pic>
      <p:pic>
        <p:nvPicPr>
          <p:cNvPr descr=" " id="612" name="Google Shape;612;g2b417c7f5dc_0_574"/>
          <p:cNvPicPr preferRelativeResize="0"/>
          <p:nvPr/>
        </p:nvPicPr>
        <p:blipFill rotWithShape="1">
          <a:blip r:embed="rId6">
            <a:alphaModFix/>
          </a:blip>
          <a:srcRect b="0" l="0" r="0" t="0"/>
          <a:stretch/>
        </p:blipFill>
        <p:spPr>
          <a:xfrm>
            <a:off x="18378351" y="10636572"/>
            <a:ext cx="7544557" cy="4098975"/>
          </a:xfrm>
          <a:prstGeom prst="rect">
            <a:avLst/>
          </a:prstGeom>
          <a:noFill/>
          <a:ln>
            <a:noFill/>
          </a:ln>
        </p:spPr>
      </p:pic>
      <p:pic>
        <p:nvPicPr>
          <p:cNvPr descr=" " id="613" name="Google Shape;613;g2b417c7f5dc_0_574"/>
          <p:cNvPicPr preferRelativeResize="0"/>
          <p:nvPr/>
        </p:nvPicPr>
        <p:blipFill rotWithShape="1">
          <a:blip r:embed="rId7">
            <a:alphaModFix/>
          </a:blip>
          <a:srcRect b="0" l="0" r="0" t="0"/>
          <a:stretch/>
        </p:blipFill>
        <p:spPr>
          <a:xfrm>
            <a:off x="-809044" y="-552128"/>
            <a:ext cx="6953025" cy="2525812"/>
          </a:xfrm>
          <a:prstGeom prst="rect">
            <a:avLst/>
          </a:prstGeom>
          <a:noFill/>
          <a:ln>
            <a:noFill/>
          </a:ln>
        </p:spPr>
      </p:pic>
      <p:pic>
        <p:nvPicPr>
          <p:cNvPr descr=" " id="614" name="Google Shape;614;g2b417c7f5dc_0_574"/>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615" name="Google Shape;615;g2b417c7f5dc_0_574"/>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616" name="Google Shape;616;g2b417c7f5dc_0_574"/>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617" name="Google Shape;617;g2b417c7f5dc_0_574"/>
          <p:cNvPicPr preferRelativeResize="0"/>
          <p:nvPr/>
        </p:nvPicPr>
        <p:blipFill rotWithShape="1">
          <a:blip r:embed="rId11">
            <a:alphaModFix/>
          </a:blip>
          <a:srcRect b="0" l="0" r="0" t="0"/>
          <a:stretch/>
        </p:blipFill>
        <p:spPr>
          <a:xfrm>
            <a:off x="8127490" y="8659887"/>
            <a:ext cx="8128257" cy="8127231"/>
          </a:xfrm>
          <a:prstGeom prst="rect">
            <a:avLst/>
          </a:prstGeom>
          <a:noFill/>
          <a:ln>
            <a:noFill/>
          </a:ln>
        </p:spPr>
      </p:pic>
      <p:sp>
        <p:nvSpPr>
          <p:cNvPr id="618" name="Google Shape;618;g2b417c7f5dc_0_5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b417c7f5dc_0_57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20" name="Google Shape;620;g2b417c7f5dc_0_574"/>
          <p:cNvPicPr preferRelativeResize="0"/>
          <p:nvPr/>
        </p:nvPicPr>
        <p:blipFill rotWithShape="1">
          <a:blip r:embed="rId13">
            <a:alphaModFix/>
          </a:blip>
          <a:srcRect b="0" l="0" r="0" t="0"/>
          <a:stretch/>
        </p:blipFill>
        <p:spPr>
          <a:xfrm>
            <a:off x="15419727" y="50800"/>
            <a:ext cx="7646356" cy="4597400"/>
          </a:xfrm>
          <a:prstGeom prst="rect">
            <a:avLst/>
          </a:prstGeom>
          <a:noFill/>
          <a:ln>
            <a:noFill/>
          </a:ln>
        </p:spPr>
      </p:pic>
      <p:pic>
        <p:nvPicPr>
          <p:cNvPr descr=" " id="621" name="Google Shape;621;g2b417c7f5dc_0_574"/>
          <p:cNvPicPr preferRelativeResize="0"/>
          <p:nvPr/>
        </p:nvPicPr>
        <p:blipFill rotWithShape="1">
          <a:blip r:embed="rId14">
            <a:alphaModFix/>
          </a:blip>
          <a:srcRect b="0" l="0" r="0" t="0"/>
          <a:stretch/>
        </p:blipFill>
        <p:spPr>
          <a:xfrm>
            <a:off x="15419727" y="4914900"/>
            <a:ext cx="7646356" cy="8801100"/>
          </a:xfrm>
          <a:prstGeom prst="rect">
            <a:avLst/>
          </a:prstGeom>
          <a:noFill/>
          <a:ln>
            <a:noFill/>
          </a:ln>
        </p:spPr>
      </p:pic>
      <p:sp>
        <p:nvSpPr>
          <p:cNvPr id="622" name="Google Shape;622;g2b417c7f5dc_0_574"/>
          <p:cNvSpPr/>
          <p:nvPr/>
        </p:nvSpPr>
        <p:spPr>
          <a:xfrm>
            <a:off x="609676" y="30734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b417c7f5dc_0_574"/>
          <p:cNvSpPr/>
          <p:nvPr/>
        </p:nvSpPr>
        <p:spPr>
          <a:xfrm>
            <a:off x="609676" y="3143250"/>
            <a:ext cx="6225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417c7f5dc_0_574"/>
          <p:cNvSpPr/>
          <p:nvPr/>
        </p:nvSpPr>
        <p:spPr>
          <a:xfrm>
            <a:off x="609676" y="3143250"/>
            <a:ext cx="11643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1</a:t>
            </a:r>
            <a:endParaRPr b="0" i="0" sz="12800" u="none" cap="none" strike="noStrike">
              <a:solidFill>
                <a:schemeClr val="dk1"/>
              </a:solidFill>
              <a:latin typeface="Calibri"/>
              <a:ea typeface="Calibri"/>
              <a:cs typeface="Calibri"/>
              <a:sym typeface="Calibri"/>
            </a:endParaRPr>
          </a:p>
        </p:txBody>
      </p:sp>
      <p:sp>
        <p:nvSpPr>
          <p:cNvPr id="625" name="Google Shape;625;g2b417c7f5dc_0_574"/>
          <p:cNvSpPr/>
          <p:nvPr/>
        </p:nvSpPr>
        <p:spPr>
          <a:xfrm>
            <a:off x="1435279" y="30734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417c7f5dc_0_574"/>
          <p:cNvSpPr/>
          <p:nvPr/>
        </p:nvSpPr>
        <p:spPr>
          <a:xfrm>
            <a:off x="1435279" y="3073400"/>
            <a:ext cx="5982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Discover the secrets</a:t>
            </a:r>
            <a:endParaRPr b="0" i="0" sz="4800" u="none" cap="none" strike="noStrike">
              <a:solidFill>
                <a:schemeClr val="dk1"/>
              </a:solidFill>
              <a:latin typeface="Calibri"/>
              <a:ea typeface="Calibri"/>
              <a:cs typeface="Calibri"/>
              <a:sym typeface="Calibri"/>
            </a:endParaRPr>
          </a:p>
        </p:txBody>
      </p:sp>
      <p:sp>
        <p:nvSpPr>
          <p:cNvPr id="627" name="Google Shape;627;g2b417c7f5dc_0_574"/>
          <p:cNvSpPr/>
          <p:nvPr/>
        </p:nvSpPr>
        <p:spPr>
          <a:xfrm>
            <a:off x="1435279" y="42418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28" name="Google Shape;628;g2b417c7f5dc_0_574"/>
          <p:cNvSpPr/>
          <p:nvPr/>
        </p:nvSpPr>
        <p:spPr>
          <a:xfrm>
            <a:off x="609676" y="74930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417c7f5dc_0_574"/>
          <p:cNvSpPr/>
          <p:nvPr/>
        </p:nvSpPr>
        <p:spPr>
          <a:xfrm>
            <a:off x="609676" y="7867650"/>
            <a:ext cx="851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b417c7f5dc_0_574"/>
          <p:cNvSpPr/>
          <p:nvPr/>
        </p:nvSpPr>
        <p:spPr>
          <a:xfrm>
            <a:off x="609676" y="7867650"/>
            <a:ext cx="13929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3</a:t>
            </a:r>
            <a:endParaRPr b="0" i="0" sz="12800" u="none" cap="none" strike="noStrike">
              <a:solidFill>
                <a:schemeClr val="dk1"/>
              </a:solidFill>
              <a:latin typeface="Calibri"/>
              <a:ea typeface="Calibri"/>
              <a:cs typeface="Calibri"/>
              <a:sym typeface="Calibri"/>
            </a:endParaRPr>
          </a:p>
        </p:txBody>
      </p:sp>
      <p:sp>
        <p:nvSpPr>
          <p:cNvPr id="631" name="Google Shape;631;g2b417c7f5dc_0_574"/>
          <p:cNvSpPr/>
          <p:nvPr/>
        </p:nvSpPr>
        <p:spPr>
          <a:xfrm>
            <a:off x="1663908" y="7493000"/>
            <a:ext cx="55506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b417c7f5dc_0_574"/>
          <p:cNvSpPr/>
          <p:nvPr/>
        </p:nvSpPr>
        <p:spPr>
          <a:xfrm>
            <a:off x="1663908" y="7493000"/>
            <a:ext cx="5753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Meet the creatures</a:t>
            </a:r>
            <a:endParaRPr b="0" i="0" sz="4800" u="none" cap="none" strike="noStrike">
              <a:solidFill>
                <a:schemeClr val="dk1"/>
              </a:solidFill>
              <a:latin typeface="Calibri"/>
              <a:ea typeface="Calibri"/>
              <a:cs typeface="Calibri"/>
              <a:sym typeface="Calibri"/>
            </a:endParaRPr>
          </a:p>
        </p:txBody>
      </p:sp>
      <p:sp>
        <p:nvSpPr>
          <p:cNvPr id="633" name="Google Shape;633;g2b417c7f5dc_0_574"/>
          <p:cNvSpPr/>
          <p:nvPr/>
        </p:nvSpPr>
        <p:spPr>
          <a:xfrm>
            <a:off x="1663908" y="86614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34" name="Google Shape;634;g2b417c7f5dc_0_574"/>
          <p:cNvSpPr/>
          <p:nvPr/>
        </p:nvSpPr>
        <p:spPr>
          <a:xfrm>
            <a:off x="8116314" y="74930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417c7f5dc_0_574"/>
          <p:cNvSpPr/>
          <p:nvPr/>
        </p:nvSpPr>
        <p:spPr>
          <a:xfrm>
            <a:off x="8116314" y="7867650"/>
            <a:ext cx="9399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b417c7f5dc_0_574"/>
          <p:cNvSpPr/>
          <p:nvPr/>
        </p:nvSpPr>
        <p:spPr>
          <a:xfrm>
            <a:off x="8116314" y="7867650"/>
            <a:ext cx="14820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4</a:t>
            </a:r>
            <a:endParaRPr b="0" i="0" sz="12800" u="none" cap="none" strike="noStrike">
              <a:solidFill>
                <a:schemeClr val="dk1"/>
              </a:solidFill>
              <a:latin typeface="Calibri"/>
              <a:ea typeface="Calibri"/>
              <a:cs typeface="Calibri"/>
              <a:sym typeface="Calibri"/>
            </a:endParaRPr>
          </a:p>
        </p:txBody>
      </p:sp>
      <p:sp>
        <p:nvSpPr>
          <p:cNvPr id="637" name="Google Shape;637;g2b417c7f5dc_0_574"/>
          <p:cNvSpPr/>
          <p:nvPr/>
        </p:nvSpPr>
        <p:spPr>
          <a:xfrm>
            <a:off x="9259457" y="7493000"/>
            <a:ext cx="5461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b417c7f5dc_0_574"/>
          <p:cNvSpPr/>
          <p:nvPr/>
        </p:nvSpPr>
        <p:spPr>
          <a:xfrm>
            <a:off x="9259457" y="7493000"/>
            <a:ext cx="56649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Uncover the magic</a:t>
            </a:r>
            <a:endParaRPr b="0" i="0" sz="4800" u="none" cap="none" strike="noStrike">
              <a:solidFill>
                <a:schemeClr val="dk1"/>
              </a:solidFill>
              <a:latin typeface="Calibri"/>
              <a:ea typeface="Calibri"/>
              <a:cs typeface="Calibri"/>
              <a:sym typeface="Calibri"/>
            </a:endParaRPr>
          </a:p>
        </p:txBody>
      </p:sp>
      <p:sp>
        <p:nvSpPr>
          <p:cNvPr id="639" name="Google Shape;639;g2b417c7f5dc_0_574"/>
          <p:cNvSpPr/>
          <p:nvPr/>
        </p:nvSpPr>
        <p:spPr>
          <a:xfrm>
            <a:off x="9259457" y="86614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40" name="Google Shape;640;g2b417c7f5dc_0_574"/>
          <p:cNvSpPr/>
          <p:nvPr/>
        </p:nvSpPr>
        <p:spPr>
          <a:xfrm>
            <a:off x="8116314" y="30734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417c7f5dc_0_574"/>
          <p:cNvSpPr/>
          <p:nvPr/>
        </p:nvSpPr>
        <p:spPr>
          <a:xfrm>
            <a:off x="8116314" y="3143250"/>
            <a:ext cx="914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b417c7f5dc_0_574"/>
          <p:cNvSpPr/>
          <p:nvPr/>
        </p:nvSpPr>
        <p:spPr>
          <a:xfrm>
            <a:off x="8116314" y="3143250"/>
            <a:ext cx="14565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2</a:t>
            </a:r>
            <a:endParaRPr b="0" i="0" sz="12800" u="none" cap="none" strike="noStrike">
              <a:solidFill>
                <a:schemeClr val="dk1"/>
              </a:solidFill>
              <a:latin typeface="Calibri"/>
              <a:ea typeface="Calibri"/>
              <a:cs typeface="Calibri"/>
              <a:sym typeface="Calibri"/>
            </a:endParaRPr>
          </a:p>
        </p:txBody>
      </p:sp>
      <p:sp>
        <p:nvSpPr>
          <p:cNvPr id="643" name="Google Shape;643;g2b417c7f5dc_0_574"/>
          <p:cNvSpPr/>
          <p:nvPr/>
        </p:nvSpPr>
        <p:spPr>
          <a:xfrm>
            <a:off x="9234054" y="3073400"/>
            <a:ext cx="5487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417c7f5dc_0_574"/>
          <p:cNvSpPr/>
          <p:nvPr/>
        </p:nvSpPr>
        <p:spPr>
          <a:xfrm>
            <a:off x="9234054" y="3073400"/>
            <a:ext cx="56904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Find your own path</a:t>
            </a:r>
            <a:endParaRPr b="0" i="0" sz="4800" u="none" cap="none" strike="noStrike">
              <a:solidFill>
                <a:schemeClr val="dk1"/>
              </a:solidFill>
              <a:latin typeface="Calibri"/>
              <a:ea typeface="Calibri"/>
              <a:cs typeface="Calibri"/>
              <a:sym typeface="Calibri"/>
            </a:endParaRPr>
          </a:p>
        </p:txBody>
      </p:sp>
      <p:sp>
        <p:nvSpPr>
          <p:cNvPr id="645" name="Google Shape;645;g2b417c7f5dc_0_574"/>
          <p:cNvSpPr/>
          <p:nvPr/>
        </p:nvSpPr>
        <p:spPr>
          <a:xfrm>
            <a:off x="9234054" y="4241800"/>
            <a:ext cx="5622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0" name="Shape 650"/>
        <p:cNvGrpSpPr/>
        <p:nvPr/>
      </p:nvGrpSpPr>
      <p:grpSpPr>
        <a:xfrm>
          <a:off x="0" y="0"/>
          <a:ext cx="0" cy="0"/>
          <a:chOff x="0" y="0"/>
          <a:chExt cx="0" cy="0"/>
        </a:xfrm>
      </p:grpSpPr>
      <p:pic>
        <p:nvPicPr>
          <p:cNvPr descr=" " id="651" name="Google Shape;651;g2b417c7f5dc_0_615"/>
          <p:cNvPicPr preferRelativeResize="0"/>
          <p:nvPr/>
        </p:nvPicPr>
        <p:blipFill rotWithShape="1">
          <a:blip r:embed="rId3">
            <a:alphaModFix/>
          </a:blip>
          <a:srcRect b="0" l="0" r="0" t="0"/>
          <a:stretch/>
        </p:blipFill>
        <p:spPr>
          <a:xfrm>
            <a:off x="-3949305" y="2959993"/>
            <a:ext cx="13494317" cy="13492635"/>
          </a:xfrm>
          <a:prstGeom prst="rect">
            <a:avLst/>
          </a:prstGeom>
          <a:noFill/>
          <a:ln>
            <a:noFill/>
          </a:ln>
        </p:spPr>
      </p:pic>
      <p:pic>
        <p:nvPicPr>
          <p:cNvPr descr=" " id="652" name="Google Shape;652;g2b417c7f5dc_0_615"/>
          <p:cNvPicPr preferRelativeResize="0"/>
          <p:nvPr/>
        </p:nvPicPr>
        <p:blipFill rotWithShape="1">
          <a:blip r:embed="rId4">
            <a:alphaModFix/>
          </a:blip>
          <a:srcRect b="0" l="0" r="0" t="0"/>
          <a:stretch/>
        </p:blipFill>
        <p:spPr>
          <a:xfrm>
            <a:off x="-806551" y="-2353667"/>
            <a:ext cx="6335869" cy="15347331"/>
          </a:xfrm>
          <a:prstGeom prst="rect">
            <a:avLst/>
          </a:prstGeom>
          <a:noFill/>
          <a:ln>
            <a:noFill/>
          </a:ln>
        </p:spPr>
      </p:pic>
      <p:pic>
        <p:nvPicPr>
          <p:cNvPr descr=" " id="653" name="Google Shape;653;g2b417c7f5dc_0_615"/>
          <p:cNvPicPr preferRelativeResize="0"/>
          <p:nvPr/>
        </p:nvPicPr>
        <p:blipFill rotWithShape="1">
          <a:blip r:embed="rId5">
            <a:alphaModFix/>
          </a:blip>
          <a:srcRect b="0" l="0" r="0" t="0"/>
          <a:stretch/>
        </p:blipFill>
        <p:spPr>
          <a:xfrm>
            <a:off x="18195024" y="11322050"/>
            <a:ext cx="10196955" cy="5776442"/>
          </a:xfrm>
          <a:prstGeom prst="rect">
            <a:avLst/>
          </a:prstGeom>
          <a:noFill/>
          <a:ln>
            <a:noFill/>
          </a:ln>
        </p:spPr>
      </p:pic>
      <p:pic>
        <p:nvPicPr>
          <p:cNvPr descr=" " id="654" name="Google Shape;654;g2b417c7f5dc_0_615"/>
          <p:cNvPicPr preferRelativeResize="0"/>
          <p:nvPr/>
        </p:nvPicPr>
        <p:blipFill rotWithShape="1">
          <a:blip r:embed="rId6">
            <a:alphaModFix/>
          </a:blip>
          <a:srcRect b="0" l="0" r="0" t="0"/>
          <a:stretch/>
        </p:blipFill>
        <p:spPr>
          <a:xfrm>
            <a:off x="-336581" y="10699775"/>
            <a:ext cx="9096968" cy="4502721"/>
          </a:xfrm>
          <a:prstGeom prst="rect">
            <a:avLst/>
          </a:prstGeom>
          <a:noFill/>
          <a:ln>
            <a:noFill/>
          </a:ln>
        </p:spPr>
      </p:pic>
      <p:pic>
        <p:nvPicPr>
          <p:cNvPr descr=" " id="655" name="Google Shape;655;g2b417c7f5dc_0_615"/>
          <p:cNvPicPr preferRelativeResize="0"/>
          <p:nvPr/>
        </p:nvPicPr>
        <p:blipFill rotWithShape="1">
          <a:blip r:embed="rId7">
            <a:alphaModFix/>
          </a:blip>
          <a:srcRect b="0" l="0" r="0" t="0"/>
          <a:stretch/>
        </p:blipFill>
        <p:spPr>
          <a:xfrm>
            <a:off x="14384582" y="-2043683"/>
            <a:ext cx="13054928" cy="4432350"/>
          </a:xfrm>
          <a:prstGeom prst="rect">
            <a:avLst/>
          </a:prstGeom>
          <a:noFill/>
          <a:ln>
            <a:noFill/>
          </a:ln>
        </p:spPr>
      </p:pic>
      <p:pic>
        <p:nvPicPr>
          <p:cNvPr descr=" " id="656" name="Google Shape;656;g2b417c7f5dc_0_615"/>
          <p:cNvPicPr preferRelativeResize="0"/>
          <p:nvPr/>
        </p:nvPicPr>
        <p:blipFill rotWithShape="1">
          <a:blip r:embed="rId8">
            <a:alphaModFix/>
          </a:blip>
          <a:srcRect b="0" l="0" r="0" t="0"/>
          <a:stretch/>
        </p:blipFill>
        <p:spPr>
          <a:xfrm>
            <a:off x="-749394" y="-673100"/>
            <a:ext cx="2370052" cy="2369765"/>
          </a:xfrm>
          <a:prstGeom prst="rect">
            <a:avLst/>
          </a:prstGeom>
          <a:noFill/>
          <a:ln>
            <a:noFill/>
          </a:ln>
        </p:spPr>
      </p:pic>
      <p:pic>
        <p:nvPicPr>
          <p:cNvPr descr=" " id="657" name="Google Shape;657;g2b417c7f5dc_0_615"/>
          <p:cNvPicPr preferRelativeResize="0"/>
          <p:nvPr/>
        </p:nvPicPr>
        <p:blipFill rotWithShape="1">
          <a:blip r:embed="rId9">
            <a:alphaModFix/>
          </a:blip>
          <a:srcRect b="0" l="0" r="0" t="0"/>
          <a:stretch/>
        </p:blipFill>
        <p:spPr>
          <a:xfrm>
            <a:off x="1625803" y="11861800"/>
            <a:ext cx="1769074" cy="1860277"/>
          </a:xfrm>
          <a:prstGeom prst="rect">
            <a:avLst/>
          </a:prstGeom>
          <a:noFill/>
          <a:ln>
            <a:noFill/>
          </a:ln>
        </p:spPr>
      </p:pic>
      <p:pic>
        <p:nvPicPr>
          <p:cNvPr descr=" " id="658" name="Google Shape;658;g2b417c7f5dc_0_615"/>
          <p:cNvPicPr preferRelativeResize="0"/>
          <p:nvPr/>
        </p:nvPicPr>
        <p:blipFill rotWithShape="1">
          <a:blip r:embed="rId10">
            <a:alphaModFix/>
          </a:blip>
          <a:srcRect b="0" l="0" r="0" t="0"/>
          <a:stretch/>
        </p:blipFill>
        <p:spPr>
          <a:xfrm>
            <a:off x="22608826" y="9359900"/>
            <a:ext cx="699201" cy="674266"/>
          </a:xfrm>
          <a:prstGeom prst="rect">
            <a:avLst/>
          </a:prstGeom>
          <a:noFill/>
          <a:ln>
            <a:noFill/>
          </a:ln>
        </p:spPr>
      </p:pic>
      <p:pic>
        <p:nvPicPr>
          <p:cNvPr descr=" " id="659" name="Google Shape;659;g2b417c7f5dc_0_615"/>
          <p:cNvPicPr preferRelativeResize="0"/>
          <p:nvPr/>
        </p:nvPicPr>
        <p:blipFill rotWithShape="1">
          <a:blip r:embed="rId11">
            <a:alphaModFix/>
          </a:blip>
          <a:srcRect b="0" l="0" r="0" t="0"/>
          <a:stretch/>
        </p:blipFill>
        <p:spPr>
          <a:xfrm>
            <a:off x="21186248" y="12700000"/>
            <a:ext cx="3200800" cy="1016000"/>
          </a:xfrm>
          <a:prstGeom prst="rect">
            <a:avLst/>
          </a:prstGeom>
          <a:noFill/>
          <a:ln>
            <a:noFill/>
          </a:ln>
        </p:spPr>
      </p:pic>
      <p:pic>
        <p:nvPicPr>
          <p:cNvPr descr=" " id="660" name="Google Shape;660;g2b417c7f5dc_0_615"/>
          <p:cNvPicPr preferRelativeResize="0"/>
          <p:nvPr/>
        </p:nvPicPr>
        <p:blipFill rotWithShape="1">
          <a:blip r:embed="rId12">
            <a:alphaModFix/>
          </a:blip>
          <a:srcRect b="0" l="0" r="0" t="0"/>
          <a:stretch/>
        </p:blipFill>
        <p:spPr>
          <a:xfrm>
            <a:off x="8332241" y="3390900"/>
            <a:ext cx="14479810" cy="7861300"/>
          </a:xfrm>
          <a:prstGeom prst="rect">
            <a:avLst/>
          </a:prstGeom>
          <a:noFill/>
          <a:ln>
            <a:noFill/>
          </a:ln>
        </p:spPr>
      </p:pic>
      <p:sp>
        <p:nvSpPr>
          <p:cNvPr id="661" name="Google Shape;661;g2b417c7f5dc_0_615"/>
          <p:cNvSpPr/>
          <p:nvPr/>
        </p:nvSpPr>
        <p:spPr>
          <a:xfrm>
            <a:off x="8560870" y="1193800"/>
            <a:ext cx="14348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Fantasy Realm at a Glance</a:t>
            </a:r>
            <a:endParaRPr b="0" i="0" sz="8000" u="none" cap="none" strike="noStrike">
              <a:solidFill>
                <a:schemeClr val="dk1"/>
              </a:solidFill>
              <a:latin typeface="Calibri"/>
              <a:ea typeface="Calibri"/>
              <a:cs typeface="Calibri"/>
              <a:sym typeface="Calibri"/>
            </a:endParaRPr>
          </a:p>
        </p:txBody>
      </p:sp>
      <p:sp>
        <p:nvSpPr>
          <p:cNvPr id="662" name="Google Shape;662;g2b417c7f5dc_0_615"/>
          <p:cNvSpPr/>
          <p:nvPr/>
        </p:nvSpPr>
        <p:spPr>
          <a:xfrm>
            <a:off x="1130441" y="12065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b417c7f5dc_0_615"/>
          <p:cNvSpPr/>
          <p:nvPr/>
        </p:nvSpPr>
        <p:spPr>
          <a:xfrm>
            <a:off x="1130441" y="12065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417c7f5dc_0_615"/>
          <p:cNvSpPr/>
          <p:nvPr/>
        </p:nvSpPr>
        <p:spPr>
          <a:xfrm>
            <a:off x="1130441" y="1206500"/>
            <a:ext cx="5982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The Enchanted Forest</a:t>
            </a:r>
            <a:endParaRPr b="0" i="0" sz="4800" u="none" cap="none" strike="noStrike">
              <a:solidFill>
                <a:schemeClr val="dk1"/>
              </a:solidFill>
              <a:latin typeface="Calibri"/>
              <a:ea typeface="Calibri"/>
              <a:cs typeface="Calibri"/>
              <a:sym typeface="Calibri"/>
            </a:endParaRPr>
          </a:p>
        </p:txBody>
      </p:sp>
      <p:sp>
        <p:nvSpPr>
          <p:cNvPr id="665" name="Google Shape;665;g2b417c7f5dc_0_615"/>
          <p:cNvSpPr/>
          <p:nvPr/>
        </p:nvSpPr>
        <p:spPr>
          <a:xfrm>
            <a:off x="1130441" y="23749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66" name="Google Shape;666;g2b417c7f5dc_0_615"/>
          <p:cNvSpPr/>
          <p:nvPr/>
        </p:nvSpPr>
        <p:spPr>
          <a:xfrm>
            <a:off x="1130441" y="48133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b417c7f5dc_0_615"/>
          <p:cNvSpPr/>
          <p:nvPr/>
        </p:nvSpPr>
        <p:spPr>
          <a:xfrm>
            <a:off x="1130441" y="48133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b417c7f5dc_0_615"/>
          <p:cNvSpPr/>
          <p:nvPr/>
        </p:nvSpPr>
        <p:spPr>
          <a:xfrm>
            <a:off x="1130441" y="4813300"/>
            <a:ext cx="5982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The Crystal Caves</a:t>
            </a:r>
            <a:endParaRPr b="0" i="0" sz="4800" u="none" cap="none" strike="noStrike">
              <a:solidFill>
                <a:schemeClr val="dk1"/>
              </a:solidFill>
              <a:latin typeface="Calibri"/>
              <a:ea typeface="Calibri"/>
              <a:cs typeface="Calibri"/>
              <a:sym typeface="Calibri"/>
            </a:endParaRPr>
          </a:p>
        </p:txBody>
      </p:sp>
      <p:sp>
        <p:nvSpPr>
          <p:cNvPr id="669" name="Google Shape;669;g2b417c7f5dc_0_615"/>
          <p:cNvSpPr/>
          <p:nvPr/>
        </p:nvSpPr>
        <p:spPr>
          <a:xfrm>
            <a:off x="1130441" y="59817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70" name="Google Shape;670;g2b417c7f5dc_0_615"/>
          <p:cNvSpPr/>
          <p:nvPr/>
        </p:nvSpPr>
        <p:spPr>
          <a:xfrm>
            <a:off x="1130441" y="84201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b417c7f5dc_0_615"/>
          <p:cNvSpPr/>
          <p:nvPr/>
        </p:nvSpPr>
        <p:spPr>
          <a:xfrm>
            <a:off x="1130441" y="84201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b417c7f5dc_0_615"/>
          <p:cNvSpPr/>
          <p:nvPr/>
        </p:nvSpPr>
        <p:spPr>
          <a:xfrm>
            <a:off x="1130441" y="8420100"/>
            <a:ext cx="5982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The Dragon's Lair</a:t>
            </a:r>
            <a:endParaRPr b="0" i="0" sz="4800" u="none" cap="none" strike="noStrike">
              <a:solidFill>
                <a:schemeClr val="dk1"/>
              </a:solidFill>
              <a:latin typeface="Calibri"/>
              <a:ea typeface="Calibri"/>
              <a:cs typeface="Calibri"/>
              <a:sym typeface="Calibri"/>
            </a:endParaRPr>
          </a:p>
        </p:txBody>
      </p:sp>
      <p:sp>
        <p:nvSpPr>
          <p:cNvPr id="673" name="Google Shape;673;g2b417c7f5dc_0_615"/>
          <p:cNvSpPr/>
          <p:nvPr/>
        </p:nvSpPr>
        <p:spPr>
          <a:xfrm>
            <a:off x="1130441" y="9588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8" name="Shape 678"/>
        <p:cNvGrpSpPr/>
        <p:nvPr/>
      </p:nvGrpSpPr>
      <p:grpSpPr>
        <a:xfrm>
          <a:off x="0" y="0"/>
          <a:ext cx="0" cy="0"/>
          <a:chOff x="0" y="0"/>
          <a:chExt cx="0" cy="0"/>
        </a:xfrm>
      </p:grpSpPr>
      <p:pic>
        <p:nvPicPr>
          <p:cNvPr descr=" " id="679" name="Google Shape;679;g2b417c7f5dc_0_642"/>
          <p:cNvPicPr preferRelativeResize="0"/>
          <p:nvPr/>
        </p:nvPicPr>
        <p:blipFill rotWithShape="1">
          <a:blip r:embed="rId3">
            <a:alphaModFix/>
          </a:blip>
          <a:srcRect b="0" l="0" r="0" t="0"/>
          <a:stretch/>
        </p:blipFill>
        <p:spPr>
          <a:xfrm>
            <a:off x="17351259" y="2617093"/>
            <a:ext cx="10232464" cy="10231165"/>
          </a:xfrm>
          <a:prstGeom prst="rect">
            <a:avLst/>
          </a:prstGeom>
          <a:noFill/>
          <a:ln>
            <a:noFill/>
          </a:ln>
        </p:spPr>
      </p:pic>
      <p:pic>
        <p:nvPicPr>
          <p:cNvPr descr=" " id="680" name="Google Shape;680;g2b417c7f5dc_0_642"/>
          <p:cNvPicPr preferRelativeResize="0"/>
          <p:nvPr/>
        </p:nvPicPr>
        <p:blipFill rotWithShape="1">
          <a:blip r:embed="rId4">
            <a:alphaModFix/>
          </a:blip>
          <a:srcRect b="0" l="0" r="0" t="0"/>
          <a:stretch/>
        </p:blipFill>
        <p:spPr>
          <a:xfrm>
            <a:off x="-1328203" y="4841999"/>
            <a:ext cx="2678754" cy="7090296"/>
          </a:xfrm>
          <a:prstGeom prst="rect">
            <a:avLst/>
          </a:prstGeom>
          <a:noFill/>
          <a:ln>
            <a:noFill/>
          </a:ln>
        </p:spPr>
      </p:pic>
      <p:pic>
        <p:nvPicPr>
          <p:cNvPr descr=" " id="681" name="Google Shape;681;g2b417c7f5dc_0_642"/>
          <p:cNvPicPr preferRelativeResize="0"/>
          <p:nvPr/>
        </p:nvPicPr>
        <p:blipFill rotWithShape="1">
          <a:blip r:embed="rId5">
            <a:alphaModFix/>
          </a:blip>
          <a:srcRect b="0" l="0" r="0" t="0"/>
          <a:stretch/>
        </p:blipFill>
        <p:spPr>
          <a:xfrm>
            <a:off x="20684535" y="-1725985"/>
            <a:ext cx="5971873" cy="4408537"/>
          </a:xfrm>
          <a:prstGeom prst="rect">
            <a:avLst/>
          </a:prstGeom>
          <a:noFill/>
          <a:ln>
            <a:noFill/>
          </a:ln>
        </p:spPr>
      </p:pic>
      <p:pic>
        <p:nvPicPr>
          <p:cNvPr descr=" " id="682" name="Google Shape;682;g2b417c7f5dc_0_642"/>
          <p:cNvPicPr preferRelativeResize="0"/>
          <p:nvPr/>
        </p:nvPicPr>
        <p:blipFill rotWithShape="1">
          <a:blip r:embed="rId6">
            <a:alphaModFix/>
          </a:blip>
          <a:srcRect b="0" l="0" r="0" t="0"/>
          <a:stretch/>
        </p:blipFill>
        <p:spPr>
          <a:xfrm>
            <a:off x="-1759159" y="-1705719"/>
            <a:ext cx="6921855" cy="3427189"/>
          </a:xfrm>
          <a:prstGeom prst="rect">
            <a:avLst/>
          </a:prstGeom>
          <a:noFill/>
          <a:ln>
            <a:noFill/>
          </a:ln>
        </p:spPr>
      </p:pic>
      <p:pic>
        <p:nvPicPr>
          <p:cNvPr descr=" " id="683" name="Google Shape;683;g2b417c7f5dc_0_642"/>
          <p:cNvPicPr preferRelativeResize="0"/>
          <p:nvPr/>
        </p:nvPicPr>
        <p:blipFill rotWithShape="1">
          <a:blip r:embed="rId7">
            <a:alphaModFix/>
          </a:blip>
          <a:srcRect b="0" l="0" r="0" t="0"/>
          <a:stretch/>
        </p:blipFill>
        <p:spPr>
          <a:xfrm>
            <a:off x="21114212" y="5476255"/>
            <a:ext cx="5137873" cy="9492829"/>
          </a:xfrm>
          <a:prstGeom prst="rect">
            <a:avLst/>
          </a:prstGeom>
          <a:noFill/>
          <a:ln>
            <a:noFill/>
          </a:ln>
        </p:spPr>
      </p:pic>
      <p:pic>
        <p:nvPicPr>
          <p:cNvPr descr=" " id="684" name="Google Shape;684;g2b417c7f5dc_0_642"/>
          <p:cNvPicPr preferRelativeResize="0"/>
          <p:nvPr/>
        </p:nvPicPr>
        <p:blipFill rotWithShape="1">
          <a:blip r:embed="rId8">
            <a:alphaModFix/>
          </a:blip>
          <a:srcRect b="0" l="0" r="0" t="0"/>
          <a:stretch/>
        </p:blipFill>
        <p:spPr>
          <a:xfrm>
            <a:off x="1295562" y="584200"/>
            <a:ext cx="630561" cy="607963"/>
          </a:xfrm>
          <a:prstGeom prst="rect">
            <a:avLst/>
          </a:prstGeom>
          <a:noFill/>
          <a:ln>
            <a:noFill/>
          </a:ln>
        </p:spPr>
      </p:pic>
      <p:pic>
        <p:nvPicPr>
          <p:cNvPr descr=" " id="685" name="Google Shape;685;g2b417c7f5dc_0_642"/>
          <p:cNvPicPr preferRelativeResize="0"/>
          <p:nvPr/>
        </p:nvPicPr>
        <p:blipFill rotWithShape="1">
          <a:blip r:embed="rId9">
            <a:alphaModFix/>
          </a:blip>
          <a:srcRect b="0" l="0" r="0" t="0"/>
          <a:stretch/>
        </p:blipFill>
        <p:spPr>
          <a:xfrm>
            <a:off x="23434429" y="12839700"/>
            <a:ext cx="504507" cy="530399"/>
          </a:xfrm>
          <a:prstGeom prst="rect">
            <a:avLst/>
          </a:prstGeom>
          <a:noFill/>
          <a:ln>
            <a:noFill/>
          </a:ln>
        </p:spPr>
      </p:pic>
      <p:sp>
        <p:nvSpPr>
          <p:cNvPr id="686" name="Google Shape;686;g2b417c7f5dc_0_6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b417c7f5dc_0_64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688" name="Google Shape;688;g2b417c7f5dc_0_642"/>
          <p:cNvPicPr preferRelativeResize="0"/>
          <p:nvPr/>
        </p:nvPicPr>
        <p:blipFill rotWithShape="1">
          <a:blip r:embed="rId11">
            <a:alphaModFix/>
          </a:blip>
          <a:srcRect b="0" l="0" r="0" t="0"/>
          <a:stretch/>
        </p:blipFill>
        <p:spPr>
          <a:xfrm>
            <a:off x="0" y="914400"/>
            <a:ext cx="24387048" cy="12801600"/>
          </a:xfrm>
          <a:prstGeom prst="rect">
            <a:avLst/>
          </a:prstGeom>
          <a:noFill/>
          <a:ln>
            <a:noFill/>
          </a:ln>
        </p:spPr>
      </p:pic>
      <p:sp>
        <p:nvSpPr>
          <p:cNvPr id="689" name="Google Shape;689;g2b417c7f5dc_0_642"/>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b417c7f5dc_0_642"/>
          <p:cNvPicPr preferRelativeResize="0"/>
          <p:nvPr/>
        </p:nvPicPr>
        <p:blipFill rotWithShape="1">
          <a:blip r:embed="rId12">
            <a:alphaModFix/>
          </a:blip>
          <a:srcRect b="0" l="0" r="0" t="0"/>
          <a:stretch/>
        </p:blipFill>
        <p:spPr>
          <a:xfrm>
            <a:off x="0" y="6870700"/>
            <a:ext cx="24387048" cy="12700"/>
          </a:xfrm>
          <a:prstGeom prst="rect">
            <a:avLst/>
          </a:prstGeom>
          <a:noFill/>
          <a:ln>
            <a:noFill/>
          </a:ln>
        </p:spPr>
      </p:pic>
      <p:pic>
        <p:nvPicPr>
          <p:cNvPr descr=" " id="691" name="Google Shape;691;g2b417c7f5dc_0_642"/>
          <p:cNvPicPr preferRelativeResize="0"/>
          <p:nvPr/>
        </p:nvPicPr>
        <p:blipFill rotWithShape="1">
          <a:blip r:embed="rId13">
            <a:alphaModFix/>
          </a:blip>
          <a:srcRect b="0" l="0" r="0" t="0"/>
          <a:stretch/>
        </p:blipFill>
        <p:spPr>
          <a:xfrm>
            <a:off x="5207651" y="6781800"/>
            <a:ext cx="190524" cy="6934200"/>
          </a:xfrm>
          <a:prstGeom prst="rect">
            <a:avLst/>
          </a:prstGeom>
          <a:noFill/>
          <a:ln>
            <a:noFill/>
          </a:ln>
        </p:spPr>
      </p:pic>
      <p:pic>
        <p:nvPicPr>
          <p:cNvPr descr=" " id="692" name="Google Shape;692;g2b417c7f5dc_0_642"/>
          <p:cNvPicPr preferRelativeResize="0"/>
          <p:nvPr/>
        </p:nvPicPr>
        <p:blipFill rotWithShape="1">
          <a:blip r:embed="rId14">
            <a:alphaModFix/>
          </a:blip>
          <a:srcRect b="0" l="0" r="0" t="0"/>
          <a:stretch/>
        </p:blipFill>
        <p:spPr>
          <a:xfrm>
            <a:off x="9386473" y="4495800"/>
            <a:ext cx="190524" cy="2476500"/>
          </a:xfrm>
          <a:prstGeom prst="rect">
            <a:avLst/>
          </a:prstGeom>
          <a:noFill/>
          <a:ln>
            <a:noFill/>
          </a:ln>
        </p:spPr>
      </p:pic>
      <p:pic>
        <p:nvPicPr>
          <p:cNvPr descr=" " id="693" name="Google Shape;693;g2b417c7f5dc_0_642"/>
          <p:cNvPicPr preferRelativeResize="0"/>
          <p:nvPr/>
        </p:nvPicPr>
        <p:blipFill rotWithShape="1">
          <a:blip r:embed="rId15">
            <a:alphaModFix/>
          </a:blip>
          <a:srcRect b="0" l="0" r="0" t="0"/>
          <a:stretch/>
        </p:blipFill>
        <p:spPr>
          <a:xfrm>
            <a:off x="13565295" y="6781800"/>
            <a:ext cx="190524" cy="1854200"/>
          </a:xfrm>
          <a:prstGeom prst="rect">
            <a:avLst/>
          </a:prstGeom>
          <a:noFill/>
          <a:ln>
            <a:noFill/>
          </a:ln>
        </p:spPr>
      </p:pic>
      <p:pic>
        <p:nvPicPr>
          <p:cNvPr descr=" " id="694" name="Google Shape;694;g2b417c7f5dc_0_642"/>
          <p:cNvPicPr preferRelativeResize="0"/>
          <p:nvPr/>
        </p:nvPicPr>
        <p:blipFill rotWithShape="1">
          <a:blip r:embed="rId16">
            <a:alphaModFix/>
          </a:blip>
          <a:srcRect b="0" l="0" r="0" t="0"/>
          <a:stretch/>
        </p:blipFill>
        <p:spPr>
          <a:xfrm>
            <a:off x="17642505" y="1841500"/>
            <a:ext cx="393750" cy="5130800"/>
          </a:xfrm>
          <a:prstGeom prst="rect">
            <a:avLst/>
          </a:prstGeom>
          <a:noFill/>
          <a:ln>
            <a:noFill/>
          </a:ln>
        </p:spPr>
      </p:pic>
      <p:sp>
        <p:nvSpPr>
          <p:cNvPr id="695" name="Google Shape;695;g2b417c7f5dc_0_642"/>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g2b417c7f5dc_0_642"/>
          <p:cNvPicPr preferRelativeResize="0"/>
          <p:nvPr/>
        </p:nvPicPr>
        <p:blipFill rotWithShape="1">
          <a:blip r:embed="rId17">
            <a:alphaModFix/>
          </a:blip>
          <a:srcRect b="0" l="0" r="0" t="0"/>
          <a:stretch/>
        </p:blipFill>
        <p:spPr>
          <a:xfrm>
            <a:off x="1371771" y="914400"/>
            <a:ext cx="6350794" cy="2832100"/>
          </a:xfrm>
          <a:prstGeom prst="rect">
            <a:avLst/>
          </a:prstGeom>
          <a:noFill/>
          <a:ln>
            <a:noFill/>
          </a:ln>
        </p:spPr>
      </p:pic>
      <p:sp>
        <p:nvSpPr>
          <p:cNvPr id="697" name="Google Shape;697;g2b417c7f5dc_0_642"/>
          <p:cNvSpPr/>
          <p:nvPr/>
        </p:nvSpPr>
        <p:spPr>
          <a:xfrm>
            <a:off x="1371771" y="4051300"/>
            <a:ext cx="1333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b417c7f5dc_0_642"/>
          <p:cNvSpPr/>
          <p:nvPr/>
        </p:nvSpPr>
        <p:spPr>
          <a:xfrm>
            <a:off x="1371771" y="4051300"/>
            <a:ext cx="1486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Eclipse</a:t>
            </a:r>
            <a:endParaRPr b="0" i="0" sz="3600" u="none" cap="none" strike="noStrike">
              <a:solidFill>
                <a:schemeClr val="dk1"/>
              </a:solidFill>
              <a:latin typeface="Calibri"/>
              <a:ea typeface="Calibri"/>
              <a:cs typeface="Calibri"/>
              <a:sym typeface="Calibri"/>
            </a:endParaRPr>
          </a:p>
        </p:txBody>
      </p:sp>
      <p:sp>
        <p:nvSpPr>
          <p:cNvPr id="699" name="Google Shape;699;g2b417c7f5dc_0_642"/>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b417c7f5dc_0_642"/>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701" name="Google Shape;701;g2b417c7f5dc_0_642"/>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b417c7f5dc_0_642"/>
          <p:cNvSpPr/>
          <p:nvPr/>
        </p:nvSpPr>
        <p:spPr>
          <a:xfrm>
            <a:off x="5550594" y="7391400"/>
            <a:ext cx="16257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b417c7f5dc_0_642"/>
          <p:cNvSpPr/>
          <p:nvPr/>
        </p:nvSpPr>
        <p:spPr>
          <a:xfrm>
            <a:off x="5550594" y="7391400"/>
            <a:ext cx="17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Invasion</a:t>
            </a:r>
            <a:endParaRPr b="0" i="0" sz="3600" u="none" cap="none" strike="noStrike">
              <a:solidFill>
                <a:schemeClr val="dk1"/>
              </a:solidFill>
              <a:latin typeface="Calibri"/>
              <a:ea typeface="Calibri"/>
              <a:cs typeface="Calibri"/>
              <a:sym typeface="Calibri"/>
            </a:endParaRPr>
          </a:p>
        </p:txBody>
      </p:sp>
      <p:sp>
        <p:nvSpPr>
          <p:cNvPr id="704" name="Google Shape;704;g2b417c7f5dc_0_642"/>
          <p:cNvSpPr/>
          <p:nvPr/>
        </p:nvSpPr>
        <p:spPr>
          <a:xfrm>
            <a:off x="5550594" y="84963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b417c7f5dc_0_642"/>
          <p:cNvSpPr/>
          <p:nvPr/>
        </p:nvSpPr>
        <p:spPr>
          <a:xfrm>
            <a:off x="5550594" y="84963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706" name="Google Shape;706;g2b417c7f5dc_0_642"/>
          <p:cNvPicPr preferRelativeResize="0"/>
          <p:nvPr/>
        </p:nvPicPr>
        <p:blipFill rotWithShape="1">
          <a:blip r:embed="rId18">
            <a:alphaModFix/>
          </a:blip>
          <a:srcRect b="0" l="0" r="0" t="0"/>
          <a:stretch/>
        </p:blipFill>
        <p:spPr>
          <a:xfrm>
            <a:off x="5550594" y="10020300"/>
            <a:ext cx="4128016" cy="3136900"/>
          </a:xfrm>
          <a:prstGeom prst="rect">
            <a:avLst/>
          </a:prstGeom>
          <a:noFill/>
          <a:ln>
            <a:noFill/>
          </a:ln>
        </p:spPr>
      </p:pic>
      <p:sp>
        <p:nvSpPr>
          <p:cNvPr id="707" name="Google Shape;707;g2b417c7f5dc_0_642"/>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b417c7f5dc_0_642"/>
          <p:cNvSpPr/>
          <p:nvPr/>
        </p:nvSpPr>
        <p:spPr>
          <a:xfrm>
            <a:off x="13908238" y="7391400"/>
            <a:ext cx="17529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b417c7f5dc_0_642"/>
          <p:cNvSpPr/>
          <p:nvPr/>
        </p:nvSpPr>
        <p:spPr>
          <a:xfrm>
            <a:off x="13908238" y="7391400"/>
            <a:ext cx="1905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Betrayal</a:t>
            </a:r>
            <a:endParaRPr b="0" i="0" sz="3600" u="none" cap="none" strike="noStrike">
              <a:solidFill>
                <a:schemeClr val="dk1"/>
              </a:solidFill>
              <a:latin typeface="Calibri"/>
              <a:ea typeface="Calibri"/>
              <a:cs typeface="Calibri"/>
              <a:sym typeface="Calibri"/>
            </a:endParaRPr>
          </a:p>
        </p:txBody>
      </p:sp>
      <p:sp>
        <p:nvSpPr>
          <p:cNvPr id="710" name="Google Shape;710;g2b417c7f5dc_0_642"/>
          <p:cNvSpPr/>
          <p:nvPr/>
        </p:nvSpPr>
        <p:spPr>
          <a:xfrm>
            <a:off x="13908238" y="84963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b417c7f5dc_0_642"/>
          <p:cNvSpPr/>
          <p:nvPr/>
        </p:nvSpPr>
        <p:spPr>
          <a:xfrm>
            <a:off x="13908238" y="84963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712" name="Google Shape;712;g2b417c7f5dc_0_642"/>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b417c7f5dc_0_642"/>
          <p:cNvSpPr/>
          <p:nvPr/>
        </p:nvSpPr>
        <p:spPr>
          <a:xfrm>
            <a:off x="9729416" y="4406900"/>
            <a:ext cx="11559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b417c7f5dc_0_642"/>
          <p:cNvSpPr/>
          <p:nvPr/>
        </p:nvSpPr>
        <p:spPr>
          <a:xfrm>
            <a:off x="9729416" y="4406900"/>
            <a:ext cx="1308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Quest</a:t>
            </a:r>
            <a:endParaRPr b="0" i="0" sz="3600" u="none" cap="none" strike="noStrike">
              <a:solidFill>
                <a:schemeClr val="dk1"/>
              </a:solidFill>
              <a:latin typeface="Calibri"/>
              <a:ea typeface="Calibri"/>
              <a:cs typeface="Calibri"/>
              <a:sym typeface="Calibri"/>
            </a:endParaRPr>
          </a:p>
        </p:txBody>
      </p:sp>
      <p:sp>
        <p:nvSpPr>
          <p:cNvPr id="715" name="Google Shape;715;g2b417c7f5dc_0_642"/>
          <p:cNvSpPr/>
          <p:nvPr/>
        </p:nvSpPr>
        <p:spPr>
          <a:xfrm>
            <a:off x="9729416" y="55118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b417c7f5dc_0_642"/>
          <p:cNvSpPr/>
          <p:nvPr/>
        </p:nvSpPr>
        <p:spPr>
          <a:xfrm>
            <a:off x="9729416" y="55118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717" name="Google Shape;717;g2b417c7f5dc_0_642"/>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b417c7f5dc_0_642"/>
          <p:cNvPicPr preferRelativeResize="0"/>
          <p:nvPr/>
        </p:nvPicPr>
        <p:blipFill rotWithShape="1">
          <a:blip r:embed="rId19">
            <a:alphaModFix/>
          </a:blip>
          <a:srcRect b="0" l="0" r="0" t="0"/>
          <a:stretch/>
        </p:blipFill>
        <p:spPr>
          <a:xfrm>
            <a:off x="18087061" y="1841500"/>
            <a:ext cx="4839305" cy="1905000"/>
          </a:xfrm>
          <a:prstGeom prst="rect">
            <a:avLst/>
          </a:prstGeom>
          <a:noFill/>
          <a:ln>
            <a:noFill/>
          </a:ln>
        </p:spPr>
      </p:pic>
      <p:sp>
        <p:nvSpPr>
          <p:cNvPr id="719" name="Google Shape;719;g2b417c7f5dc_0_642"/>
          <p:cNvSpPr/>
          <p:nvPr/>
        </p:nvSpPr>
        <p:spPr>
          <a:xfrm>
            <a:off x="18087061" y="4051300"/>
            <a:ext cx="1333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b417c7f5dc_0_642"/>
          <p:cNvSpPr/>
          <p:nvPr/>
        </p:nvSpPr>
        <p:spPr>
          <a:xfrm>
            <a:off x="18087061" y="4051300"/>
            <a:ext cx="1486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Obtain</a:t>
            </a:r>
            <a:endParaRPr b="0" i="0" sz="3600" u="none" cap="none" strike="noStrike">
              <a:solidFill>
                <a:schemeClr val="dk1"/>
              </a:solidFill>
              <a:latin typeface="Calibri"/>
              <a:ea typeface="Calibri"/>
              <a:cs typeface="Calibri"/>
              <a:sym typeface="Calibri"/>
            </a:endParaRPr>
          </a:p>
        </p:txBody>
      </p:sp>
      <p:sp>
        <p:nvSpPr>
          <p:cNvPr id="721" name="Google Shape;721;g2b417c7f5dc_0_642"/>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b417c7f5dc_0_642"/>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723" name="Google Shape;723;g2b417c7f5dc_0_642"/>
          <p:cNvPicPr preferRelativeResize="0"/>
          <p:nvPr/>
        </p:nvPicPr>
        <p:blipFill rotWithShape="1">
          <a:blip r:embed="rId20">
            <a:alphaModFix/>
          </a:blip>
          <a:srcRect b="0" l="0" r="0" t="0"/>
          <a:stretch/>
        </p:blipFill>
        <p:spPr>
          <a:xfrm>
            <a:off x="1028828" y="914400"/>
            <a:ext cx="190524" cy="6057900"/>
          </a:xfrm>
          <a:prstGeom prst="rect">
            <a:avLst/>
          </a:prstGeom>
          <a:noFill/>
          <a:ln>
            <a:noFill/>
          </a:ln>
        </p:spPr>
      </p:pic>
      <p:sp>
        <p:nvSpPr>
          <p:cNvPr id="724" name="Google Shape;724;g2b417c7f5dc_0_642"/>
          <p:cNvSpPr/>
          <p:nvPr/>
        </p:nvSpPr>
        <p:spPr>
          <a:xfrm>
            <a:off x="10317923" y="11722100"/>
            <a:ext cx="12278100" cy="2116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9" name="Shape 729"/>
        <p:cNvGrpSpPr/>
        <p:nvPr/>
      </p:nvGrpSpPr>
      <p:grpSpPr>
        <a:xfrm>
          <a:off x="0" y="0"/>
          <a:ext cx="0" cy="0"/>
          <a:chOff x="0" y="0"/>
          <a:chExt cx="0" cy="0"/>
        </a:xfrm>
      </p:grpSpPr>
      <p:pic>
        <p:nvPicPr>
          <p:cNvPr descr=" " id="730" name="Google Shape;730;g2b417c7f5dc_0_692"/>
          <p:cNvPicPr preferRelativeResize="0"/>
          <p:nvPr/>
        </p:nvPicPr>
        <p:blipFill rotWithShape="1">
          <a:blip r:embed="rId3">
            <a:alphaModFix/>
          </a:blip>
          <a:srcRect b="0" l="0" r="0" t="0"/>
          <a:stretch/>
        </p:blipFill>
        <p:spPr>
          <a:xfrm>
            <a:off x="19513251" y="-551408"/>
            <a:ext cx="6764390" cy="7239967"/>
          </a:xfrm>
          <a:prstGeom prst="rect">
            <a:avLst/>
          </a:prstGeom>
          <a:noFill/>
          <a:ln>
            <a:noFill/>
          </a:ln>
        </p:spPr>
      </p:pic>
      <p:pic>
        <p:nvPicPr>
          <p:cNvPr descr=" " id="731" name="Google Shape;731;g2b417c7f5dc_0_692"/>
          <p:cNvPicPr preferRelativeResize="0"/>
          <p:nvPr/>
        </p:nvPicPr>
        <p:blipFill rotWithShape="1">
          <a:blip r:embed="rId4">
            <a:alphaModFix/>
          </a:blip>
          <a:srcRect b="0" l="0" r="0" t="0"/>
          <a:stretch/>
        </p:blipFill>
        <p:spPr>
          <a:xfrm>
            <a:off x="-2457439" y="12554272"/>
            <a:ext cx="8669396" cy="4192637"/>
          </a:xfrm>
          <a:prstGeom prst="rect">
            <a:avLst/>
          </a:prstGeom>
          <a:noFill/>
          <a:ln>
            <a:noFill/>
          </a:ln>
        </p:spPr>
      </p:pic>
      <p:pic>
        <p:nvPicPr>
          <p:cNvPr descr=" " id="732" name="Google Shape;732;g2b417c7f5dc_0_692"/>
          <p:cNvPicPr preferRelativeResize="0"/>
          <p:nvPr/>
        </p:nvPicPr>
        <p:blipFill rotWithShape="1">
          <a:blip r:embed="rId5">
            <a:alphaModFix/>
          </a:blip>
          <a:srcRect b="0" l="0" r="0" t="0"/>
          <a:stretch/>
        </p:blipFill>
        <p:spPr>
          <a:xfrm>
            <a:off x="-2418102" y="6280472"/>
            <a:ext cx="3350706" cy="5327402"/>
          </a:xfrm>
          <a:prstGeom prst="rect">
            <a:avLst/>
          </a:prstGeom>
          <a:noFill/>
          <a:ln>
            <a:noFill/>
          </a:ln>
        </p:spPr>
      </p:pic>
      <p:pic>
        <p:nvPicPr>
          <p:cNvPr descr=" " id="733" name="Google Shape;733;g2b417c7f5dc_0_692"/>
          <p:cNvPicPr preferRelativeResize="0"/>
          <p:nvPr/>
        </p:nvPicPr>
        <p:blipFill rotWithShape="1">
          <a:blip r:embed="rId6">
            <a:alphaModFix/>
          </a:blip>
          <a:srcRect b="0" l="0" r="0" t="0"/>
          <a:stretch/>
        </p:blipFill>
        <p:spPr>
          <a:xfrm>
            <a:off x="18378351" y="10636572"/>
            <a:ext cx="7544557" cy="4098975"/>
          </a:xfrm>
          <a:prstGeom prst="rect">
            <a:avLst/>
          </a:prstGeom>
          <a:noFill/>
          <a:ln>
            <a:noFill/>
          </a:ln>
        </p:spPr>
      </p:pic>
      <p:pic>
        <p:nvPicPr>
          <p:cNvPr descr=" " id="734" name="Google Shape;734;g2b417c7f5dc_0_692"/>
          <p:cNvPicPr preferRelativeResize="0"/>
          <p:nvPr/>
        </p:nvPicPr>
        <p:blipFill rotWithShape="1">
          <a:blip r:embed="rId7">
            <a:alphaModFix/>
          </a:blip>
          <a:srcRect b="0" l="0" r="0" t="0"/>
          <a:stretch/>
        </p:blipFill>
        <p:spPr>
          <a:xfrm>
            <a:off x="-809044" y="-552128"/>
            <a:ext cx="6953025" cy="2525812"/>
          </a:xfrm>
          <a:prstGeom prst="rect">
            <a:avLst/>
          </a:prstGeom>
          <a:noFill/>
          <a:ln>
            <a:noFill/>
          </a:ln>
        </p:spPr>
      </p:pic>
      <p:pic>
        <p:nvPicPr>
          <p:cNvPr descr=" " id="735" name="Google Shape;735;g2b417c7f5dc_0_692"/>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736" name="Google Shape;736;g2b417c7f5dc_0_692"/>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737" name="Google Shape;737;g2b417c7f5dc_0_692"/>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738" name="Google Shape;738;g2b417c7f5dc_0_692"/>
          <p:cNvPicPr preferRelativeResize="0"/>
          <p:nvPr/>
        </p:nvPicPr>
        <p:blipFill rotWithShape="1">
          <a:blip r:embed="rId11">
            <a:alphaModFix/>
          </a:blip>
          <a:srcRect b="0" l="0" r="0" t="0"/>
          <a:stretch/>
        </p:blipFill>
        <p:spPr>
          <a:xfrm>
            <a:off x="8127490" y="8659887"/>
            <a:ext cx="8128257" cy="8127231"/>
          </a:xfrm>
          <a:prstGeom prst="rect">
            <a:avLst/>
          </a:prstGeom>
          <a:noFill/>
          <a:ln>
            <a:noFill/>
          </a:ln>
        </p:spPr>
      </p:pic>
      <p:sp>
        <p:nvSpPr>
          <p:cNvPr id="739" name="Google Shape;739;g2b417c7f5dc_0_6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g2b417c7f5dc_0_69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41" name="Google Shape;741;g2b417c7f5dc_0_692"/>
          <p:cNvSpPr/>
          <p:nvPr/>
        </p:nvSpPr>
        <p:spPr>
          <a:xfrm>
            <a:off x="9644739" y="2374900"/>
            <a:ext cx="12278100" cy="2116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Information</a:t>
            </a:r>
            <a:endParaRPr b="0" i="0" sz="8000" u="none" cap="none" strike="noStrike">
              <a:solidFill>
                <a:schemeClr val="dk1"/>
              </a:solidFill>
              <a:latin typeface="Calibri"/>
              <a:ea typeface="Calibri"/>
              <a:cs typeface="Calibri"/>
              <a:sym typeface="Calibri"/>
            </a:endParaRPr>
          </a:p>
        </p:txBody>
      </p:sp>
      <p:sp>
        <p:nvSpPr>
          <p:cNvPr id="742" name="Google Shape;742;g2b417c7f5dc_0_692"/>
          <p:cNvSpPr/>
          <p:nvPr/>
        </p:nvSpPr>
        <p:spPr>
          <a:xfrm>
            <a:off x="1714714" y="2374900"/>
            <a:ext cx="6122100" cy="78231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3" name="Google Shape;743;g2b417c7f5dc_0_692"/>
          <p:cNvPicPr preferRelativeResize="0"/>
          <p:nvPr/>
        </p:nvPicPr>
        <p:blipFill rotWithShape="1">
          <a:blip r:embed="rId13">
            <a:alphaModFix/>
          </a:blip>
          <a:srcRect b="0" l="0" r="0" t="0"/>
          <a:stretch/>
        </p:blipFill>
        <p:spPr>
          <a:xfrm>
            <a:off x="3981811" y="2679700"/>
            <a:ext cx="1587968" cy="1625600"/>
          </a:xfrm>
          <a:prstGeom prst="rect">
            <a:avLst/>
          </a:prstGeom>
          <a:noFill/>
          <a:ln>
            <a:noFill/>
          </a:ln>
        </p:spPr>
      </p:pic>
      <p:sp>
        <p:nvSpPr>
          <p:cNvPr id="744" name="Google Shape;744;g2b417c7f5dc_0_692"/>
          <p:cNvSpPr/>
          <p:nvPr/>
        </p:nvSpPr>
        <p:spPr>
          <a:xfrm>
            <a:off x="2121165" y="46101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b417c7f5dc_0_692"/>
          <p:cNvSpPr/>
          <p:nvPr/>
        </p:nvSpPr>
        <p:spPr>
          <a:xfrm>
            <a:off x="2019552" y="46101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Spellcasting</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Competition</a:t>
            </a:r>
            <a:endParaRPr b="0" i="0" sz="4800" u="none" cap="none" strike="noStrike">
              <a:solidFill>
                <a:schemeClr val="dk1"/>
              </a:solidFill>
              <a:latin typeface="Calibri"/>
              <a:ea typeface="Calibri"/>
              <a:cs typeface="Calibri"/>
              <a:sym typeface="Calibri"/>
            </a:endParaRPr>
          </a:p>
        </p:txBody>
      </p:sp>
      <p:sp>
        <p:nvSpPr>
          <p:cNvPr id="746" name="Google Shape;746;g2b417c7f5dc_0_692"/>
          <p:cNvSpPr/>
          <p:nvPr/>
        </p:nvSpPr>
        <p:spPr>
          <a:xfrm>
            <a:off x="2121165" y="68453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747" name="Google Shape;747;g2b417c7f5dc_0_692"/>
          <p:cNvSpPr/>
          <p:nvPr/>
        </p:nvSpPr>
        <p:spPr>
          <a:xfrm>
            <a:off x="8751394" y="4203700"/>
            <a:ext cx="6122100" cy="78231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8" name="Google Shape;748;g2b417c7f5dc_0_692"/>
          <p:cNvPicPr preferRelativeResize="0"/>
          <p:nvPr/>
        </p:nvPicPr>
        <p:blipFill rotWithShape="1">
          <a:blip r:embed="rId14">
            <a:alphaModFix/>
          </a:blip>
          <a:srcRect b="0" l="0" r="0" t="0"/>
          <a:stretch/>
        </p:blipFill>
        <p:spPr>
          <a:xfrm>
            <a:off x="11015991" y="4508500"/>
            <a:ext cx="1592967" cy="1625600"/>
          </a:xfrm>
          <a:prstGeom prst="rect">
            <a:avLst/>
          </a:prstGeom>
          <a:noFill/>
          <a:ln>
            <a:noFill/>
          </a:ln>
        </p:spPr>
      </p:pic>
      <p:sp>
        <p:nvSpPr>
          <p:cNvPr id="749" name="Google Shape;749;g2b417c7f5dc_0_692"/>
          <p:cNvSpPr/>
          <p:nvPr/>
        </p:nvSpPr>
        <p:spPr>
          <a:xfrm>
            <a:off x="9157845" y="64389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2b417c7f5dc_0_692"/>
          <p:cNvSpPr/>
          <p:nvPr/>
        </p:nvSpPr>
        <p:spPr>
          <a:xfrm>
            <a:off x="9056232" y="64389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Hunt</a:t>
            </a:r>
            <a:endParaRPr b="0" i="0" sz="4800" u="none" cap="none" strike="noStrike">
              <a:solidFill>
                <a:schemeClr val="dk1"/>
              </a:solidFill>
              <a:latin typeface="Calibri"/>
              <a:ea typeface="Calibri"/>
              <a:cs typeface="Calibri"/>
              <a:sym typeface="Calibri"/>
            </a:endParaRPr>
          </a:p>
        </p:txBody>
      </p:sp>
      <p:sp>
        <p:nvSpPr>
          <p:cNvPr id="751" name="Google Shape;751;g2b417c7f5dc_0_692"/>
          <p:cNvSpPr/>
          <p:nvPr/>
        </p:nvSpPr>
        <p:spPr>
          <a:xfrm>
            <a:off x="9157845" y="86741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752" name="Google Shape;752;g2b417c7f5dc_0_692"/>
          <p:cNvSpPr/>
          <p:nvPr/>
        </p:nvSpPr>
        <p:spPr>
          <a:xfrm>
            <a:off x="15788073" y="5651500"/>
            <a:ext cx="6122100" cy="78231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3" name="Google Shape;753;g2b417c7f5dc_0_692"/>
          <p:cNvPicPr preferRelativeResize="0"/>
          <p:nvPr/>
        </p:nvPicPr>
        <p:blipFill rotWithShape="1">
          <a:blip r:embed="rId15">
            <a:alphaModFix/>
          </a:blip>
          <a:srcRect b="0" l="0" r="0" t="0"/>
          <a:stretch/>
        </p:blipFill>
        <p:spPr>
          <a:xfrm>
            <a:off x="18071785" y="5956300"/>
            <a:ext cx="1554738" cy="1625600"/>
          </a:xfrm>
          <a:prstGeom prst="rect">
            <a:avLst/>
          </a:prstGeom>
          <a:noFill/>
          <a:ln>
            <a:noFill/>
          </a:ln>
        </p:spPr>
      </p:pic>
      <p:sp>
        <p:nvSpPr>
          <p:cNvPr id="754" name="Google Shape;754;g2b417c7f5dc_0_692"/>
          <p:cNvSpPr/>
          <p:nvPr/>
        </p:nvSpPr>
        <p:spPr>
          <a:xfrm>
            <a:off x="16194524" y="78867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2b417c7f5dc_0_692"/>
          <p:cNvSpPr/>
          <p:nvPr/>
        </p:nvSpPr>
        <p:spPr>
          <a:xfrm>
            <a:off x="16092911" y="78867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Adventure</a:t>
            </a:r>
            <a:endParaRPr b="0" i="0" sz="4800" u="none" cap="none" strike="noStrike">
              <a:solidFill>
                <a:schemeClr val="dk1"/>
              </a:solidFill>
              <a:latin typeface="Calibri"/>
              <a:ea typeface="Calibri"/>
              <a:cs typeface="Calibri"/>
              <a:sym typeface="Calibri"/>
            </a:endParaRPr>
          </a:p>
        </p:txBody>
      </p:sp>
      <p:sp>
        <p:nvSpPr>
          <p:cNvPr id="756" name="Google Shape;756;g2b417c7f5dc_0_692"/>
          <p:cNvSpPr/>
          <p:nvPr/>
        </p:nvSpPr>
        <p:spPr>
          <a:xfrm>
            <a:off x="16194524" y="101219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1" name="Shape 761"/>
        <p:cNvGrpSpPr/>
        <p:nvPr/>
      </p:nvGrpSpPr>
      <p:grpSpPr>
        <a:xfrm>
          <a:off x="0" y="0"/>
          <a:ext cx="0" cy="0"/>
          <a:chOff x="0" y="0"/>
          <a:chExt cx="0" cy="0"/>
        </a:xfrm>
      </p:grpSpPr>
      <p:pic>
        <p:nvPicPr>
          <p:cNvPr descr=" " id="762" name="Google Shape;762;g2b417c7f5dc_0_723"/>
          <p:cNvPicPr preferRelativeResize="0"/>
          <p:nvPr/>
        </p:nvPicPr>
        <p:blipFill rotWithShape="1">
          <a:blip r:embed="rId3">
            <a:alphaModFix/>
          </a:blip>
          <a:srcRect b="0" l="0" r="0" t="0"/>
          <a:stretch/>
        </p:blipFill>
        <p:spPr>
          <a:xfrm>
            <a:off x="19513251" y="-551408"/>
            <a:ext cx="6764390" cy="7239967"/>
          </a:xfrm>
          <a:prstGeom prst="rect">
            <a:avLst/>
          </a:prstGeom>
          <a:noFill/>
          <a:ln>
            <a:noFill/>
          </a:ln>
        </p:spPr>
      </p:pic>
      <p:pic>
        <p:nvPicPr>
          <p:cNvPr descr=" " id="763" name="Google Shape;763;g2b417c7f5dc_0_723"/>
          <p:cNvPicPr preferRelativeResize="0"/>
          <p:nvPr/>
        </p:nvPicPr>
        <p:blipFill rotWithShape="1">
          <a:blip r:embed="rId4">
            <a:alphaModFix/>
          </a:blip>
          <a:srcRect b="0" l="0" r="0" t="0"/>
          <a:stretch/>
        </p:blipFill>
        <p:spPr>
          <a:xfrm>
            <a:off x="-2457439" y="12554272"/>
            <a:ext cx="8669396" cy="4192637"/>
          </a:xfrm>
          <a:prstGeom prst="rect">
            <a:avLst/>
          </a:prstGeom>
          <a:noFill/>
          <a:ln>
            <a:noFill/>
          </a:ln>
        </p:spPr>
      </p:pic>
      <p:pic>
        <p:nvPicPr>
          <p:cNvPr descr=" " id="764" name="Google Shape;764;g2b417c7f5dc_0_723"/>
          <p:cNvPicPr preferRelativeResize="0"/>
          <p:nvPr/>
        </p:nvPicPr>
        <p:blipFill rotWithShape="1">
          <a:blip r:embed="rId5">
            <a:alphaModFix/>
          </a:blip>
          <a:srcRect b="0" l="0" r="0" t="0"/>
          <a:stretch/>
        </p:blipFill>
        <p:spPr>
          <a:xfrm>
            <a:off x="-2418102" y="6280472"/>
            <a:ext cx="3350706" cy="5327402"/>
          </a:xfrm>
          <a:prstGeom prst="rect">
            <a:avLst/>
          </a:prstGeom>
          <a:noFill/>
          <a:ln>
            <a:noFill/>
          </a:ln>
        </p:spPr>
      </p:pic>
      <p:pic>
        <p:nvPicPr>
          <p:cNvPr descr=" " id="765" name="Google Shape;765;g2b417c7f5dc_0_723"/>
          <p:cNvPicPr preferRelativeResize="0"/>
          <p:nvPr/>
        </p:nvPicPr>
        <p:blipFill rotWithShape="1">
          <a:blip r:embed="rId6">
            <a:alphaModFix/>
          </a:blip>
          <a:srcRect b="0" l="0" r="0" t="0"/>
          <a:stretch/>
        </p:blipFill>
        <p:spPr>
          <a:xfrm>
            <a:off x="18378351" y="10636572"/>
            <a:ext cx="7544557" cy="4098975"/>
          </a:xfrm>
          <a:prstGeom prst="rect">
            <a:avLst/>
          </a:prstGeom>
          <a:noFill/>
          <a:ln>
            <a:noFill/>
          </a:ln>
        </p:spPr>
      </p:pic>
      <p:pic>
        <p:nvPicPr>
          <p:cNvPr descr=" " id="766" name="Google Shape;766;g2b417c7f5dc_0_723"/>
          <p:cNvPicPr preferRelativeResize="0"/>
          <p:nvPr/>
        </p:nvPicPr>
        <p:blipFill rotWithShape="1">
          <a:blip r:embed="rId7">
            <a:alphaModFix/>
          </a:blip>
          <a:srcRect b="0" l="0" r="0" t="0"/>
          <a:stretch/>
        </p:blipFill>
        <p:spPr>
          <a:xfrm>
            <a:off x="-809044" y="-552128"/>
            <a:ext cx="6953025" cy="2525812"/>
          </a:xfrm>
          <a:prstGeom prst="rect">
            <a:avLst/>
          </a:prstGeom>
          <a:noFill/>
          <a:ln>
            <a:noFill/>
          </a:ln>
        </p:spPr>
      </p:pic>
      <p:pic>
        <p:nvPicPr>
          <p:cNvPr descr=" " id="767" name="Google Shape;767;g2b417c7f5dc_0_723"/>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768" name="Google Shape;768;g2b417c7f5dc_0_723"/>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769" name="Google Shape;769;g2b417c7f5dc_0_723"/>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770" name="Google Shape;770;g2b417c7f5dc_0_723"/>
          <p:cNvPicPr preferRelativeResize="0"/>
          <p:nvPr/>
        </p:nvPicPr>
        <p:blipFill rotWithShape="1">
          <a:blip r:embed="rId11">
            <a:alphaModFix/>
          </a:blip>
          <a:srcRect b="0" l="0" r="0" t="0"/>
          <a:stretch/>
        </p:blipFill>
        <p:spPr>
          <a:xfrm>
            <a:off x="8127490" y="8659887"/>
            <a:ext cx="8128257" cy="8127231"/>
          </a:xfrm>
          <a:prstGeom prst="rect">
            <a:avLst/>
          </a:prstGeom>
          <a:noFill/>
          <a:ln>
            <a:noFill/>
          </a:ln>
        </p:spPr>
      </p:pic>
      <p:sp>
        <p:nvSpPr>
          <p:cNvPr id="771" name="Google Shape;771;g2b417c7f5dc_0_7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2" name="Google Shape;772;g2b417c7f5dc_0_72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73" name="Google Shape;773;g2b417c7f5dc_0_723"/>
          <p:cNvSpPr/>
          <p:nvPr/>
        </p:nvSpPr>
        <p:spPr>
          <a:xfrm>
            <a:off x="7883452" y="1955800"/>
            <a:ext cx="58512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Our Team</a:t>
            </a:r>
            <a:endParaRPr b="0" i="0" sz="8000" u="none" cap="none" strike="noStrike">
              <a:solidFill>
                <a:schemeClr val="dk1"/>
              </a:solidFill>
              <a:latin typeface="Calibri"/>
              <a:ea typeface="Calibri"/>
              <a:cs typeface="Calibri"/>
              <a:sym typeface="Calibri"/>
            </a:endParaRPr>
          </a:p>
        </p:txBody>
      </p:sp>
      <p:sp>
        <p:nvSpPr>
          <p:cNvPr id="774" name="Google Shape;774;g2b417c7f5dc_0_723"/>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5" name="Google Shape;775;g2b417c7f5dc_0_723"/>
          <p:cNvPicPr preferRelativeResize="0"/>
          <p:nvPr/>
        </p:nvPicPr>
        <p:blipFill rotWithShape="1">
          <a:blip r:embed="rId13">
            <a:alphaModFix/>
          </a:blip>
          <a:srcRect b="0" l="0" r="0" t="0"/>
          <a:stretch/>
        </p:blipFill>
        <p:spPr>
          <a:xfrm>
            <a:off x="2718140" y="3771900"/>
            <a:ext cx="5474384" cy="3073400"/>
          </a:xfrm>
          <a:prstGeom prst="rect">
            <a:avLst/>
          </a:prstGeom>
          <a:noFill/>
          <a:ln>
            <a:noFill/>
          </a:ln>
        </p:spPr>
      </p:pic>
      <p:sp>
        <p:nvSpPr>
          <p:cNvPr id="776" name="Google Shape;776;g2b417c7f5dc_0_723"/>
          <p:cNvSpPr/>
          <p:nvPr/>
        </p:nvSpPr>
        <p:spPr>
          <a:xfrm>
            <a:off x="8497362"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b417c7f5dc_0_723"/>
          <p:cNvSpPr/>
          <p:nvPr/>
        </p:nvSpPr>
        <p:spPr>
          <a:xfrm>
            <a:off x="8497362"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2b417c7f5dc_0_723"/>
          <p:cNvSpPr/>
          <p:nvPr/>
        </p:nvSpPr>
        <p:spPr>
          <a:xfrm>
            <a:off x="8497362"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b417c7f5dc_0_723"/>
          <p:cNvSpPr/>
          <p:nvPr/>
        </p:nvSpPr>
        <p:spPr>
          <a:xfrm>
            <a:off x="8497362" y="4394200"/>
            <a:ext cx="21339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Eldruin</a:t>
            </a:r>
            <a:endParaRPr b="0" i="0" sz="4800" u="none" cap="none" strike="noStrike">
              <a:solidFill>
                <a:schemeClr val="dk1"/>
              </a:solidFill>
              <a:latin typeface="Calibri"/>
              <a:ea typeface="Calibri"/>
              <a:cs typeface="Calibri"/>
              <a:sym typeface="Calibri"/>
            </a:endParaRPr>
          </a:p>
        </p:txBody>
      </p:sp>
      <p:sp>
        <p:nvSpPr>
          <p:cNvPr id="780" name="Google Shape;780;g2b417c7f5dc_0_723"/>
          <p:cNvSpPr/>
          <p:nvPr/>
        </p:nvSpPr>
        <p:spPr>
          <a:xfrm>
            <a:off x="8497362" y="56134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81" name="Google Shape;781;g2b417c7f5dc_0_723"/>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2" name="Google Shape;782;g2b417c7f5dc_0_723"/>
          <p:cNvPicPr preferRelativeResize="0"/>
          <p:nvPr/>
        </p:nvPicPr>
        <p:blipFill rotWithShape="1">
          <a:blip r:embed="rId14">
            <a:alphaModFix/>
          </a:blip>
          <a:srcRect b="0" l="0" r="0" t="0"/>
          <a:stretch/>
        </p:blipFill>
        <p:spPr>
          <a:xfrm>
            <a:off x="12041105" y="8648700"/>
            <a:ext cx="5474384" cy="3073400"/>
          </a:xfrm>
          <a:prstGeom prst="rect">
            <a:avLst/>
          </a:prstGeom>
          <a:noFill/>
          <a:ln>
            <a:noFill/>
          </a:ln>
        </p:spPr>
      </p:pic>
      <p:sp>
        <p:nvSpPr>
          <p:cNvPr id="783" name="Google Shape;783;g2b417c7f5dc_0_723"/>
          <p:cNvSpPr/>
          <p:nvPr/>
        </p:nvSpPr>
        <p:spPr>
          <a:xfrm>
            <a:off x="17820327"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b417c7f5dc_0_723"/>
          <p:cNvSpPr/>
          <p:nvPr/>
        </p:nvSpPr>
        <p:spPr>
          <a:xfrm>
            <a:off x="17820327"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2b417c7f5dc_0_723"/>
          <p:cNvSpPr/>
          <p:nvPr/>
        </p:nvSpPr>
        <p:spPr>
          <a:xfrm>
            <a:off x="17820327"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2b417c7f5dc_0_723"/>
          <p:cNvSpPr/>
          <p:nvPr/>
        </p:nvSpPr>
        <p:spPr>
          <a:xfrm>
            <a:off x="17820327" y="9271000"/>
            <a:ext cx="21339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Eldruin</a:t>
            </a:r>
            <a:endParaRPr b="0" i="0" sz="4800" u="none" cap="none" strike="noStrike">
              <a:solidFill>
                <a:schemeClr val="dk1"/>
              </a:solidFill>
              <a:latin typeface="Calibri"/>
              <a:ea typeface="Calibri"/>
              <a:cs typeface="Calibri"/>
              <a:sym typeface="Calibri"/>
            </a:endParaRPr>
          </a:p>
        </p:txBody>
      </p:sp>
      <p:sp>
        <p:nvSpPr>
          <p:cNvPr id="787" name="Google Shape;787;g2b417c7f5dc_0_723"/>
          <p:cNvSpPr/>
          <p:nvPr/>
        </p:nvSpPr>
        <p:spPr>
          <a:xfrm>
            <a:off x="17820327" y="104902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88" name="Google Shape;788;g2b417c7f5dc_0_723"/>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9" name="Google Shape;789;g2b417c7f5dc_0_723"/>
          <p:cNvPicPr preferRelativeResize="0"/>
          <p:nvPr/>
        </p:nvPicPr>
        <p:blipFill rotWithShape="1">
          <a:blip r:embed="rId15">
            <a:alphaModFix/>
          </a:blip>
          <a:srcRect b="0" l="0" r="0" t="0"/>
          <a:stretch/>
        </p:blipFill>
        <p:spPr>
          <a:xfrm>
            <a:off x="2718140" y="8648700"/>
            <a:ext cx="5474384" cy="3073400"/>
          </a:xfrm>
          <a:prstGeom prst="rect">
            <a:avLst/>
          </a:prstGeom>
          <a:noFill/>
          <a:ln>
            <a:noFill/>
          </a:ln>
        </p:spPr>
      </p:pic>
      <p:sp>
        <p:nvSpPr>
          <p:cNvPr id="790" name="Google Shape;790;g2b417c7f5dc_0_723"/>
          <p:cNvSpPr/>
          <p:nvPr/>
        </p:nvSpPr>
        <p:spPr>
          <a:xfrm>
            <a:off x="8497362"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2b417c7f5dc_0_723"/>
          <p:cNvSpPr/>
          <p:nvPr/>
        </p:nvSpPr>
        <p:spPr>
          <a:xfrm>
            <a:off x="8497362"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b417c7f5dc_0_723"/>
          <p:cNvSpPr/>
          <p:nvPr/>
        </p:nvSpPr>
        <p:spPr>
          <a:xfrm>
            <a:off x="8497362" y="92710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2b417c7f5dc_0_723"/>
          <p:cNvSpPr/>
          <p:nvPr/>
        </p:nvSpPr>
        <p:spPr>
          <a:xfrm>
            <a:off x="8497362" y="9271000"/>
            <a:ext cx="3315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Elementalen</a:t>
            </a:r>
            <a:endParaRPr b="0" i="0" sz="4800" u="none" cap="none" strike="noStrike">
              <a:solidFill>
                <a:schemeClr val="dk1"/>
              </a:solidFill>
              <a:latin typeface="Calibri"/>
              <a:ea typeface="Calibri"/>
              <a:cs typeface="Calibri"/>
              <a:sym typeface="Calibri"/>
            </a:endParaRPr>
          </a:p>
        </p:txBody>
      </p:sp>
      <p:sp>
        <p:nvSpPr>
          <p:cNvPr id="794" name="Google Shape;794;g2b417c7f5dc_0_723"/>
          <p:cNvSpPr/>
          <p:nvPr/>
        </p:nvSpPr>
        <p:spPr>
          <a:xfrm>
            <a:off x="8497362" y="104902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95" name="Google Shape;795;g2b417c7f5dc_0_723"/>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6" name="Google Shape;796;g2b417c7f5dc_0_723"/>
          <p:cNvPicPr preferRelativeResize="0"/>
          <p:nvPr/>
        </p:nvPicPr>
        <p:blipFill rotWithShape="1">
          <a:blip r:embed="rId16">
            <a:alphaModFix/>
          </a:blip>
          <a:srcRect b="0" l="0" r="0" t="0"/>
          <a:stretch/>
        </p:blipFill>
        <p:spPr>
          <a:xfrm>
            <a:off x="12041105" y="3771900"/>
            <a:ext cx="5474384" cy="3073400"/>
          </a:xfrm>
          <a:prstGeom prst="rect">
            <a:avLst/>
          </a:prstGeom>
          <a:noFill/>
          <a:ln>
            <a:noFill/>
          </a:ln>
        </p:spPr>
      </p:pic>
      <p:sp>
        <p:nvSpPr>
          <p:cNvPr id="797" name="Google Shape;797;g2b417c7f5dc_0_723"/>
          <p:cNvSpPr/>
          <p:nvPr/>
        </p:nvSpPr>
        <p:spPr>
          <a:xfrm>
            <a:off x="17820327"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2b417c7f5dc_0_723"/>
          <p:cNvSpPr/>
          <p:nvPr/>
        </p:nvSpPr>
        <p:spPr>
          <a:xfrm>
            <a:off x="17820327"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2b417c7f5dc_0_723"/>
          <p:cNvSpPr/>
          <p:nvPr/>
        </p:nvSpPr>
        <p:spPr>
          <a:xfrm>
            <a:off x="17820327" y="4394200"/>
            <a:ext cx="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b417c7f5dc_0_723"/>
          <p:cNvSpPr/>
          <p:nvPr/>
        </p:nvSpPr>
        <p:spPr>
          <a:xfrm>
            <a:off x="17820327" y="4394200"/>
            <a:ext cx="21975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Lunaria</a:t>
            </a:r>
            <a:endParaRPr b="0" i="0" sz="4800" u="none" cap="none" strike="noStrike">
              <a:solidFill>
                <a:schemeClr val="dk1"/>
              </a:solidFill>
              <a:latin typeface="Calibri"/>
              <a:ea typeface="Calibri"/>
              <a:cs typeface="Calibri"/>
              <a:sym typeface="Calibri"/>
            </a:endParaRPr>
          </a:p>
        </p:txBody>
      </p:sp>
      <p:sp>
        <p:nvSpPr>
          <p:cNvPr id="801" name="Google Shape;801;g2b417c7f5dc_0_723"/>
          <p:cNvSpPr/>
          <p:nvPr/>
        </p:nvSpPr>
        <p:spPr>
          <a:xfrm>
            <a:off x="17820327" y="56134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6" name="Shape 806"/>
        <p:cNvGrpSpPr/>
        <p:nvPr/>
      </p:nvGrpSpPr>
      <p:grpSpPr>
        <a:xfrm>
          <a:off x="0" y="0"/>
          <a:ext cx="0" cy="0"/>
          <a:chOff x="0" y="0"/>
          <a:chExt cx="0" cy="0"/>
        </a:xfrm>
      </p:grpSpPr>
      <p:pic>
        <p:nvPicPr>
          <p:cNvPr descr=" " id="807" name="Google Shape;807;g2b417c7f5dc_0_767"/>
          <p:cNvPicPr preferRelativeResize="0"/>
          <p:nvPr/>
        </p:nvPicPr>
        <p:blipFill rotWithShape="1">
          <a:blip r:embed="rId3">
            <a:alphaModFix/>
          </a:blip>
          <a:srcRect b="0" l="0" r="0" t="0"/>
          <a:stretch/>
        </p:blipFill>
        <p:spPr>
          <a:xfrm>
            <a:off x="-3949305" y="2959993"/>
            <a:ext cx="13494317" cy="13492635"/>
          </a:xfrm>
          <a:prstGeom prst="rect">
            <a:avLst/>
          </a:prstGeom>
          <a:noFill/>
          <a:ln>
            <a:noFill/>
          </a:ln>
        </p:spPr>
      </p:pic>
      <p:pic>
        <p:nvPicPr>
          <p:cNvPr descr=" " id="808" name="Google Shape;808;g2b417c7f5dc_0_767"/>
          <p:cNvPicPr preferRelativeResize="0"/>
          <p:nvPr/>
        </p:nvPicPr>
        <p:blipFill rotWithShape="1">
          <a:blip r:embed="rId4">
            <a:alphaModFix/>
          </a:blip>
          <a:srcRect b="0" l="0" r="0" t="0"/>
          <a:stretch/>
        </p:blipFill>
        <p:spPr>
          <a:xfrm>
            <a:off x="-806551" y="-2353667"/>
            <a:ext cx="6335869" cy="15347331"/>
          </a:xfrm>
          <a:prstGeom prst="rect">
            <a:avLst/>
          </a:prstGeom>
          <a:noFill/>
          <a:ln>
            <a:noFill/>
          </a:ln>
        </p:spPr>
      </p:pic>
      <p:pic>
        <p:nvPicPr>
          <p:cNvPr descr=" " id="809" name="Google Shape;809;g2b417c7f5dc_0_767"/>
          <p:cNvPicPr preferRelativeResize="0"/>
          <p:nvPr/>
        </p:nvPicPr>
        <p:blipFill rotWithShape="1">
          <a:blip r:embed="rId5">
            <a:alphaModFix/>
          </a:blip>
          <a:srcRect b="0" l="0" r="0" t="0"/>
          <a:stretch/>
        </p:blipFill>
        <p:spPr>
          <a:xfrm>
            <a:off x="18195024" y="11322050"/>
            <a:ext cx="10196955" cy="5776442"/>
          </a:xfrm>
          <a:prstGeom prst="rect">
            <a:avLst/>
          </a:prstGeom>
          <a:noFill/>
          <a:ln>
            <a:noFill/>
          </a:ln>
        </p:spPr>
      </p:pic>
      <p:pic>
        <p:nvPicPr>
          <p:cNvPr descr=" " id="810" name="Google Shape;810;g2b417c7f5dc_0_767"/>
          <p:cNvPicPr preferRelativeResize="0"/>
          <p:nvPr/>
        </p:nvPicPr>
        <p:blipFill rotWithShape="1">
          <a:blip r:embed="rId6">
            <a:alphaModFix/>
          </a:blip>
          <a:srcRect b="0" l="0" r="0" t="0"/>
          <a:stretch/>
        </p:blipFill>
        <p:spPr>
          <a:xfrm>
            <a:off x="-336581" y="10699775"/>
            <a:ext cx="9096968" cy="4502721"/>
          </a:xfrm>
          <a:prstGeom prst="rect">
            <a:avLst/>
          </a:prstGeom>
          <a:noFill/>
          <a:ln>
            <a:noFill/>
          </a:ln>
        </p:spPr>
      </p:pic>
      <p:pic>
        <p:nvPicPr>
          <p:cNvPr descr=" " id="811" name="Google Shape;811;g2b417c7f5dc_0_767"/>
          <p:cNvPicPr preferRelativeResize="0"/>
          <p:nvPr/>
        </p:nvPicPr>
        <p:blipFill rotWithShape="1">
          <a:blip r:embed="rId7">
            <a:alphaModFix/>
          </a:blip>
          <a:srcRect b="0" l="0" r="0" t="0"/>
          <a:stretch/>
        </p:blipFill>
        <p:spPr>
          <a:xfrm>
            <a:off x="14384582" y="-2043683"/>
            <a:ext cx="13054928" cy="4432350"/>
          </a:xfrm>
          <a:prstGeom prst="rect">
            <a:avLst/>
          </a:prstGeom>
          <a:noFill/>
          <a:ln>
            <a:noFill/>
          </a:ln>
        </p:spPr>
      </p:pic>
      <p:pic>
        <p:nvPicPr>
          <p:cNvPr descr=" " id="812" name="Google Shape;812;g2b417c7f5dc_0_767"/>
          <p:cNvPicPr preferRelativeResize="0"/>
          <p:nvPr/>
        </p:nvPicPr>
        <p:blipFill rotWithShape="1">
          <a:blip r:embed="rId8">
            <a:alphaModFix/>
          </a:blip>
          <a:srcRect b="0" l="0" r="0" t="0"/>
          <a:stretch/>
        </p:blipFill>
        <p:spPr>
          <a:xfrm>
            <a:off x="-749394" y="-673100"/>
            <a:ext cx="2370052" cy="2369765"/>
          </a:xfrm>
          <a:prstGeom prst="rect">
            <a:avLst/>
          </a:prstGeom>
          <a:noFill/>
          <a:ln>
            <a:noFill/>
          </a:ln>
        </p:spPr>
      </p:pic>
      <p:pic>
        <p:nvPicPr>
          <p:cNvPr descr=" " id="813" name="Google Shape;813;g2b417c7f5dc_0_767"/>
          <p:cNvPicPr preferRelativeResize="0"/>
          <p:nvPr/>
        </p:nvPicPr>
        <p:blipFill rotWithShape="1">
          <a:blip r:embed="rId9">
            <a:alphaModFix/>
          </a:blip>
          <a:srcRect b="0" l="0" r="0" t="0"/>
          <a:stretch/>
        </p:blipFill>
        <p:spPr>
          <a:xfrm>
            <a:off x="1625803" y="11861800"/>
            <a:ext cx="1769074" cy="1860277"/>
          </a:xfrm>
          <a:prstGeom prst="rect">
            <a:avLst/>
          </a:prstGeom>
          <a:noFill/>
          <a:ln>
            <a:noFill/>
          </a:ln>
        </p:spPr>
      </p:pic>
      <p:pic>
        <p:nvPicPr>
          <p:cNvPr descr=" " id="814" name="Google Shape;814;g2b417c7f5dc_0_767"/>
          <p:cNvPicPr preferRelativeResize="0"/>
          <p:nvPr/>
        </p:nvPicPr>
        <p:blipFill rotWithShape="1">
          <a:blip r:embed="rId10">
            <a:alphaModFix/>
          </a:blip>
          <a:srcRect b="0" l="0" r="0" t="0"/>
          <a:stretch/>
        </p:blipFill>
        <p:spPr>
          <a:xfrm>
            <a:off x="22608826" y="9359900"/>
            <a:ext cx="699201" cy="674266"/>
          </a:xfrm>
          <a:prstGeom prst="rect">
            <a:avLst/>
          </a:prstGeom>
          <a:noFill/>
          <a:ln>
            <a:noFill/>
          </a:ln>
        </p:spPr>
      </p:pic>
      <p:sp>
        <p:nvSpPr>
          <p:cNvPr id="815" name="Google Shape;815;g2b417c7f5dc_0_7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6" name="Google Shape;816;g2b417c7f5dc_0_76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817" name="Google Shape;817;g2b417c7f5dc_0_767"/>
          <p:cNvPicPr preferRelativeResize="0"/>
          <p:nvPr/>
        </p:nvPicPr>
        <p:blipFill rotWithShape="1">
          <a:blip r:embed="rId12">
            <a:alphaModFix/>
          </a:blip>
          <a:srcRect b="0" l="0" r="0" t="0"/>
          <a:stretch/>
        </p:blipFill>
        <p:spPr>
          <a:xfrm>
            <a:off x="-38105" y="-25400"/>
            <a:ext cx="7735267" cy="12395200"/>
          </a:xfrm>
          <a:prstGeom prst="rect">
            <a:avLst/>
          </a:prstGeom>
          <a:noFill/>
          <a:ln>
            <a:noFill/>
          </a:ln>
        </p:spPr>
      </p:pic>
      <p:sp>
        <p:nvSpPr>
          <p:cNvPr id="818" name="Google Shape;818;g2b417c7f5dc_0_767"/>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2b417c7f5dc_0_767"/>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0" name="Google Shape;820;g2b417c7f5dc_0_767"/>
          <p:cNvPicPr preferRelativeResize="0"/>
          <p:nvPr/>
        </p:nvPicPr>
        <p:blipFill rotWithShape="1">
          <a:blip r:embed="rId13">
            <a:alphaModFix/>
          </a:blip>
          <a:srcRect b="0" l="0" r="0" t="0"/>
          <a:stretch/>
        </p:blipFill>
        <p:spPr>
          <a:xfrm>
            <a:off x="8786965" y="1054100"/>
            <a:ext cx="1072000" cy="1016000"/>
          </a:xfrm>
          <a:prstGeom prst="rect">
            <a:avLst/>
          </a:prstGeom>
          <a:noFill/>
          <a:ln>
            <a:noFill/>
          </a:ln>
        </p:spPr>
      </p:pic>
      <p:pic>
        <p:nvPicPr>
          <p:cNvPr descr=" " id="821" name="Google Shape;821;g2b417c7f5dc_0_767"/>
          <p:cNvPicPr preferRelativeResize="0"/>
          <p:nvPr/>
        </p:nvPicPr>
        <p:blipFill rotWithShape="1">
          <a:blip r:embed="rId14">
            <a:alphaModFix/>
          </a:blip>
          <a:srcRect b="0" l="0" r="0" t="0"/>
          <a:stretch/>
        </p:blipFill>
        <p:spPr>
          <a:xfrm>
            <a:off x="9284860" y="2374900"/>
            <a:ext cx="38105" cy="1625600"/>
          </a:xfrm>
          <a:prstGeom prst="rect">
            <a:avLst/>
          </a:prstGeom>
          <a:noFill/>
          <a:ln>
            <a:noFill/>
          </a:ln>
        </p:spPr>
      </p:pic>
      <p:sp>
        <p:nvSpPr>
          <p:cNvPr id="822" name="Google Shape;822;g2b417c7f5dc_0_767"/>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3" name="Google Shape;823;g2b417c7f5dc_0_767"/>
          <p:cNvPicPr preferRelativeResize="0"/>
          <p:nvPr/>
        </p:nvPicPr>
        <p:blipFill rotWithShape="1">
          <a:blip r:embed="rId15">
            <a:alphaModFix/>
          </a:blip>
          <a:srcRect b="0" l="0" r="0" t="0"/>
          <a:stretch/>
        </p:blipFill>
        <p:spPr>
          <a:xfrm>
            <a:off x="8805490" y="4305300"/>
            <a:ext cx="1034950" cy="1016000"/>
          </a:xfrm>
          <a:prstGeom prst="rect">
            <a:avLst/>
          </a:prstGeom>
          <a:noFill/>
          <a:ln>
            <a:noFill/>
          </a:ln>
        </p:spPr>
      </p:pic>
      <p:pic>
        <p:nvPicPr>
          <p:cNvPr descr=" " id="824" name="Google Shape;824;g2b417c7f5dc_0_767"/>
          <p:cNvPicPr preferRelativeResize="0"/>
          <p:nvPr/>
        </p:nvPicPr>
        <p:blipFill rotWithShape="1">
          <a:blip r:embed="rId14">
            <a:alphaModFix/>
          </a:blip>
          <a:srcRect b="0" l="0" r="0" t="0"/>
          <a:stretch/>
        </p:blipFill>
        <p:spPr>
          <a:xfrm>
            <a:off x="9284860" y="5626100"/>
            <a:ext cx="38105" cy="1625600"/>
          </a:xfrm>
          <a:prstGeom prst="rect">
            <a:avLst/>
          </a:prstGeom>
          <a:noFill/>
          <a:ln>
            <a:noFill/>
          </a:ln>
        </p:spPr>
      </p:pic>
      <p:sp>
        <p:nvSpPr>
          <p:cNvPr id="825" name="Google Shape;825;g2b417c7f5dc_0_767"/>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6" name="Google Shape;826;g2b417c7f5dc_0_767"/>
          <p:cNvPicPr preferRelativeResize="0"/>
          <p:nvPr/>
        </p:nvPicPr>
        <p:blipFill rotWithShape="1">
          <a:blip r:embed="rId16">
            <a:alphaModFix/>
          </a:blip>
          <a:srcRect b="0" l="0" r="0" t="0"/>
          <a:stretch/>
        </p:blipFill>
        <p:spPr>
          <a:xfrm>
            <a:off x="8782056" y="7556500"/>
            <a:ext cx="1081818" cy="1016000"/>
          </a:xfrm>
          <a:prstGeom prst="rect">
            <a:avLst/>
          </a:prstGeom>
          <a:noFill/>
          <a:ln>
            <a:noFill/>
          </a:ln>
        </p:spPr>
      </p:pic>
      <p:pic>
        <p:nvPicPr>
          <p:cNvPr descr=" " id="827" name="Google Shape;827;g2b417c7f5dc_0_767"/>
          <p:cNvPicPr preferRelativeResize="0"/>
          <p:nvPr/>
        </p:nvPicPr>
        <p:blipFill rotWithShape="1">
          <a:blip r:embed="rId14">
            <a:alphaModFix/>
          </a:blip>
          <a:srcRect b="0" l="0" r="0" t="0"/>
          <a:stretch/>
        </p:blipFill>
        <p:spPr>
          <a:xfrm>
            <a:off x="9284860" y="8877300"/>
            <a:ext cx="38105" cy="1625600"/>
          </a:xfrm>
          <a:prstGeom prst="rect">
            <a:avLst/>
          </a:prstGeom>
          <a:noFill/>
          <a:ln>
            <a:noFill/>
          </a:ln>
        </p:spPr>
      </p:pic>
      <p:sp>
        <p:nvSpPr>
          <p:cNvPr id="828" name="Google Shape;828;g2b417c7f5dc_0_767"/>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9" name="Google Shape;829;g2b417c7f5dc_0_767"/>
          <p:cNvPicPr preferRelativeResize="0"/>
          <p:nvPr/>
        </p:nvPicPr>
        <p:blipFill rotWithShape="1">
          <a:blip r:embed="rId17">
            <a:alphaModFix/>
          </a:blip>
          <a:srcRect b="0" l="0" r="0" t="0"/>
          <a:stretch/>
        </p:blipFill>
        <p:spPr>
          <a:xfrm>
            <a:off x="8783070" y="10807700"/>
            <a:ext cx="1079790" cy="1016000"/>
          </a:xfrm>
          <a:prstGeom prst="rect">
            <a:avLst/>
          </a:prstGeom>
          <a:noFill/>
          <a:ln>
            <a:noFill/>
          </a:ln>
        </p:spPr>
      </p:pic>
      <p:sp>
        <p:nvSpPr>
          <p:cNvPr id="830" name="Google Shape;830;g2b417c7f5dc_0_767"/>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831" name="Google Shape;831;g2b417c7f5dc_0_767"/>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832" name="Google Shape;832;g2b417c7f5dc_0_767"/>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833" name="Google Shape;833;g2b417c7f5dc_0_767"/>
          <p:cNvSpPr/>
          <p:nvPr/>
        </p:nvSpPr>
        <p:spPr>
          <a:xfrm>
            <a:off x="8878410" y="11938000"/>
            <a:ext cx="8810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8" name="Shape 838"/>
        <p:cNvGrpSpPr/>
        <p:nvPr/>
      </p:nvGrpSpPr>
      <p:grpSpPr>
        <a:xfrm>
          <a:off x="0" y="0"/>
          <a:ext cx="0" cy="0"/>
          <a:chOff x="0" y="0"/>
          <a:chExt cx="0" cy="0"/>
        </a:xfrm>
      </p:grpSpPr>
      <p:pic>
        <p:nvPicPr>
          <p:cNvPr descr=" " id="839" name="Google Shape;839;g2b417c7f5dc_0_798"/>
          <p:cNvPicPr preferRelativeResize="0"/>
          <p:nvPr/>
        </p:nvPicPr>
        <p:blipFill rotWithShape="1">
          <a:blip r:embed="rId3">
            <a:alphaModFix/>
          </a:blip>
          <a:srcRect b="0" l="0" r="0" t="0"/>
          <a:stretch/>
        </p:blipFill>
        <p:spPr>
          <a:xfrm>
            <a:off x="17351259" y="2617093"/>
            <a:ext cx="10232464" cy="10231189"/>
          </a:xfrm>
          <a:prstGeom prst="rect">
            <a:avLst/>
          </a:prstGeom>
          <a:noFill/>
          <a:ln>
            <a:noFill/>
          </a:ln>
        </p:spPr>
      </p:pic>
      <p:pic>
        <p:nvPicPr>
          <p:cNvPr descr=" " id="840" name="Google Shape;840;g2b417c7f5dc_0_798"/>
          <p:cNvPicPr preferRelativeResize="0"/>
          <p:nvPr/>
        </p:nvPicPr>
        <p:blipFill rotWithShape="1">
          <a:blip r:embed="rId4">
            <a:alphaModFix/>
          </a:blip>
          <a:srcRect b="0" l="0" r="0" t="0"/>
          <a:stretch/>
        </p:blipFill>
        <p:spPr>
          <a:xfrm>
            <a:off x="-1328203" y="4841999"/>
            <a:ext cx="2678754" cy="7090296"/>
          </a:xfrm>
          <a:prstGeom prst="rect">
            <a:avLst/>
          </a:prstGeom>
          <a:noFill/>
          <a:ln>
            <a:noFill/>
          </a:ln>
        </p:spPr>
      </p:pic>
      <p:pic>
        <p:nvPicPr>
          <p:cNvPr descr=" " id="841" name="Google Shape;841;g2b417c7f5dc_0_798"/>
          <p:cNvPicPr preferRelativeResize="0"/>
          <p:nvPr/>
        </p:nvPicPr>
        <p:blipFill rotWithShape="1">
          <a:blip r:embed="rId5">
            <a:alphaModFix/>
          </a:blip>
          <a:srcRect b="0" l="0" r="0" t="0"/>
          <a:stretch/>
        </p:blipFill>
        <p:spPr>
          <a:xfrm>
            <a:off x="20684535" y="-1725985"/>
            <a:ext cx="5971873" cy="4408537"/>
          </a:xfrm>
          <a:prstGeom prst="rect">
            <a:avLst/>
          </a:prstGeom>
          <a:noFill/>
          <a:ln>
            <a:noFill/>
          </a:ln>
        </p:spPr>
      </p:pic>
      <p:pic>
        <p:nvPicPr>
          <p:cNvPr descr=" " id="842" name="Google Shape;842;g2b417c7f5dc_0_798"/>
          <p:cNvPicPr preferRelativeResize="0"/>
          <p:nvPr/>
        </p:nvPicPr>
        <p:blipFill rotWithShape="1">
          <a:blip r:embed="rId6">
            <a:alphaModFix/>
          </a:blip>
          <a:srcRect b="0" l="0" r="0" t="0"/>
          <a:stretch/>
        </p:blipFill>
        <p:spPr>
          <a:xfrm>
            <a:off x="-1759159" y="-1705719"/>
            <a:ext cx="6921855" cy="3427189"/>
          </a:xfrm>
          <a:prstGeom prst="rect">
            <a:avLst/>
          </a:prstGeom>
          <a:noFill/>
          <a:ln>
            <a:noFill/>
          </a:ln>
        </p:spPr>
      </p:pic>
      <p:pic>
        <p:nvPicPr>
          <p:cNvPr descr=" " id="843" name="Google Shape;843;g2b417c7f5dc_0_798"/>
          <p:cNvPicPr preferRelativeResize="0"/>
          <p:nvPr/>
        </p:nvPicPr>
        <p:blipFill rotWithShape="1">
          <a:blip r:embed="rId7">
            <a:alphaModFix/>
          </a:blip>
          <a:srcRect b="0" l="0" r="0" t="0"/>
          <a:stretch/>
        </p:blipFill>
        <p:spPr>
          <a:xfrm>
            <a:off x="21114212" y="5476255"/>
            <a:ext cx="5137873" cy="9492829"/>
          </a:xfrm>
          <a:prstGeom prst="rect">
            <a:avLst/>
          </a:prstGeom>
          <a:noFill/>
          <a:ln>
            <a:noFill/>
          </a:ln>
        </p:spPr>
      </p:pic>
      <p:pic>
        <p:nvPicPr>
          <p:cNvPr descr=" " id="844" name="Google Shape;844;g2b417c7f5dc_0_798"/>
          <p:cNvPicPr preferRelativeResize="0"/>
          <p:nvPr/>
        </p:nvPicPr>
        <p:blipFill rotWithShape="1">
          <a:blip r:embed="rId8">
            <a:alphaModFix/>
          </a:blip>
          <a:srcRect b="0" l="0" r="0" t="0"/>
          <a:stretch/>
        </p:blipFill>
        <p:spPr>
          <a:xfrm>
            <a:off x="1295562" y="584200"/>
            <a:ext cx="630561" cy="607963"/>
          </a:xfrm>
          <a:prstGeom prst="rect">
            <a:avLst/>
          </a:prstGeom>
          <a:noFill/>
          <a:ln>
            <a:noFill/>
          </a:ln>
        </p:spPr>
      </p:pic>
      <p:pic>
        <p:nvPicPr>
          <p:cNvPr descr=" " id="845" name="Google Shape;845;g2b417c7f5dc_0_798"/>
          <p:cNvPicPr preferRelativeResize="0"/>
          <p:nvPr/>
        </p:nvPicPr>
        <p:blipFill rotWithShape="1">
          <a:blip r:embed="rId9">
            <a:alphaModFix/>
          </a:blip>
          <a:srcRect b="0" l="0" r="0" t="0"/>
          <a:stretch/>
        </p:blipFill>
        <p:spPr>
          <a:xfrm>
            <a:off x="23434429" y="12839700"/>
            <a:ext cx="504507" cy="530374"/>
          </a:xfrm>
          <a:prstGeom prst="rect">
            <a:avLst/>
          </a:prstGeom>
          <a:noFill/>
          <a:ln>
            <a:noFill/>
          </a:ln>
        </p:spPr>
      </p:pic>
      <p:sp>
        <p:nvSpPr>
          <p:cNvPr id="846" name="Google Shape;846;g2b417c7f5dc_0_7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7" name="Google Shape;847;g2b417c7f5dc_0_79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848" name="Google Shape;848;g2b417c7f5dc_0_798"/>
          <p:cNvSpPr/>
          <p:nvPr/>
        </p:nvSpPr>
        <p:spPr>
          <a:xfrm>
            <a:off x="4394749" y="1270000"/>
            <a:ext cx="8810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List</a:t>
            </a:r>
            <a:endParaRPr b="0" i="0" sz="8000" u="none" cap="none" strike="noStrike">
              <a:solidFill>
                <a:schemeClr val="dk1"/>
              </a:solidFill>
              <a:latin typeface="Calibri"/>
              <a:ea typeface="Calibri"/>
              <a:cs typeface="Calibri"/>
              <a:sym typeface="Calibri"/>
            </a:endParaRPr>
          </a:p>
        </p:txBody>
      </p:sp>
      <p:sp>
        <p:nvSpPr>
          <p:cNvPr id="849" name="Google Shape;849;g2b417c7f5dc_0_798"/>
          <p:cNvSpPr/>
          <p:nvPr/>
        </p:nvSpPr>
        <p:spPr>
          <a:xfrm>
            <a:off x="4394749" y="3187700"/>
            <a:ext cx="17032800" cy="91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2b417c7f5dc_0_798"/>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g2b417c7f5dc_0_798"/>
          <p:cNvSpPr/>
          <p:nvPr/>
        </p:nvSpPr>
        <p:spPr>
          <a:xfrm>
            <a:off x="4394749" y="33972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Dragons</a:t>
            </a:r>
            <a:endParaRPr b="0" i="0" sz="3600" u="none" cap="none" strike="noStrike">
              <a:solidFill>
                <a:schemeClr val="dk1"/>
              </a:solidFill>
              <a:latin typeface="Calibri"/>
              <a:ea typeface="Calibri"/>
              <a:cs typeface="Calibri"/>
              <a:sym typeface="Calibri"/>
            </a:endParaRPr>
          </a:p>
        </p:txBody>
      </p:sp>
      <p:sp>
        <p:nvSpPr>
          <p:cNvPr id="852" name="Google Shape;852;g2b417c7f5dc_0_798"/>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853" name="Google Shape;853;g2b417c7f5dc_0_798"/>
          <p:cNvSpPr/>
          <p:nvPr/>
        </p:nvSpPr>
        <p:spPr>
          <a:xfrm>
            <a:off x="4394749" y="50165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2b417c7f5dc_0_798"/>
          <p:cNvSpPr/>
          <p:nvPr/>
        </p:nvSpPr>
        <p:spPr>
          <a:xfrm>
            <a:off x="4394749" y="50165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Medieval-like Settings</a:t>
            </a:r>
            <a:endParaRPr b="0" i="0" sz="3600" u="none" cap="none" strike="noStrike">
              <a:solidFill>
                <a:schemeClr val="dk1"/>
              </a:solidFill>
              <a:latin typeface="Calibri"/>
              <a:ea typeface="Calibri"/>
              <a:cs typeface="Calibri"/>
              <a:sym typeface="Calibri"/>
            </a:endParaRPr>
          </a:p>
        </p:txBody>
      </p:sp>
      <p:sp>
        <p:nvSpPr>
          <p:cNvPr id="855" name="Google Shape;855;g2b417c7f5dc_0_798"/>
          <p:cNvSpPr/>
          <p:nvPr/>
        </p:nvSpPr>
        <p:spPr>
          <a:xfrm>
            <a:off x="10796349" y="51117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856" name="Google Shape;856;g2b417c7f5dc_0_798"/>
          <p:cNvSpPr/>
          <p:nvPr/>
        </p:nvSpPr>
        <p:spPr>
          <a:xfrm>
            <a:off x="4394749" y="64262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b417c7f5dc_0_798"/>
          <p:cNvSpPr/>
          <p:nvPr/>
        </p:nvSpPr>
        <p:spPr>
          <a:xfrm>
            <a:off x="4394749" y="64262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Chosen One Trope</a:t>
            </a:r>
            <a:endParaRPr b="0" i="0" sz="3600" u="none" cap="none" strike="noStrike">
              <a:solidFill>
                <a:schemeClr val="dk1"/>
              </a:solidFill>
              <a:latin typeface="Calibri"/>
              <a:ea typeface="Calibri"/>
              <a:cs typeface="Calibri"/>
              <a:sym typeface="Calibri"/>
            </a:endParaRPr>
          </a:p>
        </p:txBody>
      </p:sp>
      <p:sp>
        <p:nvSpPr>
          <p:cNvPr id="858" name="Google Shape;858;g2b417c7f5dc_0_798"/>
          <p:cNvSpPr/>
          <p:nvPr/>
        </p:nvSpPr>
        <p:spPr>
          <a:xfrm>
            <a:off x="10796349" y="65214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859" name="Google Shape;859;g2b417c7f5dc_0_798"/>
          <p:cNvSpPr/>
          <p:nvPr/>
        </p:nvSpPr>
        <p:spPr>
          <a:xfrm>
            <a:off x="4394749" y="7835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g2b417c7f5dc_0_798"/>
          <p:cNvSpPr/>
          <p:nvPr/>
        </p:nvSpPr>
        <p:spPr>
          <a:xfrm>
            <a:off x="4394749" y="80454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Magic</a:t>
            </a:r>
            <a:endParaRPr b="0" i="0" sz="3600" u="none" cap="none" strike="noStrike">
              <a:solidFill>
                <a:schemeClr val="dk1"/>
              </a:solidFill>
              <a:latin typeface="Calibri"/>
              <a:ea typeface="Calibri"/>
              <a:cs typeface="Calibri"/>
              <a:sym typeface="Calibri"/>
            </a:endParaRPr>
          </a:p>
        </p:txBody>
      </p:sp>
      <p:sp>
        <p:nvSpPr>
          <p:cNvPr id="861" name="Google Shape;861;g2b417c7f5dc_0_798"/>
          <p:cNvSpPr/>
          <p:nvPr/>
        </p:nvSpPr>
        <p:spPr>
          <a:xfrm>
            <a:off x="10796349" y="7835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862" name="Google Shape;862;g2b417c7f5dc_0_798"/>
          <p:cNvSpPr/>
          <p:nvPr/>
        </p:nvSpPr>
        <p:spPr>
          <a:xfrm>
            <a:off x="4394749" y="9664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2b417c7f5dc_0_798"/>
          <p:cNvSpPr/>
          <p:nvPr/>
        </p:nvSpPr>
        <p:spPr>
          <a:xfrm>
            <a:off x="4394749" y="98742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Best Curse</a:t>
            </a:r>
            <a:endParaRPr b="0" i="0" sz="3600" u="none" cap="none" strike="noStrike">
              <a:solidFill>
                <a:schemeClr val="dk1"/>
              </a:solidFill>
              <a:latin typeface="Calibri"/>
              <a:ea typeface="Calibri"/>
              <a:cs typeface="Calibri"/>
              <a:sym typeface="Calibri"/>
            </a:endParaRPr>
          </a:p>
        </p:txBody>
      </p:sp>
      <p:sp>
        <p:nvSpPr>
          <p:cNvPr id="864" name="Google Shape;864;g2b417c7f5dc_0_798"/>
          <p:cNvSpPr/>
          <p:nvPr/>
        </p:nvSpPr>
        <p:spPr>
          <a:xfrm>
            <a:off x="10796349" y="9664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865" name="Google Shape;865;g2b417c7f5dc_0_798"/>
          <p:cNvSpPr/>
          <p:nvPr/>
        </p:nvSpPr>
        <p:spPr>
          <a:xfrm>
            <a:off x="4394749" y="114935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2b417c7f5dc_0_798"/>
          <p:cNvSpPr/>
          <p:nvPr/>
        </p:nvSpPr>
        <p:spPr>
          <a:xfrm>
            <a:off x="4394749" y="114935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Unique Creatures</a:t>
            </a:r>
            <a:endParaRPr b="0" i="0" sz="3600" u="none" cap="none" strike="noStrike">
              <a:solidFill>
                <a:schemeClr val="dk1"/>
              </a:solidFill>
              <a:latin typeface="Calibri"/>
              <a:ea typeface="Calibri"/>
              <a:cs typeface="Calibri"/>
              <a:sym typeface="Calibri"/>
            </a:endParaRPr>
          </a:p>
        </p:txBody>
      </p:sp>
      <p:sp>
        <p:nvSpPr>
          <p:cNvPr id="867" name="Google Shape;867;g2b417c7f5dc_0_798"/>
          <p:cNvSpPr/>
          <p:nvPr/>
        </p:nvSpPr>
        <p:spPr>
          <a:xfrm>
            <a:off x="10796349" y="115887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2" name="Shape 872"/>
        <p:cNvGrpSpPr/>
        <p:nvPr/>
      </p:nvGrpSpPr>
      <p:grpSpPr>
        <a:xfrm>
          <a:off x="0" y="0"/>
          <a:ext cx="0" cy="0"/>
          <a:chOff x="0" y="0"/>
          <a:chExt cx="0" cy="0"/>
        </a:xfrm>
      </p:grpSpPr>
      <p:pic>
        <p:nvPicPr>
          <p:cNvPr descr=" " id="873" name="Google Shape;873;g2b417c7f5dc_0_831"/>
          <p:cNvPicPr preferRelativeResize="0"/>
          <p:nvPr/>
        </p:nvPicPr>
        <p:blipFill rotWithShape="1">
          <a:blip r:embed="rId3">
            <a:alphaModFix/>
          </a:blip>
          <a:srcRect b="0" l="0" r="0" t="0"/>
          <a:stretch/>
        </p:blipFill>
        <p:spPr>
          <a:xfrm>
            <a:off x="19513251" y="-551408"/>
            <a:ext cx="6764390" cy="7239992"/>
          </a:xfrm>
          <a:prstGeom prst="rect">
            <a:avLst/>
          </a:prstGeom>
          <a:noFill/>
          <a:ln>
            <a:noFill/>
          </a:ln>
        </p:spPr>
      </p:pic>
      <p:pic>
        <p:nvPicPr>
          <p:cNvPr descr=" " id="874" name="Google Shape;874;g2b417c7f5dc_0_831"/>
          <p:cNvPicPr preferRelativeResize="0"/>
          <p:nvPr/>
        </p:nvPicPr>
        <p:blipFill rotWithShape="1">
          <a:blip r:embed="rId4">
            <a:alphaModFix/>
          </a:blip>
          <a:srcRect b="0" l="0" r="0" t="0"/>
          <a:stretch/>
        </p:blipFill>
        <p:spPr>
          <a:xfrm>
            <a:off x="-2457439" y="12554248"/>
            <a:ext cx="8669396" cy="4192637"/>
          </a:xfrm>
          <a:prstGeom prst="rect">
            <a:avLst/>
          </a:prstGeom>
          <a:noFill/>
          <a:ln>
            <a:noFill/>
          </a:ln>
        </p:spPr>
      </p:pic>
      <p:pic>
        <p:nvPicPr>
          <p:cNvPr descr=" " id="875" name="Google Shape;875;g2b417c7f5dc_0_831"/>
          <p:cNvPicPr preferRelativeResize="0"/>
          <p:nvPr/>
        </p:nvPicPr>
        <p:blipFill rotWithShape="1">
          <a:blip r:embed="rId5">
            <a:alphaModFix/>
          </a:blip>
          <a:srcRect b="0" l="0" r="0" t="0"/>
          <a:stretch/>
        </p:blipFill>
        <p:spPr>
          <a:xfrm>
            <a:off x="-2418102" y="6280448"/>
            <a:ext cx="3350706" cy="5327452"/>
          </a:xfrm>
          <a:prstGeom prst="rect">
            <a:avLst/>
          </a:prstGeom>
          <a:noFill/>
          <a:ln>
            <a:noFill/>
          </a:ln>
        </p:spPr>
      </p:pic>
      <p:pic>
        <p:nvPicPr>
          <p:cNvPr descr=" " id="876" name="Google Shape;876;g2b417c7f5dc_0_831"/>
          <p:cNvPicPr preferRelativeResize="0"/>
          <p:nvPr/>
        </p:nvPicPr>
        <p:blipFill rotWithShape="1">
          <a:blip r:embed="rId6">
            <a:alphaModFix/>
          </a:blip>
          <a:srcRect b="0" l="0" r="0" t="0"/>
          <a:stretch/>
        </p:blipFill>
        <p:spPr>
          <a:xfrm>
            <a:off x="18378351" y="10636548"/>
            <a:ext cx="7544557" cy="4098975"/>
          </a:xfrm>
          <a:prstGeom prst="rect">
            <a:avLst/>
          </a:prstGeom>
          <a:noFill/>
          <a:ln>
            <a:noFill/>
          </a:ln>
        </p:spPr>
      </p:pic>
      <p:pic>
        <p:nvPicPr>
          <p:cNvPr descr=" " id="877" name="Google Shape;877;g2b417c7f5dc_0_831"/>
          <p:cNvPicPr preferRelativeResize="0"/>
          <p:nvPr/>
        </p:nvPicPr>
        <p:blipFill rotWithShape="1">
          <a:blip r:embed="rId7">
            <a:alphaModFix/>
          </a:blip>
          <a:srcRect b="0" l="0" r="0" t="0"/>
          <a:stretch/>
        </p:blipFill>
        <p:spPr>
          <a:xfrm>
            <a:off x="-809044" y="-552152"/>
            <a:ext cx="6953025" cy="2525861"/>
          </a:xfrm>
          <a:prstGeom prst="rect">
            <a:avLst/>
          </a:prstGeom>
          <a:noFill/>
          <a:ln>
            <a:noFill/>
          </a:ln>
        </p:spPr>
      </p:pic>
      <p:pic>
        <p:nvPicPr>
          <p:cNvPr descr=" " id="878" name="Google Shape;878;g2b417c7f5dc_0_831"/>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879" name="Google Shape;879;g2b417c7f5dc_0_831"/>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880" name="Google Shape;880;g2b417c7f5dc_0_831"/>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881" name="Google Shape;881;g2b417c7f5dc_0_831"/>
          <p:cNvPicPr preferRelativeResize="0"/>
          <p:nvPr/>
        </p:nvPicPr>
        <p:blipFill rotWithShape="1">
          <a:blip r:embed="rId11">
            <a:alphaModFix/>
          </a:blip>
          <a:srcRect b="0" l="0" r="0" t="0"/>
          <a:stretch/>
        </p:blipFill>
        <p:spPr>
          <a:xfrm>
            <a:off x="8127490" y="8659862"/>
            <a:ext cx="8128257" cy="8127257"/>
          </a:xfrm>
          <a:prstGeom prst="rect">
            <a:avLst/>
          </a:prstGeom>
          <a:noFill/>
          <a:ln>
            <a:noFill/>
          </a:ln>
        </p:spPr>
      </p:pic>
      <p:sp>
        <p:nvSpPr>
          <p:cNvPr id="882" name="Google Shape;882;g2b417c7f5dc_0_8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3" name="Google Shape;883;g2b417c7f5dc_0_83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884" name="Google Shape;884;g2b417c7f5dc_0_831"/>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5" name="Google Shape;885;g2b417c7f5dc_0_831"/>
          <p:cNvPicPr preferRelativeResize="0"/>
          <p:nvPr/>
        </p:nvPicPr>
        <p:blipFill rotWithShape="1">
          <a:blip r:embed="rId13">
            <a:alphaModFix/>
          </a:blip>
          <a:srcRect b="0" l="0" r="0" t="0"/>
          <a:stretch/>
        </p:blipFill>
        <p:spPr>
          <a:xfrm>
            <a:off x="10173972" y="3759200"/>
            <a:ext cx="5131441" cy="1549400"/>
          </a:xfrm>
          <a:prstGeom prst="rect">
            <a:avLst/>
          </a:prstGeom>
          <a:noFill/>
          <a:ln>
            <a:noFill/>
          </a:ln>
        </p:spPr>
      </p:pic>
      <p:sp>
        <p:nvSpPr>
          <p:cNvPr id="886" name="Google Shape;886;g2b417c7f5dc_0_831"/>
          <p:cNvSpPr/>
          <p:nvPr/>
        </p:nvSpPr>
        <p:spPr>
          <a:xfrm>
            <a:off x="10732841" y="35750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g2b417c7f5dc_0_831"/>
          <p:cNvSpPr/>
          <p:nvPr/>
        </p:nvSpPr>
        <p:spPr>
          <a:xfrm>
            <a:off x="11444130" y="37274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Chloe Ng</a:t>
            </a:r>
            <a:endParaRPr b="0" i="0" sz="3600" u="none" cap="none" strike="noStrike">
              <a:solidFill>
                <a:schemeClr val="dk1"/>
              </a:solidFill>
              <a:latin typeface="Calibri"/>
              <a:ea typeface="Calibri"/>
              <a:cs typeface="Calibri"/>
              <a:sym typeface="Calibri"/>
            </a:endParaRPr>
          </a:p>
        </p:txBody>
      </p:sp>
      <p:sp>
        <p:nvSpPr>
          <p:cNvPr id="888" name="Google Shape;888;g2b417c7f5dc_0_831"/>
          <p:cNvSpPr/>
          <p:nvPr/>
        </p:nvSpPr>
        <p:spPr>
          <a:xfrm>
            <a:off x="11444130" y="4730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889" name="Google Shape;889;g2b417c7f5dc_0_831"/>
          <p:cNvPicPr preferRelativeResize="0"/>
          <p:nvPr/>
        </p:nvPicPr>
        <p:blipFill rotWithShape="1">
          <a:blip r:embed="rId14">
            <a:alphaModFix/>
          </a:blip>
          <a:srcRect b="0" l="0" r="0" t="0"/>
          <a:stretch/>
        </p:blipFill>
        <p:spPr>
          <a:xfrm>
            <a:off x="10173972" y="3975100"/>
            <a:ext cx="1117740" cy="1117600"/>
          </a:xfrm>
          <a:prstGeom prst="rect">
            <a:avLst/>
          </a:prstGeom>
          <a:noFill/>
          <a:ln>
            <a:noFill/>
          </a:ln>
        </p:spPr>
      </p:pic>
      <p:pic>
        <p:nvPicPr>
          <p:cNvPr descr=" " id="890" name="Google Shape;890;g2b417c7f5dc_0_831"/>
          <p:cNvPicPr preferRelativeResize="0"/>
          <p:nvPr/>
        </p:nvPicPr>
        <p:blipFill rotWithShape="1">
          <a:blip r:embed="rId13">
            <a:alphaModFix/>
          </a:blip>
          <a:srcRect b="0" l="0" r="0" t="0"/>
          <a:stretch/>
        </p:blipFill>
        <p:spPr>
          <a:xfrm>
            <a:off x="787498" y="6121400"/>
            <a:ext cx="5131441" cy="1549400"/>
          </a:xfrm>
          <a:prstGeom prst="rect">
            <a:avLst/>
          </a:prstGeom>
          <a:noFill/>
          <a:ln>
            <a:noFill/>
          </a:ln>
        </p:spPr>
      </p:pic>
      <p:sp>
        <p:nvSpPr>
          <p:cNvPr id="891" name="Google Shape;891;g2b417c7f5dc_0_831"/>
          <p:cNvSpPr/>
          <p:nvPr/>
        </p:nvSpPr>
        <p:spPr>
          <a:xfrm>
            <a:off x="1346368" y="5937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2b417c7f5dc_0_831"/>
          <p:cNvSpPr/>
          <p:nvPr/>
        </p:nvSpPr>
        <p:spPr>
          <a:xfrm>
            <a:off x="2057657" y="6089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Valtorin</a:t>
            </a:r>
            <a:endParaRPr b="0" i="0" sz="3600" u="none" cap="none" strike="noStrike">
              <a:solidFill>
                <a:schemeClr val="dk1"/>
              </a:solidFill>
              <a:latin typeface="Calibri"/>
              <a:ea typeface="Calibri"/>
              <a:cs typeface="Calibri"/>
              <a:sym typeface="Calibri"/>
            </a:endParaRPr>
          </a:p>
        </p:txBody>
      </p:sp>
      <p:sp>
        <p:nvSpPr>
          <p:cNvPr id="893" name="Google Shape;893;g2b417c7f5dc_0_831"/>
          <p:cNvSpPr/>
          <p:nvPr/>
        </p:nvSpPr>
        <p:spPr>
          <a:xfrm>
            <a:off x="2057657" y="709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894" name="Google Shape;894;g2b417c7f5dc_0_831"/>
          <p:cNvPicPr preferRelativeResize="0"/>
          <p:nvPr/>
        </p:nvPicPr>
        <p:blipFill rotWithShape="1">
          <a:blip r:embed="rId15">
            <a:alphaModFix/>
          </a:blip>
          <a:srcRect b="0" l="0" r="0" t="0"/>
          <a:stretch/>
        </p:blipFill>
        <p:spPr>
          <a:xfrm>
            <a:off x="787498" y="6337300"/>
            <a:ext cx="1117740" cy="1117600"/>
          </a:xfrm>
          <a:prstGeom prst="rect">
            <a:avLst/>
          </a:prstGeom>
          <a:noFill/>
          <a:ln>
            <a:noFill/>
          </a:ln>
        </p:spPr>
      </p:pic>
      <p:pic>
        <p:nvPicPr>
          <p:cNvPr descr=" " id="895" name="Google Shape;895;g2b417c7f5dc_0_831"/>
          <p:cNvPicPr preferRelativeResize="0"/>
          <p:nvPr/>
        </p:nvPicPr>
        <p:blipFill rotWithShape="1">
          <a:blip r:embed="rId13">
            <a:alphaModFix/>
          </a:blip>
          <a:srcRect b="0" l="0" r="0" t="0"/>
          <a:stretch/>
        </p:blipFill>
        <p:spPr>
          <a:xfrm>
            <a:off x="787498" y="8483600"/>
            <a:ext cx="5131441" cy="1549400"/>
          </a:xfrm>
          <a:prstGeom prst="rect">
            <a:avLst/>
          </a:prstGeom>
          <a:noFill/>
          <a:ln>
            <a:noFill/>
          </a:ln>
        </p:spPr>
      </p:pic>
      <p:sp>
        <p:nvSpPr>
          <p:cNvPr id="896" name="Google Shape;896;g2b417c7f5dc_0_831"/>
          <p:cNvSpPr/>
          <p:nvPr/>
        </p:nvSpPr>
        <p:spPr>
          <a:xfrm>
            <a:off x="1346368" y="8299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b417c7f5dc_0_831"/>
          <p:cNvSpPr/>
          <p:nvPr/>
        </p:nvSpPr>
        <p:spPr>
          <a:xfrm>
            <a:off x="2057657" y="8451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Lyrisa</a:t>
            </a:r>
            <a:endParaRPr b="0" i="0" sz="3600" u="none" cap="none" strike="noStrike">
              <a:solidFill>
                <a:schemeClr val="dk1"/>
              </a:solidFill>
              <a:latin typeface="Calibri"/>
              <a:ea typeface="Calibri"/>
              <a:cs typeface="Calibri"/>
              <a:sym typeface="Calibri"/>
            </a:endParaRPr>
          </a:p>
        </p:txBody>
      </p:sp>
      <p:sp>
        <p:nvSpPr>
          <p:cNvPr id="898" name="Google Shape;898;g2b417c7f5dc_0_831"/>
          <p:cNvSpPr/>
          <p:nvPr/>
        </p:nvSpPr>
        <p:spPr>
          <a:xfrm>
            <a:off x="2057657" y="9455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899" name="Google Shape;899;g2b417c7f5dc_0_831"/>
          <p:cNvPicPr preferRelativeResize="0"/>
          <p:nvPr/>
        </p:nvPicPr>
        <p:blipFill rotWithShape="1">
          <a:blip r:embed="rId16">
            <a:alphaModFix/>
          </a:blip>
          <a:srcRect b="0" l="0" r="0" t="0"/>
          <a:stretch/>
        </p:blipFill>
        <p:spPr>
          <a:xfrm>
            <a:off x="787498" y="8699500"/>
            <a:ext cx="1117740" cy="1117600"/>
          </a:xfrm>
          <a:prstGeom prst="rect">
            <a:avLst/>
          </a:prstGeom>
          <a:noFill/>
          <a:ln>
            <a:noFill/>
          </a:ln>
        </p:spPr>
      </p:pic>
      <p:pic>
        <p:nvPicPr>
          <p:cNvPr descr=" " id="900" name="Google Shape;900;g2b417c7f5dc_0_831"/>
          <p:cNvPicPr preferRelativeResize="0"/>
          <p:nvPr/>
        </p:nvPicPr>
        <p:blipFill rotWithShape="1">
          <a:blip r:embed="rId13">
            <a:alphaModFix/>
          </a:blip>
          <a:srcRect b="0" l="0" r="0" t="0"/>
          <a:stretch/>
        </p:blipFill>
        <p:spPr>
          <a:xfrm>
            <a:off x="6681035" y="8483600"/>
            <a:ext cx="5131441" cy="1549400"/>
          </a:xfrm>
          <a:prstGeom prst="rect">
            <a:avLst/>
          </a:prstGeom>
          <a:noFill/>
          <a:ln>
            <a:noFill/>
          </a:ln>
        </p:spPr>
      </p:pic>
      <p:sp>
        <p:nvSpPr>
          <p:cNvPr id="901" name="Google Shape;901;g2b417c7f5dc_0_831"/>
          <p:cNvSpPr/>
          <p:nvPr/>
        </p:nvSpPr>
        <p:spPr>
          <a:xfrm>
            <a:off x="7239905" y="8299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g2b417c7f5dc_0_831"/>
          <p:cNvSpPr/>
          <p:nvPr/>
        </p:nvSpPr>
        <p:spPr>
          <a:xfrm>
            <a:off x="7951194" y="8451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Lucian</a:t>
            </a:r>
            <a:endParaRPr b="0" i="0" sz="3600" u="none" cap="none" strike="noStrike">
              <a:solidFill>
                <a:schemeClr val="dk1"/>
              </a:solidFill>
              <a:latin typeface="Calibri"/>
              <a:ea typeface="Calibri"/>
              <a:cs typeface="Calibri"/>
              <a:sym typeface="Calibri"/>
            </a:endParaRPr>
          </a:p>
        </p:txBody>
      </p:sp>
      <p:sp>
        <p:nvSpPr>
          <p:cNvPr id="903" name="Google Shape;903;g2b417c7f5dc_0_831"/>
          <p:cNvSpPr/>
          <p:nvPr/>
        </p:nvSpPr>
        <p:spPr>
          <a:xfrm>
            <a:off x="7951194" y="9455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904" name="Google Shape;904;g2b417c7f5dc_0_831"/>
          <p:cNvPicPr preferRelativeResize="0"/>
          <p:nvPr/>
        </p:nvPicPr>
        <p:blipFill rotWithShape="1">
          <a:blip r:embed="rId17">
            <a:alphaModFix/>
          </a:blip>
          <a:srcRect b="0" l="0" r="0" t="0"/>
          <a:stretch/>
        </p:blipFill>
        <p:spPr>
          <a:xfrm>
            <a:off x="6681035" y="8699500"/>
            <a:ext cx="1117740" cy="1117600"/>
          </a:xfrm>
          <a:prstGeom prst="rect">
            <a:avLst/>
          </a:prstGeom>
          <a:noFill/>
          <a:ln>
            <a:noFill/>
          </a:ln>
        </p:spPr>
      </p:pic>
      <p:pic>
        <p:nvPicPr>
          <p:cNvPr descr=" " id="905" name="Google Shape;905;g2b417c7f5dc_0_831"/>
          <p:cNvPicPr preferRelativeResize="0"/>
          <p:nvPr/>
        </p:nvPicPr>
        <p:blipFill rotWithShape="1">
          <a:blip r:embed="rId13">
            <a:alphaModFix/>
          </a:blip>
          <a:srcRect b="0" l="0" r="0" t="0"/>
          <a:stretch/>
        </p:blipFill>
        <p:spPr>
          <a:xfrm>
            <a:off x="6681035" y="10845800"/>
            <a:ext cx="5131441" cy="1549400"/>
          </a:xfrm>
          <a:prstGeom prst="rect">
            <a:avLst/>
          </a:prstGeom>
          <a:noFill/>
          <a:ln>
            <a:noFill/>
          </a:ln>
        </p:spPr>
      </p:pic>
      <p:sp>
        <p:nvSpPr>
          <p:cNvPr id="906" name="Google Shape;906;g2b417c7f5dc_0_831"/>
          <p:cNvSpPr/>
          <p:nvPr/>
        </p:nvSpPr>
        <p:spPr>
          <a:xfrm>
            <a:off x="7239905" y="106616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g2b417c7f5dc_0_831"/>
          <p:cNvSpPr/>
          <p:nvPr/>
        </p:nvSpPr>
        <p:spPr>
          <a:xfrm>
            <a:off x="7951194" y="108140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Cedric</a:t>
            </a:r>
            <a:endParaRPr b="0" i="0" sz="3600" u="none" cap="none" strike="noStrike">
              <a:solidFill>
                <a:schemeClr val="dk1"/>
              </a:solidFill>
              <a:latin typeface="Calibri"/>
              <a:ea typeface="Calibri"/>
              <a:cs typeface="Calibri"/>
              <a:sym typeface="Calibri"/>
            </a:endParaRPr>
          </a:p>
        </p:txBody>
      </p:sp>
      <p:sp>
        <p:nvSpPr>
          <p:cNvPr id="908" name="Google Shape;908;g2b417c7f5dc_0_831"/>
          <p:cNvSpPr/>
          <p:nvPr/>
        </p:nvSpPr>
        <p:spPr>
          <a:xfrm>
            <a:off x="7951194" y="11817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909" name="Google Shape;909;g2b417c7f5dc_0_831"/>
          <p:cNvPicPr preferRelativeResize="0"/>
          <p:nvPr/>
        </p:nvPicPr>
        <p:blipFill rotWithShape="1">
          <a:blip r:embed="rId18">
            <a:alphaModFix/>
          </a:blip>
          <a:srcRect b="0" l="0" r="0" t="0"/>
          <a:stretch/>
        </p:blipFill>
        <p:spPr>
          <a:xfrm>
            <a:off x="6681035" y="11061700"/>
            <a:ext cx="1117740" cy="1117600"/>
          </a:xfrm>
          <a:prstGeom prst="rect">
            <a:avLst/>
          </a:prstGeom>
          <a:noFill/>
          <a:ln>
            <a:noFill/>
          </a:ln>
        </p:spPr>
      </p:pic>
      <p:pic>
        <p:nvPicPr>
          <p:cNvPr descr=" " id="910" name="Google Shape;910;g2b417c7f5dc_0_831"/>
          <p:cNvPicPr preferRelativeResize="0"/>
          <p:nvPr/>
        </p:nvPicPr>
        <p:blipFill rotWithShape="1">
          <a:blip r:embed="rId13">
            <a:alphaModFix/>
          </a:blip>
          <a:srcRect b="0" l="0" r="0" t="0"/>
          <a:stretch/>
        </p:blipFill>
        <p:spPr>
          <a:xfrm>
            <a:off x="12574572" y="8483600"/>
            <a:ext cx="5131441" cy="1549400"/>
          </a:xfrm>
          <a:prstGeom prst="rect">
            <a:avLst/>
          </a:prstGeom>
          <a:noFill/>
          <a:ln>
            <a:noFill/>
          </a:ln>
        </p:spPr>
      </p:pic>
      <p:sp>
        <p:nvSpPr>
          <p:cNvPr id="911" name="Google Shape;911;g2b417c7f5dc_0_831"/>
          <p:cNvSpPr/>
          <p:nvPr/>
        </p:nvSpPr>
        <p:spPr>
          <a:xfrm>
            <a:off x="13133441" y="8299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2b417c7f5dc_0_831"/>
          <p:cNvSpPr/>
          <p:nvPr/>
        </p:nvSpPr>
        <p:spPr>
          <a:xfrm>
            <a:off x="13844730" y="8451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Elvina</a:t>
            </a:r>
            <a:endParaRPr b="0" i="0" sz="3600" u="none" cap="none" strike="noStrike">
              <a:solidFill>
                <a:schemeClr val="dk1"/>
              </a:solidFill>
              <a:latin typeface="Calibri"/>
              <a:ea typeface="Calibri"/>
              <a:cs typeface="Calibri"/>
              <a:sym typeface="Calibri"/>
            </a:endParaRPr>
          </a:p>
        </p:txBody>
      </p:sp>
      <p:sp>
        <p:nvSpPr>
          <p:cNvPr id="913" name="Google Shape;913;g2b417c7f5dc_0_831"/>
          <p:cNvSpPr/>
          <p:nvPr/>
        </p:nvSpPr>
        <p:spPr>
          <a:xfrm>
            <a:off x="13844730" y="9455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914" name="Google Shape;914;g2b417c7f5dc_0_831"/>
          <p:cNvPicPr preferRelativeResize="0"/>
          <p:nvPr/>
        </p:nvPicPr>
        <p:blipFill rotWithShape="1">
          <a:blip r:embed="rId19">
            <a:alphaModFix/>
          </a:blip>
          <a:srcRect b="0" l="0" r="0" t="0"/>
          <a:stretch/>
        </p:blipFill>
        <p:spPr>
          <a:xfrm>
            <a:off x="12574572" y="8699500"/>
            <a:ext cx="1117740" cy="1117600"/>
          </a:xfrm>
          <a:prstGeom prst="rect">
            <a:avLst/>
          </a:prstGeom>
          <a:noFill/>
          <a:ln>
            <a:noFill/>
          </a:ln>
        </p:spPr>
      </p:pic>
      <p:pic>
        <p:nvPicPr>
          <p:cNvPr descr=" " id="915" name="Google Shape;915;g2b417c7f5dc_0_831"/>
          <p:cNvPicPr preferRelativeResize="0"/>
          <p:nvPr/>
        </p:nvPicPr>
        <p:blipFill rotWithShape="1">
          <a:blip r:embed="rId13">
            <a:alphaModFix/>
          </a:blip>
          <a:srcRect b="0" l="0" r="0" t="0"/>
          <a:stretch/>
        </p:blipFill>
        <p:spPr>
          <a:xfrm>
            <a:off x="12574572" y="10845800"/>
            <a:ext cx="5131441" cy="1549400"/>
          </a:xfrm>
          <a:prstGeom prst="rect">
            <a:avLst/>
          </a:prstGeom>
          <a:noFill/>
          <a:ln>
            <a:noFill/>
          </a:ln>
        </p:spPr>
      </p:pic>
      <p:sp>
        <p:nvSpPr>
          <p:cNvPr id="916" name="Google Shape;916;g2b417c7f5dc_0_831"/>
          <p:cNvSpPr/>
          <p:nvPr/>
        </p:nvSpPr>
        <p:spPr>
          <a:xfrm>
            <a:off x="13133441" y="106616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2b417c7f5dc_0_831"/>
          <p:cNvSpPr/>
          <p:nvPr/>
        </p:nvSpPr>
        <p:spPr>
          <a:xfrm>
            <a:off x="13844730" y="108140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Seraphina</a:t>
            </a:r>
            <a:endParaRPr b="0" i="0" sz="3600" u="none" cap="none" strike="noStrike">
              <a:solidFill>
                <a:schemeClr val="dk1"/>
              </a:solidFill>
              <a:latin typeface="Calibri"/>
              <a:ea typeface="Calibri"/>
              <a:cs typeface="Calibri"/>
              <a:sym typeface="Calibri"/>
            </a:endParaRPr>
          </a:p>
        </p:txBody>
      </p:sp>
      <p:sp>
        <p:nvSpPr>
          <p:cNvPr id="918" name="Google Shape;918;g2b417c7f5dc_0_831"/>
          <p:cNvSpPr/>
          <p:nvPr/>
        </p:nvSpPr>
        <p:spPr>
          <a:xfrm>
            <a:off x="13844730" y="11817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919" name="Google Shape;919;g2b417c7f5dc_0_831"/>
          <p:cNvPicPr preferRelativeResize="0"/>
          <p:nvPr/>
        </p:nvPicPr>
        <p:blipFill rotWithShape="1">
          <a:blip r:embed="rId20">
            <a:alphaModFix/>
          </a:blip>
          <a:srcRect b="0" l="0" r="0" t="0"/>
          <a:stretch/>
        </p:blipFill>
        <p:spPr>
          <a:xfrm>
            <a:off x="12574572" y="11061700"/>
            <a:ext cx="1117740" cy="1117600"/>
          </a:xfrm>
          <a:prstGeom prst="rect">
            <a:avLst/>
          </a:prstGeom>
          <a:noFill/>
          <a:ln>
            <a:noFill/>
          </a:ln>
        </p:spPr>
      </p:pic>
      <p:pic>
        <p:nvPicPr>
          <p:cNvPr descr=" " id="920" name="Google Shape;920;g2b417c7f5dc_0_831"/>
          <p:cNvPicPr preferRelativeResize="0"/>
          <p:nvPr/>
        </p:nvPicPr>
        <p:blipFill rotWithShape="1">
          <a:blip r:embed="rId13">
            <a:alphaModFix/>
          </a:blip>
          <a:srcRect b="0" l="0" r="0" t="0"/>
          <a:stretch/>
        </p:blipFill>
        <p:spPr>
          <a:xfrm>
            <a:off x="18468108" y="8483600"/>
            <a:ext cx="5131441" cy="1549400"/>
          </a:xfrm>
          <a:prstGeom prst="rect">
            <a:avLst/>
          </a:prstGeom>
          <a:noFill/>
          <a:ln>
            <a:noFill/>
          </a:ln>
        </p:spPr>
      </p:pic>
      <p:sp>
        <p:nvSpPr>
          <p:cNvPr id="921" name="Google Shape;921;g2b417c7f5dc_0_831"/>
          <p:cNvSpPr/>
          <p:nvPr/>
        </p:nvSpPr>
        <p:spPr>
          <a:xfrm>
            <a:off x="19026978" y="8299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g2b417c7f5dc_0_831"/>
          <p:cNvSpPr/>
          <p:nvPr/>
        </p:nvSpPr>
        <p:spPr>
          <a:xfrm>
            <a:off x="19738267" y="8451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Kaelen</a:t>
            </a:r>
            <a:endParaRPr b="0" i="0" sz="3600" u="none" cap="none" strike="noStrike">
              <a:solidFill>
                <a:schemeClr val="dk1"/>
              </a:solidFill>
              <a:latin typeface="Calibri"/>
              <a:ea typeface="Calibri"/>
              <a:cs typeface="Calibri"/>
              <a:sym typeface="Calibri"/>
            </a:endParaRPr>
          </a:p>
        </p:txBody>
      </p:sp>
      <p:sp>
        <p:nvSpPr>
          <p:cNvPr id="923" name="Google Shape;923;g2b417c7f5dc_0_831"/>
          <p:cNvSpPr/>
          <p:nvPr/>
        </p:nvSpPr>
        <p:spPr>
          <a:xfrm>
            <a:off x="19738267" y="9455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924" name="Google Shape;924;g2b417c7f5dc_0_831"/>
          <p:cNvPicPr preferRelativeResize="0"/>
          <p:nvPr/>
        </p:nvPicPr>
        <p:blipFill rotWithShape="1">
          <a:blip r:embed="rId21">
            <a:alphaModFix/>
          </a:blip>
          <a:srcRect b="0" l="0" r="0" t="0"/>
          <a:stretch/>
        </p:blipFill>
        <p:spPr>
          <a:xfrm>
            <a:off x="18468108" y="8699500"/>
            <a:ext cx="1117740" cy="1117600"/>
          </a:xfrm>
          <a:prstGeom prst="rect">
            <a:avLst/>
          </a:prstGeom>
          <a:noFill/>
          <a:ln>
            <a:noFill/>
          </a:ln>
        </p:spPr>
      </p:pic>
      <p:pic>
        <p:nvPicPr>
          <p:cNvPr descr=" " id="925" name="Google Shape;925;g2b417c7f5dc_0_831"/>
          <p:cNvPicPr preferRelativeResize="0"/>
          <p:nvPr/>
        </p:nvPicPr>
        <p:blipFill rotWithShape="1">
          <a:blip r:embed="rId13">
            <a:alphaModFix/>
          </a:blip>
          <a:srcRect b="0" l="0" r="0" t="0"/>
          <a:stretch/>
        </p:blipFill>
        <p:spPr>
          <a:xfrm>
            <a:off x="6681035" y="6121400"/>
            <a:ext cx="5131441" cy="1549400"/>
          </a:xfrm>
          <a:prstGeom prst="rect">
            <a:avLst/>
          </a:prstGeom>
          <a:noFill/>
          <a:ln>
            <a:noFill/>
          </a:ln>
        </p:spPr>
      </p:pic>
      <p:sp>
        <p:nvSpPr>
          <p:cNvPr id="926" name="Google Shape;926;g2b417c7f5dc_0_831"/>
          <p:cNvSpPr/>
          <p:nvPr/>
        </p:nvSpPr>
        <p:spPr>
          <a:xfrm>
            <a:off x="7239905" y="5937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g2b417c7f5dc_0_831"/>
          <p:cNvSpPr/>
          <p:nvPr/>
        </p:nvSpPr>
        <p:spPr>
          <a:xfrm>
            <a:off x="7951194" y="6089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Aurielle</a:t>
            </a:r>
            <a:endParaRPr b="0" i="0" sz="3600" u="none" cap="none" strike="noStrike">
              <a:solidFill>
                <a:schemeClr val="dk1"/>
              </a:solidFill>
              <a:latin typeface="Calibri"/>
              <a:ea typeface="Calibri"/>
              <a:cs typeface="Calibri"/>
              <a:sym typeface="Calibri"/>
            </a:endParaRPr>
          </a:p>
        </p:txBody>
      </p:sp>
      <p:sp>
        <p:nvSpPr>
          <p:cNvPr id="928" name="Google Shape;928;g2b417c7f5dc_0_831"/>
          <p:cNvSpPr/>
          <p:nvPr/>
        </p:nvSpPr>
        <p:spPr>
          <a:xfrm>
            <a:off x="7951194" y="709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929" name="Google Shape;929;g2b417c7f5dc_0_831"/>
          <p:cNvPicPr preferRelativeResize="0"/>
          <p:nvPr/>
        </p:nvPicPr>
        <p:blipFill rotWithShape="1">
          <a:blip r:embed="rId22">
            <a:alphaModFix/>
          </a:blip>
          <a:srcRect b="0" l="0" r="0" t="0"/>
          <a:stretch/>
        </p:blipFill>
        <p:spPr>
          <a:xfrm>
            <a:off x="6681035" y="6337300"/>
            <a:ext cx="1117740" cy="1117600"/>
          </a:xfrm>
          <a:prstGeom prst="rect">
            <a:avLst/>
          </a:prstGeom>
          <a:noFill/>
          <a:ln>
            <a:noFill/>
          </a:ln>
        </p:spPr>
      </p:pic>
      <p:pic>
        <p:nvPicPr>
          <p:cNvPr descr=" " id="930" name="Google Shape;930;g2b417c7f5dc_0_831"/>
          <p:cNvPicPr preferRelativeResize="0"/>
          <p:nvPr/>
        </p:nvPicPr>
        <p:blipFill rotWithShape="1">
          <a:blip r:embed="rId13">
            <a:alphaModFix/>
          </a:blip>
          <a:srcRect b="0" l="0" r="0" t="0"/>
          <a:stretch/>
        </p:blipFill>
        <p:spPr>
          <a:xfrm>
            <a:off x="18468108" y="6121400"/>
            <a:ext cx="5131441" cy="1549400"/>
          </a:xfrm>
          <a:prstGeom prst="rect">
            <a:avLst/>
          </a:prstGeom>
          <a:noFill/>
          <a:ln>
            <a:noFill/>
          </a:ln>
        </p:spPr>
      </p:pic>
      <p:sp>
        <p:nvSpPr>
          <p:cNvPr id="931" name="Google Shape;931;g2b417c7f5dc_0_831"/>
          <p:cNvSpPr/>
          <p:nvPr/>
        </p:nvSpPr>
        <p:spPr>
          <a:xfrm>
            <a:off x="19026978" y="5937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2b417c7f5dc_0_831"/>
          <p:cNvSpPr/>
          <p:nvPr/>
        </p:nvSpPr>
        <p:spPr>
          <a:xfrm>
            <a:off x="19738267" y="6089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Dariana</a:t>
            </a:r>
            <a:endParaRPr b="0" i="0" sz="3600" u="none" cap="none" strike="noStrike">
              <a:solidFill>
                <a:schemeClr val="dk1"/>
              </a:solidFill>
              <a:latin typeface="Calibri"/>
              <a:ea typeface="Calibri"/>
              <a:cs typeface="Calibri"/>
              <a:sym typeface="Calibri"/>
            </a:endParaRPr>
          </a:p>
        </p:txBody>
      </p:sp>
      <p:sp>
        <p:nvSpPr>
          <p:cNvPr id="933" name="Google Shape;933;g2b417c7f5dc_0_831"/>
          <p:cNvSpPr/>
          <p:nvPr/>
        </p:nvSpPr>
        <p:spPr>
          <a:xfrm>
            <a:off x="19738267" y="709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934" name="Google Shape;934;g2b417c7f5dc_0_831"/>
          <p:cNvPicPr preferRelativeResize="0"/>
          <p:nvPr/>
        </p:nvPicPr>
        <p:blipFill rotWithShape="1">
          <a:blip r:embed="rId23">
            <a:alphaModFix/>
          </a:blip>
          <a:srcRect b="0" l="0" r="0" t="0"/>
          <a:stretch/>
        </p:blipFill>
        <p:spPr>
          <a:xfrm>
            <a:off x="18468108" y="6337300"/>
            <a:ext cx="1117740" cy="1117600"/>
          </a:xfrm>
          <a:prstGeom prst="rect">
            <a:avLst/>
          </a:prstGeom>
          <a:noFill/>
          <a:ln>
            <a:noFill/>
          </a:ln>
        </p:spPr>
      </p:pic>
      <p:pic>
        <p:nvPicPr>
          <p:cNvPr descr=" " id="935" name="Google Shape;935;g2b417c7f5dc_0_831"/>
          <p:cNvPicPr preferRelativeResize="0"/>
          <p:nvPr/>
        </p:nvPicPr>
        <p:blipFill rotWithShape="1">
          <a:blip r:embed="rId13">
            <a:alphaModFix/>
          </a:blip>
          <a:srcRect b="0" l="0" r="0" t="0"/>
          <a:stretch/>
        </p:blipFill>
        <p:spPr>
          <a:xfrm>
            <a:off x="12574572" y="6121400"/>
            <a:ext cx="5131441" cy="1549400"/>
          </a:xfrm>
          <a:prstGeom prst="rect">
            <a:avLst/>
          </a:prstGeom>
          <a:noFill/>
          <a:ln>
            <a:noFill/>
          </a:ln>
        </p:spPr>
      </p:pic>
      <p:sp>
        <p:nvSpPr>
          <p:cNvPr id="936" name="Google Shape;936;g2b417c7f5dc_0_831"/>
          <p:cNvSpPr/>
          <p:nvPr/>
        </p:nvSpPr>
        <p:spPr>
          <a:xfrm>
            <a:off x="13133441" y="5937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2b417c7f5dc_0_831"/>
          <p:cNvSpPr/>
          <p:nvPr/>
        </p:nvSpPr>
        <p:spPr>
          <a:xfrm>
            <a:off x="13844730" y="6089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Theronis</a:t>
            </a:r>
            <a:endParaRPr b="0" i="0" sz="3600" u="none" cap="none" strike="noStrike">
              <a:solidFill>
                <a:schemeClr val="dk1"/>
              </a:solidFill>
              <a:latin typeface="Calibri"/>
              <a:ea typeface="Calibri"/>
              <a:cs typeface="Calibri"/>
              <a:sym typeface="Calibri"/>
            </a:endParaRPr>
          </a:p>
        </p:txBody>
      </p:sp>
      <p:sp>
        <p:nvSpPr>
          <p:cNvPr id="938" name="Google Shape;938;g2b417c7f5dc_0_831"/>
          <p:cNvSpPr/>
          <p:nvPr/>
        </p:nvSpPr>
        <p:spPr>
          <a:xfrm>
            <a:off x="13844730" y="709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939" name="Google Shape;939;g2b417c7f5dc_0_831"/>
          <p:cNvPicPr preferRelativeResize="0"/>
          <p:nvPr/>
        </p:nvPicPr>
        <p:blipFill rotWithShape="1">
          <a:blip r:embed="rId24">
            <a:alphaModFix/>
          </a:blip>
          <a:srcRect b="0" l="0" r="0" t="0"/>
          <a:stretch/>
        </p:blipFill>
        <p:spPr>
          <a:xfrm>
            <a:off x="12574572" y="6337300"/>
            <a:ext cx="1117740" cy="1117600"/>
          </a:xfrm>
          <a:prstGeom prst="rect">
            <a:avLst/>
          </a:prstGeom>
          <a:noFill/>
          <a:ln>
            <a:noFill/>
          </a:ln>
        </p:spPr>
      </p:pic>
      <p:pic>
        <p:nvPicPr>
          <p:cNvPr descr=" " id="940" name="Google Shape;940;g2b417c7f5dc_0_831"/>
          <p:cNvPicPr preferRelativeResize="0"/>
          <p:nvPr/>
        </p:nvPicPr>
        <p:blipFill rotWithShape="1">
          <a:blip r:embed="rId25">
            <a:alphaModFix/>
          </a:blip>
          <a:srcRect b="0" l="0" r="0" t="0"/>
          <a:stretch/>
        </p:blipFill>
        <p:spPr>
          <a:xfrm>
            <a:off x="3353219" y="5702300"/>
            <a:ext cx="17680610" cy="12700"/>
          </a:xfrm>
          <a:prstGeom prst="rect">
            <a:avLst/>
          </a:prstGeom>
          <a:noFill/>
          <a:ln>
            <a:noFill/>
          </a:ln>
        </p:spPr>
      </p:pic>
      <p:pic>
        <p:nvPicPr>
          <p:cNvPr descr=" " id="941" name="Google Shape;941;g2b417c7f5dc_0_831"/>
          <p:cNvPicPr preferRelativeResize="0"/>
          <p:nvPr/>
        </p:nvPicPr>
        <p:blipFill rotWithShape="1">
          <a:blip r:embed="rId26">
            <a:alphaModFix/>
          </a:blip>
          <a:srcRect b="0" l="0" r="0" t="0"/>
          <a:stretch/>
        </p:blipFill>
        <p:spPr>
          <a:xfrm>
            <a:off x="13006426" y="5308600"/>
            <a:ext cx="12702" cy="406400"/>
          </a:xfrm>
          <a:prstGeom prst="rect">
            <a:avLst/>
          </a:prstGeom>
          <a:noFill/>
          <a:ln>
            <a:noFill/>
          </a:ln>
        </p:spPr>
      </p:pic>
      <p:pic>
        <p:nvPicPr>
          <p:cNvPr descr=" " id="942" name="Google Shape;942;g2b417c7f5dc_0_831"/>
          <p:cNvPicPr preferRelativeResize="0"/>
          <p:nvPr/>
        </p:nvPicPr>
        <p:blipFill rotWithShape="1">
          <a:blip r:embed="rId27">
            <a:alphaModFix/>
          </a:blip>
          <a:srcRect b="0" l="0" r="0" t="0"/>
          <a:stretch/>
        </p:blipFill>
        <p:spPr>
          <a:xfrm>
            <a:off x="3353219" y="5715000"/>
            <a:ext cx="12702" cy="419100"/>
          </a:xfrm>
          <a:prstGeom prst="rect">
            <a:avLst/>
          </a:prstGeom>
          <a:noFill/>
          <a:ln>
            <a:noFill/>
          </a:ln>
        </p:spPr>
      </p:pic>
      <p:pic>
        <p:nvPicPr>
          <p:cNvPr descr=" " id="943" name="Google Shape;943;g2b417c7f5dc_0_831"/>
          <p:cNvPicPr preferRelativeResize="0"/>
          <p:nvPr/>
        </p:nvPicPr>
        <p:blipFill rotWithShape="1">
          <a:blip r:embed="rId27">
            <a:alphaModFix/>
          </a:blip>
          <a:srcRect b="0" l="0" r="0" t="0"/>
          <a:stretch/>
        </p:blipFill>
        <p:spPr>
          <a:xfrm>
            <a:off x="9513489" y="5715000"/>
            <a:ext cx="12702" cy="419100"/>
          </a:xfrm>
          <a:prstGeom prst="rect">
            <a:avLst/>
          </a:prstGeom>
          <a:noFill/>
          <a:ln>
            <a:noFill/>
          </a:ln>
        </p:spPr>
      </p:pic>
      <p:pic>
        <p:nvPicPr>
          <p:cNvPr descr=" " id="944" name="Google Shape;944;g2b417c7f5dc_0_831"/>
          <p:cNvPicPr preferRelativeResize="0"/>
          <p:nvPr/>
        </p:nvPicPr>
        <p:blipFill rotWithShape="1">
          <a:blip r:embed="rId27">
            <a:alphaModFix/>
          </a:blip>
          <a:srcRect b="0" l="0" r="0" t="0"/>
          <a:stretch/>
        </p:blipFill>
        <p:spPr>
          <a:xfrm>
            <a:off x="15407026" y="5715000"/>
            <a:ext cx="12702" cy="419100"/>
          </a:xfrm>
          <a:prstGeom prst="rect">
            <a:avLst/>
          </a:prstGeom>
          <a:noFill/>
          <a:ln>
            <a:noFill/>
          </a:ln>
        </p:spPr>
      </p:pic>
      <p:pic>
        <p:nvPicPr>
          <p:cNvPr descr=" " id="945" name="Google Shape;945;g2b417c7f5dc_0_831"/>
          <p:cNvPicPr preferRelativeResize="0"/>
          <p:nvPr/>
        </p:nvPicPr>
        <p:blipFill rotWithShape="1">
          <a:blip r:embed="rId27">
            <a:alphaModFix/>
          </a:blip>
          <a:srcRect b="0" l="0" r="0" t="0"/>
          <a:stretch/>
        </p:blipFill>
        <p:spPr>
          <a:xfrm>
            <a:off x="21021127" y="5715000"/>
            <a:ext cx="12702" cy="419100"/>
          </a:xfrm>
          <a:prstGeom prst="rect">
            <a:avLst/>
          </a:prstGeom>
          <a:noFill/>
          <a:ln>
            <a:noFill/>
          </a:ln>
        </p:spPr>
      </p:pic>
      <p:pic>
        <p:nvPicPr>
          <p:cNvPr descr=" " id="946" name="Google Shape;946;g2b417c7f5dc_0_831"/>
          <p:cNvPicPr preferRelativeResize="0"/>
          <p:nvPr/>
        </p:nvPicPr>
        <p:blipFill rotWithShape="1">
          <a:blip r:embed="rId28">
            <a:alphaModFix/>
          </a:blip>
          <a:srcRect b="0" l="0" r="0" t="0"/>
          <a:stretch/>
        </p:blipFill>
        <p:spPr>
          <a:xfrm>
            <a:off x="3353219" y="7670800"/>
            <a:ext cx="12702" cy="812800"/>
          </a:xfrm>
          <a:prstGeom prst="rect">
            <a:avLst/>
          </a:prstGeom>
          <a:noFill/>
          <a:ln>
            <a:noFill/>
          </a:ln>
        </p:spPr>
      </p:pic>
      <p:pic>
        <p:nvPicPr>
          <p:cNvPr descr=" " id="947" name="Google Shape;947;g2b417c7f5dc_0_831"/>
          <p:cNvPicPr preferRelativeResize="0"/>
          <p:nvPr/>
        </p:nvPicPr>
        <p:blipFill rotWithShape="1">
          <a:blip r:embed="rId28">
            <a:alphaModFix/>
          </a:blip>
          <a:srcRect b="0" l="0" r="0" t="0"/>
          <a:stretch/>
        </p:blipFill>
        <p:spPr>
          <a:xfrm>
            <a:off x="9513489" y="7670800"/>
            <a:ext cx="12702" cy="812800"/>
          </a:xfrm>
          <a:prstGeom prst="rect">
            <a:avLst/>
          </a:prstGeom>
          <a:noFill/>
          <a:ln>
            <a:noFill/>
          </a:ln>
        </p:spPr>
      </p:pic>
      <p:pic>
        <p:nvPicPr>
          <p:cNvPr descr=" " id="948" name="Google Shape;948;g2b417c7f5dc_0_831"/>
          <p:cNvPicPr preferRelativeResize="0"/>
          <p:nvPr/>
        </p:nvPicPr>
        <p:blipFill rotWithShape="1">
          <a:blip r:embed="rId28">
            <a:alphaModFix/>
          </a:blip>
          <a:srcRect b="0" l="0" r="0" t="0"/>
          <a:stretch/>
        </p:blipFill>
        <p:spPr>
          <a:xfrm>
            <a:off x="15407026" y="7670800"/>
            <a:ext cx="12702" cy="812800"/>
          </a:xfrm>
          <a:prstGeom prst="rect">
            <a:avLst/>
          </a:prstGeom>
          <a:noFill/>
          <a:ln>
            <a:noFill/>
          </a:ln>
        </p:spPr>
      </p:pic>
      <p:pic>
        <p:nvPicPr>
          <p:cNvPr descr=" " id="949" name="Google Shape;949;g2b417c7f5dc_0_831"/>
          <p:cNvPicPr preferRelativeResize="0"/>
          <p:nvPr/>
        </p:nvPicPr>
        <p:blipFill rotWithShape="1">
          <a:blip r:embed="rId28">
            <a:alphaModFix/>
          </a:blip>
          <a:srcRect b="0" l="0" r="0" t="0"/>
          <a:stretch/>
        </p:blipFill>
        <p:spPr>
          <a:xfrm>
            <a:off x="21021127" y="7670800"/>
            <a:ext cx="12702" cy="812800"/>
          </a:xfrm>
          <a:prstGeom prst="rect">
            <a:avLst/>
          </a:prstGeom>
          <a:noFill/>
          <a:ln>
            <a:noFill/>
          </a:ln>
        </p:spPr>
      </p:pic>
      <p:pic>
        <p:nvPicPr>
          <p:cNvPr descr=" " id="950" name="Google Shape;950;g2b417c7f5dc_0_831"/>
          <p:cNvPicPr preferRelativeResize="0"/>
          <p:nvPr/>
        </p:nvPicPr>
        <p:blipFill rotWithShape="1">
          <a:blip r:embed="rId28">
            <a:alphaModFix/>
          </a:blip>
          <a:srcRect b="0" l="0" r="0" t="0"/>
          <a:stretch/>
        </p:blipFill>
        <p:spPr>
          <a:xfrm>
            <a:off x="9513489" y="10033000"/>
            <a:ext cx="12702" cy="812800"/>
          </a:xfrm>
          <a:prstGeom prst="rect">
            <a:avLst/>
          </a:prstGeom>
          <a:noFill/>
          <a:ln>
            <a:noFill/>
          </a:ln>
        </p:spPr>
      </p:pic>
      <p:pic>
        <p:nvPicPr>
          <p:cNvPr descr=" " id="951" name="Google Shape;951;g2b417c7f5dc_0_831"/>
          <p:cNvPicPr preferRelativeResize="0"/>
          <p:nvPr/>
        </p:nvPicPr>
        <p:blipFill rotWithShape="1">
          <a:blip r:embed="rId28">
            <a:alphaModFix/>
          </a:blip>
          <a:srcRect b="0" l="0" r="0" t="0"/>
          <a:stretch/>
        </p:blipFill>
        <p:spPr>
          <a:xfrm>
            <a:off x="15407026" y="10033000"/>
            <a:ext cx="12702" cy="812800"/>
          </a:xfrm>
          <a:prstGeom prst="rect">
            <a:avLst/>
          </a:prstGeom>
          <a:noFill/>
          <a:ln>
            <a:noFill/>
          </a:ln>
        </p:spPr>
      </p:pic>
      <p:sp>
        <p:nvSpPr>
          <p:cNvPr id="952" name="Google Shape;952;g2b417c7f5dc_0_83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9">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953" name="Google Shape;953;g2b417c7f5dc_0_831"/>
          <p:cNvSpPr/>
          <p:nvPr/>
        </p:nvSpPr>
        <p:spPr>
          <a:xfrm>
            <a:off x="6816519" y="1676400"/>
            <a:ext cx="107541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8" name="Shape 958"/>
        <p:cNvGrpSpPr/>
        <p:nvPr/>
      </p:nvGrpSpPr>
      <p:grpSpPr>
        <a:xfrm>
          <a:off x="0" y="0"/>
          <a:ext cx="0" cy="0"/>
          <a:chOff x="0" y="0"/>
          <a:chExt cx="0" cy="0"/>
        </a:xfrm>
      </p:grpSpPr>
      <p:pic>
        <p:nvPicPr>
          <p:cNvPr descr=" " id="959" name="Google Shape;959;g2b417c7f5dc_0_916"/>
          <p:cNvPicPr preferRelativeResize="0"/>
          <p:nvPr/>
        </p:nvPicPr>
        <p:blipFill rotWithShape="1">
          <a:blip r:embed="rId3">
            <a:alphaModFix/>
          </a:blip>
          <a:srcRect b="0" l="0" r="0" t="0"/>
          <a:stretch/>
        </p:blipFill>
        <p:spPr>
          <a:xfrm>
            <a:off x="-5629010" y="7486650"/>
            <a:ext cx="13688205" cy="7234237"/>
          </a:xfrm>
          <a:prstGeom prst="rect">
            <a:avLst/>
          </a:prstGeom>
          <a:noFill/>
          <a:ln>
            <a:noFill/>
          </a:ln>
        </p:spPr>
      </p:pic>
      <p:pic>
        <p:nvPicPr>
          <p:cNvPr descr=" " id="960" name="Google Shape;960;g2b417c7f5dc_0_916"/>
          <p:cNvPicPr preferRelativeResize="0"/>
          <p:nvPr/>
        </p:nvPicPr>
        <p:blipFill rotWithShape="1">
          <a:blip r:embed="rId4">
            <a:alphaModFix/>
          </a:blip>
          <a:srcRect b="0" l="0" r="0" t="0"/>
          <a:stretch/>
        </p:blipFill>
        <p:spPr>
          <a:xfrm>
            <a:off x="16519649" y="9328150"/>
            <a:ext cx="11716812" cy="6457057"/>
          </a:xfrm>
          <a:prstGeom prst="rect">
            <a:avLst/>
          </a:prstGeom>
          <a:noFill/>
          <a:ln>
            <a:noFill/>
          </a:ln>
        </p:spPr>
      </p:pic>
      <p:pic>
        <p:nvPicPr>
          <p:cNvPr descr=" " id="961" name="Google Shape;961;g2b417c7f5dc_0_916"/>
          <p:cNvPicPr preferRelativeResize="0"/>
          <p:nvPr/>
        </p:nvPicPr>
        <p:blipFill rotWithShape="1">
          <a:blip r:embed="rId5">
            <a:alphaModFix/>
          </a:blip>
          <a:srcRect b="0" l="0" r="0" t="0"/>
          <a:stretch/>
        </p:blipFill>
        <p:spPr>
          <a:xfrm>
            <a:off x="18614173" y="-1527919"/>
            <a:ext cx="7519347" cy="3655169"/>
          </a:xfrm>
          <a:prstGeom prst="rect">
            <a:avLst/>
          </a:prstGeom>
          <a:noFill/>
          <a:ln>
            <a:noFill/>
          </a:ln>
        </p:spPr>
      </p:pic>
      <p:pic>
        <p:nvPicPr>
          <p:cNvPr descr=" " id="962" name="Google Shape;962;g2b417c7f5dc_0_916"/>
          <p:cNvPicPr preferRelativeResize="0"/>
          <p:nvPr/>
        </p:nvPicPr>
        <p:blipFill rotWithShape="1">
          <a:blip r:embed="rId6">
            <a:alphaModFix/>
          </a:blip>
          <a:srcRect b="0" l="0" r="0" t="0"/>
          <a:stretch/>
        </p:blipFill>
        <p:spPr>
          <a:xfrm>
            <a:off x="-2025920" y="-1949450"/>
            <a:ext cx="10630786" cy="4902200"/>
          </a:xfrm>
          <a:prstGeom prst="rect">
            <a:avLst/>
          </a:prstGeom>
          <a:noFill/>
          <a:ln>
            <a:noFill/>
          </a:ln>
        </p:spPr>
      </p:pic>
      <p:pic>
        <p:nvPicPr>
          <p:cNvPr descr=" " id="963" name="Google Shape;963;g2b417c7f5dc_0_916"/>
          <p:cNvPicPr preferRelativeResize="0"/>
          <p:nvPr/>
        </p:nvPicPr>
        <p:blipFill rotWithShape="1">
          <a:blip r:embed="rId7">
            <a:alphaModFix/>
          </a:blip>
          <a:srcRect b="0" l="0" r="0" t="0"/>
          <a:stretch/>
        </p:blipFill>
        <p:spPr>
          <a:xfrm>
            <a:off x="1206651" y="8382000"/>
            <a:ext cx="1702013" cy="1397000"/>
          </a:xfrm>
          <a:prstGeom prst="rect">
            <a:avLst/>
          </a:prstGeom>
          <a:noFill/>
          <a:ln>
            <a:noFill/>
          </a:ln>
        </p:spPr>
      </p:pic>
      <p:pic>
        <p:nvPicPr>
          <p:cNvPr descr=" " id="964" name="Google Shape;964;g2b417c7f5dc_0_916"/>
          <p:cNvPicPr preferRelativeResize="0"/>
          <p:nvPr/>
        </p:nvPicPr>
        <p:blipFill rotWithShape="1">
          <a:blip r:embed="rId8">
            <a:alphaModFix/>
          </a:blip>
          <a:srcRect b="0" l="0" r="0" t="0"/>
          <a:stretch/>
        </p:blipFill>
        <p:spPr>
          <a:xfrm>
            <a:off x="1676610" y="3797300"/>
            <a:ext cx="1232054" cy="1168400"/>
          </a:xfrm>
          <a:prstGeom prst="rect">
            <a:avLst/>
          </a:prstGeom>
          <a:noFill/>
          <a:ln>
            <a:noFill/>
          </a:ln>
        </p:spPr>
      </p:pic>
      <p:pic>
        <p:nvPicPr>
          <p:cNvPr descr=" " id="965" name="Google Shape;965;g2b417c7f5dc_0_916"/>
          <p:cNvPicPr preferRelativeResize="0"/>
          <p:nvPr/>
        </p:nvPicPr>
        <p:blipFill rotWithShape="1">
          <a:blip r:embed="rId9">
            <a:alphaModFix/>
          </a:blip>
          <a:srcRect b="0" l="0" r="0" t="0"/>
          <a:stretch/>
        </p:blipFill>
        <p:spPr>
          <a:xfrm>
            <a:off x="21160845" y="4711700"/>
            <a:ext cx="1219352" cy="1181100"/>
          </a:xfrm>
          <a:prstGeom prst="rect">
            <a:avLst/>
          </a:prstGeom>
          <a:noFill/>
          <a:ln>
            <a:noFill/>
          </a:ln>
        </p:spPr>
      </p:pic>
      <p:pic>
        <p:nvPicPr>
          <p:cNvPr descr=" " id="966" name="Google Shape;966;g2b417c7f5dc_0_916"/>
          <p:cNvPicPr preferRelativeResize="0"/>
          <p:nvPr/>
        </p:nvPicPr>
        <p:blipFill rotWithShape="1">
          <a:blip r:embed="rId10">
            <a:alphaModFix/>
          </a:blip>
          <a:srcRect b="0" l="0" r="0" t="0"/>
          <a:stretch/>
        </p:blipFill>
        <p:spPr>
          <a:xfrm>
            <a:off x="13460200" y="12331502"/>
            <a:ext cx="499071" cy="499021"/>
          </a:xfrm>
          <a:prstGeom prst="rect">
            <a:avLst/>
          </a:prstGeom>
          <a:noFill/>
          <a:ln>
            <a:noFill/>
          </a:ln>
        </p:spPr>
      </p:pic>
      <p:pic>
        <p:nvPicPr>
          <p:cNvPr descr=" " id="967" name="Google Shape;967;g2b417c7f5dc_0_916"/>
          <p:cNvPicPr preferRelativeResize="0"/>
          <p:nvPr/>
        </p:nvPicPr>
        <p:blipFill rotWithShape="1">
          <a:blip r:embed="rId11">
            <a:alphaModFix/>
          </a:blip>
          <a:srcRect b="0" l="0" r="0" t="0"/>
          <a:stretch/>
        </p:blipFill>
        <p:spPr>
          <a:xfrm>
            <a:off x="7918556" y="-5888434"/>
            <a:ext cx="9694165" cy="9692977"/>
          </a:xfrm>
          <a:prstGeom prst="rect">
            <a:avLst/>
          </a:prstGeom>
          <a:noFill/>
          <a:ln>
            <a:noFill/>
          </a:ln>
        </p:spPr>
      </p:pic>
      <p:sp>
        <p:nvSpPr>
          <p:cNvPr id="968" name="Google Shape;968;g2b417c7f5dc_0_916"/>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9" name="Google Shape;969;g2b417c7f5dc_0_916"/>
          <p:cNvPicPr preferRelativeResize="0"/>
          <p:nvPr/>
        </p:nvPicPr>
        <p:blipFill rotWithShape="1">
          <a:blip r:embed="rId12">
            <a:alphaModFix/>
          </a:blip>
          <a:srcRect b="0" l="0" r="0" t="0"/>
          <a:stretch/>
        </p:blipFill>
        <p:spPr>
          <a:xfrm>
            <a:off x="23523340" y="8788400"/>
            <a:ext cx="711289" cy="2590800"/>
          </a:xfrm>
          <a:prstGeom prst="rect">
            <a:avLst/>
          </a:prstGeom>
          <a:noFill/>
          <a:ln>
            <a:noFill/>
          </a:ln>
        </p:spPr>
      </p:pic>
      <p:sp>
        <p:nvSpPr>
          <p:cNvPr id="970" name="Google Shape;970;g2b417c7f5dc_0_916"/>
          <p:cNvSpPr/>
          <p:nvPr/>
        </p:nvSpPr>
        <p:spPr>
          <a:xfrm rot="-5400000">
            <a:off x="22204446" y="6294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3">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971" name="Google Shape;971;g2b417c7f5dc_0_916"/>
          <p:cNvPicPr preferRelativeResize="0"/>
          <p:nvPr/>
        </p:nvPicPr>
        <p:blipFill rotWithShape="1">
          <a:blip r:embed="rId14">
            <a:alphaModFix/>
          </a:blip>
          <a:srcRect b="0" l="0" r="0" t="0"/>
          <a:stretch/>
        </p:blipFill>
        <p:spPr>
          <a:xfrm>
            <a:off x="355644" y="1346200"/>
            <a:ext cx="12079210" cy="11407775"/>
          </a:xfrm>
          <a:prstGeom prst="rect">
            <a:avLst/>
          </a:prstGeom>
          <a:noFill/>
          <a:ln>
            <a:noFill/>
          </a:ln>
        </p:spPr>
      </p:pic>
      <p:sp>
        <p:nvSpPr>
          <p:cNvPr id="972" name="Google Shape;972;g2b417c7f5dc_0_916"/>
          <p:cNvSpPr/>
          <p:nvPr/>
        </p:nvSpPr>
        <p:spPr>
          <a:xfrm>
            <a:off x="13273159" y="6604000"/>
            <a:ext cx="91536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973" name="Google Shape;973;g2b417c7f5dc_0_916"/>
          <p:cNvSpPr/>
          <p:nvPr/>
        </p:nvSpPr>
        <p:spPr>
          <a:xfrm>
            <a:off x="13273159" y="1790700"/>
            <a:ext cx="9356700" cy="389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Thank you for choosing EaTemp</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pic>
        <p:nvPicPr>
          <p:cNvPr descr=" " id="55" name="Google Shape;55;g2b417c7f5dc_0_37"/>
          <p:cNvPicPr preferRelativeResize="0"/>
          <p:nvPr/>
        </p:nvPicPr>
        <p:blipFill rotWithShape="1">
          <a:blip r:embed="rId3">
            <a:alphaModFix/>
          </a:blip>
          <a:srcRect b="0" l="0" r="0" t="0"/>
          <a:stretch/>
        </p:blipFill>
        <p:spPr>
          <a:xfrm>
            <a:off x="14842038" y="2959990"/>
            <a:ext cx="13494317" cy="13492630"/>
          </a:xfrm>
          <a:prstGeom prst="rect">
            <a:avLst/>
          </a:prstGeom>
          <a:noFill/>
          <a:ln>
            <a:noFill/>
          </a:ln>
        </p:spPr>
      </p:pic>
      <p:pic>
        <p:nvPicPr>
          <p:cNvPr descr=" " id="56" name="Google Shape;56;g2b417c7f5dc_0_37"/>
          <p:cNvPicPr preferRelativeResize="0"/>
          <p:nvPr/>
        </p:nvPicPr>
        <p:blipFill rotWithShape="1">
          <a:blip r:embed="rId4">
            <a:alphaModFix/>
          </a:blip>
          <a:srcRect b="0" l="0" r="0" t="0"/>
          <a:stretch/>
        </p:blipFill>
        <p:spPr>
          <a:xfrm>
            <a:off x="18857730" y="-2353659"/>
            <a:ext cx="6335869" cy="15347325"/>
          </a:xfrm>
          <a:prstGeom prst="rect">
            <a:avLst/>
          </a:prstGeom>
          <a:noFill/>
          <a:ln>
            <a:noFill/>
          </a:ln>
        </p:spPr>
      </p:pic>
      <p:pic>
        <p:nvPicPr>
          <p:cNvPr descr=" " id="57" name="Google Shape;57;g2b417c7f5dc_0_37"/>
          <p:cNvPicPr preferRelativeResize="0"/>
          <p:nvPr/>
        </p:nvPicPr>
        <p:blipFill rotWithShape="1">
          <a:blip r:embed="rId5">
            <a:alphaModFix/>
          </a:blip>
          <a:srcRect b="0" l="0" r="0" t="0"/>
          <a:stretch/>
        </p:blipFill>
        <p:spPr>
          <a:xfrm>
            <a:off x="-4004929" y="11322050"/>
            <a:ext cx="10196953" cy="5776432"/>
          </a:xfrm>
          <a:prstGeom prst="rect">
            <a:avLst/>
          </a:prstGeom>
          <a:noFill/>
          <a:ln>
            <a:noFill/>
          </a:ln>
        </p:spPr>
      </p:pic>
      <p:pic>
        <p:nvPicPr>
          <p:cNvPr descr=" " id="58" name="Google Shape;58;g2b417c7f5dc_0_37"/>
          <p:cNvPicPr preferRelativeResize="0"/>
          <p:nvPr/>
        </p:nvPicPr>
        <p:blipFill rotWithShape="1">
          <a:blip r:embed="rId6">
            <a:alphaModFix/>
          </a:blip>
          <a:srcRect b="0" l="0" r="0" t="0"/>
          <a:stretch/>
        </p:blipFill>
        <p:spPr>
          <a:xfrm>
            <a:off x="15626661" y="10699762"/>
            <a:ext cx="9096966" cy="4502724"/>
          </a:xfrm>
          <a:prstGeom prst="rect">
            <a:avLst/>
          </a:prstGeom>
          <a:noFill/>
          <a:ln>
            <a:noFill/>
          </a:ln>
        </p:spPr>
      </p:pic>
      <p:pic>
        <p:nvPicPr>
          <p:cNvPr descr=" " id="59" name="Google Shape;59;g2b417c7f5dc_0_37"/>
          <p:cNvPicPr preferRelativeResize="0"/>
          <p:nvPr/>
        </p:nvPicPr>
        <p:blipFill rotWithShape="1">
          <a:blip r:embed="rId7">
            <a:alphaModFix/>
          </a:blip>
          <a:srcRect b="0" l="0" r="0" t="0"/>
          <a:stretch/>
        </p:blipFill>
        <p:spPr>
          <a:xfrm>
            <a:off x="-3052465" y="-2043678"/>
            <a:ext cx="13054931" cy="4432357"/>
          </a:xfrm>
          <a:prstGeom prst="rect">
            <a:avLst/>
          </a:prstGeom>
          <a:noFill/>
          <a:ln>
            <a:noFill/>
          </a:ln>
        </p:spPr>
      </p:pic>
      <p:pic>
        <p:nvPicPr>
          <p:cNvPr descr=" " id="60" name="Google Shape;60;g2b417c7f5dc_0_37"/>
          <p:cNvPicPr preferRelativeResize="0"/>
          <p:nvPr/>
        </p:nvPicPr>
        <p:blipFill rotWithShape="1">
          <a:blip r:embed="rId8">
            <a:alphaModFix/>
          </a:blip>
          <a:srcRect b="0" l="0" r="0" t="0"/>
          <a:stretch/>
        </p:blipFill>
        <p:spPr>
          <a:xfrm>
            <a:off x="22766389" y="-673100"/>
            <a:ext cx="2370052" cy="2369756"/>
          </a:xfrm>
          <a:prstGeom prst="rect">
            <a:avLst/>
          </a:prstGeom>
          <a:noFill/>
          <a:ln>
            <a:noFill/>
          </a:ln>
        </p:spPr>
      </p:pic>
      <p:pic>
        <p:nvPicPr>
          <p:cNvPr descr=" " id="61" name="Google Shape;61;g2b417c7f5dc_0_37"/>
          <p:cNvPicPr preferRelativeResize="0"/>
          <p:nvPr/>
        </p:nvPicPr>
        <p:blipFill rotWithShape="1">
          <a:blip r:embed="rId9">
            <a:alphaModFix/>
          </a:blip>
          <a:srcRect b="0" l="0" r="0" t="0"/>
          <a:stretch/>
        </p:blipFill>
        <p:spPr>
          <a:xfrm>
            <a:off x="20992170" y="11861800"/>
            <a:ext cx="1769074" cy="1860286"/>
          </a:xfrm>
          <a:prstGeom prst="rect">
            <a:avLst/>
          </a:prstGeom>
          <a:noFill/>
          <a:ln>
            <a:noFill/>
          </a:ln>
        </p:spPr>
      </p:pic>
      <p:pic>
        <p:nvPicPr>
          <p:cNvPr descr=" " id="62" name="Google Shape;62;g2b417c7f5dc_0_37"/>
          <p:cNvPicPr preferRelativeResize="0"/>
          <p:nvPr/>
        </p:nvPicPr>
        <p:blipFill rotWithShape="1">
          <a:blip r:embed="rId10">
            <a:alphaModFix/>
          </a:blip>
          <a:srcRect b="0" l="0" r="0" t="0"/>
          <a:stretch/>
        </p:blipFill>
        <p:spPr>
          <a:xfrm>
            <a:off x="1079019" y="9359900"/>
            <a:ext cx="699203" cy="674278"/>
          </a:xfrm>
          <a:prstGeom prst="rect">
            <a:avLst/>
          </a:prstGeom>
          <a:noFill/>
          <a:ln>
            <a:noFill/>
          </a:ln>
        </p:spPr>
      </p:pic>
      <p:pic>
        <p:nvPicPr>
          <p:cNvPr descr=" " id="63" name="Google Shape;63;g2b417c7f5dc_0_37"/>
          <p:cNvPicPr preferRelativeResize="0"/>
          <p:nvPr/>
        </p:nvPicPr>
        <p:blipFill rotWithShape="1">
          <a:blip r:embed="rId11">
            <a:alphaModFix/>
          </a:blip>
          <a:srcRect b="0" l="0" r="0" t="0"/>
          <a:stretch/>
        </p:blipFill>
        <p:spPr>
          <a:xfrm>
            <a:off x="21186248" y="12674600"/>
            <a:ext cx="3200800" cy="1016000"/>
          </a:xfrm>
          <a:prstGeom prst="rect">
            <a:avLst/>
          </a:prstGeom>
          <a:noFill/>
          <a:ln>
            <a:noFill/>
          </a:ln>
        </p:spPr>
      </p:pic>
      <p:sp>
        <p:nvSpPr>
          <p:cNvPr id="64" name="Google Shape;64;g2b417c7f5dc_0_37"/>
          <p:cNvSpPr/>
          <p:nvPr/>
        </p:nvSpPr>
        <p:spPr>
          <a:xfrm rot="-5400000">
            <a:off x="-2234689" y="5497437"/>
            <a:ext cx="124560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12800"/>
              <a:buFont typeface="Pacifico"/>
              <a:buNone/>
            </a:pPr>
            <a:r>
              <a:rPr b="0" i="0" lang="en-US" sz="12800" u="none" cap="none" strike="noStrike">
                <a:solidFill>
                  <a:srgbClr val="73AFFB"/>
                </a:solidFill>
                <a:latin typeface="Pacifico"/>
                <a:ea typeface="Pacifico"/>
                <a:cs typeface="Pacifico"/>
                <a:sym typeface="Pacifico"/>
              </a:rPr>
              <a:t>Table of Contents</a:t>
            </a:r>
            <a:endParaRPr b="0" i="0" sz="12800" u="none" cap="none" strike="noStrike">
              <a:solidFill>
                <a:schemeClr val="dk1"/>
              </a:solidFill>
              <a:latin typeface="Calibri"/>
              <a:ea typeface="Calibri"/>
              <a:cs typeface="Calibri"/>
              <a:sym typeface="Calibri"/>
            </a:endParaRPr>
          </a:p>
        </p:txBody>
      </p:sp>
      <p:sp>
        <p:nvSpPr>
          <p:cNvPr id="65" name="Google Shape;65;g2b417c7f5dc_0_37"/>
          <p:cNvSpPr/>
          <p:nvPr/>
        </p:nvSpPr>
        <p:spPr>
          <a:xfrm>
            <a:off x="6134867" y="2349500"/>
            <a:ext cx="7760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b417c7f5dc_0_37"/>
          <p:cNvPicPr preferRelativeResize="0"/>
          <p:nvPr/>
        </p:nvPicPr>
        <p:blipFill rotWithShape="1">
          <a:blip r:embed="rId12">
            <a:alphaModFix/>
          </a:blip>
          <a:srcRect b="0" l="0" r="0" t="0"/>
          <a:stretch/>
        </p:blipFill>
        <p:spPr>
          <a:xfrm>
            <a:off x="6134867" y="2425700"/>
            <a:ext cx="1625803" cy="1625600"/>
          </a:xfrm>
          <a:prstGeom prst="rect">
            <a:avLst/>
          </a:prstGeom>
          <a:noFill/>
          <a:ln>
            <a:noFill/>
          </a:ln>
        </p:spPr>
      </p:pic>
      <p:sp>
        <p:nvSpPr>
          <p:cNvPr id="67" name="Google Shape;67;g2b417c7f5dc_0_37"/>
          <p:cNvSpPr/>
          <p:nvPr/>
        </p:nvSpPr>
        <p:spPr>
          <a:xfrm>
            <a:off x="6134867" y="2425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417c7f5dc_0_37"/>
          <p:cNvSpPr/>
          <p:nvPr/>
        </p:nvSpPr>
        <p:spPr>
          <a:xfrm>
            <a:off x="6560370" y="2603500"/>
            <a:ext cx="7749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01</a:t>
            </a:r>
            <a:endParaRPr b="0" i="0" sz="4800" u="none" cap="none" strike="noStrike">
              <a:solidFill>
                <a:schemeClr val="dk1"/>
              </a:solidFill>
              <a:latin typeface="Calibri"/>
              <a:ea typeface="Calibri"/>
              <a:cs typeface="Calibri"/>
              <a:sym typeface="Calibri"/>
            </a:endParaRPr>
          </a:p>
        </p:txBody>
      </p:sp>
      <p:sp>
        <p:nvSpPr>
          <p:cNvPr id="69" name="Google Shape;69;g2b417c7f5dc_0_37"/>
          <p:cNvSpPr/>
          <p:nvPr/>
        </p:nvSpPr>
        <p:spPr>
          <a:xfrm>
            <a:off x="7963895" y="2349500"/>
            <a:ext cx="5931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417c7f5dc_0_37"/>
          <p:cNvSpPr/>
          <p:nvPr/>
        </p:nvSpPr>
        <p:spPr>
          <a:xfrm>
            <a:off x="7963895" y="2349500"/>
            <a:ext cx="6135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Introduction</a:t>
            </a:r>
            <a:endParaRPr b="0" i="0" sz="4800" u="none" cap="none" strike="noStrike">
              <a:solidFill>
                <a:schemeClr val="dk1"/>
              </a:solidFill>
              <a:latin typeface="Calibri"/>
              <a:ea typeface="Calibri"/>
              <a:cs typeface="Calibri"/>
              <a:sym typeface="Calibri"/>
            </a:endParaRPr>
          </a:p>
        </p:txBody>
      </p:sp>
      <p:sp>
        <p:nvSpPr>
          <p:cNvPr id="71" name="Google Shape;71;g2b417c7f5dc_0_37"/>
          <p:cNvSpPr/>
          <p:nvPr/>
        </p:nvSpPr>
        <p:spPr>
          <a:xfrm>
            <a:off x="7963895" y="3517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2" name="Google Shape;72;g2b417c7f5dc_0_37"/>
          <p:cNvSpPr/>
          <p:nvPr/>
        </p:nvSpPr>
        <p:spPr>
          <a:xfrm>
            <a:off x="6134867" y="5067300"/>
            <a:ext cx="7760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b417c7f5dc_0_37"/>
          <p:cNvPicPr preferRelativeResize="0"/>
          <p:nvPr/>
        </p:nvPicPr>
        <p:blipFill rotWithShape="1">
          <a:blip r:embed="rId12">
            <a:alphaModFix/>
          </a:blip>
          <a:srcRect b="0" l="0" r="0" t="0"/>
          <a:stretch/>
        </p:blipFill>
        <p:spPr>
          <a:xfrm>
            <a:off x="6134867" y="5143500"/>
            <a:ext cx="1625803" cy="1625600"/>
          </a:xfrm>
          <a:prstGeom prst="rect">
            <a:avLst/>
          </a:prstGeom>
          <a:noFill/>
          <a:ln>
            <a:noFill/>
          </a:ln>
        </p:spPr>
      </p:pic>
      <p:sp>
        <p:nvSpPr>
          <p:cNvPr id="74" name="Google Shape;74;g2b417c7f5dc_0_37"/>
          <p:cNvSpPr/>
          <p:nvPr/>
        </p:nvSpPr>
        <p:spPr>
          <a:xfrm>
            <a:off x="6134867" y="5143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417c7f5dc_0_37"/>
          <p:cNvSpPr/>
          <p:nvPr/>
        </p:nvSpPr>
        <p:spPr>
          <a:xfrm>
            <a:off x="6509564" y="5321300"/>
            <a:ext cx="8763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02</a:t>
            </a:r>
            <a:endParaRPr b="0" i="0" sz="4800" u="none" cap="none" strike="noStrike">
              <a:solidFill>
                <a:schemeClr val="dk1"/>
              </a:solidFill>
              <a:latin typeface="Calibri"/>
              <a:ea typeface="Calibri"/>
              <a:cs typeface="Calibri"/>
              <a:sym typeface="Calibri"/>
            </a:endParaRPr>
          </a:p>
        </p:txBody>
      </p:sp>
      <p:sp>
        <p:nvSpPr>
          <p:cNvPr id="76" name="Google Shape;76;g2b417c7f5dc_0_37"/>
          <p:cNvSpPr/>
          <p:nvPr/>
        </p:nvSpPr>
        <p:spPr>
          <a:xfrm>
            <a:off x="7963895" y="5067300"/>
            <a:ext cx="5931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b417c7f5dc_0_37"/>
          <p:cNvSpPr/>
          <p:nvPr/>
        </p:nvSpPr>
        <p:spPr>
          <a:xfrm>
            <a:off x="7963895" y="5067300"/>
            <a:ext cx="6135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Encounters</a:t>
            </a:r>
            <a:endParaRPr b="0" i="0" sz="4800" u="none" cap="none" strike="noStrike">
              <a:solidFill>
                <a:schemeClr val="dk1"/>
              </a:solidFill>
              <a:latin typeface="Calibri"/>
              <a:ea typeface="Calibri"/>
              <a:cs typeface="Calibri"/>
              <a:sym typeface="Calibri"/>
            </a:endParaRPr>
          </a:p>
        </p:txBody>
      </p:sp>
      <p:sp>
        <p:nvSpPr>
          <p:cNvPr id="78" name="Google Shape;78;g2b417c7f5dc_0_37"/>
          <p:cNvSpPr/>
          <p:nvPr/>
        </p:nvSpPr>
        <p:spPr>
          <a:xfrm>
            <a:off x="7963895" y="6235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9" name="Google Shape;79;g2b417c7f5dc_0_37"/>
          <p:cNvSpPr/>
          <p:nvPr/>
        </p:nvSpPr>
        <p:spPr>
          <a:xfrm>
            <a:off x="6134867" y="7785100"/>
            <a:ext cx="7760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b417c7f5dc_0_37"/>
          <p:cNvPicPr preferRelativeResize="0"/>
          <p:nvPr/>
        </p:nvPicPr>
        <p:blipFill rotWithShape="1">
          <a:blip r:embed="rId12">
            <a:alphaModFix/>
          </a:blip>
          <a:srcRect b="0" l="0" r="0" t="0"/>
          <a:stretch/>
        </p:blipFill>
        <p:spPr>
          <a:xfrm>
            <a:off x="6134867" y="7861300"/>
            <a:ext cx="1625803" cy="1625600"/>
          </a:xfrm>
          <a:prstGeom prst="rect">
            <a:avLst/>
          </a:prstGeom>
          <a:noFill/>
          <a:ln>
            <a:noFill/>
          </a:ln>
        </p:spPr>
      </p:pic>
      <p:sp>
        <p:nvSpPr>
          <p:cNvPr id="81" name="Google Shape;81;g2b417c7f5dc_0_37"/>
          <p:cNvSpPr/>
          <p:nvPr/>
        </p:nvSpPr>
        <p:spPr>
          <a:xfrm>
            <a:off x="6134867" y="7861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417c7f5dc_0_37"/>
          <p:cNvSpPr/>
          <p:nvPr/>
        </p:nvSpPr>
        <p:spPr>
          <a:xfrm>
            <a:off x="6522265" y="8039100"/>
            <a:ext cx="8511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03</a:t>
            </a:r>
            <a:endParaRPr b="0" i="0" sz="4800" u="none" cap="none" strike="noStrike">
              <a:solidFill>
                <a:schemeClr val="dk1"/>
              </a:solidFill>
              <a:latin typeface="Calibri"/>
              <a:ea typeface="Calibri"/>
              <a:cs typeface="Calibri"/>
              <a:sym typeface="Calibri"/>
            </a:endParaRPr>
          </a:p>
        </p:txBody>
      </p:sp>
      <p:sp>
        <p:nvSpPr>
          <p:cNvPr id="83" name="Google Shape;83;g2b417c7f5dc_0_37"/>
          <p:cNvSpPr/>
          <p:nvPr/>
        </p:nvSpPr>
        <p:spPr>
          <a:xfrm>
            <a:off x="7963895" y="7785100"/>
            <a:ext cx="5931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417c7f5dc_0_37"/>
          <p:cNvSpPr/>
          <p:nvPr/>
        </p:nvSpPr>
        <p:spPr>
          <a:xfrm>
            <a:off x="7963895" y="7785100"/>
            <a:ext cx="6135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Wonders</a:t>
            </a:r>
            <a:endParaRPr b="0" i="0" sz="4800" u="none" cap="none" strike="noStrike">
              <a:solidFill>
                <a:schemeClr val="dk1"/>
              </a:solidFill>
              <a:latin typeface="Calibri"/>
              <a:ea typeface="Calibri"/>
              <a:cs typeface="Calibri"/>
              <a:sym typeface="Calibri"/>
            </a:endParaRPr>
          </a:p>
        </p:txBody>
      </p:sp>
      <p:sp>
        <p:nvSpPr>
          <p:cNvPr id="85" name="Google Shape;85;g2b417c7f5dc_0_37"/>
          <p:cNvSpPr/>
          <p:nvPr/>
        </p:nvSpPr>
        <p:spPr>
          <a:xfrm>
            <a:off x="7963895" y="8953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6" name="Google Shape;86;g2b417c7f5dc_0_37"/>
          <p:cNvSpPr/>
          <p:nvPr/>
        </p:nvSpPr>
        <p:spPr>
          <a:xfrm>
            <a:off x="6134867" y="10502900"/>
            <a:ext cx="7760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b417c7f5dc_0_37"/>
          <p:cNvPicPr preferRelativeResize="0"/>
          <p:nvPr/>
        </p:nvPicPr>
        <p:blipFill rotWithShape="1">
          <a:blip r:embed="rId12">
            <a:alphaModFix/>
          </a:blip>
          <a:srcRect b="0" l="0" r="0" t="0"/>
          <a:stretch/>
        </p:blipFill>
        <p:spPr>
          <a:xfrm>
            <a:off x="6134867" y="10579100"/>
            <a:ext cx="1625803" cy="1625600"/>
          </a:xfrm>
          <a:prstGeom prst="rect">
            <a:avLst/>
          </a:prstGeom>
          <a:noFill/>
          <a:ln>
            <a:noFill/>
          </a:ln>
        </p:spPr>
      </p:pic>
      <p:sp>
        <p:nvSpPr>
          <p:cNvPr id="88" name="Google Shape;88;g2b417c7f5dc_0_37"/>
          <p:cNvSpPr/>
          <p:nvPr/>
        </p:nvSpPr>
        <p:spPr>
          <a:xfrm>
            <a:off x="6134867" y="10579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b417c7f5dc_0_37"/>
          <p:cNvSpPr/>
          <p:nvPr/>
        </p:nvSpPr>
        <p:spPr>
          <a:xfrm>
            <a:off x="6503213" y="10756900"/>
            <a:ext cx="8892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04</a:t>
            </a:r>
            <a:endParaRPr b="0" i="0" sz="4800" u="none" cap="none" strike="noStrike">
              <a:solidFill>
                <a:schemeClr val="dk1"/>
              </a:solidFill>
              <a:latin typeface="Calibri"/>
              <a:ea typeface="Calibri"/>
              <a:cs typeface="Calibri"/>
              <a:sym typeface="Calibri"/>
            </a:endParaRPr>
          </a:p>
        </p:txBody>
      </p:sp>
      <p:sp>
        <p:nvSpPr>
          <p:cNvPr id="90" name="Google Shape;90;g2b417c7f5dc_0_37"/>
          <p:cNvSpPr/>
          <p:nvPr/>
        </p:nvSpPr>
        <p:spPr>
          <a:xfrm>
            <a:off x="7963895" y="10502900"/>
            <a:ext cx="5931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b417c7f5dc_0_37"/>
          <p:cNvSpPr/>
          <p:nvPr/>
        </p:nvSpPr>
        <p:spPr>
          <a:xfrm>
            <a:off x="7963895" y="10502900"/>
            <a:ext cx="6135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Magic</a:t>
            </a:r>
            <a:endParaRPr b="0" i="0" sz="4800" u="none" cap="none" strike="noStrike">
              <a:solidFill>
                <a:schemeClr val="dk1"/>
              </a:solidFill>
              <a:latin typeface="Calibri"/>
              <a:ea typeface="Calibri"/>
              <a:cs typeface="Calibri"/>
              <a:sym typeface="Calibri"/>
            </a:endParaRPr>
          </a:p>
        </p:txBody>
      </p:sp>
      <p:sp>
        <p:nvSpPr>
          <p:cNvPr id="92" name="Google Shape;92;g2b417c7f5dc_0_37"/>
          <p:cNvSpPr/>
          <p:nvPr/>
        </p:nvSpPr>
        <p:spPr>
          <a:xfrm>
            <a:off x="7963895" y="11671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3" name="Google Shape;93;g2b417c7f5dc_0_37"/>
          <p:cNvSpPr/>
          <p:nvPr/>
        </p:nvSpPr>
        <p:spPr>
          <a:xfrm>
            <a:off x="6134867" y="4521200"/>
            <a:ext cx="6744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b417c7f5dc_0_37"/>
          <p:cNvPicPr preferRelativeResize="0"/>
          <p:nvPr/>
        </p:nvPicPr>
        <p:blipFill rotWithShape="1">
          <a:blip r:embed="rId13">
            <a:alphaModFix/>
          </a:blip>
          <a:srcRect b="0" l="0" r="0" t="0"/>
          <a:stretch/>
        </p:blipFill>
        <p:spPr>
          <a:xfrm>
            <a:off x="6134867" y="4483100"/>
            <a:ext cx="6744543" cy="38100"/>
          </a:xfrm>
          <a:prstGeom prst="rect">
            <a:avLst/>
          </a:prstGeom>
          <a:noFill/>
          <a:ln>
            <a:noFill/>
          </a:ln>
        </p:spPr>
      </p:pic>
      <p:sp>
        <p:nvSpPr>
          <p:cNvPr id="95" name="Google Shape;95;g2b417c7f5dc_0_37"/>
          <p:cNvSpPr/>
          <p:nvPr/>
        </p:nvSpPr>
        <p:spPr>
          <a:xfrm>
            <a:off x="6134867" y="7239000"/>
            <a:ext cx="6744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b417c7f5dc_0_37"/>
          <p:cNvPicPr preferRelativeResize="0"/>
          <p:nvPr/>
        </p:nvPicPr>
        <p:blipFill rotWithShape="1">
          <a:blip r:embed="rId13">
            <a:alphaModFix/>
          </a:blip>
          <a:srcRect b="0" l="0" r="0" t="0"/>
          <a:stretch/>
        </p:blipFill>
        <p:spPr>
          <a:xfrm>
            <a:off x="6134867" y="7200900"/>
            <a:ext cx="6744543" cy="38100"/>
          </a:xfrm>
          <a:prstGeom prst="rect">
            <a:avLst/>
          </a:prstGeom>
          <a:noFill/>
          <a:ln>
            <a:noFill/>
          </a:ln>
        </p:spPr>
      </p:pic>
      <p:sp>
        <p:nvSpPr>
          <p:cNvPr id="97" name="Google Shape;97;g2b417c7f5dc_0_37"/>
          <p:cNvSpPr/>
          <p:nvPr/>
        </p:nvSpPr>
        <p:spPr>
          <a:xfrm>
            <a:off x="6134867" y="9956800"/>
            <a:ext cx="6744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b417c7f5dc_0_37"/>
          <p:cNvPicPr preferRelativeResize="0"/>
          <p:nvPr/>
        </p:nvPicPr>
        <p:blipFill rotWithShape="1">
          <a:blip r:embed="rId13">
            <a:alphaModFix/>
          </a:blip>
          <a:srcRect b="0" l="0" r="0" t="0"/>
          <a:stretch/>
        </p:blipFill>
        <p:spPr>
          <a:xfrm>
            <a:off x="6134867" y="9918700"/>
            <a:ext cx="6744543" cy="38100"/>
          </a:xfrm>
          <a:prstGeom prst="rect">
            <a:avLst/>
          </a:prstGeom>
          <a:noFill/>
          <a:ln>
            <a:noFill/>
          </a:ln>
        </p:spPr>
      </p:pic>
      <p:pic>
        <p:nvPicPr>
          <p:cNvPr descr=" " id="99" name="Google Shape;99;g2b417c7f5dc_0_37"/>
          <p:cNvPicPr preferRelativeResize="0"/>
          <p:nvPr/>
        </p:nvPicPr>
        <p:blipFill rotWithShape="1">
          <a:blip r:embed="rId14">
            <a:alphaModFix/>
          </a:blip>
          <a:srcRect b="0" l="0" r="0" t="0"/>
          <a:stretch/>
        </p:blipFill>
        <p:spPr>
          <a:xfrm>
            <a:off x="14543318" y="1905000"/>
            <a:ext cx="7751144" cy="10217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descr=" " id="105" name="Google Shape;105;g2b417c7f5dc_0_86"/>
          <p:cNvPicPr preferRelativeResize="0"/>
          <p:nvPr/>
        </p:nvPicPr>
        <p:blipFill rotWithShape="1">
          <a:blip r:embed="rId3">
            <a:alphaModFix/>
          </a:blip>
          <a:srcRect b="0" l="0" r="0" t="0"/>
          <a:stretch/>
        </p:blipFill>
        <p:spPr>
          <a:xfrm>
            <a:off x="17351259" y="2617090"/>
            <a:ext cx="10232464" cy="10231181"/>
          </a:xfrm>
          <a:prstGeom prst="rect">
            <a:avLst/>
          </a:prstGeom>
          <a:noFill/>
          <a:ln>
            <a:noFill/>
          </a:ln>
        </p:spPr>
      </p:pic>
      <p:pic>
        <p:nvPicPr>
          <p:cNvPr descr=" " id="106" name="Google Shape;106;g2b417c7f5dc_0_86"/>
          <p:cNvPicPr preferRelativeResize="0"/>
          <p:nvPr/>
        </p:nvPicPr>
        <p:blipFill rotWithShape="1">
          <a:blip r:embed="rId4">
            <a:alphaModFix/>
          </a:blip>
          <a:srcRect b="0" l="0" r="0" t="0"/>
          <a:stretch/>
        </p:blipFill>
        <p:spPr>
          <a:xfrm>
            <a:off x="-1328203" y="4842005"/>
            <a:ext cx="2678754" cy="7090290"/>
          </a:xfrm>
          <a:prstGeom prst="rect">
            <a:avLst/>
          </a:prstGeom>
          <a:noFill/>
          <a:ln>
            <a:noFill/>
          </a:ln>
        </p:spPr>
      </p:pic>
      <p:pic>
        <p:nvPicPr>
          <p:cNvPr descr=" " id="107" name="Google Shape;107;g2b417c7f5dc_0_86"/>
          <p:cNvPicPr preferRelativeResize="0"/>
          <p:nvPr/>
        </p:nvPicPr>
        <p:blipFill rotWithShape="1">
          <a:blip r:embed="rId5">
            <a:alphaModFix/>
          </a:blip>
          <a:srcRect b="0" l="0" r="0" t="0"/>
          <a:stretch/>
        </p:blipFill>
        <p:spPr>
          <a:xfrm>
            <a:off x="20684535" y="-1725988"/>
            <a:ext cx="5971873" cy="4408546"/>
          </a:xfrm>
          <a:prstGeom prst="rect">
            <a:avLst/>
          </a:prstGeom>
          <a:noFill/>
          <a:ln>
            <a:noFill/>
          </a:ln>
        </p:spPr>
      </p:pic>
      <p:pic>
        <p:nvPicPr>
          <p:cNvPr descr=" " id="108" name="Google Shape;108;g2b417c7f5dc_0_86"/>
          <p:cNvPicPr preferRelativeResize="0"/>
          <p:nvPr/>
        </p:nvPicPr>
        <p:blipFill rotWithShape="1">
          <a:blip r:embed="rId6">
            <a:alphaModFix/>
          </a:blip>
          <a:srcRect b="0" l="0" r="0" t="0"/>
          <a:stretch/>
        </p:blipFill>
        <p:spPr>
          <a:xfrm>
            <a:off x="-1759159" y="-1705713"/>
            <a:ext cx="6921855" cy="3427195"/>
          </a:xfrm>
          <a:prstGeom prst="rect">
            <a:avLst/>
          </a:prstGeom>
          <a:noFill/>
          <a:ln>
            <a:noFill/>
          </a:ln>
        </p:spPr>
      </p:pic>
      <p:pic>
        <p:nvPicPr>
          <p:cNvPr descr=" " id="109" name="Google Shape;109;g2b417c7f5dc_0_86"/>
          <p:cNvPicPr preferRelativeResize="0"/>
          <p:nvPr/>
        </p:nvPicPr>
        <p:blipFill rotWithShape="1">
          <a:blip r:embed="rId7">
            <a:alphaModFix/>
          </a:blip>
          <a:srcRect b="0" l="0" r="0" t="0"/>
          <a:stretch/>
        </p:blipFill>
        <p:spPr>
          <a:xfrm>
            <a:off x="21114212" y="5476261"/>
            <a:ext cx="5137873" cy="9492821"/>
          </a:xfrm>
          <a:prstGeom prst="rect">
            <a:avLst/>
          </a:prstGeom>
          <a:noFill/>
          <a:ln>
            <a:noFill/>
          </a:ln>
        </p:spPr>
      </p:pic>
      <p:pic>
        <p:nvPicPr>
          <p:cNvPr descr=" " id="110" name="Google Shape;110;g2b417c7f5dc_0_86"/>
          <p:cNvPicPr preferRelativeResize="0"/>
          <p:nvPr/>
        </p:nvPicPr>
        <p:blipFill rotWithShape="1">
          <a:blip r:embed="rId8">
            <a:alphaModFix/>
          </a:blip>
          <a:srcRect b="0" l="0" r="0" t="0"/>
          <a:stretch/>
        </p:blipFill>
        <p:spPr>
          <a:xfrm>
            <a:off x="1295562" y="584200"/>
            <a:ext cx="630561" cy="607960"/>
          </a:xfrm>
          <a:prstGeom prst="rect">
            <a:avLst/>
          </a:prstGeom>
          <a:noFill/>
          <a:ln>
            <a:noFill/>
          </a:ln>
        </p:spPr>
      </p:pic>
      <p:pic>
        <p:nvPicPr>
          <p:cNvPr descr=" " id="111" name="Google Shape;111;g2b417c7f5dc_0_86"/>
          <p:cNvPicPr preferRelativeResize="0"/>
          <p:nvPr/>
        </p:nvPicPr>
        <p:blipFill rotWithShape="1">
          <a:blip r:embed="rId9">
            <a:alphaModFix/>
          </a:blip>
          <a:srcRect b="0" l="0" r="0" t="0"/>
          <a:stretch/>
        </p:blipFill>
        <p:spPr>
          <a:xfrm>
            <a:off x="23434429" y="12839700"/>
            <a:ext cx="504507" cy="530399"/>
          </a:xfrm>
          <a:prstGeom prst="rect">
            <a:avLst/>
          </a:prstGeom>
          <a:noFill/>
          <a:ln>
            <a:noFill/>
          </a:ln>
        </p:spPr>
      </p:pic>
      <p:sp>
        <p:nvSpPr>
          <p:cNvPr id="112" name="Google Shape;112;g2b417c7f5dc_0_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b417c7f5dc_0_8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14" name="Google Shape;114;g2b417c7f5dc_0_86"/>
          <p:cNvSpPr/>
          <p:nvPr/>
        </p:nvSpPr>
        <p:spPr>
          <a:xfrm>
            <a:off x="2959470" y="2603500"/>
            <a:ext cx="142089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Realm of the Extraordinary</a:t>
            </a:r>
            <a:endParaRPr b="0" i="0" sz="8000" u="none" cap="none" strike="noStrike">
              <a:solidFill>
                <a:schemeClr val="dk1"/>
              </a:solidFill>
              <a:latin typeface="Calibri"/>
              <a:ea typeface="Calibri"/>
              <a:cs typeface="Calibri"/>
              <a:sym typeface="Calibri"/>
            </a:endParaRPr>
          </a:p>
        </p:txBody>
      </p:sp>
      <p:sp>
        <p:nvSpPr>
          <p:cNvPr id="115" name="Google Shape;115;g2b417c7f5dc_0_86"/>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6" name="Google Shape;116;g2b417c7f5dc_0_86"/>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pic>
        <p:nvPicPr>
          <p:cNvPr descr=" " id="122" name="Google Shape;122;g2b417c7f5dc_0_102"/>
          <p:cNvPicPr preferRelativeResize="0"/>
          <p:nvPr/>
        </p:nvPicPr>
        <p:blipFill rotWithShape="1">
          <a:blip r:embed="rId3">
            <a:alphaModFix/>
          </a:blip>
          <a:srcRect b="0" l="0" r="0" t="0"/>
          <a:stretch/>
        </p:blipFill>
        <p:spPr>
          <a:xfrm>
            <a:off x="19513251" y="-551402"/>
            <a:ext cx="6764390" cy="7239967"/>
          </a:xfrm>
          <a:prstGeom prst="rect">
            <a:avLst/>
          </a:prstGeom>
          <a:noFill/>
          <a:ln>
            <a:noFill/>
          </a:ln>
        </p:spPr>
      </p:pic>
      <p:pic>
        <p:nvPicPr>
          <p:cNvPr descr=" " id="123" name="Google Shape;123;g2b417c7f5dc_0_102"/>
          <p:cNvPicPr preferRelativeResize="0"/>
          <p:nvPr/>
        </p:nvPicPr>
        <p:blipFill rotWithShape="1">
          <a:blip r:embed="rId4">
            <a:alphaModFix/>
          </a:blip>
          <a:srcRect b="0" l="0" r="0" t="0"/>
          <a:stretch/>
        </p:blipFill>
        <p:spPr>
          <a:xfrm>
            <a:off x="-2457439" y="12554260"/>
            <a:ext cx="8669396" cy="4192637"/>
          </a:xfrm>
          <a:prstGeom prst="rect">
            <a:avLst/>
          </a:prstGeom>
          <a:noFill/>
          <a:ln>
            <a:noFill/>
          </a:ln>
        </p:spPr>
      </p:pic>
      <p:pic>
        <p:nvPicPr>
          <p:cNvPr descr=" " id="124" name="Google Shape;124;g2b417c7f5dc_0_102"/>
          <p:cNvPicPr preferRelativeResize="0"/>
          <p:nvPr/>
        </p:nvPicPr>
        <p:blipFill rotWithShape="1">
          <a:blip r:embed="rId5">
            <a:alphaModFix/>
          </a:blip>
          <a:srcRect b="0" l="0" r="0" t="0"/>
          <a:stretch/>
        </p:blipFill>
        <p:spPr>
          <a:xfrm>
            <a:off x="-2418102" y="6280466"/>
            <a:ext cx="3350706" cy="5327421"/>
          </a:xfrm>
          <a:prstGeom prst="rect">
            <a:avLst/>
          </a:prstGeom>
          <a:noFill/>
          <a:ln>
            <a:noFill/>
          </a:ln>
        </p:spPr>
      </p:pic>
      <p:pic>
        <p:nvPicPr>
          <p:cNvPr descr=" " id="125" name="Google Shape;125;g2b417c7f5dc_0_102"/>
          <p:cNvPicPr preferRelativeResize="0"/>
          <p:nvPr/>
        </p:nvPicPr>
        <p:blipFill rotWithShape="1">
          <a:blip r:embed="rId6">
            <a:alphaModFix/>
          </a:blip>
          <a:srcRect b="0" l="0" r="0" t="0"/>
          <a:stretch/>
        </p:blipFill>
        <p:spPr>
          <a:xfrm>
            <a:off x="18378351" y="10636560"/>
            <a:ext cx="7544557" cy="4098981"/>
          </a:xfrm>
          <a:prstGeom prst="rect">
            <a:avLst/>
          </a:prstGeom>
          <a:noFill/>
          <a:ln>
            <a:noFill/>
          </a:ln>
        </p:spPr>
      </p:pic>
      <p:pic>
        <p:nvPicPr>
          <p:cNvPr descr=" " id="126" name="Google Shape;126;g2b417c7f5dc_0_102"/>
          <p:cNvPicPr preferRelativeResize="0"/>
          <p:nvPr/>
        </p:nvPicPr>
        <p:blipFill rotWithShape="1">
          <a:blip r:embed="rId7">
            <a:alphaModFix/>
          </a:blip>
          <a:srcRect b="0" l="0" r="0" t="0"/>
          <a:stretch/>
        </p:blipFill>
        <p:spPr>
          <a:xfrm>
            <a:off x="-809044" y="-552134"/>
            <a:ext cx="6953025" cy="2525830"/>
          </a:xfrm>
          <a:prstGeom prst="rect">
            <a:avLst/>
          </a:prstGeom>
          <a:noFill/>
          <a:ln>
            <a:noFill/>
          </a:ln>
        </p:spPr>
      </p:pic>
      <p:pic>
        <p:nvPicPr>
          <p:cNvPr descr=" " id="127" name="Google Shape;127;g2b417c7f5dc_0_102"/>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128" name="Google Shape;128;g2b417c7f5dc_0_102"/>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129" name="Google Shape;129;g2b417c7f5dc_0_102"/>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130" name="Google Shape;130;g2b417c7f5dc_0_102"/>
          <p:cNvPicPr preferRelativeResize="0"/>
          <p:nvPr/>
        </p:nvPicPr>
        <p:blipFill rotWithShape="1">
          <a:blip r:embed="rId11">
            <a:alphaModFix/>
          </a:blip>
          <a:srcRect b="0" l="0" r="0" t="0"/>
          <a:stretch/>
        </p:blipFill>
        <p:spPr>
          <a:xfrm>
            <a:off x="8127490" y="8659875"/>
            <a:ext cx="8128257" cy="8127237"/>
          </a:xfrm>
          <a:prstGeom prst="rect">
            <a:avLst/>
          </a:prstGeom>
          <a:noFill/>
          <a:ln>
            <a:noFill/>
          </a:ln>
        </p:spPr>
      </p:pic>
      <p:sp>
        <p:nvSpPr>
          <p:cNvPr id="131" name="Google Shape;131;g2b417c7f5dc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b417c7f5dc_0_10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33" name="Google Shape;133;g2b417c7f5dc_0_102"/>
          <p:cNvPicPr preferRelativeResize="0"/>
          <p:nvPr/>
        </p:nvPicPr>
        <p:blipFill rotWithShape="1">
          <a:blip r:embed="rId13">
            <a:alphaModFix/>
          </a:blip>
          <a:srcRect b="0" l="0" r="0" t="0"/>
          <a:stretch/>
        </p:blipFill>
        <p:spPr>
          <a:xfrm>
            <a:off x="13260457" y="1270000"/>
            <a:ext cx="9818327" cy="12446000"/>
          </a:xfrm>
          <a:prstGeom prst="rect">
            <a:avLst/>
          </a:prstGeom>
          <a:noFill/>
          <a:ln>
            <a:noFill/>
          </a:ln>
        </p:spPr>
      </p:pic>
      <p:sp>
        <p:nvSpPr>
          <p:cNvPr id="134" name="Google Shape;134;g2b417c7f5dc_0_102"/>
          <p:cNvSpPr/>
          <p:nvPr/>
        </p:nvSpPr>
        <p:spPr>
          <a:xfrm>
            <a:off x="2502213" y="2489200"/>
            <a:ext cx="7875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b417c7f5dc_0_102"/>
          <p:cNvPicPr preferRelativeResize="0"/>
          <p:nvPr/>
        </p:nvPicPr>
        <p:blipFill rotWithShape="1">
          <a:blip r:embed="rId14">
            <a:alphaModFix/>
          </a:blip>
          <a:srcRect b="0" l="0" r="0" t="0"/>
          <a:stretch/>
        </p:blipFill>
        <p:spPr>
          <a:xfrm>
            <a:off x="2502213" y="2489200"/>
            <a:ext cx="1016291" cy="1016000"/>
          </a:xfrm>
          <a:prstGeom prst="rect">
            <a:avLst/>
          </a:prstGeom>
          <a:noFill/>
          <a:ln>
            <a:noFill/>
          </a:ln>
        </p:spPr>
      </p:pic>
      <p:sp>
        <p:nvSpPr>
          <p:cNvPr id="136" name="Google Shape;136;g2b417c7f5dc_0_102"/>
          <p:cNvSpPr/>
          <p:nvPr/>
        </p:nvSpPr>
        <p:spPr>
          <a:xfrm>
            <a:off x="2502213" y="38100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417c7f5dc_0_102"/>
          <p:cNvSpPr/>
          <p:nvPr/>
        </p:nvSpPr>
        <p:spPr>
          <a:xfrm>
            <a:off x="2502213" y="3810000"/>
            <a:ext cx="80781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g2b417c7f5dc_0_102"/>
          <p:cNvSpPr/>
          <p:nvPr/>
        </p:nvSpPr>
        <p:spPr>
          <a:xfrm>
            <a:off x="2502213" y="5080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9" name="Google Shape;139;g2b417c7f5dc_0_102"/>
          <p:cNvSpPr/>
          <p:nvPr/>
        </p:nvSpPr>
        <p:spPr>
          <a:xfrm>
            <a:off x="2502213" y="8001000"/>
            <a:ext cx="7875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b417c7f5dc_0_102"/>
          <p:cNvPicPr preferRelativeResize="0"/>
          <p:nvPr/>
        </p:nvPicPr>
        <p:blipFill rotWithShape="1">
          <a:blip r:embed="rId15">
            <a:alphaModFix/>
          </a:blip>
          <a:srcRect b="0" l="0" r="0" t="0"/>
          <a:stretch/>
        </p:blipFill>
        <p:spPr>
          <a:xfrm>
            <a:off x="2502213" y="8001000"/>
            <a:ext cx="946619" cy="1016000"/>
          </a:xfrm>
          <a:prstGeom prst="rect">
            <a:avLst/>
          </a:prstGeom>
          <a:noFill/>
          <a:ln>
            <a:noFill/>
          </a:ln>
        </p:spPr>
      </p:pic>
      <p:sp>
        <p:nvSpPr>
          <p:cNvPr id="141" name="Google Shape;141;g2b417c7f5dc_0_102"/>
          <p:cNvSpPr/>
          <p:nvPr/>
        </p:nvSpPr>
        <p:spPr>
          <a:xfrm>
            <a:off x="2502213" y="93218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417c7f5dc_0_102"/>
          <p:cNvSpPr/>
          <p:nvPr/>
        </p:nvSpPr>
        <p:spPr>
          <a:xfrm>
            <a:off x="2502213" y="9321800"/>
            <a:ext cx="80781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143" name="Google Shape;143;g2b417c7f5dc_0_102"/>
          <p:cNvSpPr/>
          <p:nvPr/>
        </p:nvSpPr>
        <p:spPr>
          <a:xfrm>
            <a:off x="2502213" y="10591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8" name="Shape 148"/>
        <p:cNvGrpSpPr/>
        <p:nvPr/>
      </p:nvGrpSpPr>
      <p:grpSpPr>
        <a:xfrm>
          <a:off x="0" y="0"/>
          <a:ext cx="0" cy="0"/>
          <a:chOff x="0" y="0"/>
          <a:chExt cx="0" cy="0"/>
        </a:xfrm>
      </p:grpSpPr>
      <p:pic>
        <p:nvPicPr>
          <p:cNvPr descr=" " id="149" name="Google Shape;149;g2b417c7f5dc_0_128"/>
          <p:cNvPicPr preferRelativeResize="0"/>
          <p:nvPr/>
        </p:nvPicPr>
        <p:blipFill rotWithShape="1">
          <a:blip r:embed="rId3">
            <a:alphaModFix/>
          </a:blip>
          <a:srcRect b="0" l="0" r="0" t="0"/>
          <a:stretch/>
        </p:blipFill>
        <p:spPr>
          <a:xfrm>
            <a:off x="-3949305" y="2959987"/>
            <a:ext cx="13494317" cy="13492635"/>
          </a:xfrm>
          <a:prstGeom prst="rect">
            <a:avLst/>
          </a:prstGeom>
          <a:noFill/>
          <a:ln>
            <a:noFill/>
          </a:ln>
        </p:spPr>
      </p:pic>
      <p:pic>
        <p:nvPicPr>
          <p:cNvPr descr=" " id="150" name="Google Shape;150;g2b417c7f5dc_0_128"/>
          <p:cNvPicPr preferRelativeResize="0"/>
          <p:nvPr/>
        </p:nvPicPr>
        <p:blipFill rotWithShape="1">
          <a:blip r:embed="rId4">
            <a:alphaModFix/>
          </a:blip>
          <a:srcRect b="0" l="0" r="0" t="0"/>
          <a:stretch/>
        </p:blipFill>
        <p:spPr>
          <a:xfrm>
            <a:off x="-806551" y="-2353661"/>
            <a:ext cx="6335869" cy="15347325"/>
          </a:xfrm>
          <a:prstGeom prst="rect">
            <a:avLst/>
          </a:prstGeom>
          <a:noFill/>
          <a:ln>
            <a:noFill/>
          </a:ln>
        </p:spPr>
      </p:pic>
      <p:pic>
        <p:nvPicPr>
          <p:cNvPr descr=" " id="151" name="Google Shape;151;g2b417c7f5dc_0_128"/>
          <p:cNvPicPr preferRelativeResize="0"/>
          <p:nvPr/>
        </p:nvPicPr>
        <p:blipFill rotWithShape="1">
          <a:blip r:embed="rId5">
            <a:alphaModFix/>
          </a:blip>
          <a:srcRect b="0" l="0" r="0" t="0"/>
          <a:stretch/>
        </p:blipFill>
        <p:spPr>
          <a:xfrm>
            <a:off x="18195024" y="11322050"/>
            <a:ext cx="10196955" cy="5776429"/>
          </a:xfrm>
          <a:prstGeom prst="rect">
            <a:avLst/>
          </a:prstGeom>
          <a:noFill/>
          <a:ln>
            <a:noFill/>
          </a:ln>
        </p:spPr>
      </p:pic>
      <p:pic>
        <p:nvPicPr>
          <p:cNvPr descr=" " id="152" name="Google Shape;152;g2b417c7f5dc_0_128"/>
          <p:cNvPicPr preferRelativeResize="0"/>
          <p:nvPr/>
        </p:nvPicPr>
        <p:blipFill rotWithShape="1">
          <a:blip r:embed="rId6">
            <a:alphaModFix/>
          </a:blip>
          <a:srcRect b="0" l="0" r="0" t="0"/>
          <a:stretch/>
        </p:blipFill>
        <p:spPr>
          <a:xfrm>
            <a:off x="-336581" y="10699762"/>
            <a:ext cx="9096968" cy="4502721"/>
          </a:xfrm>
          <a:prstGeom prst="rect">
            <a:avLst/>
          </a:prstGeom>
          <a:noFill/>
          <a:ln>
            <a:noFill/>
          </a:ln>
        </p:spPr>
      </p:pic>
      <p:pic>
        <p:nvPicPr>
          <p:cNvPr descr=" " id="153" name="Google Shape;153;g2b417c7f5dc_0_128"/>
          <p:cNvPicPr preferRelativeResize="0"/>
          <p:nvPr/>
        </p:nvPicPr>
        <p:blipFill rotWithShape="1">
          <a:blip r:embed="rId7">
            <a:alphaModFix/>
          </a:blip>
          <a:srcRect b="0" l="0" r="0" t="0"/>
          <a:stretch/>
        </p:blipFill>
        <p:spPr>
          <a:xfrm>
            <a:off x="14384582" y="-2043677"/>
            <a:ext cx="13054928" cy="4432356"/>
          </a:xfrm>
          <a:prstGeom prst="rect">
            <a:avLst/>
          </a:prstGeom>
          <a:noFill/>
          <a:ln>
            <a:noFill/>
          </a:ln>
        </p:spPr>
      </p:pic>
      <p:pic>
        <p:nvPicPr>
          <p:cNvPr descr=" " id="154" name="Google Shape;154;g2b417c7f5dc_0_128"/>
          <p:cNvPicPr preferRelativeResize="0"/>
          <p:nvPr/>
        </p:nvPicPr>
        <p:blipFill rotWithShape="1">
          <a:blip r:embed="rId8">
            <a:alphaModFix/>
          </a:blip>
          <a:srcRect b="0" l="0" r="0" t="0"/>
          <a:stretch/>
        </p:blipFill>
        <p:spPr>
          <a:xfrm>
            <a:off x="-749394" y="-673100"/>
            <a:ext cx="2370052" cy="2369753"/>
          </a:xfrm>
          <a:prstGeom prst="rect">
            <a:avLst/>
          </a:prstGeom>
          <a:noFill/>
          <a:ln>
            <a:noFill/>
          </a:ln>
        </p:spPr>
      </p:pic>
      <p:pic>
        <p:nvPicPr>
          <p:cNvPr descr=" " id="155" name="Google Shape;155;g2b417c7f5dc_0_128"/>
          <p:cNvPicPr preferRelativeResize="0"/>
          <p:nvPr/>
        </p:nvPicPr>
        <p:blipFill rotWithShape="1">
          <a:blip r:embed="rId9">
            <a:alphaModFix/>
          </a:blip>
          <a:srcRect b="0" l="0" r="0" t="0"/>
          <a:stretch/>
        </p:blipFill>
        <p:spPr>
          <a:xfrm>
            <a:off x="1625803" y="11861800"/>
            <a:ext cx="1769074" cy="1860283"/>
          </a:xfrm>
          <a:prstGeom prst="rect">
            <a:avLst/>
          </a:prstGeom>
          <a:noFill/>
          <a:ln>
            <a:noFill/>
          </a:ln>
        </p:spPr>
      </p:pic>
      <p:pic>
        <p:nvPicPr>
          <p:cNvPr descr=" " id="156" name="Google Shape;156;g2b417c7f5dc_0_128"/>
          <p:cNvPicPr preferRelativeResize="0"/>
          <p:nvPr/>
        </p:nvPicPr>
        <p:blipFill rotWithShape="1">
          <a:blip r:embed="rId10">
            <a:alphaModFix/>
          </a:blip>
          <a:srcRect b="0" l="0" r="0" t="0"/>
          <a:stretch/>
        </p:blipFill>
        <p:spPr>
          <a:xfrm>
            <a:off x="22608826" y="9359900"/>
            <a:ext cx="699201" cy="674278"/>
          </a:xfrm>
          <a:prstGeom prst="rect">
            <a:avLst/>
          </a:prstGeom>
          <a:noFill/>
          <a:ln>
            <a:noFill/>
          </a:ln>
        </p:spPr>
      </p:pic>
      <p:sp>
        <p:nvSpPr>
          <p:cNvPr id="157" name="Google Shape;157;g2b417c7f5dc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b417c7f5dc_0_12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59" name="Google Shape;159;g2b417c7f5dc_0_128"/>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b417c7f5dc_0_128"/>
          <p:cNvPicPr preferRelativeResize="0"/>
          <p:nvPr/>
        </p:nvPicPr>
        <p:blipFill rotWithShape="1">
          <a:blip r:embed="rId12">
            <a:alphaModFix/>
          </a:blip>
          <a:srcRect b="0" l="0" r="0" t="0"/>
          <a:stretch/>
        </p:blipFill>
        <p:spPr>
          <a:xfrm>
            <a:off x="800200" y="1181100"/>
            <a:ext cx="7049381" cy="4813300"/>
          </a:xfrm>
          <a:prstGeom prst="rect">
            <a:avLst/>
          </a:prstGeom>
          <a:noFill/>
          <a:ln>
            <a:noFill/>
          </a:ln>
        </p:spPr>
      </p:pic>
      <p:sp>
        <p:nvSpPr>
          <p:cNvPr id="161" name="Google Shape;161;g2b417c7f5dc_0_128"/>
          <p:cNvSpPr/>
          <p:nvPr/>
        </p:nvSpPr>
        <p:spPr>
          <a:xfrm>
            <a:off x="2019552" y="6604000"/>
            <a:ext cx="46107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b417c7f5dc_0_128"/>
          <p:cNvSpPr/>
          <p:nvPr/>
        </p:nvSpPr>
        <p:spPr>
          <a:xfrm>
            <a:off x="2019552" y="6604000"/>
            <a:ext cx="4813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63" name="Google Shape;163;g2b417c7f5dc_0_128"/>
          <p:cNvSpPr/>
          <p:nvPr/>
        </p:nvSpPr>
        <p:spPr>
          <a:xfrm>
            <a:off x="800200" y="82804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b417c7f5dc_0_128"/>
          <p:cNvSpPr/>
          <p:nvPr/>
        </p:nvSpPr>
        <p:spPr>
          <a:xfrm>
            <a:off x="732458" y="82804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5" name="Google Shape;165;g2b417c7f5dc_0_128"/>
          <p:cNvSpPr/>
          <p:nvPr/>
        </p:nvSpPr>
        <p:spPr>
          <a:xfrm>
            <a:off x="3715214" y="11328400"/>
            <a:ext cx="12195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b417c7f5dc_0_128"/>
          <p:cNvSpPr/>
          <p:nvPr/>
        </p:nvSpPr>
        <p:spPr>
          <a:xfrm>
            <a:off x="3715214" y="11328400"/>
            <a:ext cx="14226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45%</a:t>
            </a:r>
            <a:endParaRPr b="0" i="0" sz="4800" u="none" cap="none" strike="noStrike">
              <a:solidFill>
                <a:schemeClr val="dk1"/>
              </a:solidFill>
              <a:latin typeface="Calibri"/>
              <a:ea typeface="Calibri"/>
              <a:cs typeface="Calibri"/>
              <a:sym typeface="Calibri"/>
            </a:endParaRPr>
          </a:p>
        </p:txBody>
      </p:sp>
      <p:sp>
        <p:nvSpPr>
          <p:cNvPr id="167" name="Google Shape;167;g2b417c7f5dc_0_128"/>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b417c7f5dc_0_128"/>
          <p:cNvPicPr preferRelativeResize="0"/>
          <p:nvPr/>
        </p:nvPicPr>
        <p:blipFill rotWithShape="1">
          <a:blip r:embed="rId13">
            <a:alphaModFix/>
          </a:blip>
          <a:srcRect b="0" l="0" r="0" t="0"/>
          <a:stretch/>
        </p:blipFill>
        <p:spPr>
          <a:xfrm>
            <a:off x="16016702" y="1181100"/>
            <a:ext cx="7049381" cy="4813300"/>
          </a:xfrm>
          <a:prstGeom prst="rect">
            <a:avLst/>
          </a:prstGeom>
          <a:noFill/>
          <a:ln>
            <a:noFill/>
          </a:ln>
        </p:spPr>
      </p:pic>
      <p:sp>
        <p:nvSpPr>
          <p:cNvPr id="169" name="Google Shape;169;g2b417c7f5dc_0_128"/>
          <p:cNvSpPr/>
          <p:nvPr/>
        </p:nvSpPr>
        <p:spPr>
          <a:xfrm>
            <a:off x="17236054" y="6604000"/>
            <a:ext cx="46107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b417c7f5dc_0_128"/>
          <p:cNvSpPr/>
          <p:nvPr/>
        </p:nvSpPr>
        <p:spPr>
          <a:xfrm>
            <a:off x="17236054" y="6604000"/>
            <a:ext cx="4813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71" name="Google Shape;171;g2b417c7f5dc_0_128"/>
          <p:cNvSpPr/>
          <p:nvPr/>
        </p:nvSpPr>
        <p:spPr>
          <a:xfrm>
            <a:off x="16016702" y="82804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b417c7f5dc_0_128"/>
          <p:cNvSpPr/>
          <p:nvPr/>
        </p:nvSpPr>
        <p:spPr>
          <a:xfrm>
            <a:off x="15948960" y="82804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73" name="Google Shape;173;g2b417c7f5dc_0_128"/>
          <p:cNvSpPr/>
          <p:nvPr/>
        </p:nvSpPr>
        <p:spPr>
          <a:xfrm>
            <a:off x="18931716" y="11328400"/>
            <a:ext cx="12195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b417c7f5dc_0_128"/>
          <p:cNvSpPr/>
          <p:nvPr/>
        </p:nvSpPr>
        <p:spPr>
          <a:xfrm>
            <a:off x="18931716" y="11328400"/>
            <a:ext cx="14226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45%</a:t>
            </a:r>
            <a:endParaRPr b="0" i="0" sz="4800" u="none" cap="none" strike="noStrike">
              <a:solidFill>
                <a:schemeClr val="dk1"/>
              </a:solidFill>
              <a:latin typeface="Calibri"/>
              <a:ea typeface="Calibri"/>
              <a:cs typeface="Calibri"/>
              <a:sym typeface="Calibri"/>
            </a:endParaRPr>
          </a:p>
        </p:txBody>
      </p:sp>
      <p:sp>
        <p:nvSpPr>
          <p:cNvPr id="175" name="Google Shape;175;g2b417c7f5dc_0_128"/>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b417c7f5dc_0_128"/>
          <p:cNvSpPr/>
          <p:nvPr/>
        </p:nvSpPr>
        <p:spPr>
          <a:xfrm>
            <a:off x="9970746" y="1181100"/>
            <a:ext cx="39249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b417c7f5dc_0_128"/>
          <p:cNvSpPr/>
          <p:nvPr/>
        </p:nvSpPr>
        <p:spPr>
          <a:xfrm>
            <a:off x="9970746" y="1181100"/>
            <a:ext cx="4128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178" name="Google Shape;178;g2b417c7f5dc_0_128"/>
          <p:cNvSpPr/>
          <p:nvPr/>
        </p:nvSpPr>
        <p:spPr>
          <a:xfrm>
            <a:off x="8408451" y="28575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417c7f5dc_0_128"/>
          <p:cNvSpPr/>
          <p:nvPr/>
        </p:nvSpPr>
        <p:spPr>
          <a:xfrm>
            <a:off x="8340709" y="28575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0" name="Google Shape;180;g2b417c7f5dc_0_128"/>
          <p:cNvPicPr preferRelativeResize="0"/>
          <p:nvPr/>
        </p:nvPicPr>
        <p:blipFill rotWithShape="1">
          <a:blip r:embed="rId14">
            <a:alphaModFix/>
          </a:blip>
          <a:srcRect b="0" l="0" r="0" t="0"/>
          <a:stretch/>
        </p:blipFill>
        <p:spPr>
          <a:xfrm>
            <a:off x="8408451" y="5905500"/>
            <a:ext cx="7049381" cy="4813300"/>
          </a:xfrm>
          <a:prstGeom prst="rect">
            <a:avLst/>
          </a:prstGeom>
          <a:noFill/>
          <a:ln>
            <a:noFill/>
          </a:ln>
        </p:spPr>
      </p:pic>
      <p:sp>
        <p:nvSpPr>
          <p:cNvPr id="181" name="Google Shape;181;g2b417c7f5dc_0_128"/>
          <p:cNvSpPr/>
          <p:nvPr/>
        </p:nvSpPr>
        <p:spPr>
          <a:xfrm>
            <a:off x="11342518" y="11328400"/>
            <a:ext cx="11811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417c7f5dc_0_128"/>
          <p:cNvSpPr/>
          <p:nvPr/>
        </p:nvSpPr>
        <p:spPr>
          <a:xfrm>
            <a:off x="11342518" y="11328400"/>
            <a:ext cx="13845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C81"/>
              </a:buClr>
              <a:buSzPts val="4800"/>
              <a:buFont typeface="Pacifico"/>
              <a:buNone/>
            </a:pPr>
            <a:r>
              <a:rPr b="0" i="0" lang="en-US" sz="4800" u="none" cap="none" strike="noStrike">
                <a:solidFill>
                  <a:srgbClr val="F5DC81"/>
                </a:solidFill>
                <a:latin typeface="Pacifico"/>
                <a:ea typeface="Pacifico"/>
                <a:cs typeface="Pacifico"/>
                <a:sym typeface="Pacifico"/>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7" name="Shape 187"/>
        <p:cNvGrpSpPr/>
        <p:nvPr/>
      </p:nvGrpSpPr>
      <p:grpSpPr>
        <a:xfrm>
          <a:off x="0" y="0"/>
          <a:ext cx="0" cy="0"/>
          <a:chOff x="0" y="0"/>
          <a:chExt cx="0" cy="0"/>
        </a:xfrm>
      </p:grpSpPr>
      <p:pic>
        <p:nvPicPr>
          <p:cNvPr descr=" " id="188" name="Google Shape;188;g2b417c7f5dc_0_166"/>
          <p:cNvPicPr preferRelativeResize="0"/>
          <p:nvPr/>
        </p:nvPicPr>
        <p:blipFill rotWithShape="1">
          <a:blip r:embed="rId3">
            <a:alphaModFix/>
          </a:blip>
          <a:srcRect b="0" l="0" r="0" t="0"/>
          <a:stretch/>
        </p:blipFill>
        <p:spPr>
          <a:xfrm>
            <a:off x="16327854" y="7486650"/>
            <a:ext cx="13688205" cy="7234250"/>
          </a:xfrm>
          <a:prstGeom prst="rect">
            <a:avLst/>
          </a:prstGeom>
          <a:noFill/>
          <a:ln>
            <a:noFill/>
          </a:ln>
        </p:spPr>
      </p:pic>
      <p:pic>
        <p:nvPicPr>
          <p:cNvPr descr=" " id="189" name="Google Shape;189;g2b417c7f5dc_0_166"/>
          <p:cNvPicPr preferRelativeResize="0"/>
          <p:nvPr/>
        </p:nvPicPr>
        <p:blipFill rotWithShape="1">
          <a:blip r:embed="rId4">
            <a:alphaModFix/>
          </a:blip>
          <a:srcRect b="0" l="0" r="0" t="0"/>
          <a:stretch/>
        </p:blipFill>
        <p:spPr>
          <a:xfrm>
            <a:off x="-3849415" y="9328150"/>
            <a:ext cx="11716814" cy="6457068"/>
          </a:xfrm>
          <a:prstGeom prst="rect">
            <a:avLst/>
          </a:prstGeom>
          <a:noFill/>
          <a:ln>
            <a:noFill/>
          </a:ln>
        </p:spPr>
      </p:pic>
      <p:pic>
        <p:nvPicPr>
          <p:cNvPr descr=" " id="190" name="Google Shape;190;g2b417c7f5dc_0_166"/>
          <p:cNvPicPr preferRelativeResize="0"/>
          <p:nvPr/>
        </p:nvPicPr>
        <p:blipFill rotWithShape="1">
          <a:blip r:embed="rId5">
            <a:alphaModFix/>
          </a:blip>
          <a:srcRect b="0" l="0" r="0" t="0"/>
          <a:stretch/>
        </p:blipFill>
        <p:spPr>
          <a:xfrm>
            <a:off x="-1746471" y="-1527907"/>
            <a:ext cx="7519347" cy="3655157"/>
          </a:xfrm>
          <a:prstGeom prst="rect">
            <a:avLst/>
          </a:prstGeom>
          <a:noFill/>
          <a:ln>
            <a:noFill/>
          </a:ln>
        </p:spPr>
      </p:pic>
      <p:pic>
        <p:nvPicPr>
          <p:cNvPr descr=" " id="191" name="Google Shape;191;g2b417c7f5dc_0_166"/>
          <p:cNvPicPr preferRelativeResize="0"/>
          <p:nvPr/>
        </p:nvPicPr>
        <p:blipFill rotWithShape="1">
          <a:blip r:embed="rId6">
            <a:alphaModFix/>
          </a:blip>
          <a:srcRect b="0" l="0" r="0" t="0"/>
          <a:stretch/>
        </p:blipFill>
        <p:spPr>
          <a:xfrm>
            <a:off x="15782181" y="-1949450"/>
            <a:ext cx="10630788" cy="4902212"/>
          </a:xfrm>
          <a:prstGeom prst="rect">
            <a:avLst/>
          </a:prstGeom>
          <a:noFill/>
          <a:ln>
            <a:noFill/>
          </a:ln>
        </p:spPr>
      </p:pic>
      <p:pic>
        <p:nvPicPr>
          <p:cNvPr descr=" " id="192" name="Google Shape;192;g2b417c7f5dc_0_166"/>
          <p:cNvPicPr preferRelativeResize="0"/>
          <p:nvPr/>
        </p:nvPicPr>
        <p:blipFill rotWithShape="1">
          <a:blip r:embed="rId7">
            <a:alphaModFix/>
          </a:blip>
          <a:srcRect b="0" l="0" r="0" t="0"/>
          <a:stretch/>
        </p:blipFill>
        <p:spPr>
          <a:xfrm>
            <a:off x="21478384" y="8382000"/>
            <a:ext cx="1702013" cy="1397000"/>
          </a:xfrm>
          <a:prstGeom prst="rect">
            <a:avLst/>
          </a:prstGeom>
          <a:noFill/>
          <a:ln>
            <a:noFill/>
          </a:ln>
        </p:spPr>
      </p:pic>
      <p:pic>
        <p:nvPicPr>
          <p:cNvPr descr=" " id="193" name="Google Shape;193;g2b417c7f5dc_0_166"/>
          <p:cNvPicPr preferRelativeResize="0"/>
          <p:nvPr/>
        </p:nvPicPr>
        <p:blipFill rotWithShape="1">
          <a:blip r:embed="rId8">
            <a:alphaModFix/>
          </a:blip>
          <a:srcRect b="0" l="0" r="0" t="0"/>
          <a:stretch/>
        </p:blipFill>
        <p:spPr>
          <a:xfrm>
            <a:off x="21478384" y="3797300"/>
            <a:ext cx="1232054" cy="1168400"/>
          </a:xfrm>
          <a:prstGeom prst="rect">
            <a:avLst/>
          </a:prstGeom>
          <a:noFill/>
          <a:ln>
            <a:noFill/>
          </a:ln>
        </p:spPr>
      </p:pic>
      <p:pic>
        <p:nvPicPr>
          <p:cNvPr descr=" " id="194" name="Google Shape;194;g2b417c7f5dc_0_166"/>
          <p:cNvPicPr preferRelativeResize="0"/>
          <p:nvPr/>
        </p:nvPicPr>
        <p:blipFill rotWithShape="1">
          <a:blip r:embed="rId9">
            <a:alphaModFix/>
          </a:blip>
          <a:srcRect b="0" l="0" r="0" t="0"/>
          <a:stretch/>
        </p:blipFill>
        <p:spPr>
          <a:xfrm>
            <a:off x="2006851" y="4711700"/>
            <a:ext cx="1219352" cy="1181100"/>
          </a:xfrm>
          <a:prstGeom prst="rect">
            <a:avLst/>
          </a:prstGeom>
          <a:noFill/>
          <a:ln>
            <a:noFill/>
          </a:ln>
        </p:spPr>
      </p:pic>
      <p:pic>
        <p:nvPicPr>
          <p:cNvPr descr=" " id="195" name="Google Shape;195;g2b417c7f5dc_0_166"/>
          <p:cNvPicPr preferRelativeResize="0"/>
          <p:nvPr/>
        </p:nvPicPr>
        <p:blipFill rotWithShape="1">
          <a:blip r:embed="rId10">
            <a:alphaModFix/>
          </a:blip>
          <a:srcRect b="0" l="0" r="0" t="0"/>
          <a:stretch/>
        </p:blipFill>
        <p:spPr>
          <a:xfrm>
            <a:off x="10427777" y="12331464"/>
            <a:ext cx="499071" cy="499008"/>
          </a:xfrm>
          <a:prstGeom prst="rect">
            <a:avLst/>
          </a:prstGeom>
          <a:noFill/>
          <a:ln>
            <a:noFill/>
          </a:ln>
        </p:spPr>
      </p:pic>
      <p:pic>
        <p:nvPicPr>
          <p:cNvPr descr=" " id="196" name="Google Shape;196;g2b417c7f5dc_0_166"/>
          <p:cNvPicPr preferRelativeResize="0"/>
          <p:nvPr/>
        </p:nvPicPr>
        <p:blipFill rotWithShape="1">
          <a:blip r:embed="rId11">
            <a:alphaModFix/>
          </a:blip>
          <a:srcRect b="0" l="0" r="0" t="0"/>
          <a:stretch/>
        </p:blipFill>
        <p:spPr>
          <a:xfrm>
            <a:off x="6774328" y="-5888416"/>
            <a:ext cx="9694165" cy="9692954"/>
          </a:xfrm>
          <a:prstGeom prst="rect">
            <a:avLst/>
          </a:prstGeom>
          <a:noFill/>
          <a:ln>
            <a:noFill/>
          </a:ln>
        </p:spPr>
      </p:pic>
      <p:sp>
        <p:nvSpPr>
          <p:cNvPr id="197" name="Google Shape;197;g2b417c7f5dc_0_1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b417c7f5dc_0_16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99" name="Google Shape;199;g2b417c7f5dc_0_166"/>
          <p:cNvPicPr preferRelativeResize="0"/>
          <p:nvPr/>
        </p:nvPicPr>
        <p:blipFill rotWithShape="1">
          <a:blip r:embed="rId13">
            <a:alphaModFix/>
          </a:blip>
          <a:srcRect b="0" l="0" r="0" t="0"/>
          <a:stretch/>
        </p:blipFill>
        <p:spPr>
          <a:xfrm>
            <a:off x="0" y="1498600"/>
            <a:ext cx="5966698" cy="4437887"/>
          </a:xfrm>
          <a:prstGeom prst="rect">
            <a:avLst/>
          </a:prstGeom>
          <a:noFill/>
          <a:ln>
            <a:noFill/>
          </a:ln>
        </p:spPr>
      </p:pic>
      <p:sp>
        <p:nvSpPr>
          <p:cNvPr id="200" name="Google Shape;200;g2b417c7f5dc_0_166"/>
          <p:cNvSpPr/>
          <p:nvPr/>
        </p:nvSpPr>
        <p:spPr>
          <a:xfrm>
            <a:off x="5398175" y="3644900"/>
            <a:ext cx="13603500" cy="6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417c7f5dc_0_166"/>
          <p:cNvSpPr/>
          <p:nvPr/>
        </p:nvSpPr>
        <p:spPr>
          <a:xfrm>
            <a:off x="5398175" y="36449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2" name="Google Shape;202;g2b417c7f5dc_0_166"/>
          <p:cNvSpPr/>
          <p:nvPr/>
        </p:nvSpPr>
        <p:spPr>
          <a:xfrm>
            <a:off x="15140292" y="9283700"/>
            <a:ext cx="4013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7" name="Shape 207"/>
        <p:cNvGrpSpPr/>
        <p:nvPr/>
      </p:nvGrpSpPr>
      <p:grpSpPr>
        <a:xfrm>
          <a:off x="0" y="0"/>
          <a:ext cx="0" cy="0"/>
          <a:chOff x="0" y="0"/>
          <a:chExt cx="0" cy="0"/>
        </a:xfrm>
      </p:grpSpPr>
      <p:pic>
        <p:nvPicPr>
          <p:cNvPr descr=" " id="208" name="Google Shape;208;g2b417c7f5dc_0_185"/>
          <p:cNvPicPr preferRelativeResize="0"/>
          <p:nvPr/>
        </p:nvPicPr>
        <p:blipFill rotWithShape="1">
          <a:blip r:embed="rId3">
            <a:alphaModFix/>
          </a:blip>
          <a:srcRect b="0" l="0" r="0" t="0"/>
          <a:stretch/>
        </p:blipFill>
        <p:spPr>
          <a:xfrm>
            <a:off x="17351259" y="2617093"/>
            <a:ext cx="10232464" cy="10231177"/>
          </a:xfrm>
          <a:prstGeom prst="rect">
            <a:avLst/>
          </a:prstGeom>
          <a:noFill/>
          <a:ln>
            <a:noFill/>
          </a:ln>
        </p:spPr>
      </p:pic>
      <p:pic>
        <p:nvPicPr>
          <p:cNvPr descr=" " id="209" name="Google Shape;209;g2b417c7f5dc_0_185"/>
          <p:cNvPicPr preferRelativeResize="0"/>
          <p:nvPr/>
        </p:nvPicPr>
        <p:blipFill rotWithShape="1">
          <a:blip r:embed="rId4">
            <a:alphaModFix/>
          </a:blip>
          <a:srcRect b="0" l="0" r="0" t="0"/>
          <a:stretch/>
        </p:blipFill>
        <p:spPr>
          <a:xfrm>
            <a:off x="-1328203" y="4841999"/>
            <a:ext cx="2678754" cy="7090296"/>
          </a:xfrm>
          <a:prstGeom prst="rect">
            <a:avLst/>
          </a:prstGeom>
          <a:noFill/>
          <a:ln>
            <a:noFill/>
          </a:ln>
        </p:spPr>
      </p:pic>
      <p:pic>
        <p:nvPicPr>
          <p:cNvPr descr=" " id="210" name="Google Shape;210;g2b417c7f5dc_0_185"/>
          <p:cNvPicPr preferRelativeResize="0"/>
          <p:nvPr/>
        </p:nvPicPr>
        <p:blipFill rotWithShape="1">
          <a:blip r:embed="rId5">
            <a:alphaModFix/>
          </a:blip>
          <a:srcRect b="0" l="0" r="0" t="0"/>
          <a:stretch/>
        </p:blipFill>
        <p:spPr>
          <a:xfrm>
            <a:off x="20684535" y="-1725985"/>
            <a:ext cx="5971873" cy="4408550"/>
          </a:xfrm>
          <a:prstGeom prst="rect">
            <a:avLst/>
          </a:prstGeom>
          <a:noFill/>
          <a:ln>
            <a:noFill/>
          </a:ln>
        </p:spPr>
      </p:pic>
      <p:pic>
        <p:nvPicPr>
          <p:cNvPr descr=" " id="211" name="Google Shape;211;g2b417c7f5dc_0_185"/>
          <p:cNvPicPr preferRelativeResize="0"/>
          <p:nvPr/>
        </p:nvPicPr>
        <p:blipFill rotWithShape="1">
          <a:blip r:embed="rId6">
            <a:alphaModFix/>
          </a:blip>
          <a:srcRect b="0" l="0" r="0" t="0"/>
          <a:stretch/>
        </p:blipFill>
        <p:spPr>
          <a:xfrm>
            <a:off x="-1759159" y="-1705707"/>
            <a:ext cx="6921855" cy="3427189"/>
          </a:xfrm>
          <a:prstGeom prst="rect">
            <a:avLst/>
          </a:prstGeom>
          <a:noFill/>
          <a:ln>
            <a:noFill/>
          </a:ln>
        </p:spPr>
      </p:pic>
      <p:pic>
        <p:nvPicPr>
          <p:cNvPr descr=" " id="212" name="Google Shape;212;g2b417c7f5dc_0_185"/>
          <p:cNvPicPr preferRelativeResize="0"/>
          <p:nvPr/>
        </p:nvPicPr>
        <p:blipFill rotWithShape="1">
          <a:blip r:embed="rId7">
            <a:alphaModFix/>
          </a:blip>
          <a:srcRect b="0" l="0" r="0" t="0"/>
          <a:stretch/>
        </p:blipFill>
        <p:spPr>
          <a:xfrm>
            <a:off x="21114212" y="5476267"/>
            <a:ext cx="5137873" cy="9492816"/>
          </a:xfrm>
          <a:prstGeom prst="rect">
            <a:avLst/>
          </a:prstGeom>
          <a:noFill/>
          <a:ln>
            <a:noFill/>
          </a:ln>
        </p:spPr>
      </p:pic>
      <p:pic>
        <p:nvPicPr>
          <p:cNvPr descr=" " id="213" name="Google Shape;213;g2b417c7f5dc_0_185"/>
          <p:cNvPicPr preferRelativeResize="0"/>
          <p:nvPr/>
        </p:nvPicPr>
        <p:blipFill rotWithShape="1">
          <a:blip r:embed="rId8">
            <a:alphaModFix/>
          </a:blip>
          <a:srcRect b="0" l="0" r="0" t="0"/>
          <a:stretch/>
        </p:blipFill>
        <p:spPr>
          <a:xfrm>
            <a:off x="1295562" y="584200"/>
            <a:ext cx="630561" cy="607963"/>
          </a:xfrm>
          <a:prstGeom prst="rect">
            <a:avLst/>
          </a:prstGeom>
          <a:noFill/>
          <a:ln>
            <a:noFill/>
          </a:ln>
        </p:spPr>
      </p:pic>
      <p:pic>
        <p:nvPicPr>
          <p:cNvPr descr=" " id="214" name="Google Shape;214;g2b417c7f5dc_0_185"/>
          <p:cNvPicPr preferRelativeResize="0"/>
          <p:nvPr/>
        </p:nvPicPr>
        <p:blipFill rotWithShape="1">
          <a:blip r:embed="rId9">
            <a:alphaModFix/>
          </a:blip>
          <a:srcRect b="0" l="0" r="0" t="0"/>
          <a:stretch/>
        </p:blipFill>
        <p:spPr>
          <a:xfrm>
            <a:off x="23434429" y="12839700"/>
            <a:ext cx="504507" cy="530399"/>
          </a:xfrm>
          <a:prstGeom prst="rect">
            <a:avLst/>
          </a:prstGeom>
          <a:noFill/>
          <a:ln>
            <a:noFill/>
          </a:ln>
        </p:spPr>
      </p:pic>
      <p:sp>
        <p:nvSpPr>
          <p:cNvPr id="215" name="Google Shape;215;g2b417c7f5dc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b417c7f5dc_0_18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17" name="Google Shape;217;g2b417c7f5dc_0_185"/>
          <p:cNvPicPr preferRelativeResize="0"/>
          <p:nvPr/>
        </p:nvPicPr>
        <p:blipFill rotWithShape="1">
          <a:blip r:embed="rId11">
            <a:alphaModFix/>
          </a:blip>
          <a:srcRect b="0" l="0" r="0" t="0"/>
          <a:stretch/>
        </p:blipFill>
        <p:spPr>
          <a:xfrm>
            <a:off x="8395749" y="1155700"/>
            <a:ext cx="7595549" cy="11404600"/>
          </a:xfrm>
          <a:prstGeom prst="rect">
            <a:avLst/>
          </a:prstGeom>
          <a:noFill/>
          <a:ln>
            <a:noFill/>
          </a:ln>
        </p:spPr>
      </p:pic>
      <p:sp>
        <p:nvSpPr>
          <p:cNvPr id="218" name="Google Shape;218;g2b417c7f5dc_0_185"/>
          <p:cNvSpPr/>
          <p:nvPr/>
        </p:nvSpPr>
        <p:spPr>
          <a:xfrm>
            <a:off x="2235479" y="8712200"/>
            <a:ext cx="50679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b417c7f5dc_0_185"/>
          <p:cNvSpPr/>
          <p:nvPr/>
        </p:nvSpPr>
        <p:spPr>
          <a:xfrm>
            <a:off x="2235479" y="8712200"/>
            <a:ext cx="52713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 Technique</a:t>
            </a:r>
            <a:endParaRPr b="0" i="0" sz="4800" u="none" cap="none" strike="noStrike">
              <a:solidFill>
                <a:schemeClr val="dk1"/>
              </a:solidFill>
              <a:latin typeface="Calibri"/>
              <a:ea typeface="Calibri"/>
              <a:cs typeface="Calibri"/>
              <a:sym typeface="Calibri"/>
            </a:endParaRPr>
          </a:p>
        </p:txBody>
      </p:sp>
      <p:sp>
        <p:nvSpPr>
          <p:cNvPr id="220" name="Google Shape;220;g2b417c7f5dc_0_185"/>
          <p:cNvSpPr/>
          <p:nvPr/>
        </p:nvSpPr>
        <p:spPr>
          <a:xfrm>
            <a:off x="2235479" y="111506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1" name="Google Shape;221;g2b417c7f5dc_0_185"/>
          <p:cNvSpPr/>
          <p:nvPr/>
        </p:nvSpPr>
        <p:spPr>
          <a:xfrm>
            <a:off x="16715289" y="1155700"/>
            <a:ext cx="54363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b417c7f5dc_0_185"/>
          <p:cNvSpPr/>
          <p:nvPr/>
        </p:nvSpPr>
        <p:spPr>
          <a:xfrm>
            <a:off x="16715289" y="1155700"/>
            <a:ext cx="56394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The Art of Unicorn Sighting</a:t>
            </a:r>
            <a:endParaRPr b="0" i="0" sz="4800" u="none" cap="none" strike="noStrike">
              <a:solidFill>
                <a:schemeClr val="dk1"/>
              </a:solidFill>
              <a:latin typeface="Calibri"/>
              <a:ea typeface="Calibri"/>
              <a:cs typeface="Calibri"/>
              <a:sym typeface="Calibri"/>
            </a:endParaRPr>
          </a:p>
        </p:txBody>
      </p:sp>
      <p:sp>
        <p:nvSpPr>
          <p:cNvPr id="223" name="Google Shape;223;g2b417c7f5dc_0_185"/>
          <p:cNvSpPr/>
          <p:nvPr/>
        </p:nvSpPr>
        <p:spPr>
          <a:xfrm>
            <a:off x="16715289" y="35941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24" name="Google Shape;224;g2b417c7f5dc_0_185"/>
          <p:cNvPicPr preferRelativeResize="0"/>
          <p:nvPr/>
        </p:nvPicPr>
        <p:blipFill rotWithShape="1">
          <a:blip r:embed="rId12">
            <a:alphaModFix/>
          </a:blip>
          <a:srcRect b="0" l="0" r="0" t="0"/>
          <a:stretch/>
        </p:blipFill>
        <p:spPr>
          <a:xfrm>
            <a:off x="2235479" y="1155700"/>
            <a:ext cx="5436279" cy="4305300"/>
          </a:xfrm>
          <a:prstGeom prst="rect">
            <a:avLst/>
          </a:prstGeom>
          <a:noFill/>
          <a:ln>
            <a:noFill/>
          </a:ln>
        </p:spPr>
      </p:pic>
      <p:pic>
        <p:nvPicPr>
          <p:cNvPr descr=" " id="225" name="Google Shape;225;g2b417c7f5dc_0_185"/>
          <p:cNvPicPr preferRelativeResize="0"/>
          <p:nvPr/>
        </p:nvPicPr>
        <p:blipFill rotWithShape="1">
          <a:blip r:embed="rId13">
            <a:alphaModFix/>
          </a:blip>
          <a:srcRect b="0" l="0" r="0" t="0"/>
          <a:stretch/>
        </p:blipFill>
        <p:spPr>
          <a:xfrm>
            <a:off x="16715289" y="6858000"/>
            <a:ext cx="5436279" cy="570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 name="Shape 230"/>
        <p:cNvGrpSpPr/>
        <p:nvPr/>
      </p:nvGrpSpPr>
      <p:grpSpPr>
        <a:xfrm>
          <a:off x="0" y="0"/>
          <a:ext cx="0" cy="0"/>
          <a:chOff x="0" y="0"/>
          <a:chExt cx="0" cy="0"/>
        </a:xfrm>
      </p:grpSpPr>
      <p:pic>
        <p:nvPicPr>
          <p:cNvPr descr=" " id="231" name="Google Shape;231;g2b417c7f5dc_0_207"/>
          <p:cNvPicPr preferRelativeResize="0"/>
          <p:nvPr/>
        </p:nvPicPr>
        <p:blipFill rotWithShape="1">
          <a:blip r:embed="rId3">
            <a:alphaModFix/>
          </a:blip>
          <a:srcRect b="0" l="0" r="0" t="0"/>
          <a:stretch/>
        </p:blipFill>
        <p:spPr>
          <a:xfrm>
            <a:off x="19513251" y="-551396"/>
            <a:ext cx="6764390" cy="7239967"/>
          </a:xfrm>
          <a:prstGeom prst="rect">
            <a:avLst/>
          </a:prstGeom>
          <a:noFill/>
          <a:ln>
            <a:noFill/>
          </a:ln>
        </p:spPr>
      </p:pic>
      <p:pic>
        <p:nvPicPr>
          <p:cNvPr descr=" " id="232" name="Google Shape;232;g2b417c7f5dc_0_207"/>
          <p:cNvPicPr preferRelativeResize="0"/>
          <p:nvPr/>
        </p:nvPicPr>
        <p:blipFill rotWithShape="1">
          <a:blip r:embed="rId4">
            <a:alphaModFix/>
          </a:blip>
          <a:srcRect b="0" l="0" r="0" t="0"/>
          <a:stretch/>
        </p:blipFill>
        <p:spPr>
          <a:xfrm>
            <a:off x="-2457439" y="12554260"/>
            <a:ext cx="8669396" cy="4192637"/>
          </a:xfrm>
          <a:prstGeom prst="rect">
            <a:avLst/>
          </a:prstGeom>
          <a:noFill/>
          <a:ln>
            <a:noFill/>
          </a:ln>
        </p:spPr>
      </p:pic>
      <p:pic>
        <p:nvPicPr>
          <p:cNvPr descr=" " id="233" name="Google Shape;233;g2b417c7f5dc_0_207"/>
          <p:cNvPicPr preferRelativeResize="0"/>
          <p:nvPr/>
        </p:nvPicPr>
        <p:blipFill rotWithShape="1">
          <a:blip r:embed="rId5">
            <a:alphaModFix/>
          </a:blip>
          <a:srcRect b="0" l="0" r="0" t="0"/>
          <a:stretch/>
        </p:blipFill>
        <p:spPr>
          <a:xfrm>
            <a:off x="-2418102" y="6280472"/>
            <a:ext cx="3350706" cy="5327414"/>
          </a:xfrm>
          <a:prstGeom prst="rect">
            <a:avLst/>
          </a:prstGeom>
          <a:noFill/>
          <a:ln>
            <a:noFill/>
          </a:ln>
        </p:spPr>
      </p:pic>
      <p:pic>
        <p:nvPicPr>
          <p:cNvPr descr=" " id="234" name="Google Shape;234;g2b417c7f5dc_0_207"/>
          <p:cNvPicPr preferRelativeResize="0"/>
          <p:nvPr/>
        </p:nvPicPr>
        <p:blipFill rotWithShape="1">
          <a:blip r:embed="rId6">
            <a:alphaModFix/>
          </a:blip>
          <a:srcRect b="0" l="0" r="0" t="0"/>
          <a:stretch/>
        </p:blipFill>
        <p:spPr>
          <a:xfrm>
            <a:off x="18378351" y="10636560"/>
            <a:ext cx="7544557" cy="4098987"/>
          </a:xfrm>
          <a:prstGeom prst="rect">
            <a:avLst/>
          </a:prstGeom>
          <a:noFill/>
          <a:ln>
            <a:noFill/>
          </a:ln>
        </p:spPr>
      </p:pic>
      <p:pic>
        <p:nvPicPr>
          <p:cNvPr descr=" " id="235" name="Google Shape;235;g2b417c7f5dc_0_207"/>
          <p:cNvPicPr preferRelativeResize="0"/>
          <p:nvPr/>
        </p:nvPicPr>
        <p:blipFill rotWithShape="1">
          <a:blip r:embed="rId7">
            <a:alphaModFix/>
          </a:blip>
          <a:srcRect b="0" l="0" r="0" t="0"/>
          <a:stretch/>
        </p:blipFill>
        <p:spPr>
          <a:xfrm>
            <a:off x="-809044" y="-552128"/>
            <a:ext cx="6953025" cy="2525824"/>
          </a:xfrm>
          <a:prstGeom prst="rect">
            <a:avLst/>
          </a:prstGeom>
          <a:noFill/>
          <a:ln>
            <a:noFill/>
          </a:ln>
        </p:spPr>
      </p:pic>
      <p:pic>
        <p:nvPicPr>
          <p:cNvPr descr=" " id="236" name="Google Shape;236;g2b417c7f5dc_0_207"/>
          <p:cNvPicPr preferRelativeResize="0"/>
          <p:nvPr/>
        </p:nvPicPr>
        <p:blipFill rotWithShape="1">
          <a:blip r:embed="rId8">
            <a:alphaModFix/>
          </a:blip>
          <a:srcRect b="0" l="0" r="0" t="0"/>
          <a:stretch/>
        </p:blipFill>
        <p:spPr>
          <a:xfrm>
            <a:off x="5410876" y="11976100"/>
            <a:ext cx="736692" cy="711200"/>
          </a:xfrm>
          <a:prstGeom prst="rect">
            <a:avLst/>
          </a:prstGeom>
          <a:noFill/>
          <a:ln>
            <a:noFill/>
          </a:ln>
        </p:spPr>
      </p:pic>
      <p:pic>
        <p:nvPicPr>
          <p:cNvPr descr=" " id="237" name="Google Shape;237;g2b417c7f5dc_0_207"/>
          <p:cNvPicPr preferRelativeResize="0"/>
          <p:nvPr/>
        </p:nvPicPr>
        <p:blipFill rotWithShape="1">
          <a:blip r:embed="rId9">
            <a:alphaModFix/>
          </a:blip>
          <a:srcRect b="0" l="0" r="0" t="0"/>
          <a:stretch/>
        </p:blipFill>
        <p:spPr>
          <a:xfrm>
            <a:off x="15127591" y="0"/>
            <a:ext cx="876410" cy="838200"/>
          </a:xfrm>
          <a:prstGeom prst="rect">
            <a:avLst/>
          </a:prstGeom>
          <a:noFill/>
          <a:ln>
            <a:noFill/>
          </a:ln>
        </p:spPr>
      </p:pic>
      <p:pic>
        <p:nvPicPr>
          <p:cNvPr descr=" " id="238" name="Google Shape;238;g2b417c7f5dc_0_207"/>
          <p:cNvPicPr preferRelativeResize="0"/>
          <p:nvPr/>
        </p:nvPicPr>
        <p:blipFill rotWithShape="1">
          <a:blip r:embed="rId10">
            <a:alphaModFix/>
          </a:blip>
          <a:srcRect b="0" l="0" r="0" t="0"/>
          <a:stretch/>
        </p:blipFill>
        <p:spPr>
          <a:xfrm>
            <a:off x="21795924" y="381000"/>
            <a:ext cx="698587" cy="736600"/>
          </a:xfrm>
          <a:prstGeom prst="rect">
            <a:avLst/>
          </a:prstGeom>
          <a:noFill/>
          <a:ln>
            <a:noFill/>
          </a:ln>
        </p:spPr>
      </p:pic>
      <p:pic>
        <p:nvPicPr>
          <p:cNvPr descr=" " id="239" name="Google Shape;239;g2b417c7f5dc_0_207"/>
          <p:cNvPicPr preferRelativeResize="0"/>
          <p:nvPr/>
        </p:nvPicPr>
        <p:blipFill rotWithShape="1">
          <a:blip r:embed="rId11">
            <a:alphaModFix/>
          </a:blip>
          <a:srcRect b="0" l="0" r="0" t="0"/>
          <a:stretch/>
        </p:blipFill>
        <p:spPr>
          <a:xfrm>
            <a:off x="8127490" y="8659875"/>
            <a:ext cx="8128257" cy="8127242"/>
          </a:xfrm>
          <a:prstGeom prst="rect">
            <a:avLst/>
          </a:prstGeom>
          <a:noFill/>
          <a:ln>
            <a:noFill/>
          </a:ln>
        </p:spPr>
      </p:pic>
      <p:sp>
        <p:nvSpPr>
          <p:cNvPr id="240" name="Google Shape;240;g2b417c7f5dc_0_207"/>
          <p:cNvSpPr/>
          <p:nvPr/>
        </p:nvSpPr>
        <p:spPr>
          <a:xfrm>
            <a:off x="1621569" y="1422400"/>
            <a:ext cx="202167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3AFFB"/>
              </a:buClr>
              <a:buSzPts val="8000"/>
              <a:buFont typeface="Pacifico"/>
              <a:buNone/>
            </a:pPr>
            <a:r>
              <a:rPr b="0" i="0" lang="en-US" sz="8000" u="none" cap="none" strike="noStrike">
                <a:solidFill>
                  <a:srgbClr val="73AFFB"/>
                </a:solidFill>
                <a:latin typeface="Pacifico"/>
                <a:ea typeface="Pacifico"/>
                <a:cs typeface="Pacifico"/>
                <a:sym typeface="Pacifico"/>
              </a:rPr>
              <a:t>The Magic of Dragons: A Research</a:t>
            </a:r>
            <a:endParaRPr b="0" i="0" sz="8000" u="none" cap="none" strike="noStrike">
              <a:solidFill>
                <a:schemeClr val="dk1"/>
              </a:solidFill>
              <a:latin typeface="Calibri"/>
              <a:ea typeface="Calibri"/>
              <a:cs typeface="Calibri"/>
              <a:sym typeface="Calibri"/>
            </a:endParaRPr>
          </a:p>
        </p:txBody>
      </p:sp>
      <p:sp>
        <p:nvSpPr>
          <p:cNvPr id="241" name="Google Shape;241;g2b417c7f5dc_0_2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b417c7f5dc_0_20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43" name="Google Shape;243;g2b417c7f5dc_0_207"/>
          <p:cNvSpPr/>
          <p:nvPr/>
        </p:nvSpPr>
        <p:spPr>
          <a:xfrm>
            <a:off x="2121165" y="3695700"/>
            <a:ext cx="6096900" cy="6096000"/>
          </a:xfrm>
          <a:prstGeom prst="roundRect">
            <a:avLst>
              <a:gd fmla="val 2083350" name="adj"/>
            </a:avLst>
          </a:prstGeom>
          <a:noFill/>
          <a:ln cap="flat" cmpd="sng" w="38100">
            <a:solidFill>
              <a:srgbClr val="F5DC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b417c7f5dc_0_207"/>
          <p:cNvPicPr preferRelativeResize="0"/>
          <p:nvPr/>
        </p:nvPicPr>
        <p:blipFill rotWithShape="1">
          <a:blip r:embed="rId13">
            <a:alphaModFix/>
          </a:blip>
          <a:srcRect b="0" l="0" r="0" t="0"/>
          <a:stretch/>
        </p:blipFill>
        <p:spPr>
          <a:xfrm>
            <a:off x="4421461" y="5245100"/>
            <a:ext cx="1496173" cy="1625600"/>
          </a:xfrm>
          <a:prstGeom prst="rect">
            <a:avLst/>
          </a:prstGeom>
          <a:noFill/>
          <a:ln>
            <a:noFill/>
          </a:ln>
        </p:spPr>
      </p:pic>
      <p:sp>
        <p:nvSpPr>
          <p:cNvPr id="245" name="Google Shape;245;g2b417c7f5dc_0_207"/>
          <p:cNvSpPr/>
          <p:nvPr/>
        </p:nvSpPr>
        <p:spPr>
          <a:xfrm>
            <a:off x="2273584" y="7175500"/>
            <a:ext cx="5791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b417c7f5dc_0_207"/>
          <p:cNvSpPr/>
          <p:nvPr/>
        </p:nvSpPr>
        <p:spPr>
          <a:xfrm>
            <a:off x="2171971" y="7175500"/>
            <a:ext cx="59952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a:t>
            </a:r>
            <a:endParaRPr b="0" i="0" sz="4800" u="none" cap="none" strike="noStrike">
              <a:solidFill>
                <a:schemeClr val="dk1"/>
              </a:solidFill>
              <a:latin typeface="Calibri"/>
              <a:ea typeface="Calibri"/>
              <a:cs typeface="Calibri"/>
              <a:sym typeface="Calibri"/>
            </a:endParaRPr>
          </a:p>
        </p:txBody>
      </p:sp>
      <p:sp>
        <p:nvSpPr>
          <p:cNvPr id="247" name="Google Shape;247;g2b417c7f5dc_0_207"/>
          <p:cNvSpPr/>
          <p:nvPr/>
        </p:nvSpPr>
        <p:spPr>
          <a:xfrm>
            <a:off x="9145143" y="3695700"/>
            <a:ext cx="6096900" cy="6096000"/>
          </a:xfrm>
          <a:prstGeom prst="roundRect">
            <a:avLst>
              <a:gd fmla="val 2083350" name="adj"/>
            </a:avLst>
          </a:prstGeom>
          <a:noFill/>
          <a:ln cap="flat" cmpd="sng" w="38100">
            <a:solidFill>
              <a:srgbClr val="F5DC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b417c7f5dc_0_207"/>
          <p:cNvPicPr preferRelativeResize="0"/>
          <p:nvPr/>
        </p:nvPicPr>
        <p:blipFill rotWithShape="1">
          <a:blip r:embed="rId14">
            <a:alphaModFix/>
          </a:blip>
          <a:srcRect b="0" l="0" r="0" t="0"/>
          <a:stretch/>
        </p:blipFill>
        <p:spPr>
          <a:xfrm>
            <a:off x="11303687" y="5245100"/>
            <a:ext cx="1779674" cy="1625600"/>
          </a:xfrm>
          <a:prstGeom prst="rect">
            <a:avLst/>
          </a:prstGeom>
          <a:noFill/>
          <a:ln>
            <a:noFill/>
          </a:ln>
        </p:spPr>
      </p:pic>
      <p:sp>
        <p:nvSpPr>
          <p:cNvPr id="249" name="Google Shape;249;g2b417c7f5dc_0_207"/>
          <p:cNvSpPr/>
          <p:nvPr/>
        </p:nvSpPr>
        <p:spPr>
          <a:xfrm>
            <a:off x="9297562" y="7175500"/>
            <a:ext cx="5791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417c7f5dc_0_207"/>
          <p:cNvSpPr/>
          <p:nvPr/>
        </p:nvSpPr>
        <p:spPr>
          <a:xfrm>
            <a:off x="9195949" y="7175500"/>
            <a:ext cx="59952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251" name="Google Shape;251;g2b417c7f5dc_0_207"/>
          <p:cNvSpPr/>
          <p:nvPr/>
        </p:nvSpPr>
        <p:spPr>
          <a:xfrm>
            <a:off x="16169121" y="3695700"/>
            <a:ext cx="6096900" cy="6096000"/>
          </a:xfrm>
          <a:prstGeom prst="roundRect">
            <a:avLst>
              <a:gd fmla="val 2083350" name="adj"/>
            </a:avLst>
          </a:prstGeom>
          <a:noFill/>
          <a:ln cap="flat" cmpd="sng" w="38100">
            <a:solidFill>
              <a:srgbClr val="F5DC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b417c7f5dc_0_207"/>
          <p:cNvPicPr preferRelativeResize="0"/>
          <p:nvPr/>
        </p:nvPicPr>
        <p:blipFill rotWithShape="1">
          <a:blip r:embed="rId15">
            <a:alphaModFix/>
          </a:blip>
          <a:srcRect b="0" l="0" r="0" t="0"/>
          <a:stretch/>
        </p:blipFill>
        <p:spPr>
          <a:xfrm>
            <a:off x="18370031" y="5245100"/>
            <a:ext cx="1694943" cy="1625600"/>
          </a:xfrm>
          <a:prstGeom prst="rect">
            <a:avLst/>
          </a:prstGeom>
          <a:noFill/>
          <a:ln>
            <a:noFill/>
          </a:ln>
        </p:spPr>
      </p:pic>
      <p:sp>
        <p:nvSpPr>
          <p:cNvPr id="253" name="Google Shape;253;g2b417c7f5dc_0_207"/>
          <p:cNvSpPr/>
          <p:nvPr/>
        </p:nvSpPr>
        <p:spPr>
          <a:xfrm>
            <a:off x="16321540" y="7175500"/>
            <a:ext cx="5791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b417c7f5dc_0_207"/>
          <p:cNvSpPr/>
          <p:nvPr/>
        </p:nvSpPr>
        <p:spPr>
          <a:xfrm>
            <a:off x="16219927" y="7175500"/>
            <a:ext cx="59952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Rainbow Seeing</a:t>
            </a:r>
            <a:endParaRPr b="0" i="0" sz="4800" u="none" cap="none" strike="noStrike">
              <a:solidFill>
                <a:schemeClr val="dk1"/>
              </a:solidFill>
              <a:latin typeface="Calibri"/>
              <a:ea typeface="Calibri"/>
              <a:cs typeface="Calibri"/>
              <a:sym typeface="Calibri"/>
            </a:endParaRPr>
          </a:p>
        </p:txBody>
      </p:sp>
      <p:sp>
        <p:nvSpPr>
          <p:cNvPr id="255" name="Google Shape;255;g2b417c7f5dc_0_20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417c7f5dc_0_20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417c7f5dc_0_207"/>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8" name="Google Shape;258;g2b417c7f5dc_0_20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417c7f5dc_0_20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417c7f5dc_0_207"/>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61" name="Google Shape;261;g2b417c7f5dc_0_20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417c7f5dc_0_20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417c7f5dc_0_207"/>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2024-01-29T02:18:06Z</dcterms:created>
  <dc:creator>PptxGenJS</dc:creator>
</cp:coreProperties>
</file>