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1-10.png"/><Relationship Id="rId11" Type="http://schemas.openxmlformats.org/officeDocument/2006/relationships/image" Target="../media/image-1-11.png"/><Relationship Id="rId12" Type="http://schemas.openxmlformats.org/officeDocument/2006/relationships/slideLayout" Target="../slideLayouts/slideLayout1.xml"/><Relationship Id="rId1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2-10.png"/><Relationship Id="rId11" Type="http://schemas.openxmlformats.org/officeDocument/2006/relationships/image" Target="../media/image-2-11.png"/><Relationship Id="rId12" Type="http://schemas.openxmlformats.org/officeDocument/2006/relationships/slideLayout" Target="../slideLayouts/slideLayout1.xml"/><Relationship Id="rId1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slideLayout" Target="../slideLayouts/slideLayout1.xml"/><Relationship Id="rId1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image" Target="../media/image-5-11.png"/><Relationship Id="rId12" Type="http://schemas.openxmlformats.org/officeDocument/2006/relationships/image" Target="../media/image-5-12.png"/><Relationship Id="rId13" Type="http://schemas.openxmlformats.org/officeDocument/2006/relationships/image" Target="../media/image-5-13.png"/><Relationship Id="rId14" Type="http://schemas.openxmlformats.org/officeDocument/2006/relationships/slideLayout" Target="../slideLayouts/slideLayout1.xml"/><Relationship Id="rId1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image" Target="../media/image-6-12.png"/><Relationship Id="rId13" Type="http://schemas.openxmlformats.org/officeDocument/2006/relationships/slideLayout" Target="../slideLayouts/slideLayout1.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image" Target="../media/image-7-12.png"/><Relationship Id="rId13" Type="http://schemas.openxmlformats.org/officeDocument/2006/relationships/slideLayout" Target="../slideLayouts/slideLayout1.xml"/><Relationship Id="rId1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image" Target="../media/image-8-11.png"/><Relationship Id="rId12" Type="http://schemas.openxmlformats.org/officeDocument/2006/relationships/slideLayout" Target="../slideLayouts/slideLayout1.xml"/><Relationship Id="rId1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image" Target="../media/image-9-12.png"/><Relationship Id="rId13" Type="http://schemas.openxmlformats.org/officeDocument/2006/relationships/image" Target="../media/image-9-13.png"/><Relationship Id="rId14" Type="http://schemas.openxmlformats.org/officeDocument/2006/relationships/slideLayout" Target="../slideLayouts/slideLayout1.xml"/><Relationship Id="rId1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image" Target="../media/image-10-12.png"/><Relationship Id="rId13" Type="http://schemas.openxmlformats.org/officeDocument/2006/relationships/slideLayout" Target="../slideLayouts/slideLayout1.xml"/><Relationship Id="rId1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slideLayout" Target="../slideLayouts/slideLayout1.xml"/><Relationship Id="rId1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slideLayout" Target="../slideLayouts/slideLayout1.xml"/><Relationship Id="rId1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slideLayout" Target="../slideLayouts/slideLayout1.xml"/><Relationship Id="rId11"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image" Target="../media/image-15-30.png"/><Relationship Id="rId31" Type="http://schemas.openxmlformats.org/officeDocument/2006/relationships/image" Target="../media/image-15-31.png"/><Relationship Id="rId32" Type="http://schemas.openxmlformats.org/officeDocument/2006/relationships/image" Target="../media/image-15-32.png"/><Relationship Id="rId33" Type="http://schemas.openxmlformats.org/officeDocument/2006/relationships/image" Target="../media/image-15-33.png"/><Relationship Id="rId34" Type="http://schemas.openxmlformats.org/officeDocument/2006/relationships/image" Target="../media/image-15-34.png"/><Relationship Id="rId35" Type="http://schemas.openxmlformats.org/officeDocument/2006/relationships/image" Target="../media/image-15-35.png"/><Relationship Id="rId36" Type="http://schemas.openxmlformats.org/officeDocument/2006/relationships/slideLayout" Target="../slideLayouts/slideLayout1.xml"/><Relationship Id="rId3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image" Target="../media/image-16-12.png"/><Relationship Id="rId13" Type="http://schemas.openxmlformats.org/officeDocument/2006/relationships/slideLayout" Target="../slideLayouts/slideLayout1.xml"/><Relationship Id="rId1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image" Target="../media/image-17-11.png"/><Relationship Id="rId12" Type="http://schemas.openxmlformats.org/officeDocument/2006/relationships/slideLayout" Target="../slideLayouts/slideLayout1.xml"/><Relationship Id="rId1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slideLayout" Target="../slideLayouts/slideLayout1.xml"/><Relationship Id="rId1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8.png"/><Relationship Id="rId9" Type="http://schemas.openxmlformats.org/officeDocument/2006/relationships/image" Target="../media/image-20-9.png"/><Relationship Id="rId10" Type="http://schemas.openxmlformats.org/officeDocument/2006/relationships/image" Target="../media/image-20-10.png"/><Relationship Id="rId11" Type="http://schemas.openxmlformats.org/officeDocument/2006/relationships/image" Target="../media/image-20-11.png"/><Relationship Id="rId12" Type="http://schemas.openxmlformats.org/officeDocument/2006/relationships/image" Target="../media/image-20-12.png"/><Relationship Id="rId13" Type="http://schemas.openxmlformats.org/officeDocument/2006/relationships/slideLayout" Target="../slideLayouts/slideLayout1.xml"/><Relationship Id="rId1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image" Target="../media/image-21-9.png"/><Relationship Id="rId10" Type="http://schemas.openxmlformats.org/officeDocument/2006/relationships/image" Target="../media/image-21-10.png"/><Relationship Id="rId11" Type="http://schemas.openxmlformats.org/officeDocument/2006/relationships/slideLayout" Target="../slideLayouts/slideLayout1.xml"/><Relationship Id="rId1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image" Target="../media/image-22-9.png"/><Relationship Id="rId10" Type="http://schemas.openxmlformats.org/officeDocument/2006/relationships/image" Target="../media/image-22-10.png"/><Relationship Id="rId11" Type="http://schemas.openxmlformats.org/officeDocument/2006/relationships/image" Target="../media/image-22-11.png"/><Relationship Id="rId12" Type="http://schemas.openxmlformats.org/officeDocument/2006/relationships/slideLayout" Target="../slideLayouts/slideLayout1.xml"/><Relationship Id="rId1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image" Target="../media/image-23-11.png"/><Relationship Id="rId12" Type="http://schemas.openxmlformats.org/officeDocument/2006/relationships/image" Target="../media/image-23-12.png"/><Relationship Id="rId13" Type="http://schemas.openxmlformats.org/officeDocument/2006/relationships/image" Target="../media/image-23-13.png"/><Relationship Id="rId14" Type="http://schemas.openxmlformats.org/officeDocument/2006/relationships/slideLayout" Target="../slideLayouts/slideLayout1.xml"/><Relationship Id="rId1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3" Type="http://schemas.openxmlformats.org/officeDocument/2006/relationships/image" Target="../media/image-24-13.png"/><Relationship Id="rId14" Type="http://schemas.openxmlformats.org/officeDocument/2006/relationships/image" Target="../media/image-24-14.png"/><Relationship Id="rId15" Type="http://schemas.openxmlformats.org/officeDocument/2006/relationships/slideLayout" Target="../slideLayouts/slideLayout1.xml"/><Relationship Id="rId1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image" Target="../media/image-25-11.png"/><Relationship Id="rId12" Type="http://schemas.openxmlformats.org/officeDocument/2006/relationships/image" Target="../media/image-25-12.png"/><Relationship Id="rId13" Type="http://schemas.openxmlformats.org/officeDocument/2006/relationships/image" Target="../media/image-25-13.png"/><Relationship Id="rId14" Type="http://schemas.openxmlformats.org/officeDocument/2006/relationships/image" Target="../media/image-25-14.png"/><Relationship Id="rId15" Type="http://schemas.openxmlformats.org/officeDocument/2006/relationships/slideLayout" Target="../slideLayouts/slideLayout1.xml"/><Relationship Id="rId1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image" Target="../media/image-26-7.png"/><Relationship Id="rId8" Type="http://schemas.openxmlformats.org/officeDocument/2006/relationships/image" Target="../media/image-26-8.png"/><Relationship Id="rId9" Type="http://schemas.openxmlformats.org/officeDocument/2006/relationships/slideLayout" Target="../slideLayouts/slideLayout1.xml"/><Relationship Id="rId10"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2" Type="http://schemas.openxmlformats.org/officeDocument/2006/relationships/hyperlink" Target="https://eatemp.com/powerpoint-org-chart-template/" TargetMode="External"/><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image" Target="../media/image-27-6.png"/><Relationship Id="rId7" Type="http://schemas.openxmlformats.org/officeDocument/2006/relationships/image" Target="../media/image-27-7.png"/><Relationship Id="rId8" Type="http://schemas.openxmlformats.org/officeDocument/2006/relationships/image" Target="../media/image-27-8.png"/><Relationship Id="rId9" Type="http://schemas.openxmlformats.org/officeDocument/2006/relationships/image" Target="../media/image-27-9.png"/><Relationship Id="rId10" Type="http://schemas.openxmlformats.org/officeDocument/2006/relationships/image" Target="../media/image-27-10.png"/><Relationship Id="rId11" Type="http://schemas.openxmlformats.org/officeDocument/2006/relationships/image" Target="../media/image-27-11.png"/><Relationship Id="rId12" Type="http://schemas.openxmlformats.org/officeDocument/2006/relationships/image" Target="../media/image-27-12.png"/><Relationship Id="rId13" Type="http://schemas.openxmlformats.org/officeDocument/2006/relationships/image" Target="../media/image-27-13.png"/><Relationship Id="rId14" Type="http://schemas.openxmlformats.org/officeDocument/2006/relationships/image" Target="../media/image-27-14.png"/><Relationship Id="rId15" Type="http://schemas.openxmlformats.org/officeDocument/2006/relationships/image" Target="../media/image-27-15.png"/><Relationship Id="rId16" Type="http://schemas.openxmlformats.org/officeDocument/2006/relationships/image" Target="../media/image-27-16.png"/><Relationship Id="rId17" Type="http://schemas.openxmlformats.org/officeDocument/2006/relationships/image" Target="../media/image-27-17.png"/><Relationship Id="rId18" Type="http://schemas.openxmlformats.org/officeDocument/2006/relationships/image" Target="../media/image-27-18.png"/><Relationship Id="rId19" Type="http://schemas.openxmlformats.org/officeDocument/2006/relationships/image" Target="../media/image-27-19.png"/><Relationship Id="rId20" Type="http://schemas.openxmlformats.org/officeDocument/2006/relationships/image" Target="../media/image-27-20.png"/><Relationship Id="rId21" Type="http://schemas.openxmlformats.org/officeDocument/2006/relationships/image" Target="../media/image-27-21.png"/><Relationship Id="rId23" Type="http://schemas.openxmlformats.org/officeDocument/2006/relationships/slideLayout" Target="../slideLayouts/slideLayout1.xml"/><Relationship Id="rId2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1" Type="http://schemas.openxmlformats.org/officeDocument/2006/relationships/hyperlink" Target="https://unsplash.com/" TargetMode="External"/><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image" Target="../media/image-28-6.png"/><Relationship Id="rId7" Type="http://schemas.openxmlformats.org/officeDocument/2006/relationships/image" Target="../media/image-28-7.png"/><Relationship Id="rId8" Type="http://schemas.openxmlformats.org/officeDocument/2006/relationships/image" Target="../media/image-28-8.png"/><Relationship Id="rId9" Type="http://schemas.openxmlformats.org/officeDocument/2006/relationships/image" Target="../media/image-28-9.png"/><Relationship Id="rId10" Type="http://schemas.openxmlformats.org/officeDocument/2006/relationships/image" Target="../media/image-28-10.png"/><Relationship Id="rId12" Type="http://schemas.openxmlformats.org/officeDocument/2006/relationships/image" Target="../media/image-28-11.png"/><Relationship Id="rId13" Type="http://schemas.openxmlformats.org/officeDocument/2006/relationships/slideLayout" Target="../slideLayouts/slideLayout1.xml"/><Relationship Id="rId1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32865" y="-413510"/>
            <a:ext cx="5072657" cy="5429976"/>
          </a:xfrm>
          <a:prstGeom prst="rect">
            <a:avLst/>
          </a:prstGeom>
        </p:spPr>
      </p:pic>
      <p:pic>
        <p:nvPicPr>
          <p:cNvPr id="3" name="Image 1" descr="preencoded.png">    </p:cNvPr>
          <p:cNvPicPr>
            <a:picLocks noChangeAspect="1"/>
          </p:cNvPicPr>
          <p:nvPr/>
        </p:nvPicPr>
        <p:blipFill>
          <a:blip r:embed="rId2"/>
          <a:stretch>
            <a:fillRect/>
          </a:stretch>
        </p:blipFill>
        <p:spPr>
          <a:xfrm>
            <a:off x="-1836753" y="9434354"/>
            <a:ext cx="6501236" cy="3144476"/>
          </a:xfrm>
          <a:prstGeom prst="rect">
            <a:avLst/>
          </a:prstGeom>
        </p:spPr>
      </p:pic>
      <p:pic>
        <p:nvPicPr>
          <p:cNvPr id="4" name="Image 2" descr="preencoded.png">    </p:cNvPr>
          <p:cNvPicPr>
            <a:picLocks noChangeAspect="1"/>
          </p:cNvPicPr>
          <p:nvPr/>
        </p:nvPicPr>
        <p:blipFill>
          <a:blip r:embed="rId3"/>
          <a:stretch>
            <a:fillRect/>
          </a:stretch>
        </p:blipFill>
        <p:spPr>
          <a:xfrm>
            <a:off x="-1828100" y="4710352"/>
            <a:ext cx="2512715" cy="3995564"/>
          </a:xfrm>
          <a:prstGeom prst="rect">
            <a:avLst/>
          </a:prstGeom>
        </p:spPr>
      </p:pic>
      <p:pic>
        <p:nvPicPr>
          <p:cNvPr id="5" name="Image 3" descr="preencoded.png">    </p:cNvPr>
          <p:cNvPicPr>
            <a:picLocks noChangeAspect="1"/>
          </p:cNvPicPr>
          <p:nvPr/>
        </p:nvPicPr>
        <p:blipFill>
          <a:blip r:embed="rId4"/>
          <a:stretch>
            <a:fillRect/>
          </a:stretch>
        </p:blipFill>
        <p:spPr>
          <a:xfrm>
            <a:off x="13761045" y="7977423"/>
            <a:ext cx="5657712" cy="3074236"/>
          </a:xfrm>
          <a:prstGeom prst="rect">
            <a:avLst/>
          </a:prstGeom>
        </p:spPr>
      </p:pic>
      <p:pic>
        <p:nvPicPr>
          <p:cNvPr id="6" name="Image 4" descr="preencoded.png">    </p:cNvPr>
          <p:cNvPicPr>
            <a:picLocks noChangeAspect="1"/>
          </p:cNvPicPr>
          <p:nvPr/>
        </p:nvPicPr>
        <p:blipFill>
          <a:blip r:embed="rId5"/>
          <a:stretch>
            <a:fillRect/>
          </a:stretch>
        </p:blipFill>
        <p:spPr>
          <a:xfrm>
            <a:off x="-589520" y="-414100"/>
            <a:ext cx="5214115" cy="1894370"/>
          </a:xfrm>
          <a:prstGeom prst="rect">
            <a:avLst/>
          </a:prstGeom>
        </p:spPr>
      </p:pic>
      <p:pic>
        <p:nvPicPr>
          <p:cNvPr id="7" name="Image 5" descr="preencoded.png">    </p:cNvPr>
          <p:cNvPicPr>
            <a:picLocks noChangeAspect="1"/>
          </p:cNvPicPr>
          <p:nvPr/>
        </p:nvPicPr>
        <p:blipFill>
          <a:blip r:embed="rId6"/>
          <a:stretch>
            <a:fillRect/>
          </a:stretch>
        </p:blipFill>
        <p:spPr>
          <a:xfrm>
            <a:off x="4057650" y="8982075"/>
            <a:ext cx="552450" cy="533400"/>
          </a:xfrm>
          <a:prstGeom prst="rect">
            <a:avLst/>
          </a:prstGeom>
        </p:spPr>
      </p:pic>
      <p:pic>
        <p:nvPicPr>
          <p:cNvPr id="8" name="Image 6" descr="preencoded.png">    </p:cNvPr>
          <p:cNvPicPr>
            <a:picLocks noChangeAspect="1"/>
          </p:cNvPicPr>
          <p:nvPr/>
        </p:nvPicPr>
        <p:blipFill>
          <a:blip r:embed="rId7"/>
          <a:stretch>
            <a:fillRect/>
          </a:stretch>
        </p:blipFill>
        <p:spPr>
          <a:xfrm>
            <a:off x="11344275" y="0"/>
            <a:ext cx="657225" cy="628650"/>
          </a:xfrm>
          <a:prstGeom prst="rect">
            <a:avLst/>
          </a:prstGeom>
        </p:spPr>
      </p:pic>
      <p:pic>
        <p:nvPicPr>
          <p:cNvPr id="9" name="Image 7" descr="preencoded.png">    </p:cNvPr>
          <p:cNvPicPr>
            <a:picLocks noChangeAspect="1"/>
          </p:cNvPicPr>
          <p:nvPr/>
        </p:nvPicPr>
        <p:blipFill>
          <a:blip r:embed="rId8"/>
          <a:stretch>
            <a:fillRect/>
          </a:stretch>
        </p:blipFill>
        <p:spPr>
          <a:xfrm>
            <a:off x="16344900" y="285750"/>
            <a:ext cx="523875" cy="552450"/>
          </a:xfrm>
          <a:prstGeom prst="rect">
            <a:avLst/>
          </a:prstGeom>
        </p:spPr>
      </p:pic>
      <p:pic>
        <p:nvPicPr>
          <p:cNvPr id="10" name="Image 8" descr="preencoded.png">    </p:cNvPr>
          <p:cNvPicPr>
            <a:picLocks noChangeAspect="1"/>
          </p:cNvPicPr>
          <p:nvPr/>
        </p:nvPicPr>
        <p:blipFill>
          <a:blip r:embed="rId9"/>
          <a:stretch>
            <a:fillRect/>
          </a:stretch>
        </p:blipFill>
        <p:spPr>
          <a:xfrm>
            <a:off x="6094857" y="6495002"/>
            <a:ext cx="6095428" cy="6095428"/>
          </a:xfrm>
          <a:prstGeom prst="rect">
            <a:avLst/>
          </a:prstGeom>
        </p:spPr>
      </p:pic>
      <p:grpSp>
        <p:nvGrpSpPr>
          <p:cNvPr id="29529"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pic>
        <p:nvPicPr>
          <p:cNvPr id="13" name="Image 10" descr="preencoded.png">    </p:cNvPr>
          <p:cNvPicPr>
            <a:picLocks noChangeAspect="1"/>
          </p:cNvPicPr>
          <p:nvPr/>
        </p:nvPicPr>
        <p:blipFill>
          <a:blip r:embed="rId11"/>
          <a:stretch>
            <a:fillRect/>
          </a:stretch>
        </p:blipFill>
        <p:spPr>
          <a:xfrm>
            <a:off x="5114925" y="3171825"/>
            <a:ext cx="8067675" cy="7115175"/>
          </a:xfrm>
          <a:prstGeom prst="rect">
            <a:avLst/>
          </a:prstGeom>
        </p:spPr>
      </p:pic>
      <p:sp>
        <p:nvSpPr>
          <p:cNvPr id="14" name="Text 1"/>
          <p:cNvSpPr/>
          <p:nvPr/>
        </p:nvSpPr>
        <p:spPr>
          <a:xfrm>
            <a:off x="2581275" y="0"/>
            <a:ext cx="13935075" cy="4810125"/>
          </a:xfrm>
          <a:prstGeom prst="rect">
            <a:avLst/>
          </a:prstGeom>
          <a:noFill/>
          <a:ln/>
        </p:spPr>
        <p:txBody>
          <a:bodyPr wrap="square" lIns="0" tIns="0" rIns="0" bIns="0" rtlCol="0" anchor="t"/>
          <a:lstStyle/>
          <a:p>
            <a:pPr algn="l" indent="0" marL="0">
              <a:buNone/>
            </a:pPr>
            <a:r>
              <a:rPr lang="en-US" sz="18000" u="none" dirty="0">
                <a:solidFill>
                  <a:srgbClr val="73AFFB"/>
                </a:solidFill>
                <a:latin typeface="Pacifico" pitchFamily="34" charset="0"/>
                <a:ea typeface="Pacifico" pitchFamily="34" charset="-122"/>
                <a:cs typeface="Pacifico" pitchFamily="34" charset="-120"/>
              </a:rPr>
              <a:t>Kinder</a:t>
            </a:r>
            <a:pPr algn="l" indent="0" marL="0">
              <a:buNone/>
            </a:pPr>
            <a:r>
              <a:rPr lang="en-US" sz="18000" u="none" dirty="0">
                <a:solidFill>
                  <a:srgbClr val="80E2DD"/>
                </a:solidFill>
                <a:latin typeface="Pacifico" pitchFamily="34" charset="0"/>
                <a:ea typeface="Pacifico" pitchFamily="34" charset="-122"/>
                <a:cs typeface="Pacifico" pitchFamily="34" charset="-120"/>
              </a:rPr>
              <a:t>garten </a:t>
            </a:r>
            <a:endParaRPr lang="en-US" sz="18000" dirty="0"/>
          </a:p>
        </p:txBody>
      </p:sp>
      <p:sp>
        <p:nvSpPr>
          <p:cNvPr id="15" name="Text 2"/>
          <p:cNvSpPr/>
          <p:nvPr/>
        </p:nvSpPr>
        <p:spPr>
          <a:xfrm>
            <a:off x="4286250" y="247650"/>
            <a:ext cx="9938385" cy="1127760"/>
          </a:xfrm>
          <a:prstGeom prst="rect">
            <a:avLst/>
          </a:prstGeom>
          <a:noFill/>
          <a:ln/>
        </p:spPr>
        <p:txBody>
          <a:bodyPr wrap="square" lIns="0" tIns="0" rIns="0" bIns="0" rtlCol="0" anchor="t"/>
          <a:lstStyle/>
          <a:p>
            <a:pPr algn="l" indent="0" marL="0">
              <a:buNone/>
            </a:pPr>
            <a:r>
              <a:rPr lang="en-US" sz="4800" u="none" dirty="0">
                <a:solidFill>
                  <a:srgbClr val="ECB6C9"/>
                </a:solidFill>
                <a:latin typeface="Poppins SemiBold" pitchFamily="34" charset="0"/>
                <a:ea typeface="Poppins SemiBold" pitchFamily="34" charset="-122"/>
                <a:cs typeface="Poppins SemiBold" pitchFamily="34" charset="-120"/>
              </a:rPr>
              <a:t>FREE PRESENTATION TEMPLATE</a:t>
            </a:r>
            <a:endParaRPr lang="en-US"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250690" y="5631055"/>
            <a:ext cx="10264870" cy="5425689"/>
          </a:xfrm>
          <a:prstGeom prst="rect">
            <a:avLst/>
          </a:prstGeom>
        </p:spPr>
      </p:pic>
      <p:pic>
        <p:nvPicPr>
          <p:cNvPr id="3" name="Image 1" descr="preencoded.png">    </p:cNvPr>
          <p:cNvPicPr>
            <a:picLocks noChangeAspect="1"/>
          </p:cNvPicPr>
          <p:nvPr/>
        </p:nvPicPr>
        <p:blipFill>
          <a:blip r:embed="rId2"/>
          <a:stretch>
            <a:fillRect/>
          </a:stretch>
        </p:blipFill>
        <p:spPr>
          <a:xfrm>
            <a:off x="-2888306" y="7013113"/>
            <a:ext cx="8786512" cy="4842800"/>
          </a:xfrm>
          <a:prstGeom prst="rect">
            <a:avLst/>
          </a:prstGeom>
        </p:spPr>
      </p:pic>
      <p:pic>
        <p:nvPicPr>
          <p:cNvPr id="4" name="Image 2" descr="preencoded.png">    </p:cNvPr>
          <p:cNvPicPr>
            <a:picLocks noChangeAspect="1"/>
          </p:cNvPicPr>
          <p:nvPr/>
        </p:nvPicPr>
        <p:blipFill>
          <a:blip r:embed="rId3"/>
          <a:stretch>
            <a:fillRect/>
          </a:stretch>
        </p:blipFill>
        <p:spPr>
          <a:xfrm>
            <a:off x="-1309690" y="-1165896"/>
            <a:ext cx="5638806" cy="2741367"/>
          </a:xfrm>
          <a:prstGeom prst="rect">
            <a:avLst/>
          </a:prstGeom>
        </p:spPr>
      </p:pic>
      <p:pic>
        <p:nvPicPr>
          <p:cNvPr id="5" name="Image 3" descr="preencoded.png">    </p:cNvPr>
          <p:cNvPicPr>
            <a:picLocks noChangeAspect="1"/>
          </p:cNvPicPr>
          <p:nvPr/>
        </p:nvPicPr>
        <p:blipFill>
          <a:blip r:embed="rId4"/>
          <a:stretch>
            <a:fillRect/>
          </a:stretch>
        </p:blipFill>
        <p:spPr>
          <a:xfrm>
            <a:off x="11815928" y="-1462091"/>
            <a:ext cx="7972094" cy="3676658"/>
          </a:xfrm>
          <a:prstGeom prst="rect">
            <a:avLst/>
          </a:prstGeom>
        </p:spPr>
      </p:pic>
      <p:pic>
        <p:nvPicPr>
          <p:cNvPr id="6" name="Image 4" descr="preencoded.png">    </p:cNvPr>
          <p:cNvPicPr>
            <a:picLocks noChangeAspect="1"/>
          </p:cNvPicPr>
          <p:nvPr/>
        </p:nvPicPr>
        <p:blipFill>
          <a:blip r:embed="rId5"/>
          <a:stretch>
            <a:fillRect/>
          </a:stretch>
        </p:blipFill>
        <p:spPr>
          <a:xfrm>
            <a:off x="16106775" y="6286500"/>
            <a:ext cx="1276350" cy="1047750"/>
          </a:xfrm>
          <a:prstGeom prst="rect">
            <a:avLst/>
          </a:prstGeom>
        </p:spPr>
      </p:pic>
      <p:pic>
        <p:nvPicPr>
          <p:cNvPr id="7" name="Image 5" descr="preencoded.png">    </p:cNvPr>
          <p:cNvPicPr>
            <a:picLocks noChangeAspect="1"/>
          </p:cNvPicPr>
          <p:nvPr/>
        </p:nvPicPr>
        <p:blipFill>
          <a:blip r:embed="rId6"/>
          <a:stretch>
            <a:fillRect/>
          </a:stretch>
        </p:blipFill>
        <p:spPr>
          <a:xfrm>
            <a:off x="16106775" y="2847975"/>
            <a:ext cx="923925" cy="876300"/>
          </a:xfrm>
          <a:prstGeom prst="rect">
            <a:avLst/>
          </a:prstGeom>
        </p:spPr>
      </p:pic>
      <p:pic>
        <p:nvPicPr>
          <p:cNvPr id="8" name="Image 6" descr="preencoded.png">    </p:cNvPr>
          <p:cNvPicPr>
            <a:picLocks noChangeAspect="1"/>
          </p:cNvPicPr>
          <p:nvPr/>
        </p:nvPicPr>
        <p:blipFill>
          <a:blip r:embed="rId7"/>
          <a:stretch>
            <a:fillRect/>
          </a:stretch>
        </p:blipFill>
        <p:spPr>
          <a:xfrm>
            <a:off x="1504950" y="3533775"/>
            <a:ext cx="914400" cy="885825"/>
          </a:xfrm>
          <a:prstGeom prst="rect">
            <a:avLst/>
          </a:prstGeom>
        </p:spPr>
      </p:pic>
      <p:pic>
        <p:nvPicPr>
          <p:cNvPr id="9" name="Image 7" descr="preencoded.png">    </p:cNvPr>
          <p:cNvPicPr>
            <a:picLocks noChangeAspect="1"/>
          </p:cNvPicPr>
          <p:nvPr/>
        </p:nvPicPr>
        <p:blipFill>
          <a:blip r:embed="rId8"/>
          <a:stretch>
            <a:fillRect/>
          </a:stretch>
        </p:blipFill>
        <p:spPr>
          <a:xfrm rot="16996800">
            <a:off x="7819896" y="9248649"/>
            <a:ext cx="374174" cy="374171"/>
          </a:xfrm>
          <a:prstGeom prst="rect">
            <a:avLst/>
          </a:prstGeom>
        </p:spPr>
      </p:pic>
      <p:pic>
        <p:nvPicPr>
          <p:cNvPr id="10" name="Image 8" descr="preencoded.png">    </p:cNvPr>
          <p:cNvPicPr>
            <a:picLocks noChangeAspect="1"/>
          </p:cNvPicPr>
          <p:nvPr/>
        </p:nvPicPr>
        <p:blipFill>
          <a:blip r:embed="rId9"/>
          <a:stretch>
            <a:fillRect/>
          </a:stretch>
        </p:blipFill>
        <p:spPr>
          <a:xfrm>
            <a:off x="5080111" y="-4416217"/>
            <a:ext cx="7269714" cy="7269714"/>
          </a:xfrm>
          <a:prstGeom prst="rect">
            <a:avLst/>
          </a:prstGeom>
        </p:spPr>
      </p:pic>
      <p:grpSp>
        <p:nvGrpSpPr>
          <p:cNvPr id="89266"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sp>
        <p:nvSpPr>
          <p:cNvPr id="13" name="Text 1"/>
          <p:cNvSpPr/>
          <p:nvPr/>
        </p:nvSpPr>
        <p:spPr>
          <a:xfrm>
            <a:off x="11159490" y="1733550"/>
            <a:ext cx="5198745" cy="2569845"/>
          </a:xfrm>
          <a:prstGeom prst="rect">
            <a:avLst/>
          </a:prstGeom>
          <a:noFill/>
          <a:ln/>
        </p:spPr>
        <p:txBody>
          <a:bodyPr wrap="square" lIns="0" tIns="0" rIns="0" bIns="0" rtlCol="0" anchor="t"/>
          <a:lstStyle/>
          <a:p>
            <a:pPr algn="ctr" indent="0" marL="0">
              <a:buNone/>
            </a:pPr>
            <a:r>
              <a:rPr lang="en-US" sz="9600" u="none" dirty="0">
                <a:solidFill>
                  <a:srgbClr val="73AFFB"/>
                </a:solidFill>
                <a:latin typeface="Pacifico" pitchFamily="34" charset="0"/>
                <a:ea typeface="Pacifico" pitchFamily="34" charset="-122"/>
                <a:cs typeface="Pacifico" pitchFamily="34" charset="-120"/>
              </a:rPr>
              <a:t>Welcome</a:t>
            </a:r>
            <a:endParaRPr lang="en-US" sz="9600" dirty="0"/>
          </a:p>
        </p:txBody>
      </p:sp>
      <p:sp>
        <p:nvSpPr>
          <p:cNvPr id="14" name="Text 2"/>
          <p:cNvSpPr/>
          <p:nvPr/>
        </p:nvSpPr>
        <p:spPr>
          <a:xfrm>
            <a:off x="9961245" y="4381500"/>
            <a:ext cx="7595235" cy="2849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15" name="Image 10" descr="preencoded.png">    </p:cNvPr>
          <p:cNvPicPr>
            <a:picLocks noChangeAspect="1"/>
          </p:cNvPicPr>
          <p:nvPr/>
        </p:nvPicPr>
        <p:blipFill>
          <a:blip r:embed="rId11"/>
          <a:stretch>
            <a:fillRect/>
          </a:stretch>
        </p:blipFill>
        <p:spPr>
          <a:xfrm>
            <a:off x="361950" y="1552575"/>
            <a:ext cx="9439275" cy="71913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1130137" y="2219992"/>
            <a:ext cx="10119471" cy="10119473"/>
          </a:xfrm>
          <a:prstGeom prst="rect">
            <a:avLst/>
          </a:prstGeom>
        </p:spPr>
      </p:pic>
      <p:pic>
        <p:nvPicPr>
          <p:cNvPr id="3" name="Image 1" descr="preencoded.png">    </p:cNvPr>
          <p:cNvPicPr>
            <a:picLocks noChangeAspect="1"/>
          </p:cNvPicPr>
          <p:nvPr/>
        </p:nvPicPr>
        <p:blipFill>
          <a:blip r:embed="rId2"/>
          <a:stretch>
            <a:fillRect/>
          </a:stretch>
        </p:blipFill>
        <p:spPr>
          <a:xfrm rot="10800000">
            <a:off x="14141530" y="-1765006"/>
            <a:ext cx="4751308" cy="11510494"/>
          </a:xfrm>
          <a:prstGeom prst="rect">
            <a:avLst/>
          </a:prstGeom>
        </p:spPr>
      </p:pic>
      <p:pic>
        <p:nvPicPr>
          <p:cNvPr id="4" name="Image 2" descr="preencoded.png">    </p:cNvPr>
          <p:cNvPicPr>
            <a:picLocks noChangeAspect="1"/>
          </p:cNvPicPr>
          <p:nvPr/>
        </p:nvPicPr>
        <p:blipFill>
          <a:blip r:embed="rId3"/>
          <a:stretch>
            <a:fillRect/>
          </a:stretch>
        </p:blipFill>
        <p:spPr>
          <a:xfrm rot="10800000">
            <a:off x="-3014795" y="8503898"/>
            <a:ext cx="7646759" cy="4332324"/>
          </a:xfrm>
          <a:prstGeom prst="rect">
            <a:avLst/>
          </a:prstGeom>
        </p:spPr>
      </p:pic>
      <p:pic>
        <p:nvPicPr>
          <p:cNvPr id="5" name="Image 3" descr="preencoded.png">    </p:cNvPr>
          <p:cNvPicPr>
            <a:picLocks noChangeAspect="1"/>
          </p:cNvPicPr>
          <p:nvPr/>
        </p:nvPicPr>
        <p:blipFill>
          <a:blip r:embed="rId4"/>
          <a:stretch>
            <a:fillRect/>
          </a:stretch>
        </p:blipFill>
        <p:spPr>
          <a:xfrm rot="10800000">
            <a:off x="11718536" y="8044781"/>
            <a:ext cx="6821873" cy="3377041"/>
          </a:xfrm>
          <a:prstGeom prst="rect">
            <a:avLst/>
          </a:prstGeom>
        </p:spPr>
      </p:pic>
      <p:pic>
        <p:nvPicPr>
          <p:cNvPr id="6" name="Image 4" descr="preencoded.png">    </p:cNvPr>
          <p:cNvPicPr>
            <a:picLocks noChangeAspect="1"/>
          </p:cNvPicPr>
          <p:nvPr/>
        </p:nvPicPr>
        <p:blipFill>
          <a:blip r:embed="rId5"/>
          <a:stretch>
            <a:fillRect/>
          </a:stretch>
        </p:blipFill>
        <p:spPr>
          <a:xfrm rot="10800000">
            <a:off x="-2296505" y="-1535101"/>
            <a:ext cx="9789976" cy="3324267"/>
          </a:xfrm>
          <a:prstGeom prst="rect">
            <a:avLst/>
          </a:prstGeom>
        </p:spPr>
      </p:pic>
      <p:pic>
        <p:nvPicPr>
          <p:cNvPr id="7" name="Image 5" descr="preencoded.png">    </p:cNvPr>
          <p:cNvPicPr>
            <a:picLocks noChangeAspect="1"/>
          </p:cNvPicPr>
          <p:nvPr/>
        </p:nvPicPr>
        <p:blipFill>
          <a:blip r:embed="rId6"/>
          <a:stretch>
            <a:fillRect/>
          </a:stretch>
        </p:blipFill>
        <p:spPr>
          <a:xfrm rot="10800000">
            <a:off x="17072658" y="-504825"/>
            <a:ext cx="1777317" cy="1777317"/>
          </a:xfrm>
          <a:prstGeom prst="rect">
            <a:avLst/>
          </a:prstGeom>
        </p:spPr>
      </p:pic>
      <p:pic>
        <p:nvPicPr>
          <p:cNvPr id="8" name="Image 6" descr="preencoded.png">    </p:cNvPr>
          <p:cNvPicPr>
            <a:picLocks noChangeAspect="1"/>
          </p:cNvPicPr>
          <p:nvPr/>
        </p:nvPicPr>
        <p:blipFill>
          <a:blip r:embed="rId7"/>
          <a:stretch>
            <a:fillRect/>
          </a:stretch>
        </p:blipFill>
        <p:spPr>
          <a:xfrm rot="10800000">
            <a:off x="15742161" y="8896350"/>
            <a:ext cx="1326639" cy="1395214"/>
          </a:xfrm>
          <a:prstGeom prst="rect">
            <a:avLst/>
          </a:prstGeom>
        </p:spPr>
      </p:pic>
      <p:pic>
        <p:nvPicPr>
          <p:cNvPr id="9" name="Image 7" descr="preencoded.png">    </p:cNvPr>
          <p:cNvPicPr>
            <a:picLocks noChangeAspect="1"/>
          </p:cNvPicPr>
          <p:nvPr/>
        </p:nvPicPr>
        <p:blipFill>
          <a:blip r:embed="rId8"/>
          <a:stretch>
            <a:fillRect/>
          </a:stretch>
        </p:blipFill>
        <p:spPr>
          <a:xfrm rot="10800000">
            <a:off x="809164" y="7019925"/>
            <a:ext cx="524336" cy="505709"/>
          </a:xfrm>
          <a:prstGeom prst="rect">
            <a:avLst/>
          </a:prstGeom>
        </p:spPr>
      </p:pic>
      <p:grpSp>
        <p:nvGrpSpPr>
          <p:cNvPr id="90468" name="Group"/>
          <p:cNvGrpSpPr/>
          <p:nvPr/>
        </p:nvGrpSpPr>
        <p:grpSpPr>
          <a:xfrm>
            <a:off x="16116300" y="9620250"/>
            <a:ext cx="2063545" cy="596695"/>
            <a:chOff x="16116300" y="9620250"/>
            <a:chExt cx="2063545" cy="596695"/>
          </a:xfrm>
        </p:grpSpPr>
        <p:pic>
          <p:nvPicPr>
            <p:cNvPr id="10" name="Image 8" descr="preencoded.png">    </p:cNvPr>
            <p:cNvPicPr>
              <a:picLocks noChangeAspect="1"/>
            </p:cNvPicPr>
            <p:nvPr/>
          </p:nvPicPr>
          <p:blipFill>
            <a:blip r:embed="rId9"/>
            <a:stretch>
              <a:fillRect/>
            </a:stretch>
          </p:blipFill>
          <p:spPr>
            <a:xfrm>
              <a:off x="16116300" y="9620250"/>
              <a:ext cx="533400" cy="533400"/>
            </a:xfrm>
            <a:prstGeom prst="rect">
              <a:avLst/>
            </a:prstGeom>
          </p:spPr>
        </p:pic>
        <p:sp>
          <p:nvSpPr>
            <p:cNvPr id="11" name="Text 0"/>
            <p:cNvSpPr/>
            <p:nvPr/>
          </p:nvSpPr>
          <p:spPr>
            <a:xfrm>
              <a:off x="16716375" y="9677400"/>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sp>
        <p:nvSpPr>
          <p:cNvPr id="12" name="Text 1"/>
          <p:cNvSpPr/>
          <p:nvPr/>
        </p:nvSpPr>
        <p:spPr>
          <a:xfrm rot="16200000">
            <a:off x="-1814513" y="3711892"/>
            <a:ext cx="9361170" cy="2569845"/>
          </a:xfrm>
          <a:prstGeom prst="rect">
            <a:avLst/>
          </a:prstGeom>
          <a:noFill/>
          <a:ln/>
        </p:spPr>
        <p:txBody>
          <a:bodyPr wrap="square" lIns="0" tIns="0" rIns="0" bIns="0" rtlCol="0" anchor="t"/>
          <a:lstStyle/>
          <a:p>
            <a:pPr algn="l" indent="0" marL="0">
              <a:buNone/>
            </a:pPr>
            <a:r>
              <a:rPr lang="en-US" sz="9600" u="none" dirty="0">
                <a:solidFill>
                  <a:srgbClr val="73AFFB"/>
                </a:solidFill>
                <a:latin typeface="Pacifico" pitchFamily="34" charset="0"/>
                <a:ea typeface="Pacifico" pitchFamily="34" charset="-122"/>
                <a:cs typeface="Pacifico" pitchFamily="34" charset="-120"/>
              </a:rPr>
              <a:t>Table of Contents</a:t>
            </a:r>
            <a:endParaRPr lang="en-US" sz="9600" dirty="0"/>
          </a:p>
        </p:txBody>
      </p:sp>
      <p:grpSp>
        <p:nvGrpSpPr>
          <p:cNvPr id="88832" name="Group"/>
          <p:cNvGrpSpPr/>
          <p:nvPr/>
        </p:nvGrpSpPr>
        <p:grpSpPr>
          <a:xfrm>
            <a:off x="4600575" y="1819275"/>
            <a:ext cx="1219200" cy="1219200"/>
            <a:chOff x="4600575" y="1819275"/>
            <a:chExt cx="1219200" cy="1219200"/>
          </a:xfrm>
        </p:grpSpPr>
        <p:sp>
          <p:nvSpPr>
            <p:cNvPr id="13" name="Shape 2"/>
            <p:cNvSpPr/>
            <p:nvPr/>
          </p:nvSpPr>
          <p:spPr>
            <a:xfrm>
              <a:off x="4600575" y="1819275"/>
              <a:ext cx="1219200" cy="1219200"/>
            </a:xfrm>
            <a:prstGeom prst="ellipse">
              <a:avLst/>
            </a:prstGeom>
            <a:noFill/>
            <a:ln w="9525">
              <a:solidFill>
                <a:srgbClr val="000000"/>
              </a:solidFill>
              <a:prstDash val="solid"/>
            </a:ln>
          </p:spPr>
        </p:sp>
        <p:sp>
          <p:nvSpPr>
            <p:cNvPr id="14" name="Text 3"/>
            <p:cNvSpPr/>
            <p:nvPr/>
          </p:nvSpPr>
          <p:spPr>
            <a:xfrm>
              <a:off x="4915853" y="1948815"/>
              <a:ext cx="588645" cy="960120"/>
            </a:xfrm>
            <a:prstGeom prst="rect">
              <a:avLst/>
            </a:prstGeom>
            <a:noFill/>
            <a:ln/>
          </p:spPr>
          <p:txBody>
            <a:bodyPr wrap="square" lIns="0" tIns="0" rIns="0" bIns="0" rtlCol="0" anchor="ctr"/>
            <a:lstStyle/>
            <a:p>
              <a:pPr algn="ctr" indent="0" marL="0">
                <a:buNone/>
              </a:pPr>
              <a:r>
                <a:rPr lang="en-US" sz="3600" u="none" dirty="0">
                  <a:solidFill>
                    <a:srgbClr val="000000"/>
                  </a:solidFill>
                  <a:latin typeface="Pacifico" pitchFamily="34" charset="0"/>
                  <a:ea typeface="Pacifico" pitchFamily="34" charset="-122"/>
                  <a:cs typeface="Pacifico" pitchFamily="34" charset="-120"/>
                </a:rPr>
                <a:t>01</a:t>
              </a:r>
              <a:endParaRPr lang="en-US" sz="3600" dirty="0"/>
            </a:p>
          </p:txBody>
        </p:sp>
      </p:grpSp>
      <p:grpSp>
        <p:nvGrpSpPr>
          <p:cNvPr id="72788" name="Group"/>
          <p:cNvGrpSpPr/>
          <p:nvPr/>
        </p:nvGrpSpPr>
        <p:grpSpPr>
          <a:xfrm>
            <a:off x="5972175" y="1762125"/>
            <a:ext cx="4539615" cy="1440180"/>
            <a:chOff x="5972175" y="1762125"/>
            <a:chExt cx="4539615" cy="1440180"/>
          </a:xfrm>
        </p:grpSpPr>
        <p:sp>
          <p:nvSpPr>
            <p:cNvPr id="15" name="Text 4"/>
            <p:cNvSpPr/>
            <p:nvPr/>
          </p:nvSpPr>
          <p:spPr>
            <a:xfrm>
              <a:off x="5972175" y="1762125"/>
              <a:ext cx="453961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Introduction</a:t>
              </a:r>
              <a:endParaRPr lang="en-US" sz="3600" dirty="0"/>
            </a:p>
          </p:txBody>
        </p:sp>
        <p:sp>
          <p:nvSpPr>
            <p:cNvPr id="16" name="Text 5"/>
            <p:cNvSpPr/>
            <p:nvPr/>
          </p:nvSpPr>
          <p:spPr>
            <a:xfrm>
              <a:off x="5972175" y="2638425"/>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77218" name="Group"/>
          <p:cNvGrpSpPr/>
          <p:nvPr/>
        </p:nvGrpSpPr>
        <p:grpSpPr>
          <a:xfrm>
            <a:off x="4600575" y="3857625"/>
            <a:ext cx="1219200" cy="1219200"/>
            <a:chOff x="4600575" y="3857625"/>
            <a:chExt cx="1219200" cy="1219200"/>
          </a:xfrm>
        </p:grpSpPr>
        <p:sp>
          <p:nvSpPr>
            <p:cNvPr id="17" name="Shape 6"/>
            <p:cNvSpPr/>
            <p:nvPr/>
          </p:nvSpPr>
          <p:spPr>
            <a:xfrm>
              <a:off x="4600575" y="3857625"/>
              <a:ext cx="1219200" cy="1219200"/>
            </a:xfrm>
            <a:prstGeom prst="ellipse">
              <a:avLst/>
            </a:prstGeom>
            <a:noFill/>
            <a:ln w="9525">
              <a:solidFill>
                <a:srgbClr val="000000"/>
              </a:solidFill>
              <a:prstDash val="solid"/>
            </a:ln>
          </p:spPr>
        </p:sp>
        <p:sp>
          <p:nvSpPr>
            <p:cNvPr id="18" name="Text 7"/>
            <p:cNvSpPr/>
            <p:nvPr/>
          </p:nvSpPr>
          <p:spPr>
            <a:xfrm>
              <a:off x="4877753" y="3987165"/>
              <a:ext cx="664845" cy="960120"/>
            </a:xfrm>
            <a:prstGeom prst="rect">
              <a:avLst/>
            </a:prstGeom>
            <a:noFill/>
            <a:ln/>
          </p:spPr>
          <p:txBody>
            <a:bodyPr wrap="square" lIns="0" tIns="0" rIns="0" bIns="0" rtlCol="0" anchor="ctr"/>
            <a:lstStyle/>
            <a:p>
              <a:pPr algn="ctr" indent="0" marL="0">
                <a:buNone/>
              </a:pPr>
              <a:r>
                <a:rPr lang="en-US" sz="3600" u="none" dirty="0">
                  <a:solidFill>
                    <a:srgbClr val="000000"/>
                  </a:solidFill>
                  <a:latin typeface="Pacifico" pitchFamily="34" charset="0"/>
                  <a:ea typeface="Pacifico" pitchFamily="34" charset="-122"/>
                  <a:cs typeface="Pacifico" pitchFamily="34" charset="-120"/>
                </a:rPr>
                <a:t>02</a:t>
              </a:r>
              <a:endParaRPr lang="en-US" sz="3600" dirty="0"/>
            </a:p>
          </p:txBody>
        </p:sp>
      </p:grpSp>
      <p:grpSp>
        <p:nvGrpSpPr>
          <p:cNvPr id="29963" name="Group"/>
          <p:cNvGrpSpPr/>
          <p:nvPr/>
        </p:nvGrpSpPr>
        <p:grpSpPr>
          <a:xfrm>
            <a:off x="5972175" y="3800475"/>
            <a:ext cx="4539615" cy="1440180"/>
            <a:chOff x="5972175" y="3800475"/>
            <a:chExt cx="4539615" cy="1440180"/>
          </a:xfrm>
        </p:grpSpPr>
        <p:sp>
          <p:nvSpPr>
            <p:cNvPr id="19" name="Text 8"/>
            <p:cNvSpPr/>
            <p:nvPr/>
          </p:nvSpPr>
          <p:spPr>
            <a:xfrm>
              <a:off x="5972175" y="3800475"/>
              <a:ext cx="453961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Encounters</a:t>
              </a:r>
              <a:endParaRPr lang="en-US" sz="3600" dirty="0"/>
            </a:p>
          </p:txBody>
        </p:sp>
        <p:sp>
          <p:nvSpPr>
            <p:cNvPr id="20" name="Text 9"/>
            <p:cNvSpPr/>
            <p:nvPr/>
          </p:nvSpPr>
          <p:spPr>
            <a:xfrm>
              <a:off x="5972175" y="4676775"/>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58917" name="Group"/>
          <p:cNvGrpSpPr/>
          <p:nvPr/>
        </p:nvGrpSpPr>
        <p:grpSpPr>
          <a:xfrm>
            <a:off x="4600575" y="5895975"/>
            <a:ext cx="1219200" cy="1219200"/>
            <a:chOff x="4600575" y="5895975"/>
            <a:chExt cx="1219200" cy="1219200"/>
          </a:xfrm>
        </p:grpSpPr>
        <p:sp>
          <p:nvSpPr>
            <p:cNvPr id="21" name="Shape 10"/>
            <p:cNvSpPr/>
            <p:nvPr/>
          </p:nvSpPr>
          <p:spPr>
            <a:xfrm>
              <a:off x="4600575" y="5895975"/>
              <a:ext cx="1219200" cy="1219200"/>
            </a:xfrm>
            <a:prstGeom prst="ellipse">
              <a:avLst/>
            </a:prstGeom>
            <a:noFill/>
            <a:ln w="9525">
              <a:solidFill>
                <a:srgbClr val="000000"/>
              </a:solidFill>
              <a:prstDash val="solid"/>
            </a:ln>
          </p:spPr>
        </p:sp>
        <p:sp>
          <p:nvSpPr>
            <p:cNvPr id="22" name="Text 11"/>
            <p:cNvSpPr/>
            <p:nvPr/>
          </p:nvSpPr>
          <p:spPr>
            <a:xfrm>
              <a:off x="4887278" y="6025515"/>
              <a:ext cx="645795" cy="960120"/>
            </a:xfrm>
            <a:prstGeom prst="rect">
              <a:avLst/>
            </a:prstGeom>
            <a:noFill/>
            <a:ln/>
          </p:spPr>
          <p:txBody>
            <a:bodyPr wrap="square" lIns="0" tIns="0" rIns="0" bIns="0" rtlCol="0" anchor="ctr"/>
            <a:lstStyle/>
            <a:p>
              <a:pPr algn="ctr" indent="0" marL="0">
                <a:buNone/>
              </a:pPr>
              <a:r>
                <a:rPr lang="en-US" sz="3600" u="none" dirty="0">
                  <a:solidFill>
                    <a:srgbClr val="000000"/>
                  </a:solidFill>
                  <a:latin typeface="Pacifico" pitchFamily="34" charset="0"/>
                  <a:ea typeface="Pacifico" pitchFamily="34" charset="-122"/>
                  <a:cs typeface="Pacifico" pitchFamily="34" charset="-120"/>
                </a:rPr>
                <a:t>03</a:t>
              </a:r>
              <a:endParaRPr lang="en-US" sz="3600" dirty="0"/>
            </a:p>
          </p:txBody>
        </p:sp>
      </p:grpSp>
      <p:grpSp>
        <p:nvGrpSpPr>
          <p:cNvPr id="63814" name="Group"/>
          <p:cNvGrpSpPr/>
          <p:nvPr/>
        </p:nvGrpSpPr>
        <p:grpSpPr>
          <a:xfrm>
            <a:off x="5972175" y="5838825"/>
            <a:ext cx="4539615" cy="1440180"/>
            <a:chOff x="5972175" y="5838825"/>
            <a:chExt cx="4539615" cy="1440180"/>
          </a:xfrm>
        </p:grpSpPr>
        <p:sp>
          <p:nvSpPr>
            <p:cNvPr id="23" name="Text 12"/>
            <p:cNvSpPr/>
            <p:nvPr/>
          </p:nvSpPr>
          <p:spPr>
            <a:xfrm>
              <a:off x="5972175" y="5838825"/>
              <a:ext cx="453961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Wonders</a:t>
              </a:r>
              <a:endParaRPr lang="en-US" sz="3600" dirty="0"/>
            </a:p>
          </p:txBody>
        </p:sp>
        <p:sp>
          <p:nvSpPr>
            <p:cNvPr id="24" name="Text 13"/>
            <p:cNvSpPr/>
            <p:nvPr/>
          </p:nvSpPr>
          <p:spPr>
            <a:xfrm>
              <a:off x="5972175" y="6715125"/>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93707" name="Group"/>
          <p:cNvGrpSpPr/>
          <p:nvPr/>
        </p:nvGrpSpPr>
        <p:grpSpPr>
          <a:xfrm>
            <a:off x="4600575" y="7934325"/>
            <a:ext cx="1219200" cy="1219200"/>
            <a:chOff x="4600575" y="7934325"/>
            <a:chExt cx="1219200" cy="1219200"/>
          </a:xfrm>
        </p:grpSpPr>
        <p:sp>
          <p:nvSpPr>
            <p:cNvPr id="25" name="Shape 14"/>
            <p:cNvSpPr/>
            <p:nvPr/>
          </p:nvSpPr>
          <p:spPr>
            <a:xfrm>
              <a:off x="4600575" y="7934325"/>
              <a:ext cx="1219200" cy="1219200"/>
            </a:xfrm>
            <a:prstGeom prst="ellipse">
              <a:avLst/>
            </a:prstGeom>
            <a:noFill/>
            <a:ln w="9525">
              <a:solidFill>
                <a:srgbClr val="000000"/>
              </a:solidFill>
              <a:prstDash val="solid"/>
            </a:ln>
          </p:spPr>
        </p:sp>
        <p:sp>
          <p:nvSpPr>
            <p:cNvPr id="26" name="Text 15"/>
            <p:cNvSpPr/>
            <p:nvPr/>
          </p:nvSpPr>
          <p:spPr>
            <a:xfrm>
              <a:off x="4872990" y="8063865"/>
              <a:ext cx="674370" cy="960120"/>
            </a:xfrm>
            <a:prstGeom prst="rect">
              <a:avLst/>
            </a:prstGeom>
            <a:noFill/>
            <a:ln/>
          </p:spPr>
          <p:txBody>
            <a:bodyPr wrap="square" lIns="0" tIns="0" rIns="0" bIns="0" rtlCol="0" anchor="ctr"/>
            <a:lstStyle/>
            <a:p>
              <a:pPr algn="ctr" indent="0" marL="0">
                <a:buNone/>
              </a:pPr>
              <a:r>
                <a:rPr lang="en-US" sz="3600" u="none" dirty="0">
                  <a:solidFill>
                    <a:srgbClr val="000000"/>
                  </a:solidFill>
                  <a:latin typeface="Pacifico" pitchFamily="34" charset="0"/>
                  <a:ea typeface="Pacifico" pitchFamily="34" charset="-122"/>
                  <a:cs typeface="Pacifico" pitchFamily="34" charset="-120"/>
                </a:rPr>
                <a:t>04</a:t>
              </a:r>
              <a:endParaRPr lang="en-US" sz="3600" dirty="0"/>
            </a:p>
          </p:txBody>
        </p:sp>
      </p:grpSp>
      <p:grpSp>
        <p:nvGrpSpPr>
          <p:cNvPr id="51545" name="Group"/>
          <p:cNvGrpSpPr/>
          <p:nvPr/>
        </p:nvGrpSpPr>
        <p:grpSpPr>
          <a:xfrm>
            <a:off x="5972175" y="7877175"/>
            <a:ext cx="4539615" cy="1440180"/>
            <a:chOff x="5972175" y="7877175"/>
            <a:chExt cx="4539615" cy="1440180"/>
          </a:xfrm>
        </p:grpSpPr>
        <p:sp>
          <p:nvSpPr>
            <p:cNvPr id="27" name="Text 16"/>
            <p:cNvSpPr/>
            <p:nvPr/>
          </p:nvSpPr>
          <p:spPr>
            <a:xfrm>
              <a:off x="5972175" y="7877175"/>
              <a:ext cx="453961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Magic</a:t>
              </a:r>
              <a:endParaRPr lang="en-US" sz="3600" dirty="0"/>
            </a:p>
          </p:txBody>
        </p:sp>
        <p:sp>
          <p:nvSpPr>
            <p:cNvPr id="28" name="Text 17"/>
            <p:cNvSpPr/>
            <p:nvPr/>
          </p:nvSpPr>
          <p:spPr>
            <a:xfrm>
              <a:off x="5972175" y="8753475"/>
              <a:ext cx="4509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43939" name="Group"/>
          <p:cNvGrpSpPr/>
          <p:nvPr/>
        </p:nvGrpSpPr>
        <p:grpSpPr>
          <a:xfrm>
            <a:off x="4600535" y="3376613"/>
            <a:ext cx="5057856" cy="0"/>
            <a:chOff x="4600535" y="3376613"/>
            <a:chExt cx="5057856" cy="0"/>
          </a:xfrm>
        </p:grpSpPr>
        <p:sp>
          <p:nvSpPr>
            <p:cNvPr id="29" name="Shape 18"/>
            <p:cNvSpPr/>
            <p:nvPr/>
          </p:nvSpPr>
          <p:spPr>
            <a:xfrm>
              <a:off x="4600535" y="3376613"/>
              <a:ext cx="5057856" cy="0"/>
            </a:xfrm>
            <a:prstGeom prst="line">
              <a:avLst/>
            </a:prstGeom>
            <a:noFill/>
            <a:ln w="28575">
              <a:solidFill>
                <a:srgbClr val="F5DC81"/>
              </a:solidFill>
              <a:prstDash val="solid"/>
            </a:ln>
          </p:spPr>
        </p:sp>
      </p:grpSp>
      <p:grpSp>
        <p:nvGrpSpPr>
          <p:cNvPr id="55192" name="Group"/>
          <p:cNvGrpSpPr/>
          <p:nvPr/>
        </p:nvGrpSpPr>
        <p:grpSpPr>
          <a:xfrm>
            <a:off x="4600535" y="5414963"/>
            <a:ext cx="5057856" cy="0"/>
            <a:chOff x="4600535" y="5414963"/>
            <a:chExt cx="5057856" cy="0"/>
          </a:xfrm>
        </p:grpSpPr>
        <p:sp>
          <p:nvSpPr>
            <p:cNvPr id="30" name="Shape 19"/>
            <p:cNvSpPr/>
            <p:nvPr/>
          </p:nvSpPr>
          <p:spPr>
            <a:xfrm>
              <a:off x="4600535" y="5414963"/>
              <a:ext cx="5057856" cy="0"/>
            </a:xfrm>
            <a:prstGeom prst="line">
              <a:avLst/>
            </a:prstGeom>
            <a:noFill/>
            <a:ln w="28575">
              <a:solidFill>
                <a:srgbClr val="F5DC81"/>
              </a:solidFill>
              <a:prstDash val="solid"/>
            </a:ln>
          </p:spPr>
        </p:sp>
      </p:grpSp>
      <p:grpSp>
        <p:nvGrpSpPr>
          <p:cNvPr id="40985" name="Group"/>
          <p:cNvGrpSpPr/>
          <p:nvPr/>
        </p:nvGrpSpPr>
        <p:grpSpPr>
          <a:xfrm>
            <a:off x="4600535" y="7453312"/>
            <a:ext cx="5057856" cy="0"/>
            <a:chOff x="4600535" y="7453312"/>
            <a:chExt cx="5057856" cy="0"/>
          </a:xfrm>
        </p:grpSpPr>
        <p:sp>
          <p:nvSpPr>
            <p:cNvPr id="31" name="Shape 20"/>
            <p:cNvSpPr/>
            <p:nvPr/>
          </p:nvSpPr>
          <p:spPr>
            <a:xfrm>
              <a:off x="4600535" y="7453312"/>
              <a:ext cx="5057856" cy="0"/>
            </a:xfrm>
            <a:prstGeom prst="line">
              <a:avLst/>
            </a:prstGeom>
            <a:noFill/>
            <a:ln w="28575">
              <a:solidFill>
                <a:srgbClr val="F5DC81"/>
              </a:solidFill>
              <a:prstDash val="solid"/>
            </a:ln>
          </p:spPr>
        </p:sp>
      </p:grpSp>
      <p:pic>
        <p:nvPicPr>
          <p:cNvPr id="32" name="Image 9" descr="preencoded.png">    </p:cNvPr>
          <p:cNvPicPr>
            <a:picLocks noChangeAspect="1"/>
          </p:cNvPicPr>
          <p:nvPr/>
        </p:nvPicPr>
        <p:blipFill>
          <a:blip r:embed="rId10"/>
          <a:stretch>
            <a:fillRect/>
          </a:stretch>
        </p:blipFill>
        <p:spPr>
          <a:xfrm>
            <a:off x="9496425" y="1304925"/>
            <a:ext cx="8791575" cy="85820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011817" y="1962817"/>
            <a:ext cx="7673389" cy="7673385"/>
          </a:xfrm>
          <a:prstGeom prst="rect">
            <a:avLst/>
          </a:prstGeom>
        </p:spPr>
      </p:pic>
      <p:pic>
        <p:nvPicPr>
          <p:cNvPr id="3" name="Image 1" descr="preencoded.png">    </p:cNvPr>
          <p:cNvPicPr>
            <a:picLocks noChangeAspect="1"/>
          </p:cNvPicPr>
          <p:nvPr/>
        </p:nvPicPr>
        <p:blipFill>
          <a:blip r:embed="rId2"/>
          <a:stretch>
            <a:fillRect/>
          </a:stretch>
        </p:blipFill>
        <p:spPr>
          <a:xfrm>
            <a:off x="-1000459" y="3623347"/>
            <a:ext cx="2008814" cy="5317717"/>
          </a:xfrm>
          <a:prstGeom prst="rect">
            <a:avLst/>
          </a:prstGeom>
        </p:spPr>
      </p:pic>
      <p:pic>
        <p:nvPicPr>
          <p:cNvPr id="4" name="Image 2" descr="preencoded.png">    </p:cNvPr>
          <p:cNvPicPr>
            <a:picLocks noChangeAspect="1"/>
          </p:cNvPicPr>
          <p:nvPr/>
        </p:nvPicPr>
        <p:blipFill>
          <a:blip r:embed="rId3"/>
          <a:stretch>
            <a:fillRect/>
          </a:stretch>
        </p:blipFill>
        <p:spPr>
          <a:xfrm>
            <a:off x="15522944" y="-1306847"/>
            <a:ext cx="4478345" cy="3306411"/>
          </a:xfrm>
          <a:prstGeom prst="rect">
            <a:avLst/>
          </a:prstGeom>
        </p:spPr>
      </p:pic>
      <p:pic>
        <p:nvPicPr>
          <p:cNvPr id="5" name="Image 3" descr="preencoded.png">    </p:cNvPr>
          <p:cNvPicPr>
            <a:picLocks noChangeAspect="1"/>
          </p:cNvPicPr>
          <p:nvPr/>
        </p:nvPicPr>
        <p:blipFill>
          <a:blip r:embed="rId4"/>
          <a:stretch>
            <a:fillRect/>
          </a:stretch>
        </p:blipFill>
        <p:spPr>
          <a:xfrm>
            <a:off x="-1319209" y="-1299244"/>
            <a:ext cx="5190743" cy="2570396"/>
          </a:xfrm>
          <a:prstGeom prst="rect">
            <a:avLst/>
          </a:prstGeom>
        </p:spPr>
      </p:pic>
      <p:pic>
        <p:nvPicPr>
          <p:cNvPr id="6" name="Image 4" descr="preencoded.png">    </p:cNvPr>
          <p:cNvPicPr>
            <a:picLocks noChangeAspect="1"/>
          </p:cNvPicPr>
          <p:nvPr/>
        </p:nvPicPr>
        <p:blipFill>
          <a:blip r:embed="rId5"/>
          <a:stretch>
            <a:fillRect/>
          </a:stretch>
        </p:blipFill>
        <p:spPr>
          <a:xfrm>
            <a:off x="15833681" y="4086077"/>
            <a:ext cx="3852923" cy="7119619"/>
          </a:xfrm>
          <a:prstGeom prst="rect">
            <a:avLst/>
          </a:prstGeom>
        </p:spPr>
      </p:pic>
      <p:pic>
        <p:nvPicPr>
          <p:cNvPr id="7" name="Image 5" descr="preencoded.png">    </p:cNvPr>
          <p:cNvPicPr>
            <a:picLocks noChangeAspect="1"/>
          </p:cNvPicPr>
          <p:nvPr/>
        </p:nvPicPr>
        <p:blipFill>
          <a:blip r:embed="rId6"/>
          <a:stretch>
            <a:fillRect/>
          </a:stretch>
        </p:blipFill>
        <p:spPr>
          <a:xfrm>
            <a:off x="971550" y="438150"/>
            <a:ext cx="472862" cy="455969"/>
          </a:xfrm>
          <a:prstGeom prst="rect">
            <a:avLst/>
          </a:prstGeom>
        </p:spPr>
      </p:pic>
      <p:pic>
        <p:nvPicPr>
          <p:cNvPr id="8" name="Image 6" descr="preencoded.png">    </p:cNvPr>
          <p:cNvPicPr>
            <a:picLocks noChangeAspect="1"/>
          </p:cNvPicPr>
          <p:nvPr/>
        </p:nvPicPr>
        <p:blipFill>
          <a:blip r:embed="rId7"/>
          <a:stretch>
            <a:fillRect/>
          </a:stretch>
        </p:blipFill>
        <p:spPr>
          <a:xfrm>
            <a:off x="17573625" y="9629775"/>
            <a:ext cx="378334" cy="397797"/>
          </a:xfrm>
          <a:prstGeom prst="rect">
            <a:avLst/>
          </a:prstGeom>
        </p:spPr>
      </p:pic>
      <p:grpSp>
        <p:nvGrpSpPr>
          <p:cNvPr id="81821"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2219325" y="1952625"/>
            <a:ext cx="10668000" cy="1600200"/>
          </a:xfrm>
          <a:prstGeom prst="rect">
            <a:avLst/>
          </a:prstGeom>
          <a:noFill/>
          <a:ln/>
        </p:spPr>
        <p:txBody>
          <a:bodyPr wrap="square" lIns="0" tIns="0" rIns="0" bIns="0" rtlCol="0" anchor="t"/>
          <a:lstStyle/>
          <a:p>
            <a:pPr algn="l" indent="0" marL="0">
              <a:buNone/>
            </a:pPr>
            <a:r>
              <a:rPr lang="en-US" sz="6000" u="none" dirty="0">
                <a:solidFill>
                  <a:srgbClr val="73AFFB"/>
                </a:solidFill>
                <a:latin typeface="Pacifico" pitchFamily="34" charset="0"/>
                <a:ea typeface="Pacifico" pitchFamily="34" charset="-122"/>
                <a:cs typeface="Pacifico" pitchFamily="34" charset="-120"/>
              </a:rPr>
              <a:t>The Realm of the Extraordinary</a:t>
            </a:r>
            <a:endParaRPr lang="en-US" sz="6000" dirty="0"/>
          </a:p>
        </p:txBody>
      </p:sp>
      <p:grpSp>
        <p:nvGrpSpPr>
          <p:cNvPr id="33699" name="Group"/>
          <p:cNvGrpSpPr/>
          <p:nvPr/>
        </p:nvGrpSpPr>
        <p:grpSpPr>
          <a:xfrm>
            <a:off x="2219325" y="3562350"/>
            <a:ext cx="13910310" cy="5135880"/>
            <a:chOff x="2219325" y="3562350"/>
            <a:chExt cx="13910310" cy="5135880"/>
          </a:xfrm>
        </p:grpSpPr>
        <p:sp>
          <p:nvSpPr>
            <p:cNvPr id="12" name="Text 2"/>
            <p:cNvSpPr/>
            <p:nvPr/>
          </p:nvSpPr>
          <p:spPr>
            <a:xfrm>
              <a:off x="2219325" y="3562350"/>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3" name="Text 3"/>
            <p:cNvSpPr/>
            <p:nvPr/>
          </p:nvSpPr>
          <p:spPr>
            <a:xfrm>
              <a:off x="9525000" y="3562350"/>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32865" y="-413510"/>
            <a:ext cx="5072657" cy="5429976"/>
          </a:xfrm>
          <a:prstGeom prst="rect">
            <a:avLst/>
          </a:prstGeom>
        </p:spPr>
      </p:pic>
      <p:pic>
        <p:nvPicPr>
          <p:cNvPr id="3" name="Image 1" descr="preencoded.png">    </p:cNvPr>
          <p:cNvPicPr>
            <a:picLocks noChangeAspect="1"/>
          </p:cNvPicPr>
          <p:nvPr/>
        </p:nvPicPr>
        <p:blipFill>
          <a:blip r:embed="rId2"/>
          <a:stretch>
            <a:fillRect/>
          </a:stretch>
        </p:blipFill>
        <p:spPr>
          <a:xfrm>
            <a:off x="-1836753" y="9434354"/>
            <a:ext cx="6501236" cy="3144476"/>
          </a:xfrm>
          <a:prstGeom prst="rect">
            <a:avLst/>
          </a:prstGeom>
        </p:spPr>
      </p:pic>
      <p:pic>
        <p:nvPicPr>
          <p:cNvPr id="4" name="Image 2" descr="preencoded.png">    </p:cNvPr>
          <p:cNvPicPr>
            <a:picLocks noChangeAspect="1"/>
          </p:cNvPicPr>
          <p:nvPr/>
        </p:nvPicPr>
        <p:blipFill>
          <a:blip r:embed="rId3"/>
          <a:stretch>
            <a:fillRect/>
          </a:stretch>
        </p:blipFill>
        <p:spPr>
          <a:xfrm>
            <a:off x="-1828100" y="4710352"/>
            <a:ext cx="2512715" cy="3995564"/>
          </a:xfrm>
          <a:prstGeom prst="rect">
            <a:avLst/>
          </a:prstGeom>
        </p:spPr>
      </p:pic>
      <p:pic>
        <p:nvPicPr>
          <p:cNvPr id="5" name="Image 3" descr="preencoded.png">    </p:cNvPr>
          <p:cNvPicPr>
            <a:picLocks noChangeAspect="1"/>
          </p:cNvPicPr>
          <p:nvPr/>
        </p:nvPicPr>
        <p:blipFill>
          <a:blip r:embed="rId4"/>
          <a:stretch>
            <a:fillRect/>
          </a:stretch>
        </p:blipFill>
        <p:spPr>
          <a:xfrm>
            <a:off x="13761045" y="7977423"/>
            <a:ext cx="5657712" cy="3074236"/>
          </a:xfrm>
          <a:prstGeom prst="rect">
            <a:avLst/>
          </a:prstGeom>
        </p:spPr>
      </p:pic>
      <p:pic>
        <p:nvPicPr>
          <p:cNvPr id="6" name="Image 4" descr="preencoded.png">    </p:cNvPr>
          <p:cNvPicPr>
            <a:picLocks noChangeAspect="1"/>
          </p:cNvPicPr>
          <p:nvPr/>
        </p:nvPicPr>
        <p:blipFill>
          <a:blip r:embed="rId5"/>
          <a:stretch>
            <a:fillRect/>
          </a:stretch>
        </p:blipFill>
        <p:spPr>
          <a:xfrm>
            <a:off x="-589520" y="-414100"/>
            <a:ext cx="5214115" cy="1894370"/>
          </a:xfrm>
          <a:prstGeom prst="rect">
            <a:avLst/>
          </a:prstGeom>
        </p:spPr>
      </p:pic>
      <p:pic>
        <p:nvPicPr>
          <p:cNvPr id="7" name="Image 5" descr="preencoded.png">    </p:cNvPr>
          <p:cNvPicPr>
            <a:picLocks noChangeAspect="1"/>
          </p:cNvPicPr>
          <p:nvPr/>
        </p:nvPicPr>
        <p:blipFill>
          <a:blip r:embed="rId6"/>
          <a:stretch>
            <a:fillRect/>
          </a:stretch>
        </p:blipFill>
        <p:spPr>
          <a:xfrm>
            <a:off x="4057650" y="8982075"/>
            <a:ext cx="552450" cy="533400"/>
          </a:xfrm>
          <a:prstGeom prst="rect">
            <a:avLst/>
          </a:prstGeom>
        </p:spPr>
      </p:pic>
      <p:pic>
        <p:nvPicPr>
          <p:cNvPr id="8" name="Image 6" descr="preencoded.png">    </p:cNvPr>
          <p:cNvPicPr>
            <a:picLocks noChangeAspect="1"/>
          </p:cNvPicPr>
          <p:nvPr/>
        </p:nvPicPr>
        <p:blipFill>
          <a:blip r:embed="rId7"/>
          <a:stretch>
            <a:fillRect/>
          </a:stretch>
        </p:blipFill>
        <p:spPr>
          <a:xfrm>
            <a:off x="11344275" y="0"/>
            <a:ext cx="657225" cy="628650"/>
          </a:xfrm>
          <a:prstGeom prst="rect">
            <a:avLst/>
          </a:prstGeom>
        </p:spPr>
      </p:pic>
      <p:pic>
        <p:nvPicPr>
          <p:cNvPr id="9" name="Image 7" descr="preencoded.png">    </p:cNvPr>
          <p:cNvPicPr>
            <a:picLocks noChangeAspect="1"/>
          </p:cNvPicPr>
          <p:nvPr/>
        </p:nvPicPr>
        <p:blipFill>
          <a:blip r:embed="rId8"/>
          <a:stretch>
            <a:fillRect/>
          </a:stretch>
        </p:blipFill>
        <p:spPr>
          <a:xfrm>
            <a:off x="16344900" y="285750"/>
            <a:ext cx="523875" cy="552450"/>
          </a:xfrm>
          <a:prstGeom prst="rect">
            <a:avLst/>
          </a:prstGeom>
        </p:spPr>
      </p:pic>
      <p:pic>
        <p:nvPicPr>
          <p:cNvPr id="10" name="Image 8" descr="preencoded.png">    </p:cNvPr>
          <p:cNvPicPr>
            <a:picLocks noChangeAspect="1"/>
          </p:cNvPicPr>
          <p:nvPr/>
        </p:nvPicPr>
        <p:blipFill>
          <a:blip r:embed="rId9"/>
          <a:stretch>
            <a:fillRect/>
          </a:stretch>
        </p:blipFill>
        <p:spPr>
          <a:xfrm>
            <a:off x="6094857" y="6495002"/>
            <a:ext cx="6095428" cy="6095428"/>
          </a:xfrm>
          <a:prstGeom prst="rect">
            <a:avLst/>
          </a:prstGeom>
        </p:spPr>
      </p:pic>
      <p:grpSp>
        <p:nvGrpSpPr>
          <p:cNvPr id="54601"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pic>
        <p:nvPicPr>
          <p:cNvPr id="13" name="Image 10" descr="preencoded.png">    </p:cNvPr>
          <p:cNvPicPr>
            <a:picLocks noChangeAspect="1"/>
          </p:cNvPicPr>
          <p:nvPr/>
        </p:nvPicPr>
        <p:blipFill>
          <a:blip r:embed="rId11"/>
          <a:stretch>
            <a:fillRect/>
          </a:stretch>
        </p:blipFill>
        <p:spPr>
          <a:xfrm>
            <a:off x="9944100" y="952500"/>
            <a:ext cx="7362825" cy="9334500"/>
          </a:xfrm>
          <a:prstGeom prst="rect">
            <a:avLst/>
          </a:prstGeom>
        </p:spPr>
      </p:pic>
      <p:grpSp>
        <p:nvGrpSpPr>
          <p:cNvPr id="42612" name="Group"/>
          <p:cNvGrpSpPr/>
          <p:nvPr/>
        </p:nvGrpSpPr>
        <p:grpSpPr>
          <a:xfrm>
            <a:off x="1847850" y="1838325"/>
            <a:ext cx="857250" cy="857250"/>
            <a:chOff x="1847850" y="1838325"/>
            <a:chExt cx="857250" cy="857250"/>
          </a:xfrm>
        </p:grpSpPr>
        <p:pic>
          <p:nvPicPr>
            <p:cNvPr id="14" name="Image 11" descr="preencoded.png">    </p:cNvPr>
            <p:cNvPicPr>
              <a:picLocks noChangeAspect="1"/>
            </p:cNvPicPr>
            <p:nvPr/>
          </p:nvPicPr>
          <p:blipFill>
            <a:blip r:embed="rId12"/>
            <a:stretch>
              <a:fillRect/>
            </a:stretch>
          </p:blipFill>
          <p:spPr>
            <a:xfrm>
              <a:off x="1847850" y="1838325"/>
              <a:ext cx="857250" cy="857250"/>
            </a:xfrm>
            <a:prstGeom prst="rect">
              <a:avLst/>
            </a:prstGeom>
          </p:spPr>
        </p:pic>
        <p:grpSp>
          <p:nvGrpSpPr>
            <p:cNvPr id="78403" name="Group"/>
            <p:cNvGrpSpPr/>
            <p:nvPr/>
          </p:nvGrpSpPr>
          <p:grpSpPr>
            <a:xfrm>
              <a:off x="1876425" y="2895600"/>
              <a:ext cx="5996940" cy="2887980"/>
              <a:chOff x="1876425" y="2895600"/>
              <a:chExt cx="5996940" cy="2887980"/>
            </a:xfrm>
          </p:grpSpPr>
          <p:sp>
            <p:nvSpPr>
              <p:cNvPr id="15" name="Text 1"/>
              <p:cNvSpPr/>
              <p:nvPr/>
            </p:nvSpPr>
            <p:spPr>
              <a:xfrm>
                <a:off x="1876425" y="2895600"/>
                <a:ext cx="5996940"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Unicorn Sightings</a:t>
                </a:r>
                <a:endParaRPr lang="en-US" sz="3600" dirty="0"/>
              </a:p>
            </p:txBody>
          </p:sp>
          <p:sp>
            <p:nvSpPr>
              <p:cNvPr id="16" name="Text 2"/>
              <p:cNvSpPr/>
              <p:nvPr/>
            </p:nvSpPr>
            <p:spPr>
              <a:xfrm>
                <a:off x="1876425" y="3848100"/>
                <a:ext cx="5966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60294" name="Group"/>
          <p:cNvGrpSpPr/>
          <p:nvPr/>
        </p:nvGrpSpPr>
        <p:grpSpPr>
          <a:xfrm>
            <a:off x="1847842" y="5972175"/>
            <a:ext cx="704866" cy="1028700"/>
            <a:chOff x="1847842" y="5972175"/>
            <a:chExt cx="704866" cy="1028700"/>
          </a:xfrm>
        </p:grpSpPr>
        <p:pic>
          <p:nvPicPr>
            <p:cNvPr id="17" name="Image 12" descr="preencoded.png">    </p:cNvPr>
            <p:cNvPicPr>
              <a:picLocks noChangeAspect="1"/>
            </p:cNvPicPr>
            <p:nvPr/>
          </p:nvPicPr>
          <p:blipFill>
            <a:blip r:embed="rId13"/>
            <a:stretch>
              <a:fillRect/>
            </a:stretch>
          </p:blipFill>
          <p:spPr>
            <a:xfrm>
              <a:off x="1847842" y="5972175"/>
              <a:ext cx="704866" cy="1028700"/>
            </a:xfrm>
            <a:prstGeom prst="rect">
              <a:avLst/>
            </a:prstGeom>
          </p:spPr>
        </p:pic>
        <p:grpSp>
          <p:nvGrpSpPr>
            <p:cNvPr id="92068" name="Group"/>
            <p:cNvGrpSpPr/>
            <p:nvPr/>
          </p:nvGrpSpPr>
          <p:grpSpPr>
            <a:xfrm>
              <a:off x="1876425" y="7200900"/>
              <a:ext cx="5996940" cy="2887980"/>
              <a:chOff x="1876425" y="7200900"/>
              <a:chExt cx="5996940" cy="2887980"/>
            </a:xfrm>
          </p:grpSpPr>
          <p:sp>
            <p:nvSpPr>
              <p:cNvPr id="18" name="Text 3"/>
              <p:cNvSpPr/>
              <p:nvPr/>
            </p:nvSpPr>
            <p:spPr>
              <a:xfrm>
                <a:off x="1876425" y="7200900"/>
                <a:ext cx="5996940"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Dragon Taming</a:t>
                </a:r>
                <a:endParaRPr lang="en-US" sz="3600" dirty="0"/>
              </a:p>
            </p:txBody>
          </p:sp>
          <p:sp>
            <p:nvSpPr>
              <p:cNvPr id="19" name="Text 4"/>
              <p:cNvSpPr/>
              <p:nvPr/>
            </p:nvSpPr>
            <p:spPr>
              <a:xfrm>
                <a:off x="1876425" y="8153400"/>
                <a:ext cx="5966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61608" y="2219992"/>
            <a:ext cx="10119471" cy="10119473"/>
          </a:xfrm>
          <a:prstGeom prst="rect">
            <a:avLst/>
          </a:prstGeom>
        </p:spPr>
      </p:pic>
      <p:pic>
        <p:nvPicPr>
          <p:cNvPr id="3" name="Image 1" descr="preencoded.png">    </p:cNvPr>
          <p:cNvPicPr>
            <a:picLocks noChangeAspect="1"/>
          </p:cNvPicPr>
          <p:nvPr/>
        </p:nvPicPr>
        <p:blipFill>
          <a:blip r:embed="rId2"/>
          <a:stretch>
            <a:fillRect/>
          </a:stretch>
        </p:blipFill>
        <p:spPr>
          <a:xfrm>
            <a:off x="-604838" y="-1765006"/>
            <a:ext cx="4751308" cy="11510494"/>
          </a:xfrm>
          <a:prstGeom prst="rect">
            <a:avLst/>
          </a:prstGeom>
        </p:spPr>
      </p:pic>
      <p:pic>
        <p:nvPicPr>
          <p:cNvPr id="4" name="Image 2" descr="preencoded.png">    </p:cNvPr>
          <p:cNvPicPr>
            <a:picLocks noChangeAspect="1"/>
          </p:cNvPicPr>
          <p:nvPr/>
        </p:nvPicPr>
        <p:blipFill>
          <a:blip r:embed="rId3"/>
          <a:stretch>
            <a:fillRect/>
          </a:stretch>
        </p:blipFill>
        <p:spPr>
          <a:xfrm>
            <a:off x="13656037" y="8503898"/>
            <a:ext cx="7646759" cy="4332324"/>
          </a:xfrm>
          <a:prstGeom prst="rect">
            <a:avLst/>
          </a:prstGeom>
        </p:spPr>
      </p:pic>
      <p:pic>
        <p:nvPicPr>
          <p:cNvPr id="5" name="Image 3" descr="preencoded.png">    </p:cNvPr>
          <p:cNvPicPr>
            <a:picLocks noChangeAspect="1"/>
          </p:cNvPicPr>
          <p:nvPr/>
        </p:nvPicPr>
        <p:blipFill>
          <a:blip r:embed="rId4"/>
          <a:stretch>
            <a:fillRect/>
          </a:stretch>
        </p:blipFill>
        <p:spPr>
          <a:xfrm>
            <a:off x="-252409" y="8044782"/>
            <a:ext cx="6821873" cy="3377041"/>
          </a:xfrm>
          <a:prstGeom prst="rect">
            <a:avLst/>
          </a:prstGeom>
        </p:spPr>
      </p:pic>
      <p:pic>
        <p:nvPicPr>
          <p:cNvPr id="6" name="Image 4" descr="preencoded.png">    </p:cNvPr>
          <p:cNvPicPr>
            <a:picLocks noChangeAspect="1"/>
          </p:cNvPicPr>
          <p:nvPr/>
        </p:nvPicPr>
        <p:blipFill>
          <a:blip r:embed="rId5"/>
          <a:stretch>
            <a:fillRect/>
          </a:stretch>
        </p:blipFill>
        <p:spPr>
          <a:xfrm>
            <a:off x="10794529" y="-1535101"/>
            <a:ext cx="9789976" cy="3324267"/>
          </a:xfrm>
          <a:prstGeom prst="rect">
            <a:avLst/>
          </a:prstGeom>
        </p:spPr>
      </p:pic>
      <p:pic>
        <p:nvPicPr>
          <p:cNvPr id="7" name="Image 5" descr="preencoded.png">    </p:cNvPr>
          <p:cNvPicPr>
            <a:picLocks noChangeAspect="1"/>
          </p:cNvPicPr>
          <p:nvPr/>
        </p:nvPicPr>
        <p:blipFill>
          <a:blip r:embed="rId6"/>
          <a:stretch>
            <a:fillRect/>
          </a:stretch>
        </p:blipFill>
        <p:spPr>
          <a:xfrm>
            <a:off x="-561975" y="-504825"/>
            <a:ext cx="1777317" cy="1777317"/>
          </a:xfrm>
          <a:prstGeom prst="rect">
            <a:avLst/>
          </a:prstGeom>
        </p:spPr>
      </p:pic>
      <p:pic>
        <p:nvPicPr>
          <p:cNvPr id="8" name="Image 6" descr="preencoded.png">    </p:cNvPr>
          <p:cNvPicPr>
            <a:picLocks noChangeAspect="1"/>
          </p:cNvPicPr>
          <p:nvPr/>
        </p:nvPicPr>
        <p:blipFill>
          <a:blip r:embed="rId7"/>
          <a:stretch>
            <a:fillRect/>
          </a:stretch>
        </p:blipFill>
        <p:spPr>
          <a:xfrm>
            <a:off x="1219200" y="8896350"/>
            <a:ext cx="1326639" cy="1395214"/>
          </a:xfrm>
          <a:prstGeom prst="rect">
            <a:avLst/>
          </a:prstGeom>
        </p:spPr>
      </p:pic>
      <p:pic>
        <p:nvPicPr>
          <p:cNvPr id="9" name="Image 7" descr="preencoded.png">    </p:cNvPr>
          <p:cNvPicPr>
            <a:picLocks noChangeAspect="1"/>
          </p:cNvPicPr>
          <p:nvPr/>
        </p:nvPicPr>
        <p:blipFill>
          <a:blip r:embed="rId8"/>
          <a:stretch>
            <a:fillRect/>
          </a:stretch>
        </p:blipFill>
        <p:spPr>
          <a:xfrm>
            <a:off x="16954500" y="7019925"/>
            <a:ext cx="524337" cy="505709"/>
          </a:xfrm>
          <a:prstGeom prst="rect">
            <a:avLst/>
          </a:prstGeom>
        </p:spPr>
      </p:pic>
      <p:grpSp>
        <p:nvGrpSpPr>
          <p:cNvPr id="25893"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grpSp>
        <p:nvGrpSpPr>
          <p:cNvPr id="87852" name="Group"/>
          <p:cNvGrpSpPr/>
          <p:nvPr/>
        </p:nvGrpSpPr>
        <p:grpSpPr>
          <a:xfrm>
            <a:off x="600075" y="885825"/>
            <a:ext cx="5286375" cy="3609975"/>
            <a:chOff x="600075" y="885825"/>
            <a:chExt cx="5286375" cy="3609975"/>
          </a:xfrm>
        </p:grpSpPr>
        <p:pic>
          <p:nvPicPr>
            <p:cNvPr id="12" name="Image 9" descr="preencoded.png">    </p:cNvPr>
            <p:cNvPicPr>
              <a:picLocks noChangeAspect="1"/>
            </p:cNvPicPr>
            <p:nvPr/>
          </p:nvPicPr>
          <p:blipFill>
            <a:blip r:embed="rId10"/>
            <a:stretch>
              <a:fillRect/>
            </a:stretch>
          </p:blipFill>
          <p:spPr>
            <a:xfrm>
              <a:off x="600075" y="885825"/>
              <a:ext cx="5286375" cy="3609975"/>
            </a:xfrm>
            <a:prstGeom prst="rect">
              <a:avLst/>
            </a:prstGeom>
          </p:spPr>
        </p:pic>
        <p:grpSp>
          <p:nvGrpSpPr>
            <p:cNvPr id="81527" name="Group"/>
            <p:cNvGrpSpPr/>
            <p:nvPr/>
          </p:nvGrpSpPr>
          <p:grpSpPr>
            <a:xfrm>
              <a:off x="1514475" y="4953000"/>
              <a:ext cx="3617595" cy="960120"/>
              <a:chOff x="1514475" y="4953000"/>
              <a:chExt cx="3617595" cy="960120"/>
            </a:xfrm>
          </p:grpSpPr>
          <p:sp>
            <p:nvSpPr>
              <p:cNvPr id="13" name="Text 1"/>
              <p:cNvSpPr/>
              <p:nvPr/>
            </p:nvSpPr>
            <p:spPr>
              <a:xfrm>
                <a:off x="1514475" y="4953000"/>
                <a:ext cx="361759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Unicorn Sightings</a:t>
                </a:r>
                <a:endParaRPr lang="en-US" sz="3600" dirty="0"/>
              </a:p>
            </p:txBody>
          </p:sp>
        </p:grpSp>
        <p:grpSp>
          <p:nvGrpSpPr>
            <p:cNvPr id="50273" name="Group"/>
            <p:cNvGrpSpPr/>
            <p:nvPr/>
          </p:nvGrpSpPr>
          <p:grpSpPr>
            <a:xfrm>
              <a:off x="569595" y="6210300"/>
              <a:ext cx="5347335" cy="1935480"/>
              <a:chOff x="569595" y="6210300"/>
              <a:chExt cx="5347335" cy="1935480"/>
            </a:xfrm>
          </p:grpSpPr>
          <p:sp>
            <p:nvSpPr>
              <p:cNvPr id="14" name="Text 2"/>
              <p:cNvSpPr/>
              <p:nvPr/>
            </p:nvSpPr>
            <p:spPr>
              <a:xfrm>
                <a:off x="569595" y="6210300"/>
                <a:ext cx="53473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grpSp>
          <p:nvGrpSpPr>
            <p:cNvPr id="51464" name="Group"/>
            <p:cNvGrpSpPr/>
            <p:nvPr/>
          </p:nvGrpSpPr>
          <p:grpSpPr>
            <a:xfrm>
              <a:off x="2786063" y="8496300"/>
              <a:ext cx="1074420" cy="960120"/>
              <a:chOff x="2786063" y="8496300"/>
              <a:chExt cx="1074420" cy="960120"/>
            </a:xfrm>
          </p:grpSpPr>
          <p:sp>
            <p:nvSpPr>
              <p:cNvPr id="15" name="Text 3"/>
              <p:cNvSpPr/>
              <p:nvPr/>
            </p:nvSpPr>
            <p:spPr>
              <a:xfrm>
                <a:off x="2786063" y="8496300"/>
                <a:ext cx="1074420" cy="960120"/>
              </a:xfrm>
              <a:prstGeom prst="rect">
                <a:avLst/>
              </a:prstGeom>
              <a:noFill/>
              <a:ln/>
            </p:spPr>
            <p:txBody>
              <a:bodyPr wrap="square" lIns="0" tIns="0" rIns="0" bIns="0" rtlCol="0" anchor="t"/>
              <a:lstStyle/>
              <a:p>
                <a:pPr algn="l" indent="0" marL="0">
                  <a:buNone/>
                </a:pPr>
                <a:r>
                  <a:rPr lang="en-US" sz="3600" u="none" dirty="0">
                    <a:solidFill>
                      <a:srgbClr val="F5DC81"/>
                    </a:solidFill>
                    <a:latin typeface="Pacifico" pitchFamily="34" charset="0"/>
                    <a:ea typeface="Pacifico" pitchFamily="34" charset="-122"/>
                    <a:cs typeface="Pacifico" pitchFamily="34" charset="-120"/>
                  </a:rPr>
                  <a:t>45%</a:t>
                </a:r>
                <a:endParaRPr lang="en-US" sz="3600" dirty="0"/>
              </a:p>
            </p:txBody>
          </p:sp>
        </p:grpSp>
      </p:grpSp>
      <p:grpSp>
        <p:nvGrpSpPr>
          <p:cNvPr id="52269" name="Group"/>
          <p:cNvGrpSpPr/>
          <p:nvPr/>
        </p:nvGrpSpPr>
        <p:grpSpPr>
          <a:xfrm>
            <a:off x="12011025" y="885825"/>
            <a:ext cx="5286375" cy="3609975"/>
            <a:chOff x="12011025" y="885825"/>
            <a:chExt cx="5286375" cy="3609975"/>
          </a:xfrm>
        </p:grpSpPr>
        <p:pic>
          <p:nvPicPr>
            <p:cNvPr id="16" name="Image 10" descr="preencoded.png">    </p:cNvPr>
            <p:cNvPicPr>
              <a:picLocks noChangeAspect="1"/>
            </p:cNvPicPr>
            <p:nvPr/>
          </p:nvPicPr>
          <p:blipFill>
            <a:blip r:embed="rId11"/>
            <a:stretch>
              <a:fillRect/>
            </a:stretch>
          </p:blipFill>
          <p:spPr>
            <a:xfrm>
              <a:off x="12011025" y="885825"/>
              <a:ext cx="5286375" cy="3609975"/>
            </a:xfrm>
            <a:prstGeom prst="rect">
              <a:avLst/>
            </a:prstGeom>
          </p:spPr>
        </p:pic>
        <p:grpSp>
          <p:nvGrpSpPr>
            <p:cNvPr id="79751" name="Group"/>
            <p:cNvGrpSpPr/>
            <p:nvPr/>
          </p:nvGrpSpPr>
          <p:grpSpPr>
            <a:xfrm>
              <a:off x="12925425" y="4953000"/>
              <a:ext cx="3617595" cy="960120"/>
              <a:chOff x="12925425" y="4953000"/>
              <a:chExt cx="3617595" cy="960120"/>
            </a:xfrm>
          </p:grpSpPr>
          <p:sp>
            <p:nvSpPr>
              <p:cNvPr id="17" name="Text 4"/>
              <p:cNvSpPr/>
              <p:nvPr/>
            </p:nvSpPr>
            <p:spPr>
              <a:xfrm>
                <a:off x="12925425" y="4953000"/>
                <a:ext cx="361759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Unicorn Sightings</a:t>
                </a:r>
                <a:endParaRPr lang="en-US" sz="3600" dirty="0"/>
              </a:p>
            </p:txBody>
          </p:sp>
        </p:grpSp>
        <p:grpSp>
          <p:nvGrpSpPr>
            <p:cNvPr id="64492" name="Group"/>
            <p:cNvGrpSpPr/>
            <p:nvPr/>
          </p:nvGrpSpPr>
          <p:grpSpPr>
            <a:xfrm>
              <a:off x="11980545" y="6210300"/>
              <a:ext cx="5347335" cy="1935480"/>
              <a:chOff x="11980545" y="6210300"/>
              <a:chExt cx="5347335" cy="1935480"/>
            </a:xfrm>
          </p:grpSpPr>
          <p:sp>
            <p:nvSpPr>
              <p:cNvPr id="18" name="Text 5"/>
              <p:cNvSpPr/>
              <p:nvPr/>
            </p:nvSpPr>
            <p:spPr>
              <a:xfrm>
                <a:off x="11980545" y="6210300"/>
                <a:ext cx="53473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grpSp>
          <p:nvGrpSpPr>
            <p:cNvPr id="18740" name="Group"/>
            <p:cNvGrpSpPr/>
            <p:nvPr/>
          </p:nvGrpSpPr>
          <p:grpSpPr>
            <a:xfrm>
              <a:off x="14197013" y="8496300"/>
              <a:ext cx="1074420" cy="960120"/>
              <a:chOff x="14197013" y="8496300"/>
              <a:chExt cx="1074420" cy="960120"/>
            </a:xfrm>
          </p:grpSpPr>
          <p:sp>
            <p:nvSpPr>
              <p:cNvPr id="19" name="Text 6"/>
              <p:cNvSpPr/>
              <p:nvPr/>
            </p:nvSpPr>
            <p:spPr>
              <a:xfrm>
                <a:off x="14197013" y="8496300"/>
                <a:ext cx="1074420" cy="960120"/>
              </a:xfrm>
              <a:prstGeom prst="rect">
                <a:avLst/>
              </a:prstGeom>
              <a:noFill/>
              <a:ln/>
            </p:spPr>
            <p:txBody>
              <a:bodyPr wrap="square" lIns="0" tIns="0" rIns="0" bIns="0" rtlCol="0" anchor="t"/>
              <a:lstStyle/>
              <a:p>
                <a:pPr algn="l" indent="0" marL="0">
                  <a:buNone/>
                </a:pPr>
                <a:r>
                  <a:rPr lang="en-US" sz="3600" u="none" dirty="0">
                    <a:solidFill>
                      <a:srgbClr val="F5DC81"/>
                    </a:solidFill>
                    <a:latin typeface="Pacifico" pitchFamily="34" charset="0"/>
                    <a:ea typeface="Pacifico" pitchFamily="34" charset="-122"/>
                    <a:cs typeface="Pacifico" pitchFamily="34" charset="-120"/>
                  </a:rPr>
                  <a:t>45%</a:t>
                </a:r>
                <a:endParaRPr lang="en-US" sz="3600" dirty="0"/>
              </a:p>
            </p:txBody>
          </p:sp>
        </p:grpSp>
      </p:grpSp>
      <p:grpSp>
        <p:nvGrpSpPr>
          <p:cNvPr id="23424" name="Group"/>
          <p:cNvGrpSpPr/>
          <p:nvPr/>
        </p:nvGrpSpPr>
        <p:grpSpPr>
          <a:xfrm>
            <a:off x="6305550" y="4429125"/>
            <a:ext cx="5286375" cy="3609975"/>
            <a:chOff x="6305550" y="4429125"/>
            <a:chExt cx="5286375" cy="3609975"/>
          </a:xfrm>
        </p:grpSpPr>
        <p:grpSp>
          <p:nvGrpSpPr>
            <p:cNvPr id="52582" name="Group"/>
            <p:cNvGrpSpPr/>
            <p:nvPr/>
          </p:nvGrpSpPr>
          <p:grpSpPr>
            <a:xfrm>
              <a:off x="7477125" y="885825"/>
              <a:ext cx="3103245" cy="960120"/>
              <a:chOff x="7477125" y="885825"/>
              <a:chExt cx="3103245" cy="960120"/>
            </a:xfrm>
          </p:grpSpPr>
          <p:sp>
            <p:nvSpPr>
              <p:cNvPr id="20" name="Text 7"/>
              <p:cNvSpPr/>
              <p:nvPr/>
            </p:nvSpPr>
            <p:spPr>
              <a:xfrm>
                <a:off x="7477125" y="885825"/>
                <a:ext cx="310324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Dragon Taming</a:t>
                </a:r>
                <a:endParaRPr lang="en-US" sz="3600" dirty="0"/>
              </a:p>
            </p:txBody>
          </p:sp>
        </p:grpSp>
        <p:grpSp>
          <p:nvGrpSpPr>
            <p:cNvPr id="13807" name="Group"/>
            <p:cNvGrpSpPr/>
            <p:nvPr/>
          </p:nvGrpSpPr>
          <p:grpSpPr>
            <a:xfrm>
              <a:off x="6275070" y="2143125"/>
              <a:ext cx="5347335" cy="1935480"/>
              <a:chOff x="6275070" y="2143125"/>
              <a:chExt cx="5347335" cy="1935480"/>
            </a:xfrm>
          </p:grpSpPr>
          <p:sp>
            <p:nvSpPr>
              <p:cNvPr id="21" name="Text 8"/>
              <p:cNvSpPr/>
              <p:nvPr/>
            </p:nvSpPr>
            <p:spPr>
              <a:xfrm>
                <a:off x="6275070" y="2143125"/>
                <a:ext cx="53473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22" name="Image 11" descr="preencoded.png">    </p:cNvPr>
            <p:cNvPicPr>
              <a:picLocks noChangeAspect="1"/>
            </p:cNvPicPr>
            <p:nvPr/>
          </p:nvPicPr>
          <p:blipFill>
            <a:blip r:embed="rId12"/>
            <a:stretch>
              <a:fillRect/>
            </a:stretch>
          </p:blipFill>
          <p:spPr>
            <a:xfrm>
              <a:off x="6305550" y="4429125"/>
              <a:ext cx="5286375" cy="3609975"/>
            </a:xfrm>
            <a:prstGeom prst="rect">
              <a:avLst/>
            </a:prstGeom>
          </p:spPr>
        </p:pic>
        <p:grpSp>
          <p:nvGrpSpPr>
            <p:cNvPr id="47916" name="Group"/>
            <p:cNvGrpSpPr/>
            <p:nvPr/>
          </p:nvGrpSpPr>
          <p:grpSpPr>
            <a:xfrm>
              <a:off x="8505825" y="8496300"/>
              <a:ext cx="1045845" cy="960120"/>
              <a:chOff x="8505825" y="8496300"/>
              <a:chExt cx="1045845" cy="960120"/>
            </a:xfrm>
          </p:grpSpPr>
          <p:sp>
            <p:nvSpPr>
              <p:cNvPr id="23" name="Text 9"/>
              <p:cNvSpPr/>
              <p:nvPr/>
            </p:nvSpPr>
            <p:spPr>
              <a:xfrm>
                <a:off x="8505825" y="8496300"/>
                <a:ext cx="1045845" cy="960120"/>
              </a:xfrm>
              <a:prstGeom prst="rect">
                <a:avLst/>
              </a:prstGeom>
              <a:noFill/>
              <a:ln/>
            </p:spPr>
            <p:txBody>
              <a:bodyPr wrap="square" lIns="0" tIns="0" rIns="0" bIns="0" rtlCol="0" anchor="t"/>
              <a:lstStyle/>
              <a:p>
                <a:pPr algn="l" indent="0" marL="0">
                  <a:buNone/>
                </a:pPr>
                <a:r>
                  <a:rPr lang="en-US" sz="3600" u="none" dirty="0">
                    <a:solidFill>
                      <a:srgbClr val="F5DC81"/>
                    </a:solidFill>
                    <a:latin typeface="Pacifico" pitchFamily="34" charset="0"/>
                    <a:ea typeface="Pacifico" pitchFamily="34" charset="-122"/>
                    <a:cs typeface="Pacifico" pitchFamily="34" charset="-120"/>
                  </a:rPr>
                  <a:t>67%</a:t>
                </a:r>
                <a:endParaRPr lang="en-US" sz="36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250690" y="5631055"/>
            <a:ext cx="10264870" cy="5425689"/>
          </a:xfrm>
          <a:prstGeom prst="rect">
            <a:avLst/>
          </a:prstGeom>
        </p:spPr>
      </p:pic>
      <p:pic>
        <p:nvPicPr>
          <p:cNvPr id="3" name="Image 1" descr="preencoded.png">    </p:cNvPr>
          <p:cNvPicPr>
            <a:picLocks noChangeAspect="1"/>
          </p:cNvPicPr>
          <p:nvPr/>
        </p:nvPicPr>
        <p:blipFill>
          <a:blip r:embed="rId2"/>
          <a:stretch>
            <a:fillRect/>
          </a:stretch>
        </p:blipFill>
        <p:spPr>
          <a:xfrm>
            <a:off x="-2888306" y="7013113"/>
            <a:ext cx="8786512" cy="4842800"/>
          </a:xfrm>
          <a:prstGeom prst="rect">
            <a:avLst/>
          </a:prstGeom>
        </p:spPr>
      </p:pic>
      <p:pic>
        <p:nvPicPr>
          <p:cNvPr id="4" name="Image 2" descr="preencoded.png">    </p:cNvPr>
          <p:cNvPicPr>
            <a:picLocks noChangeAspect="1"/>
          </p:cNvPicPr>
          <p:nvPr/>
        </p:nvPicPr>
        <p:blipFill>
          <a:blip r:embed="rId3"/>
          <a:stretch>
            <a:fillRect/>
          </a:stretch>
        </p:blipFill>
        <p:spPr>
          <a:xfrm>
            <a:off x="-1309690" y="-1165896"/>
            <a:ext cx="5638806" cy="2741367"/>
          </a:xfrm>
          <a:prstGeom prst="rect">
            <a:avLst/>
          </a:prstGeom>
        </p:spPr>
      </p:pic>
      <p:pic>
        <p:nvPicPr>
          <p:cNvPr id="5" name="Image 3" descr="preencoded.png">    </p:cNvPr>
          <p:cNvPicPr>
            <a:picLocks noChangeAspect="1"/>
          </p:cNvPicPr>
          <p:nvPr/>
        </p:nvPicPr>
        <p:blipFill>
          <a:blip r:embed="rId4"/>
          <a:stretch>
            <a:fillRect/>
          </a:stretch>
        </p:blipFill>
        <p:spPr>
          <a:xfrm>
            <a:off x="11815928" y="-1462091"/>
            <a:ext cx="7972094" cy="3676658"/>
          </a:xfrm>
          <a:prstGeom prst="rect">
            <a:avLst/>
          </a:prstGeom>
        </p:spPr>
      </p:pic>
      <p:pic>
        <p:nvPicPr>
          <p:cNvPr id="6" name="Image 4" descr="preencoded.png">    </p:cNvPr>
          <p:cNvPicPr>
            <a:picLocks noChangeAspect="1"/>
          </p:cNvPicPr>
          <p:nvPr/>
        </p:nvPicPr>
        <p:blipFill>
          <a:blip r:embed="rId5"/>
          <a:stretch>
            <a:fillRect/>
          </a:stretch>
        </p:blipFill>
        <p:spPr>
          <a:xfrm>
            <a:off x="16106775" y="6286500"/>
            <a:ext cx="1276350" cy="1047750"/>
          </a:xfrm>
          <a:prstGeom prst="rect">
            <a:avLst/>
          </a:prstGeom>
        </p:spPr>
      </p:pic>
      <p:pic>
        <p:nvPicPr>
          <p:cNvPr id="7" name="Image 5" descr="preencoded.png">    </p:cNvPr>
          <p:cNvPicPr>
            <a:picLocks noChangeAspect="1"/>
          </p:cNvPicPr>
          <p:nvPr/>
        </p:nvPicPr>
        <p:blipFill>
          <a:blip r:embed="rId6"/>
          <a:stretch>
            <a:fillRect/>
          </a:stretch>
        </p:blipFill>
        <p:spPr>
          <a:xfrm>
            <a:off x="16106775" y="2847975"/>
            <a:ext cx="923925" cy="876300"/>
          </a:xfrm>
          <a:prstGeom prst="rect">
            <a:avLst/>
          </a:prstGeom>
        </p:spPr>
      </p:pic>
      <p:pic>
        <p:nvPicPr>
          <p:cNvPr id="8" name="Image 6" descr="preencoded.png">    </p:cNvPr>
          <p:cNvPicPr>
            <a:picLocks noChangeAspect="1"/>
          </p:cNvPicPr>
          <p:nvPr/>
        </p:nvPicPr>
        <p:blipFill>
          <a:blip r:embed="rId7"/>
          <a:stretch>
            <a:fillRect/>
          </a:stretch>
        </p:blipFill>
        <p:spPr>
          <a:xfrm>
            <a:off x="1504950" y="3533775"/>
            <a:ext cx="914400" cy="885825"/>
          </a:xfrm>
          <a:prstGeom prst="rect">
            <a:avLst/>
          </a:prstGeom>
        </p:spPr>
      </p:pic>
      <p:pic>
        <p:nvPicPr>
          <p:cNvPr id="9" name="Image 7" descr="preencoded.png">    </p:cNvPr>
          <p:cNvPicPr>
            <a:picLocks noChangeAspect="1"/>
          </p:cNvPicPr>
          <p:nvPr/>
        </p:nvPicPr>
        <p:blipFill>
          <a:blip r:embed="rId8"/>
          <a:stretch>
            <a:fillRect/>
          </a:stretch>
        </p:blipFill>
        <p:spPr>
          <a:xfrm rot="16996800">
            <a:off x="7819896" y="9248644"/>
            <a:ext cx="374174" cy="374171"/>
          </a:xfrm>
          <a:prstGeom prst="rect">
            <a:avLst/>
          </a:prstGeom>
        </p:spPr>
      </p:pic>
      <p:pic>
        <p:nvPicPr>
          <p:cNvPr id="10" name="Image 8" descr="preencoded.png">    </p:cNvPr>
          <p:cNvPicPr>
            <a:picLocks noChangeAspect="1"/>
          </p:cNvPicPr>
          <p:nvPr/>
        </p:nvPicPr>
        <p:blipFill>
          <a:blip r:embed="rId9"/>
          <a:stretch>
            <a:fillRect/>
          </a:stretch>
        </p:blipFill>
        <p:spPr>
          <a:xfrm>
            <a:off x="5080111" y="-4416217"/>
            <a:ext cx="7269714" cy="7269714"/>
          </a:xfrm>
          <a:prstGeom prst="rect">
            <a:avLst/>
          </a:prstGeom>
        </p:spPr>
      </p:pic>
      <p:grpSp>
        <p:nvGrpSpPr>
          <p:cNvPr id="28537"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pic>
        <p:nvPicPr>
          <p:cNvPr id="13" name="Image 10" descr="preencoded.png">    </p:cNvPr>
          <p:cNvPicPr>
            <a:picLocks noChangeAspect="1"/>
          </p:cNvPicPr>
          <p:nvPr/>
        </p:nvPicPr>
        <p:blipFill>
          <a:blip r:embed="rId11"/>
          <a:stretch>
            <a:fillRect/>
          </a:stretch>
        </p:blipFill>
        <p:spPr>
          <a:xfrm>
            <a:off x="3657600" y="1123950"/>
            <a:ext cx="4474464" cy="3328416"/>
          </a:xfrm>
          <a:prstGeom prst="rect">
            <a:avLst/>
          </a:prstGeom>
        </p:spPr>
      </p:pic>
      <p:grpSp>
        <p:nvGrpSpPr>
          <p:cNvPr id="17714" name="Group"/>
          <p:cNvGrpSpPr/>
          <p:nvPr/>
        </p:nvGrpSpPr>
        <p:grpSpPr>
          <a:xfrm>
            <a:off x="7496175" y="2733675"/>
            <a:ext cx="10321290" cy="4949190"/>
            <a:chOff x="7496175" y="2733675"/>
            <a:chExt cx="10321290" cy="4949190"/>
          </a:xfrm>
        </p:grpSpPr>
        <p:sp>
          <p:nvSpPr>
            <p:cNvPr id="14" name="Text 1"/>
            <p:cNvSpPr/>
            <p:nvPr/>
          </p:nvSpPr>
          <p:spPr>
            <a:xfrm>
              <a:off x="7496175" y="2733675"/>
              <a:ext cx="10292715" cy="41605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5" name="Text 2"/>
            <p:cNvSpPr/>
            <p:nvPr/>
          </p:nvSpPr>
          <p:spPr>
            <a:xfrm>
              <a:off x="14801850" y="6962775"/>
              <a:ext cx="3015615"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The Dream Weaver</a:t>
              </a:r>
              <a:endParaRPr lang="en-US" sz="2700" dirty="0"/>
            </a:p>
          </p:txBody>
        </p:sp>
      </p:grpSp>
      <p:pic>
        <p:nvPicPr>
          <p:cNvPr id="16" name="Image 11" descr="preencoded.png">    </p:cNvPr>
          <p:cNvPicPr>
            <a:picLocks noChangeAspect="1"/>
          </p:cNvPicPr>
          <p:nvPr/>
        </p:nvPicPr>
        <p:blipFill>
          <a:blip r:embed="rId12"/>
          <a:stretch>
            <a:fillRect/>
          </a:stretch>
        </p:blipFill>
        <p:spPr>
          <a:xfrm>
            <a:off x="409575" y="2371725"/>
            <a:ext cx="6486525" cy="55435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011817" y="1962817"/>
            <a:ext cx="7673389" cy="7673385"/>
          </a:xfrm>
          <a:prstGeom prst="rect">
            <a:avLst/>
          </a:prstGeom>
        </p:spPr>
      </p:pic>
      <p:pic>
        <p:nvPicPr>
          <p:cNvPr id="3" name="Image 1" descr="preencoded.png">    </p:cNvPr>
          <p:cNvPicPr>
            <a:picLocks noChangeAspect="1"/>
          </p:cNvPicPr>
          <p:nvPr/>
        </p:nvPicPr>
        <p:blipFill>
          <a:blip r:embed="rId2"/>
          <a:stretch>
            <a:fillRect/>
          </a:stretch>
        </p:blipFill>
        <p:spPr>
          <a:xfrm>
            <a:off x="-1000459" y="3623347"/>
            <a:ext cx="2008814" cy="5317717"/>
          </a:xfrm>
          <a:prstGeom prst="rect">
            <a:avLst/>
          </a:prstGeom>
        </p:spPr>
      </p:pic>
      <p:pic>
        <p:nvPicPr>
          <p:cNvPr id="4" name="Image 2" descr="preencoded.png">    </p:cNvPr>
          <p:cNvPicPr>
            <a:picLocks noChangeAspect="1"/>
          </p:cNvPicPr>
          <p:nvPr/>
        </p:nvPicPr>
        <p:blipFill>
          <a:blip r:embed="rId3"/>
          <a:stretch>
            <a:fillRect/>
          </a:stretch>
        </p:blipFill>
        <p:spPr>
          <a:xfrm>
            <a:off x="15522944" y="-1306847"/>
            <a:ext cx="4478345" cy="3306411"/>
          </a:xfrm>
          <a:prstGeom prst="rect">
            <a:avLst/>
          </a:prstGeom>
        </p:spPr>
      </p:pic>
      <p:pic>
        <p:nvPicPr>
          <p:cNvPr id="5" name="Image 3" descr="preencoded.png">    </p:cNvPr>
          <p:cNvPicPr>
            <a:picLocks noChangeAspect="1"/>
          </p:cNvPicPr>
          <p:nvPr/>
        </p:nvPicPr>
        <p:blipFill>
          <a:blip r:embed="rId4"/>
          <a:stretch>
            <a:fillRect/>
          </a:stretch>
        </p:blipFill>
        <p:spPr>
          <a:xfrm>
            <a:off x="-1319209" y="-1299244"/>
            <a:ext cx="5190743" cy="2570396"/>
          </a:xfrm>
          <a:prstGeom prst="rect">
            <a:avLst/>
          </a:prstGeom>
        </p:spPr>
      </p:pic>
      <p:pic>
        <p:nvPicPr>
          <p:cNvPr id="6" name="Image 4" descr="preencoded.png">    </p:cNvPr>
          <p:cNvPicPr>
            <a:picLocks noChangeAspect="1"/>
          </p:cNvPicPr>
          <p:nvPr/>
        </p:nvPicPr>
        <p:blipFill>
          <a:blip r:embed="rId5"/>
          <a:stretch>
            <a:fillRect/>
          </a:stretch>
        </p:blipFill>
        <p:spPr>
          <a:xfrm>
            <a:off x="15833681" y="4086079"/>
            <a:ext cx="3852923" cy="7119619"/>
          </a:xfrm>
          <a:prstGeom prst="rect">
            <a:avLst/>
          </a:prstGeom>
        </p:spPr>
      </p:pic>
      <p:pic>
        <p:nvPicPr>
          <p:cNvPr id="7" name="Image 5" descr="preencoded.png">    </p:cNvPr>
          <p:cNvPicPr>
            <a:picLocks noChangeAspect="1"/>
          </p:cNvPicPr>
          <p:nvPr/>
        </p:nvPicPr>
        <p:blipFill>
          <a:blip r:embed="rId6"/>
          <a:stretch>
            <a:fillRect/>
          </a:stretch>
        </p:blipFill>
        <p:spPr>
          <a:xfrm>
            <a:off x="971550" y="438150"/>
            <a:ext cx="472862" cy="455969"/>
          </a:xfrm>
          <a:prstGeom prst="rect">
            <a:avLst/>
          </a:prstGeom>
        </p:spPr>
      </p:pic>
      <p:pic>
        <p:nvPicPr>
          <p:cNvPr id="8" name="Image 6" descr="preencoded.png">    </p:cNvPr>
          <p:cNvPicPr>
            <a:picLocks noChangeAspect="1"/>
          </p:cNvPicPr>
          <p:nvPr/>
        </p:nvPicPr>
        <p:blipFill>
          <a:blip r:embed="rId7"/>
          <a:stretch>
            <a:fillRect/>
          </a:stretch>
        </p:blipFill>
        <p:spPr>
          <a:xfrm>
            <a:off x="17573625" y="9629775"/>
            <a:ext cx="378334" cy="397797"/>
          </a:xfrm>
          <a:prstGeom prst="rect">
            <a:avLst/>
          </a:prstGeom>
        </p:spPr>
      </p:pic>
      <p:grpSp>
        <p:nvGrpSpPr>
          <p:cNvPr id="40240"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pic>
        <p:nvPicPr>
          <p:cNvPr id="11" name="Image 8" descr="preencoded.png">    </p:cNvPr>
          <p:cNvPicPr>
            <a:picLocks noChangeAspect="1"/>
          </p:cNvPicPr>
          <p:nvPr/>
        </p:nvPicPr>
        <p:blipFill>
          <a:blip r:embed="rId9"/>
          <a:stretch>
            <a:fillRect/>
          </a:stretch>
        </p:blipFill>
        <p:spPr>
          <a:xfrm>
            <a:off x="5848350" y="1971675"/>
            <a:ext cx="6591300" cy="6343650"/>
          </a:xfrm>
          <a:prstGeom prst="rect">
            <a:avLst/>
          </a:prstGeom>
        </p:spPr>
      </p:pic>
      <p:grpSp>
        <p:nvGrpSpPr>
          <p:cNvPr id="51780" name="Group"/>
          <p:cNvGrpSpPr/>
          <p:nvPr/>
        </p:nvGrpSpPr>
        <p:grpSpPr>
          <a:xfrm>
            <a:off x="1676400" y="6534150"/>
            <a:ext cx="3891915" cy="3307080"/>
            <a:chOff x="1676400" y="6534150"/>
            <a:chExt cx="3891915" cy="3307080"/>
          </a:xfrm>
        </p:grpSpPr>
        <p:sp>
          <p:nvSpPr>
            <p:cNvPr id="12" name="Text 1"/>
            <p:cNvSpPr/>
            <p:nvPr/>
          </p:nvSpPr>
          <p:spPr>
            <a:xfrm>
              <a:off x="1676400" y="6534150"/>
              <a:ext cx="3891915" cy="17602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Dragon Taming Technique</a:t>
              </a:r>
              <a:endParaRPr lang="en-US" sz="3600" dirty="0"/>
            </a:p>
          </p:txBody>
        </p:sp>
        <p:sp>
          <p:nvSpPr>
            <p:cNvPr id="13" name="Text 2"/>
            <p:cNvSpPr/>
            <p:nvPr/>
          </p:nvSpPr>
          <p:spPr>
            <a:xfrm>
              <a:off x="1676400" y="8362950"/>
              <a:ext cx="38614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38316" name="Group"/>
          <p:cNvGrpSpPr/>
          <p:nvPr/>
        </p:nvGrpSpPr>
        <p:grpSpPr>
          <a:xfrm>
            <a:off x="12534900" y="866775"/>
            <a:ext cx="4168140" cy="3307080"/>
            <a:chOff x="12534900" y="866775"/>
            <a:chExt cx="4168140" cy="3307080"/>
          </a:xfrm>
        </p:grpSpPr>
        <p:sp>
          <p:nvSpPr>
            <p:cNvPr id="14" name="Text 3"/>
            <p:cNvSpPr/>
            <p:nvPr/>
          </p:nvSpPr>
          <p:spPr>
            <a:xfrm>
              <a:off x="12534900" y="866775"/>
              <a:ext cx="4168140" cy="17602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The Art of Unicorn Sighting</a:t>
              </a:r>
              <a:endParaRPr lang="en-US" sz="3600" dirty="0"/>
            </a:p>
          </p:txBody>
        </p:sp>
        <p:sp>
          <p:nvSpPr>
            <p:cNvPr id="15" name="Text 4"/>
            <p:cNvSpPr/>
            <p:nvPr/>
          </p:nvSpPr>
          <p:spPr>
            <a:xfrm>
              <a:off x="12534900" y="2695575"/>
              <a:ext cx="41376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pic>
        <p:nvPicPr>
          <p:cNvPr id="16" name="Image 9" descr="preencoded.png">    </p:cNvPr>
          <p:cNvPicPr>
            <a:picLocks noChangeAspect="1"/>
          </p:cNvPicPr>
          <p:nvPr/>
        </p:nvPicPr>
        <p:blipFill>
          <a:blip r:embed="rId10"/>
          <a:stretch>
            <a:fillRect/>
          </a:stretch>
        </p:blipFill>
        <p:spPr>
          <a:xfrm>
            <a:off x="1676400" y="866775"/>
            <a:ext cx="4076700" cy="3228975"/>
          </a:xfrm>
          <a:prstGeom prst="rect">
            <a:avLst/>
          </a:prstGeom>
        </p:spPr>
      </p:pic>
      <p:pic>
        <p:nvPicPr>
          <p:cNvPr id="17" name="Image 10" descr="preencoded.png">    </p:cNvPr>
          <p:cNvPicPr>
            <a:picLocks noChangeAspect="1"/>
          </p:cNvPicPr>
          <p:nvPr/>
        </p:nvPicPr>
        <p:blipFill>
          <a:blip r:embed="rId11"/>
          <a:stretch>
            <a:fillRect/>
          </a:stretch>
        </p:blipFill>
        <p:spPr>
          <a:xfrm>
            <a:off x="12534900" y="5143500"/>
            <a:ext cx="4076700" cy="42767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32865" y="-413510"/>
            <a:ext cx="5072657" cy="5429976"/>
          </a:xfrm>
          <a:prstGeom prst="rect">
            <a:avLst/>
          </a:prstGeom>
        </p:spPr>
      </p:pic>
      <p:pic>
        <p:nvPicPr>
          <p:cNvPr id="3" name="Image 1" descr="preencoded.png">    </p:cNvPr>
          <p:cNvPicPr>
            <a:picLocks noChangeAspect="1"/>
          </p:cNvPicPr>
          <p:nvPr/>
        </p:nvPicPr>
        <p:blipFill>
          <a:blip r:embed="rId2"/>
          <a:stretch>
            <a:fillRect/>
          </a:stretch>
        </p:blipFill>
        <p:spPr>
          <a:xfrm>
            <a:off x="-1836753" y="9434354"/>
            <a:ext cx="6501236" cy="3144476"/>
          </a:xfrm>
          <a:prstGeom prst="rect">
            <a:avLst/>
          </a:prstGeom>
        </p:spPr>
      </p:pic>
      <p:pic>
        <p:nvPicPr>
          <p:cNvPr id="4" name="Image 2" descr="preencoded.png">    </p:cNvPr>
          <p:cNvPicPr>
            <a:picLocks noChangeAspect="1"/>
          </p:cNvPicPr>
          <p:nvPr/>
        </p:nvPicPr>
        <p:blipFill>
          <a:blip r:embed="rId3"/>
          <a:stretch>
            <a:fillRect/>
          </a:stretch>
        </p:blipFill>
        <p:spPr>
          <a:xfrm>
            <a:off x="-1828100" y="4710352"/>
            <a:ext cx="2512715" cy="3995564"/>
          </a:xfrm>
          <a:prstGeom prst="rect">
            <a:avLst/>
          </a:prstGeom>
        </p:spPr>
      </p:pic>
      <p:pic>
        <p:nvPicPr>
          <p:cNvPr id="5" name="Image 3" descr="preencoded.png">    </p:cNvPr>
          <p:cNvPicPr>
            <a:picLocks noChangeAspect="1"/>
          </p:cNvPicPr>
          <p:nvPr/>
        </p:nvPicPr>
        <p:blipFill>
          <a:blip r:embed="rId4"/>
          <a:stretch>
            <a:fillRect/>
          </a:stretch>
        </p:blipFill>
        <p:spPr>
          <a:xfrm>
            <a:off x="13761045" y="7977423"/>
            <a:ext cx="5657712" cy="3074236"/>
          </a:xfrm>
          <a:prstGeom prst="rect">
            <a:avLst/>
          </a:prstGeom>
        </p:spPr>
      </p:pic>
      <p:pic>
        <p:nvPicPr>
          <p:cNvPr id="6" name="Image 4" descr="preencoded.png">    </p:cNvPr>
          <p:cNvPicPr>
            <a:picLocks noChangeAspect="1"/>
          </p:cNvPicPr>
          <p:nvPr/>
        </p:nvPicPr>
        <p:blipFill>
          <a:blip r:embed="rId5"/>
          <a:stretch>
            <a:fillRect/>
          </a:stretch>
        </p:blipFill>
        <p:spPr>
          <a:xfrm>
            <a:off x="-589520" y="-414100"/>
            <a:ext cx="5214115" cy="1894370"/>
          </a:xfrm>
          <a:prstGeom prst="rect">
            <a:avLst/>
          </a:prstGeom>
        </p:spPr>
      </p:pic>
      <p:pic>
        <p:nvPicPr>
          <p:cNvPr id="7" name="Image 5" descr="preencoded.png">    </p:cNvPr>
          <p:cNvPicPr>
            <a:picLocks noChangeAspect="1"/>
          </p:cNvPicPr>
          <p:nvPr/>
        </p:nvPicPr>
        <p:blipFill>
          <a:blip r:embed="rId6"/>
          <a:stretch>
            <a:fillRect/>
          </a:stretch>
        </p:blipFill>
        <p:spPr>
          <a:xfrm>
            <a:off x="4057650" y="8982075"/>
            <a:ext cx="552450" cy="533400"/>
          </a:xfrm>
          <a:prstGeom prst="rect">
            <a:avLst/>
          </a:prstGeom>
        </p:spPr>
      </p:pic>
      <p:pic>
        <p:nvPicPr>
          <p:cNvPr id="8" name="Image 6" descr="preencoded.png">    </p:cNvPr>
          <p:cNvPicPr>
            <a:picLocks noChangeAspect="1"/>
          </p:cNvPicPr>
          <p:nvPr/>
        </p:nvPicPr>
        <p:blipFill>
          <a:blip r:embed="rId7"/>
          <a:stretch>
            <a:fillRect/>
          </a:stretch>
        </p:blipFill>
        <p:spPr>
          <a:xfrm>
            <a:off x="11344275" y="0"/>
            <a:ext cx="657225" cy="628650"/>
          </a:xfrm>
          <a:prstGeom prst="rect">
            <a:avLst/>
          </a:prstGeom>
        </p:spPr>
      </p:pic>
      <p:pic>
        <p:nvPicPr>
          <p:cNvPr id="9" name="Image 7" descr="preencoded.png">    </p:cNvPr>
          <p:cNvPicPr>
            <a:picLocks noChangeAspect="1"/>
          </p:cNvPicPr>
          <p:nvPr/>
        </p:nvPicPr>
        <p:blipFill>
          <a:blip r:embed="rId8"/>
          <a:stretch>
            <a:fillRect/>
          </a:stretch>
        </p:blipFill>
        <p:spPr>
          <a:xfrm>
            <a:off x="16344900" y="285750"/>
            <a:ext cx="523875" cy="552450"/>
          </a:xfrm>
          <a:prstGeom prst="rect">
            <a:avLst/>
          </a:prstGeom>
        </p:spPr>
      </p:pic>
      <p:pic>
        <p:nvPicPr>
          <p:cNvPr id="10" name="Image 8" descr="preencoded.png">    </p:cNvPr>
          <p:cNvPicPr>
            <a:picLocks noChangeAspect="1"/>
          </p:cNvPicPr>
          <p:nvPr/>
        </p:nvPicPr>
        <p:blipFill>
          <a:blip r:embed="rId9"/>
          <a:stretch>
            <a:fillRect/>
          </a:stretch>
        </p:blipFill>
        <p:spPr>
          <a:xfrm>
            <a:off x="6094857" y="6495002"/>
            <a:ext cx="6095428" cy="6095428"/>
          </a:xfrm>
          <a:prstGeom prst="rect">
            <a:avLst/>
          </a:prstGeom>
        </p:spPr>
      </p:pic>
      <p:sp>
        <p:nvSpPr>
          <p:cNvPr id="11" name="Text 0"/>
          <p:cNvSpPr/>
          <p:nvPr/>
        </p:nvSpPr>
        <p:spPr>
          <a:xfrm>
            <a:off x="1266825" y="1066800"/>
            <a:ext cx="15059025" cy="1600200"/>
          </a:xfrm>
          <a:prstGeom prst="rect">
            <a:avLst/>
          </a:prstGeom>
          <a:noFill/>
          <a:ln/>
        </p:spPr>
        <p:txBody>
          <a:bodyPr wrap="square" lIns="0" tIns="0" rIns="0" bIns="0" rtlCol="0" anchor="t"/>
          <a:lstStyle/>
          <a:p>
            <a:pPr algn="ctr" indent="0" marL="0">
              <a:buNone/>
            </a:pPr>
            <a:r>
              <a:rPr lang="en-US" sz="6000" u="none" dirty="0">
                <a:solidFill>
                  <a:srgbClr val="73AFFB"/>
                </a:solidFill>
                <a:latin typeface="Pacifico" pitchFamily="34" charset="0"/>
                <a:ea typeface="Pacifico" pitchFamily="34" charset="-122"/>
                <a:cs typeface="Pacifico" pitchFamily="34" charset="-120"/>
              </a:rPr>
              <a:t>The Magic of Dragons: A Research</a:t>
            </a:r>
            <a:endParaRPr lang="en-US" sz="6000" dirty="0"/>
          </a:p>
        </p:txBody>
      </p:sp>
      <p:grpSp>
        <p:nvGrpSpPr>
          <p:cNvPr id="87562" name="Group"/>
          <p:cNvGrpSpPr/>
          <p:nvPr/>
        </p:nvGrpSpPr>
        <p:grpSpPr>
          <a:xfrm>
            <a:off x="17235487" y="8456817"/>
            <a:ext cx="1463470" cy="1601583"/>
            <a:chOff x="17235487" y="8456817"/>
            <a:chExt cx="1463470" cy="1601583"/>
          </a:xfrm>
        </p:grpSpPr>
        <p:pic>
          <p:nvPicPr>
            <p:cNvPr id="12"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3"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grpSp>
        <p:nvGrpSpPr>
          <p:cNvPr id="12342" name="Group"/>
          <p:cNvGrpSpPr/>
          <p:nvPr/>
        </p:nvGrpSpPr>
        <p:grpSpPr>
          <a:xfrm>
            <a:off x="1590675" y="2771775"/>
            <a:ext cx="4572000" cy="4572000"/>
            <a:chOff x="1590675" y="2771775"/>
            <a:chExt cx="4572000" cy="4572000"/>
          </a:xfrm>
        </p:grpSpPr>
        <p:sp>
          <p:nvSpPr>
            <p:cNvPr id="14" name="Shape 2"/>
            <p:cNvSpPr/>
            <p:nvPr/>
          </p:nvSpPr>
          <p:spPr>
            <a:xfrm>
              <a:off x="1590675" y="2771775"/>
              <a:ext cx="4572000" cy="4572000"/>
            </a:xfrm>
            <a:prstGeom prst="ellipse">
              <a:avLst/>
            </a:prstGeom>
            <a:noFill/>
            <a:ln w="28575">
              <a:solidFill>
                <a:srgbClr val="F5DC81"/>
              </a:solidFill>
              <a:prstDash val="solid"/>
            </a:ln>
          </p:spPr>
        </p:sp>
        <p:pic>
          <p:nvPicPr>
            <p:cNvPr id="15" name="Image 10" descr="preencoded.png">    </p:cNvPr>
            <p:cNvPicPr>
              <a:picLocks noChangeAspect="1"/>
            </p:cNvPicPr>
            <p:nvPr/>
          </p:nvPicPr>
          <p:blipFill>
            <a:blip r:embed="rId11"/>
            <a:stretch>
              <a:fillRect/>
            </a:stretch>
          </p:blipFill>
          <p:spPr>
            <a:xfrm>
              <a:off x="3243195" y="3986213"/>
              <a:ext cx="1266960" cy="1114425"/>
            </a:xfrm>
            <a:prstGeom prst="rect">
              <a:avLst/>
            </a:prstGeom>
          </p:spPr>
        </p:pic>
        <p:grpSp>
          <p:nvGrpSpPr>
            <p:cNvPr id="11704" name="Group"/>
            <p:cNvGrpSpPr/>
            <p:nvPr/>
          </p:nvGrpSpPr>
          <p:grpSpPr>
            <a:xfrm>
              <a:off x="1659255" y="5300663"/>
              <a:ext cx="4434840" cy="960120"/>
              <a:chOff x="1659255" y="5300663"/>
              <a:chExt cx="4434840" cy="960120"/>
            </a:xfrm>
          </p:grpSpPr>
          <p:sp>
            <p:nvSpPr>
              <p:cNvPr id="16" name="Text 3"/>
              <p:cNvSpPr/>
              <p:nvPr/>
            </p:nvSpPr>
            <p:spPr>
              <a:xfrm>
                <a:off x="1659255" y="5300663"/>
                <a:ext cx="4434840" cy="960120"/>
              </a:xfrm>
              <a:prstGeom prst="rect">
                <a:avLst/>
              </a:prstGeom>
              <a:noFill/>
              <a:ln/>
            </p:spPr>
            <p:txBody>
              <a:bodyPr wrap="square" lIns="0" tIns="0" rIns="0" bIns="0" rtlCol="0" anchor="t"/>
              <a:lstStyle/>
              <a:p>
                <a:pPr algn="ctr" indent="0" marL="0">
                  <a:buNone/>
                </a:pPr>
                <a:r>
                  <a:rPr lang="en-US" sz="3600" u="none" dirty="0">
                    <a:solidFill>
                      <a:srgbClr val="0E0E0E"/>
                    </a:solidFill>
                    <a:latin typeface="Pacifico" pitchFamily="34" charset="0"/>
                    <a:ea typeface="Pacifico" pitchFamily="34" charset="-122"/>
                    <a:cs typeface="Pacifico" pitchFamily="34" charset="-120"/>
                  </a:rPr>
                  <a:t>Unicorn Sighting</a:t>
                </a:r>
                <a:endParaRPr lang="en-US" sz="3600" dirty="0"/>
              </a:p>
            </p:txBody>
          </p:sp>
        </p:grpSp>
      </p:grpSp>
      <p:grpSp>
        <p:nvGrpSpPr>
          <p:cNvPr id="56724" name="Group"/>
          <p:cNvGrpSpPr/>
          <p:nvPr/>
        </p:nvGrpSpPr>
        <p:grpSpPr>
          <a:xfrm>
            <a:off x="6858000" y="2771775"/>
            <a:ext cx="4572000" cy="4572000"/>
            <a:chOff x="6858000" y="2771775"/>
            <a:chExt cx="4572000" cy="4572000"/>
          </a:xfrm>
        </p:grpSpPr>
        <p:sp>
          <p:nvSpPr>
            <p:cNvPr id="17" name="Shape 4"/>
            <p:cNvSpPr/>
            <p:nvPr/>
          </p:nvSpPr>
          <p:spPr>
            <a:xfrm>
              <a:off x="6858000" y="2771775"/>
              <a:ext cx="4572000" cy="4572000"/>
            </a:xfrm>
            <a:prstGeom prst="ellipse">
              <a:avLst/>
            </a:prstGeom>
            <a:noFill/>
            <a:ln w="28575">
              <a:solidFill>
                <a:srgbClr val="F5DC81"/>
              </a:solidFill>
              <a:prstDash val="solid"/>
            </a:ln>
          </p:spPr>
        </p:sp>
        <p:pic>
          <p:nvPicPr>
            <p:cNvPr id="18" name="Image 11" descr="preencoded.png">    </p:cNvPr>
            <p:cNvPicPr>
              <a:picLocks noChangeAspect="1"/>
            </p:cNvPicPr>
            <p:nvPr/>
          </p:nvPicPr>
          <p:blipFill>
            <a:blip r:embed="rId12"/>
            <a:stretch>
              <a:fillRect/>
            </a:stretch>
          </p:blipFill>
          <p:spPr>
            <a:xfrm>
              <a:off x="8610600" y="3986213"/>
              <a:ext cx="1066800" cy="1114425"/>
            </a:xfrm>
            <a:prstGeom prst="rect">
              <a:avLst/>
            </a:prstGeom>
          </p:spPr>
        </p:pic>
        <p:grpSp>
          <p:nvGrpSpPr>
            <p:cNvPr id="70495" name="Group"/>
            <p:cNvGrpSpPr/>
            <p:nvPr/>
          </p:nvGrpSpPr>
          <p:grpSpPr>
            <a:xfrm>
              <a:off x="6926580" y="5300663"/>
              <a:ext cx="4434840" cy="960120"/>
              <a:chOff x="6926580" y="5300663"/>
              <a:chExt cx="4434840" cy="960120"/>
            </a:xfrm>
          </p:grpSpPr>
          <p:sp>
            <p:nvSpPr>
              <p:cNvPr id="19" name="Text 5"/>
              <p:cNvSpPr/>
              <p:nvPr/>
            </p:nvSpPr>
            <p:spPr>
              <a:xfrm>
                <a:off x="6926580" y="5300663"/>
                <a:ext cx="4434840" cy="960120"/>
              </a:xfrm>
              <a:prstGeom prst="rect">
                <a:avLst/>
              </a:prstGeom>
              <a:noFill/>
              <a:ln/>
            </p:spPr>
            <p:txBody>
              <a:bodyPr wrap="square" lIns="0" tIns="0" rIns="0" bIns="0" rtlCol="0" anchor="t"/>
              <a:lstStyle/>
              <a:p>
                <a:pPr algn="ctr" indent="0" marL="0">
                  <a:buNone/>
                </a:pPr>
                <a:r>
                  <a:rPr lang="en-US" sz="3600" u="none" dirty="0">
                    <a:solidFill>
                      <a:srgbClr val="0E0E0E"/>
                    </a:solidFill>
                    <a:latin typeface="Pacifico" pitchFamily="34" charset="0"/>
                    <a:ea typeface="Pacifico" pitchFamily="34" charset="-122"/>
                    <a:cs typeface="Pacifico" pitchFamily="34" charset="-120"/>
                  </a:rPr>
                  <a:t>Dragon Taming</a:t>
                </a:r>
                <a:endParaRPr lang="en-US" sz="3600" dirty="0"/>
              </a:p>
            </p:txBody>
          </p:sp>
        </p:grpSp>
      </p:grpSp>
      <p:grpSp>
        <p:nvGrpSpPr>
          <p:cNvPr id="35228" name="Group"/>
          <p:cNvGrpSpPr/>
          <p:nvPr/>
        </p:nvGrpSpPr>
        <p:grpSpPr>
          <a:xfrm>
            <a:off x="12125325" y="2771775"/>
            <a:ext cx="4572000" cy="4572000"/>
            <a:chOff x="12125325" y="2771775"/>
            <a:chExt cx="4572000" cy="4572000"/>
          </a:xfrm>
        </p:grpSpPr>
        <p:sp>
          <p:nvSpPr>
            <p:cNvPr id="20" name="Shape 6"/>
            <p:cNvSpPr/>
            <p:nvPr/>
          </p:nvSpPr>
          <p:spPr>
            <a:xfrm>
              <a:off x="12125325" y="2771775"/>
              <a:ext cx="4572000" cy="4572000"/>
            </a:xfrm>
            <a:prstGeom prst="ellipse">
              <a:avLst/>
            </a:prstGeom>
            <a:noFill/>
            <a:ln w="28575">
              <a:solidFill>
                <a:srgbClr val="F5DC81"/>
              </a:solidFill>
              <a:prstDash val="solid"/>
            </a:ln>
          </p:spPr>
        </p:sp>
        <p:pic>
          <p:nvPicPr>
            <p:cNvPr id="21" name="Image 12" descr="preencoded.png">    </p:cNvPr>
            <p:cNvPicPr>
              <a:picLocks noChangeAspect="1"/>
            </p:cNvPicPr>
            <p:nvPr/>
          </p:nvPicPr>
          <p:blipFill>
            <a:blip r:embed="rId13"/>
            <a:stretch>
              <a:fillRect/>
            </a:stretch>
          </p:blipFill>
          <p:spPr>
            <a:xfrm>
              <a:off x="13868395" y="3986207"/>
              <a:ext cx="1085861" cy="1114436"/>
            </a:xfrm>
            <a:prstGeom prst="rect">
              <a:avLst/>
            </a:prstGeom>
          </p:spPr>
        </p:pic>
        <p:grpSp>
          <p:nvGrpSpPr>
            <p:cNvPr id="79591" name="Group"/>
            <p:cNvGrpSpPr/>
            <p:nvPr/>
          </p:nvGrpSpPr>
          <p:grpSpPr>
            <a:xfrm>
              <a:off x="12193905" y="5300663"/>
              <a:ext cx="4434840" cy="960120"/>
              <a:chOff x="12193905" y="5300663"/>
              <a:chExt cx="4434840" cy="960120"/>
            </a:xfrm>
          </p:grpSpPr>
          <p:sp>
            <p:nvSpPr>
              <p:cNvPr id="22" name="Text 7"/>
              <p:cNvSpPr/>
              <p:nvPr/>
            </p:nvSpPr>
            <p:spPr>
              <a:xfrm>
                <a:off x="12193905" y="5300663"/>
                <a:ext cx="4434840" cy="960120"/>
              </a:xfrm>
              <a:prstGeom prst="rect">
                <a:avLst/>
              </a:prstGeom>
              <a:noFill/>
              <a:ln/>
            </p:spPr>
            <p:txBody>
              <a:bodyPr wrap="square" lIns="0" tIns="0" rIns="0" bIns="0" rtlCol="0" anchor="t"/>
              <a:lstStyle/>
              <a:p>
                <a:pPr algn="ctr" indent="0" marL="0">
                  <a:buNone/>
                </a:pPr>
                <a:r>
                  <a:rPr lang="en-US" sz="3600" u="none" dirty="0">
                    <a:solidFill>
                      <a:srgbClr val="0E0E0E"/>
                    </a:solidFill>
                    <a:latin typeface="Pacifico" pitchFamily="34" charset="0"/>
                    <a:ea typeface="Pacifico" pitchFamily="34" charset="-122"/>
                    <a:cs typeface="Pacifico" pitchFamily="34" charset="-120"/>
                  </a:rPr>
                  <a:t>Rainbow Seeing</a:t>
                </a:r>
                <a:endParaRPr lang="en-US" sz="3600" dirty="0"/>
              </a:p>
            </p:txBody>
          </p:sp>
        </p:grpSp>
      </p:grpSp>
      <p:grpSp>
        <p:nvGrpSpPr>
          <p:cNvPr id="54348" name="Group"/>
          <p:cNvGrpSpPr/>
          <p:nvPr/>
        </p:nvGrpSpPr>
        <p:grpSpPr>
          <a:xfrm>
            <a:off x="1609725" y="7800975"/>
            <a:ext cx="4632960" cy="1478280"/>
            <a:chOff x="1609725" y="7800975"/>
            <a:chExt cx="4632960" cy="1478280"/>
          </a:xfrm>
        </p:grpSpPr>
        <p:sp>
          <p:nvSpPr>
            <p:cNvPr id="23" name="Text 8"/>
            <p:cNvSpPr/>
            <p:nvPr/>
          </p:nvSpPr>
          <p:spPr>
            <a:xfrm>
              <a:off x="1609725" y="7800975"/>
              <a:ext cx="46329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nvGrpSpPr>
          <p:cNvPr id="98199" name="Group"/>
          <p:cNvGrpSpPr/>
          <p:nvPr/>
        </p:nvGrpSpPr>
        <p:grpSpPr>
          <a:xfrm>
            <a:off x="6858000" y="7800975"/>
            <a:ext cx="4632960" cy="1478280"/>
            <a:chOff x="6858000" y="7800975"/>
            <a:chExt cx="4632960" cy="1478280"/>
          </a:xfrm>
        </p:grpSpPr>
        <p:sp>
          <p:nvSpPr>
            <p:cNvPr id="24" name="Text 9"/>
            <p:cNvSpPr/>
            <p:nvPr/>
          </p:nvSpPr>
          <p:spPr>
            <a:xfrm>
              <a:off x="6858000" y="7800975"/>
              <a:ext cx="46329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a:t>
              </a:r>
              <a:endParaRPr lang="en-US" sz="2400" dirty="0"/>
            </a:p>
          </p:txBody>
        </p:sp>
      </p:grpSp>
      <p:grpSp>
        <p:nvGrpSpPr>
          <p:cNvPr id="99303" name="Group"/>
          <p:cNvGrpSpPr/>
          <p:nvPr/>
        </p:nvGrpSpPr>
        <p:grpSpPr>
          <a:xfrm>
            <a:off x="12125325" y="7800975"/>
            <a:ext cx="4632960" cy="1478280"/>
            <a:chOff x="12125325" y="7800975"/>
            <a:chExt cx="4632960" cy="1478280"/>
          </a:xfrm>
        </p:grpSpPr>
        <p:sp>
          <p:nvSpPr>
            <p:cNvPr id="25" name="Text 10"/>
            <p:cNvSpPr/>
            <p:nvPr/>
          </p:nvSpPr>
          <p:spPr>
            <a:xfrm>
              <a:off x="12125325" y="7800975"/>
              <a:ext cx="46329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61608" y="2219992"/>
            <a:ext cx="10119471" cy="10119473"/>
          </a:xfrm>
          <a:prstGeom prst="rect">
            <a:avLst/>
          </a:prstGeom>
        </p:spPr>
      </p:pic>
      <p:pic>
        <p:nvPicPr>
          <p:cNvPr id="3" name="Image 1" descr="preencoded.png">    </p:cNvPr>
          <p:cNvPicPr>
            <a:picLocks noChangeAspect="1"/>
          </p:cNvPicPr>
          <p:nvPr/>
        </p:nvPicPr>
        <p:blipFill>
          <a:blip r:embed="rId2"/>
          <a:stretch>
            <a:fillRect/>
          </a:stretch>
        </p:blipFill>
        <p:spPr>
          <a:xfrm>
            <a:off x="-604838" y="-1765006"/>
            <a:ext cx="4751308" cy="11510494"/>
          </a:xfrm>
          <a:prstGeom prst="rect">
            <a:avLst/>
          </a:prstGeom>
        </p:spPr>
      </p:pic>
      <p:pic>
        <p:nvPicPr>
          <p:cNvPr id="4" name="Image 2" descr="preencoded.png">    </p:cNvPr>
          <p:cNvPicPr>
            <a:picLocks noChangeAspect="1"/>
          </p:cNvPicPr>
          <p:nvPr/>
        </p:nvPicPr>
        <p:blipFill>
          <a:blip r:embed="rId3"/>
          <a:stretch>
            <a:fillRect/>
          </a:stretch>
        </p:blipFill>
        <p:spPr>
          <a:xfrm>
            <a:off x="13656037" y="8503898"/>
            <a:ext cx="7646759" cy="4332324"/>
          </a:xfrm>
          <a:prstGeom prst="rect">
            <a:avLst/>
          </a:prstGeom>
        </p:spPr>
      </p:pic>
      <p:pic>
        <p:nvPicPr>
          <p:cNvPr id="5" name="Image 3" descr="preencoded.png">    </p:cNvPr>
          <p:cNvPicPr>
            <a:picLocks noChangeAspect="1"/>
          </p:cNvPicPr>
          <p:nvPr/>
        </p:nvPicPr>
        <p:blipFill>
          <a:blip r:embed="rId4"/>
          <a:stretch>
            <a:fillRect/>
          </a:stretch>
        </p:blipFill>
        <p:spPr>
          <a:xfrm>
            <a:off x="-252409" y="8044782"/>
            <a:ext cx="6821873" cy="3377041"/>
          </a:xfrm>
          <a:prstGeom prst="rect">
            <a:avLst/>
          </a:prstGeom>
        </p:spPr>
      </p:pic>
      <p:pic>
        <p:nvPicPr>
          <p:cNvPr id="6" name="Image 4" descr="preencoded.png">    </p:cNvPr>
          <p:cNvPicPr>
            <a:picLocks noChangeAspect="1"/>
          </p:cNvPicPr>
          <p:nvPr/>
        </p:nvPicPr>
        <p:blipFill>
          <a:blip r:embed="rId5"/>
          <a:stretch>
            <a:fillRect/>
          </a:stretch>
        </p:blipFill>
        <p:spPr>
          <a:xfrm>
            <a:off x="10794529" y="-1535101"/>
            <a:ext cx="9789976" cy="3324267"/>
          </a:xfrm>
          <a:prstGeom prst="rect">
            <a:avLst/>
          </a:prstGeom>
        </p:spPr>
      </p:pic>
      <p:pic>
        <p:nvPicPr>
          <p:cNvPr id="7" name="Image 5" descr="preencoded.png">    </p:cNvPr>
          <p:cNvPicPr>
            <a:picLocks noChangeAspect="1"/>
          </p:cNvPicPr>
          <p:nvPr/>
        </p:nvPicPr>
        <p:blipFill>
          <a:blip r:embed="rId6"/>
          <a:stretch>
            <a:fillRect/>
          </a:stretch>
        </p:blipFill>
        <p:spPr>
          <a:xfrm>
            <a:off x="-561975" y="-504825"/>
            <a:ext cx="1777317" cy="1777317"/>
          </a:xfrm>
          <a:prstGeom prst="rect">
            <a:avLst/>
          </a:prstGeom>
        </p:spPr>
      </p:pic>
      <p:pic>
        <p:nvPicPr>
          <p:cNvPr id="8" name="Image 6" descr="preencoded.png">    </p:cNvPr>
          <p:cNvPicPr>
            <a:picLocks noChangeAspect="1"/>
          </p:cNvPicPr>
          <p:nvPr/>
        </p:nvPicPr>
        <p:blipFill>
          <a:blip r:embed="rId7"/>
          <a:stretch>
            <a:fillRect/>
          </a:stretch>
        </p:blipFill>
        <p:spPr>
          <a:xfrm>
            <a:off x="1219200" y="8896350"/>
            <a:ext cx="1326639" cy="1395214"/>
          </a:xfrm>
          <a:prstGeom prst="rect">
            <a:avLst/>
          </a:prstGeom>
        </p:spPr>
      </p:pic>
      <p:pic>
        <p:nvPicPr>
          <p:cNvPr id="9" name="Image 7" descr="preencoded.png">    </p:cNvPr>
          <p:cNvPicPr>
            <a:picLocks noChangeAspect="1"/>
          </p:cNvPicPr>
          <p:nvPr/>
        </p:nvPicPr>
        <p:blipFill>
          <a:blip r:embed="rId8"/>
          <a:stretch>
            <a:fillRect/>
          </a:stretch>
        </p:blipFill>
        <p:spPr>
          <a:xfrm>
            <a:off x="16954500" y="7019925"/>
            <a:ext cx="524337" cy="505709"/>
          </a:xfrm>
          <a:prstGeom prst="rect">
            <a:avLst/>
          </a:prstGeom>
        </p:spPr>
      </p:pic>
      <p:grpSp>
        <p:nvGrpSpPr>
          <p:cNvPr id="34899"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sp>
        <p:nvSpPr>
          <p:cNvPr id="12" name="Text 1"/>
          <p:cNvSpPr/>
          <p:nvPr/>
        </p:nvSpPr>
        <p:spPr>
          <a:xfrm>
            <a:off x="6972300" y="352425"/>
            <a:ext cx="4343400" cy="1600200"/>
          </a:xfrm>
          <a:prstGeom prst="rect">
            <a:avLst/>
          </a:prstGeom>
          <a:noFill/>
          <a:ln/>
        </p:spPr>
        <p:txBody>
          <a:bodyPr wrap="square" lIns="0" tIns="0" rIns="0" bIns="0" rtlCol="0" anchor="t"/>
          <a:lstStyle/>
          <a:p>
            <a:pPr algn="ctr" indent="0" marL="0">
              <a:buNone/>
            </a:pPr>
            <a:r>
              <a:rPr lang="en-US" sz="6000" u="none" dirty="0">
                <a:solidFill>
                  <a:srgbClr val="73AFFB"/>
                </a:solidFill>
                <a:latin typeface="Pacifico" pitchFamily="34" charset="0"/>
                <a:ea typeface="Pacifico" pitchFamily="34" charset="-122"/>
                <a:cs typeface="Pacifico" pitchFamily="34" charset="-120"/>
              </a:rPr>
              <a:t>Pricing Plan</a:t>
            </a:r>
            <a:endParaRPr lang="en-US" sz="6000" dirty="0"/>
          </a:p>
        </p:txBody>
      </p:sp>
      <p:grpSp>
        <p:nvGrpSpPr>
          <p:cNvPr id="44977" name="Group"/>
          <p:cNvGrpSpPr/>
          <p:nvPr/>
        </p:nvGrpSpPr>
        <p:grpSpPr>
          <a:xfrm>
            <a:off x="1333500" y="1714500"/>
            <a:ext cx="15630525" cy="7991475"/>
            <a:chOff x="1333500" y="1714500"/>
            <a:chExt cx="15630525" cy="7991475"/>
          </a:xfrm>
        </p:grpSpPr>
        <p:sp>
          <p:nvSpPr>
            <p:cNvPr id="13" name="Shape 2"/>
            <p:cNvSpPr/>
            <p:nvPr/>
          </p:nvSpPr>
          <p:spPr>
            <a:xfrm>
              <a:off x="1333500" y="1714500"/>
              <a:ext cx="4829175" cy="7991475"/>
            </a:xfrm>
            <a:prstGeom prst="roundRect">
              <a:avLst>
                <a:gd name="adj" fmla="val 1195"/>
              </a:avLst>
            </a:prstGeom>
            <a:noFill/>
            <a:ln w="38100">
              <a:solidFill>
                <a:srgbClr val="80E2DD"/>
              </a:solidFill>
              <a:prstDash val="solid"/>
            </a:ln>
          </p:spPr>
        </p:sp>
        <p:pic>
          <p:nvPicPr>
            <p:cNvPr id="14" name="Image 9" descr="preencoded.png">    </p:cNvPr>
            <p:cNvPicPr>
              <a:picLocks noChangeAspect="1"/>
            </p:cNvPicPr>
            <p:nvPr/>
          </p:nvPicPr>
          <p:blipFill>
            <a:blip r:embed="rId10"/>
            <a:stretch>
              <a:fillRect/>
            </a:stretch>
          </p:blipFill>
          <p:spPr>
            <a:xfrm>
              <a:off x="3167062" y="2028825"/>
              <a:ext cx="1162050" cy="1114425"/>
            </a:xfrm>
            <a:prstGeom prst="rect">
              <a:avLst/>
            </a:prstGeom>
          </p:spPr>
        </p:pic>
        <p:sp>
          <p:nvSpPr>
            <p:cNvPr id="15" name="Shape 3"/>
            <p:cNvSpPr/>
            <p:nvPr/>
          </p:nvSpPr>
          <p:spPr>
            <a:xfrm>
              <a:off x="6734175" y="1714500"/>
              <a:ext cx="4829175" cy="7991475"/>
            </a:xfrm>
            <a:prstGeom prst="roundRect">
              <a:avLst>
                <a:gd name="adj" fmla="val 1195"/>
              </a:avLst>
            </a:prstGeom>
            <a:noFill/>
            <a:ln w="38100">
              <a:solidFill>
                <a:srgbClr val="80E2DD"/>
              </a:solidFill>
              <a:prstDash val="solid"/>
            </a:ln>
          </p:spPr>
        </p:sp>
        <p:pic>
          <p:nvPicPr>
            <p:cNvPr id="16" name="Image 10" descr="preencoded.png">    </p:cNvPr>
            <p:cNvPicPr>
              <a:picLocks noChangeAspect="1"/>
            </p:cNvPicPr>
            <p:nvPr/>
          </p:nvPicPr>
          <p:blipFill>
            <a:blip r:embed="rId11"/>
            <a:stretch>
              <a:fillRect/>
            </a:stretch>
          </p:blipFill>
          <p:spPr>
            <a:xfrm>
              <a:off x="8801100" y="2028825"/>
              <a:ext cx="695325" cy="1114425"/>
            </a:xfrm>
            <a:prstGeom prst="rect">
              <a:avLst/>
            </a:prstGeom>
          </p:spPr>
        </p:pic>
        <p:sp>
          <p:nvSpPr>
            <p:cNvPr id="17" name="Shape 4"/>
            <p:cNvSpPr/>
            <p:nvPr/>
          </p:nvSpPr>
          <p:spPr>
            <a:xfrm>
              <a:off x="12134850" y="1714500"/>
              <a:ext cx="4829175" cy="7991475"/>
            </a:xfrm>
            <a:prstGeom prst="roundRect">
              <a:avLst>
                <a:gd name="adj" fmla="val 1195"/>
              </a:avLst>
            </a:prstGeom>
            <a:noFill/>
            <a:ln w="38100">
              <a:solidFill>
                <a:srgbClr val="80E2DD"/>
              </a:solidFill>
              <a:prstDash val="solid"/>
            </a:ln>
          </p:spPr>
        </p:sp>
        <p:pic>
          <p:nvPicPr>
            <p:cNvPr id="18" name="Image 11" descr="preencoded.png">    </p:cNvPr>
            <p:cNvPicPr>
              <a:picLocks noChangeAspect="1"/>
            </p:cNvPicPr>
            <p:nvPr/>
          </p:nvPicPr>
          <p:blipFill>
            <a:blip r:embed="rId12"/>
            <a:stretch>
              <a:fillRect/>
            </a:stretch>
          </p:blipFill>
          <p:spPr>
            <a:xfrm>
              <a:off x="13877921" y="2028831"/>
              <a:ext cx="1343033" cy="1114412"/>
            </a:xfrm>
            <a:prstGeom prst="rect">
              <a:avLst/>
            </a:prstGeom>
          </p:spPr>
        </p:pic>
        <p:sp>
          <p:nvSpPr>
            <p:cNvPr id="19" name="Text 5"/>
            <p:cNvSpPr/>
            <p:nvPr/>
          </p:nvSpPr>
          <p:spPr>
            <a:xfrm>
              <a:off x="3129915" y="3343275"/>
              <a:ext cx="1236345" cy="960120"/>
            </a:xfrm>
            <a:prstGeom prst="rect">
              <a:avLst/>
            </a:prstGeom>
            <a:noFill/>
            <a:ln/>
          </p:spPr>
          <p:txBody>
            <a:bodyPr wrap="square" lIns="0" tIns="0" rIns="0" bIns="0" rtlCol="0" anchor="t"/>
            <a:lstStyle/>
            <a:p>
              <a:pPr algn="ctr" indent="0" marL="0">
                <a:buNone/>
              </a:pPr>
              <a:r>
                <a:rPr lang="en-US" sz="3600" u="none" dirty="0">
                  <a:solidFill>
                    <a:srgbClr val="F5DC81"/>
                  </a:solidFill>
                  <a:latin typeface="Pacifico" pitchFamily="34" charset="0"/>
                  <a:ea typeface="Pacifico" pitchFamily="34" charset="-122"/>
                  <a:cs typeface="Pacifico" pitchFamily="34" charset="-120"/>
                </a:rPr>
                <a:t>Basic</a:t>
              </a:r>
              <a:endParaRPr lang="en-US" sz="3600" dirty="0"/>
            </a:p>
          </p:txBody>
        </p:sp>
        <p:sp>
          <p:nvSpPr>
            <p:cNvPr id="20" name="Text 6"/>
            <p:cNvSpPr/>
            <p:nvPr/>
          </p:nvSpPr>
          <p:spPr>
            <a:xfrm>
              <a:off x="1676400" y="43719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21" name="Text 7"/>
            <p:cNvSpPr/>
            <p:nvPr/>
          </p:nvSpPr>
          <p:spPr>
            <a:xfrm>
              <a:off x="2658428" y="8562975"/>
              <a:ext cx="2179320" cy="960120"/>
            </a:xfrm>
            <a:prstGeom prst="rect">
              <a:avLst/>
            </a:prstGeom>
            <a:noFill/>
            <a:ln/>
          </p:spPr>
          <p:txBody>
            <a:bodyPr wrap="square" lIns="0" tIns="0" rIns="0" bIns="0" rtlCol="0" anchor="t"/>
            <a:lstStyle/>
            <a:p>
              <a:pPr algn="ctr" indent="0" marL="0">
                <a:buNone/>
              </a:pPr>
              <a:r>
                <a:rPr lang="en-US" sz="3600" u="none" dirty="0">
                  <a:solidFill>
                    <a:srgbClr val="0E0E0E"/>
                  </a:solidFill>
                  <a:latin typeface="Pacifico" pitchFamily="34" charset="0"/>
                  <a:ea typeface="Pacifico" pitchFamily="34" charset="-122"/>
                  <a:cs typeface="Pacifico" pitchFamily="34" charset="-120"/>
                </a:rPr>
                <a:t>$10/month</a:t>
              </a:r>
              <a:endParaRPr lang="en-US" sz="3600" dirty="0"/>
            </a:p>
          </p:txBody>
        </p:sp>
        <p:sp>
          <p:nvSpPr>
            <p:cNvPr id="22" name="Text 8"/>
            <p:cNvSpPr/>
            <p:nvPr/>
          </p:nvSpPr>
          <p:spPr>
            <a:xfrm>
              <a:off x="8597265" y="3343275"/>
              <a:ext cx="1102995" cy="960120"/>
            </a:xfrm>
            <a:prstGeom prst="rect">
              <a:avLst/>
            </a:prstGeom>
            <a:noFill/>
            <a:ln/>
          </p:spPr>
          <p:txBody>
            <a:bodyPr wrap="square" lIns="0" tIns="0" rIns="0" bIns="0" rtlCol="0" anchor="t"/>
            <a:lstStyle/>
            <a:p>
              <a:pPr algn="ctr" indent="0" marL="0">
                <a:buNone/>
              </a:pPr>
              <a:r>
                <a:rPr lang="en-US" sz="3600" u="none" dirty="0">
                  <a:solidFill>
                    <a:srgbClr val="F5DC81"/>
                  </a:solidFill>
                  <a:latin typeface="Pacifico" pitchFamily="34" charset="0"/>
                  <a:ea typeface="Pacifico" pitchFamily="34" charset="-122"/>
                  <a:cs typeface="Pacifico" pitchFamily="34" charset="-120"/>
                </a:rPr>
                <a:t>Elite</a:t>
              </a:r>
              <a:endParaRPr lang="en-US" sz="3600" dirty="0"/>
            </a:p>
          </p:txBody>
        </p:sp>
        <p:sp>
          <p:nvSpPr>
            <p:cNvPr id="23" name="Text 9"/>
            <p:cNvSpPr/>
            <p:nvPr/>
          </p:nvSpPr>
          <p:spPr>
            <a:xfrm>
              <a:off x="7077075" y="43719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24" name="Text 10"/>
            <p:cNvSpPr/>
            <p:nvPr/>
          </p:nvSpPr>
          <p:spPr>
            <a:xfrm>
              <a:off x="8030528" y="8562975"/>
              <a:ext cx="2236470" cy="960120"/>
            </a:xfrm>
            <a:prstGeom prst="rect">
              <a:avLst/>
            </a:prstGeom>
            <a:noFill/>
            <a:ln/>
          </p:spPr>
          <p:txBody>
            <a:bodyPr wrap="square" lIns="0" tIns="0" rIns="0" bIns="0" rtlCol="0" anchor="t"/>
            <a:lstStyle/>
            <a:p>
              <a:pPr algn="ctr" indent="0" marL="0">
                <a:buNone/>
              </a:pPr>
              <a:r>
                <a:rPr lang="en-US" sz="3600" u="none" dirty="0">
                  <a:solidFill>
                    <a:srgbClr val="0E0E0E"/>
                  </a:solidFill>
                  <a:latin typeface="Pacifico" pitchFamily="34" charset="0"/>
                  <a:ea typeface="Pacifico" pitchFamily="34" charset="-122"/>
                  <a:cs typeface="Pacifico" pitchFamily="34" charset="-120"/>
                </a:rPr>
                <a:t>$50/month</a:t>
              </a:r>
              <a:endParaRPr lang="en-US" sz="3600" dirty="0"/>
            </a:p>
          </p:txBody>
        </p:sp>
        <p:sp>
          <p:nvSpPr>
            <p:cNvPr id="25" name="Text 11"/>
            <p:cNvSpPr/>
            <p:nvPr/>
          </p:nvSpPr>
          <p:spPr>
            <a:xfrm>
              <a:off x="13464540" y="3343275"/>
              <a:ext cx="2169795" cy="960120"/>
            </a:xfrm>
            <a:prstGeom prst="rect">
              <a:avLst/>
            </a:prstGeom>
            <a:noFill/>
            <a:ln/>
          </p:spPr>
          <p:txBody>
            <a:bodyPr wrap="square" lIns="0" tIns="0" rIns="0" bIns="0" rtlCol="0" anchor="t"/>
            <a:lstStyle/>
            <a:p>
              <a:pPr algn="ctr" indent="0" marL="0">
                <a:buNone/>
              </a:pPr>
              <a:r>
                <a:rPr lang="en-US" sz="3600" u="none" dirty="0">
                  <a:solidFill>
                    <a:srgbClr val="F5DC81"/>
                  </a:solidFill>
                  <a:latin typeface="Pacifico" pitchFamily="34" charset="0"/>
                  <a:ea typeface="Pacifico" pitchFamily="34" charset="-122"/>
                  <a:cs typeface="Pacifico" pitchFamily="34" charset="-120"/>
                </a:rPr>
                <a:t>Legendary</a:t>
              </a:r>
              <a:endParaRPr lang="en-US" sz="3600" dirty="0"/>
            </a:p>
          </p:txBody>
        </p:sp>
        <p:sp>
          <p:nvSpPr>
            <p:cNvPr id="26" name="Text 12"/>
            <p:cNvSpPr/>
            <p:nvPr/>
          </p:nvSpPr>
          <p:spPr>
            <a:xfrm>
              <a:off x="12477750" y="43719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7" name="Text 13"/>
            <p:cNvSpPr/>
            <p:nvPr/>
          </p:nvSpPr>
          <p:spPr>
            <a:xfrm>
              <a:off x="13335953" y="8562975"/>
              <a:ext cx="2426970" cy="960120"/>
            </a:xfrm>
            <a:prstGeom prst="rect">
              <a:avLst/>
            </a:prstGeom>
            <a:noFill/>
            <a:ln/>
          </p:spPr>
          <p:txBody>
            <a:bodyPr wrap="square" lIns="0" tIns="0" rIns="0" bIns="0" rtlCol="0" anchor="t"/>
            <a:lstStyle/>
            <a:p>
              <a:pPr algn="ctr" indent="0" marL="0">
                <a:buNone/>
              </a:pPr>
              <a:r>
                <a:rPr lang="en-US" sz="3600" u="none" dirty="0">
                  <a:solidFill>
                    <a:srgbClr val="0E0E0E"/>
                  </a:solidFill>
                  <a:latin typeface="Pacifico" pitchFamily="34" charset="0"/>
                  <a:ea typeface="Pacifico" pitchFamily="34" charset="-122"/>
                  <a:cs typeface="Pacifico"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011817" y="1962817"/>
            <a:ext cx="7673389" cy="7673385"/>
          </a:xfrm>
          <a:prstGeom prst="rect">
            <a:avLst/>
          </a:prstGeom>
        </p:spPr>
      </p:pic>
      <p:pic>
        <p:nvPicPr>
          <p:cNvPr id="3" name="Image 1" descr="preencoded.png">    </p:cNvPr>
          <p:cNvPicPr>
            <a:picLocks noChangeAspect="1"/>
          </p:cNvPicPr>
          <p:nvPr/>
        </p:nvPicPr>
        <p:blipFill>
          <a:blip r:embed="rId2"/>
          <a:stretch>
            <a:fillRect/>
          </a:stretch>
        </p:blipFill>
        <p:spPr>
          <a:xfrm>
            <a:off x="-1000459" y="3623347"/>
            <a:ext cx="2008814" cy="5317717"/>
          </a:xfrm>
          <a:prstGeom prst="rect">
            <a:avLst/>
          </a:prstGeom>
        </p:spPr>
      </p:pic>
      <p:pic>
        <p:nvPicPr>
          <p:cNvPr id="4" name="Image 2" descr="preencoded.png">    </p:cNvPr>
          <p:cNvPicPr>
            <a:picLocks noChangeAspect="1"/>
          </p:cNvPicPr>
          <p:nvPr/>
        </p:nvPicPr>
        <p:blipFill>
          <a:blip r:embed="rId3"/>
          <a:stretch>
            <a:fillRect/>
          </a:stretch>
        </p:blipFill>
        <p:spPr>
          <a:xfrm>
            <a:off x="15522944" y="-1306847"/>
            <a:ext cx="4478345" cy="3306411"/>
          </a:xfrm>
          <a:prstGeom prst="rect">
            <a:avLst/>
          </a:prstGeom>
        </p:spPr>
      </p:pic>
      <p:pic>
        <p:nvPicPr>
          <p:cNvPr id="5" name="Image 3" descr="preencoded.png">    </p:cNvPr>
          <p:cNvPicPr>
            <a:picLocks noChangeAspect="1"/>
          </p:cNvPicPr>
          <p:nvPr/>
        </p:nvPicPr>
        <p:blipFill>
          <a:blip r:embed="rId4"/>
          <a:stretch>
            <a:fillRect/>
          </a:stretch>
        </p:blipFill>
        <p:spPr>
          <a:xfrm>
            <a:off x="-1319209" y="-1299244"/>
            <a:ext cx="5190743" cy="2570396"/>
          </a:xfrm>
          <a:prstGeom prst="rect">
            <a:avLst/>
          </a:prstGeom>
        </p:spPr>
      </p:pic>
      <p:pic>
        <p:nvPicPr>
          <p:cNvPr id="6" name="Image 4" descr="preencoded.png">    </p:cNvPr>
          <p:cNvPicPr>
            <a:picLocks noChangeAspect="1"/>
          </p:cNvPicPr>
          <p:nvPr/>
        </p:nvPicPr>
        <p:blipFill>
          <a:blip r:embed="rId5"/>
          <a:stretch>
            <a:fillRect/>
          </a:stretch>
        </p:blipFill>
        <p:spPr>
          <a:xfrm>
            <a:off x="15833681" y="4086079"/>
            <a:ext cx="3852923" cy="7119619"/>
          </a:xfrm>
          <a:prstGeom prst="rect">
            <a:avLst/>
          </a:prstGeom>
        </p:spPr>
      </p:pic>
      <p:pic>
        <p:nvPicPr>
          <p:cNvPr id="7" name="Image 5" descr="preencoded.png">    </p:cNvPr>
          <p:cNvPicPr>
            <a:picLocks noChangeAspect="1"/>
          </p:cNvPicPr>
          <p:nvPr/>
        </p:nvPicPr>
        <p:blipFill>
          <a:blip r:embed="rId6"/>
          <a:stretch>
            <a:fillRect/>
          </a:stretch>
        </p:blipFill>
        <p:spPr>
          <a:xfrm>
            <a:off x="971550" y="438150"/>
            <a:ext cx="472862" cy="455969"/>
          </a:xfrm>
          <a:prstGeom prst="rect">
            <a:avLst/>
          </a:prstGeom>
        </p:spPr>
      </p:pic>
      <p:pic>
        <p:nvPicPr>
          <p:cNvPr id="8" name="Image 6" descr="preencoded.png">    </p:cNvPr>
          <p:cNvPicPr>
            <a:picLocks noChangeAspect="1"/>
          </p:cNvPicPr>
          <p:nvPr/>
        </p:nvPicPr>
        <p:blipFill>
          <a:blip r:embed="rId7"/>
          <a:stretch>
            <a:fillRect/>
          </a:stretch>
        </p:blipFill>
        <p:spPr>
          <a:xfrm>
            <a:off x="17573625" y="9629775"/>
            <a:ext cx="378334" cy="397797"/>
          </a:xfrm>
          <a:prstGeom prst="rect">
            <a:avLst/>
          </a:prstGeom>
        </p:spPr>
      </p:pic>
      <p:grpSp>
        <p:nvGrpSpPr>
          <p:cNvPr id="70432"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grpSp>
        <p:nvGrpSpPr>
          <p:cNvPr id="99611" name="Group"/>
          <p:cNvGrpSpPr/>
          <p:nvPr/>
        </p:nvGrpSpPr>
        <p:grpSpPr>
          <a:xfrm>
            <a:off x="1314450" y="1009650"/>
            <a:ext cx="4229100" cy="4919663"/>
            <a:chOff x="1314450" y="1009650"/>
            <a:chExt cx="4229100" cy="4919663"/>
          </a:xfrm>
        </p:grpSpPr>
        <p:sp>
          <p:nvSpPr>
            <p:cNvPr id="11" name="Shape 1"/>
            <p:cNvSpPr/>
            <p:nvPr/>
          </p:nvSpPr>
          <p:spPr>
            <a:xfrm>
              <a:off x="1314450" y="1009650"/>
              <a:ext cx="4229100" cy="4229100"/>
            </a:xfrm>
            <a:prstGeom prst="ellipse">
              <a:avLst/>
            </a:prstGeom>
            <a:solidFill>
              <a:srgbClr val="80E2DD"/>
            </a:solidFill>
            <a:ln/>
          </p:spPr>
        </p:sp>
        <p:sp>
          <p:nvSpPr>
            <p:cNvPr id="12" name="Text 2"/>
            <p:cNvSpPr/>
            <p:nvPr/>
          </p:nvSpPr>
          <p:spPr>
            <a:xfrm>
              <a:off x="2633662" y="1119188"/>
              <a:ext cx="2390775" cy="4810125"/>
            </a:xfrm>
            <a:prstGeom prst="rect">
              <a:avLst/>
            </a:prstGeom>
            <a:noFill/>
            <a:ln/>
          </p:spPr>
          <p:txBody>
            <a:bodyPr wrap="square" lIns="0" tIns="0" rIns="0" bIns="0" rtlCol="0" anchor="t"/>
            <a:lstStyle/>
            <a:p>
              <a:pPr algn="l" indent="0" marL="0">
                <a:buNone/>
              </a:pPr>
              <a:r>
                <a:rPr lang="en-US" sz="18000" u="none" dirty="0">
                  <a:solidFill>
                    <a:srgbClr val="FFFFFF"/>
                  </a:solidFill>
                  <a:latin typeface="Pacifico" pitchFamily="34" charset="0"/>
                  <a:ea typeface="Pacifico" pitchFamily="34" charset="-122"/>
                  <a:cs typeface="Pacifico" pitchFamily="34" charset="-120"/>
                </a:rPr>
                <a:t>S</a:t>
              </a:r>
              <a:endParaRPr lang="en-US" sz="18000" dirty="0"/>
            </a:p>
          </p:txBody>
        </p:sp>
      </p:grpSp>
      <p:grpSp>
        <p:nvGrpSpPr>
          <p:cNvPr id="11359" name="Group"/>
          <p:cNvGrpSpPr/>
          <p:nvPr/>
        </p:nvGrpSpPr>
        <p:grpSpPr>
          <a:xfrm>
            <a:off x="1714500" y="5715000"/>
            <a:ext cx="3497580" cy="1773555"/>
            <a:chOff x="1714500" y="5715000"/>
            <a:chExt cx="3497580" cy="1773555"/>
          </a:xfrm>
        </p:grpSpPr>
        <p:sp>
          <p:nvSpPr>
            <p:cNvPr id="13" name="Text 3"/>
            <p:cNvSpPr/>
            <p:nvPr/>
          </p:nvSpPr>
          <p:spPr>
            <a:xfrm>
              <a:off x="1714500" y="5715000"/>
              <a:ext cx="3497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Eclipse</a:t>
              </a:r>
              <a:endParaRPr lang="en-US" sz="2700" dirty="0"/>
            </a:p>
          </p:txBody>
        </p:sp>
        <p:sp>
          <p:nvSpPr>
            <p:cNvPr id="14" name="Text 4"/>
            <p:cNvSpPr/>
            <p:nvPr/>
          </p:nvSpPr>
          <p:spPr>
            <a:xfrm>
              <a:off x="171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grpSp>
        <p:nvGrpSpPr>
          <p:cNvPr id="59364" name="Group"/>
          <p:cNvGrpSpPr/>
          <p:nvPr/>
        </p:nvGrpSpPr>
        <p:grpSpPr>
          <a:xfrm>
            <a:off x="1714500" y="7686675"/>
            <a:ext cx="3497580" cy="1773555"/>
            <a:chOff x="1714500" y="7686675"/>
            <a:chExt cx="3497580" cy="1773555"/>
          </a:xfrm>
        </p:grpSpPr>
        <p:sp>
          <p:nvSpPr>
            <p:cNvPr id="15" name="Text 5"/>
            <p:cNvSpPr/>
            <p:nvPr/>
          </p:nvSpPr>
          <p:spPr>
            <a:xfrm>
              <a:off x="1714500" y="7686675"/>
              <a:ext cx="3497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Quest</a:t>
              </a:r>
              <a:endParaRPr lang="en-US" sz="2700" dirty="0"/>
            </a:p>
          </p:txBody>
        </p:sp>
        <p:sp>
          <p:nvSpPr>
            <p:cNvPr id="16" name="Text 6"/>
            <p:cNvSpPr/>
            <p:nvPr/>
          </p:nvSpPr>
          <p:spPr>
            <a:xfrm>
              <a:off x="1714500" y="843915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Adventurers seek immortal artifact.</a:t>
              </a:r>
              <a:endParaRPr lang="en-US" sz="2400" dirty="0"/>
            </a:p>
          </p:txBody>
        </p:sp>
      </p:grpSp>
      <p:grpSp>
        <p:nvGrpSpPr>
          <p:cNvPr id="85443" name="Group"/>
          <p:cNvGrpSpPr/>
          <p:nvPr/>
        </p:nvGrpSpPr>
        <p:grpSpPr>
          <a:xfrm>
            <a:off x="5124450" y="1009650"/>
            <a:ext cx="4310063" cy="4919663"/>
            <a:chOff x="5124450" y="1009650"/>
            <a:chExt cx="4310063" cy="4919663"/>
          </a:xfrm>
        </p:grpSpPr>
        <p:sp>
          <p:nvSpPr>
            <p:cNvPr id="17" name="Shape 7"/>
            <p:cNvSpPr/>
            <p:nvPr/>
          </p:nvSpPr>
          <p:spPr>
            <a:xfrm>
              <a:off x="5124450" y="1009650"/>
              <a:ext cx="4229100" cy="4229100"/>
            </a:xfrm>
            <a:prstGeom prst="ellipse">
              <a:avLst/>
            </a:prstGeom>
            <a:solidFill>
              <a:srgbClr val="F5DC81"/>
            </a:solidFill>
            <a:ln/>
          </p:spPr>
        </p:sp>
        <p:sp>
          <p:nvSpPr>
            <p:cNvPr id="18" name="Text 8"/>
            <p:cNvSpPr/>
            <p:nvPr/>
          </p:nvSpPr>
          <p:spPr>
            <a:xfrm>
              <a:off x="5843588" y="1119188"/>
              <a:ext cx="3590925" cy="4810125"/>
            </a:xfrm>
            <a:prstGeom prst="rect">
              <a:avLst/>
            </a:prstGeom>
            <a:noFill/>
            <a:ln/>
          </p:spPr>
          <p:txBody>
            <a:bodyPr wrap="square" lIns="0" tIns="0" rIns="0" bIns="0" rtlCol="0" anchor="t"/>
            <a:lstStyle/>
            <a:p>
              <a:pPr algn="l" indent="0" marL="0">
                <a:buNone/>
              </a:pPr>
              <a:r>
                <a:rPr lang="en-US" sz="18000" u="none" dirty="0">
                  <a:solidFill>
                    <a:srgbClr val="FFFFFF"/>
                  </a:solidFill>
                  <a:latin typeface="Pacifico" pitchFamily="34" charset="0"/>
                  <a:ea typeface="Pacifico" pitchFamily="34" charset="-122"/>
                  <a:cs typeface="Pacifico" pitchFamily="34" charset="-120"/>
                </a:rPr>
                <a:t>W</a:t>
              </a:r>
              <a:endParaRPr lang="en-US" sz="18000" dirty="0"/>
            </a:p>
          </p:txBody>
        </p:sp>
      </p:grpSp>
      <p:grpSp>
        <p:nvGrpSpPr>
          <p:cNvPr id="72855" name="Group"/>
          <p:cNvGrpSpPr/>
          <p:nvPr/>
        </p:nvGrpSpPr>
        <p:grpSpPr>
          <a:xfrm>
            <a:off x="5524500" y="5715000"/>
            <a:ext cx="3497580" cy="1773555"/>
            <a:chOff x="5524500" y="5715000"/>
            <a:chExt cx="3497580" cy="1773555"/>
          </a:xfrm>
        </p:grpSpPr>
        <p:sp>
          <p:nvSpPr>
            <p:cNvPr id="19" name="Text 9"/>
            <p:cNvSpPr/>
            <p:nvPr/>
          </p:nvSpPr>
          <p:spPr>
            <a:xfrm>
              <a:off x="5524500" y="5715000"/>
              <a:ext cx="3497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Obtain</a:t>
              </a:r>
              <a:endParaRPr lang="en-US" sz="2700" dirty="0"/>
            </a:p>
          </p:txBody>
        </p:sp>
        <p:sp>
          <p:nvSpPr>
            <p:cNvPr id="20" name="Text 10"/>
            <p:cNvSpPr/>
            <p:nvPr/>
          </p:nvSpPr>
          <p:spPr>
            <a:xfrm>
              <a:off x="552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Humans acquire Crystal </a:t>
              </a:r>
              <a:endParaRPr lang="en-US" sz="2400" dirty="0"/>
            </a:p>
          </p:txBody>
        </p:sp>
      </p:grpSp>
      <p:grpSp>
        <p:nvGrpSpPr>
          <p:cNvPr id="98870" name="Group"/>
          <p:cNvGrpSpPr/>
          <p:nvPr/>
        </p:nvGrpSpPr>
        <p:grpSpPr>
          <a:xfrm>
            <a:off x="5524500" y="7686675"/>
            <a:ext cx="3497580" cy="1773555"/>
            <a:chOff x="5524500" y="7686675"/>
            <a:chExt cx="3497580" cy="1773555"/>
          </a:xfrm>
        </p:grpSpPr>
        <p:sp>
          <p:nvSpPr>
            <p:cNvPr id="21" name="Text 11"/>
            <p:cNvSpPr/>
            <p:nvPr/>
          </p:nvSpPr>
          <p:spPr>
            <a:xfrm>
              <a:off x="5524500" y="7686675"/>
              <a:ext cx="3497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Foundation</a:t>
              </a:r>
              <a:endParaRPr lang="en-US" sz="2700" dirty="0"/>
            </a:p>
          </p:txBody>
        </p:sp>
        <p:sp>
          <p:nvSpPr>
            <p:cNvPr id="22" name="Text 12"/>
            <p:cNvSpPr/>
            <p:nvPr/>
          </p:nvSpPr>
          <p:spPr>
            <a:xfrm>
              <a:off x="5524500" y="843915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Shimmering City established</a:t>
              </a:r>
              <a:endParaRPr lang="en-US" sz="2400" dirty="0"/>
            </a:p>
          </p:txBody>
        </p:sp>
      </p:grpSp>
      <p:grpSp>
        <p:nvGrpSpPr>
          <p:cNvPr id="51875" name="Group"/>
          <p:cNvGrpSpPr/>
          <p:nvPr/>
        </p:nvGrpSpPr>
        <p:grpSpPr>
          <a:xfrm>
            <a:off x="8934450" y="1009650"/>
            <a:ext cx="4229100" cy="4919663"/>
            <a:chOff x="8934450" y="1009650"/>
            <a:chExt cx="4229100" cy="4919663"/>
          </a:xfrm>
        </p:grpSpPr>
        <p:sp>
          <p:nvSpPr>
            <p:cNvPr id="23" name="Shape 13"/>
            <p:cNvSpPr/>
            <p:nvPr/>
          </p:nvSpPr>
          <p:spPr>
            <a:xfrm>
              <a:off x="8934450" y="1009650"/>
              <a:ext cx="4229100" cy="4229100"/>
            </a:xfrm>
            <a:prstGeom prst="ellipse">
              <a:avLst/>
            </a:prstGeom>
            <a:solidFill>
              <a:srgbClr val="80E2DD"/>
            </a:solidFill>
            <a:ln/>
          </p:spPr>
        </p:sp>
        <p:sp>
          <p:nvSpPr>
            <p:cNvPr id="24" name="Text 14"/>
            <p:cNvSpPr/>
            <p:nvPr/>
          </p:nvSpPr>
          <p:spPr>
            <a:xfrm>
              <a:off x="10115550" y="1119188"/>
              <a:ext cx="2667000" cy="4810125"/>
            </a:xfrm>
            <a:prstGeom prst="rect">
              <a:avLst/>
            </a:prstGeom>
            <a:noFill/>
            <a:ln/>
          </p:spPr>
          <p:txBody>
            <a:bodyPr wrap="square" lIns="0" tIns="0" rIns="0" bIns="0" rtlCol="0" anchor="t"/>
            <a:lstStyle/>
            <a:p>
              <a:pPr algn="l" indent="0" marL="0">
                <a:buNone/>
              </a:pPr>
              <a:r>
                <a:rPr lang="en-US" sz="18000" u="none" dirty="0">
                  <a:solidFill>
                    <a:srgbClr val="FFFFFF"/>
                  </a:solidFill>
                  <a:latin typeface="Pacifico" pitchFamily="34" charset="0"/>
                  <a:ea typeface="Pacifico" pitchFamily="34" charset="-122"/>
                  <a:cs typeface="Pacifico" pitchFamily="34" charset="-120"/>
                </a:rPr>
                <a:t>O</a:t>
              </a:r>
              <a:endParaRPr lang="en-US" sz="18000" dirty="0"/>
            </a:p>
          </p:txBody>
        </p:sp>
      </p:grpSp>
      <p:grpSp>
        <p:nvGrpSpPr>
          <p:cNvPr id="58189" name="Group"/>
          <p:cNvGrpSpPr/>
          <p:nvPr/>
        </p:nvGrpSpPr>
        <p:grpSpPr>
          <a:xfrm>
            <a:off x="9334500" y="5715000"/>
            <a:ext cx="3497580" cy="1773555"/>
            <a:chOff x="9334500" y="5715000"/>
            <a:chExt cx="3497580" cy="1773555"/>
          </a:xfrm>
        </p:grpSpPr>
        <p:sp>
          <p:nvSpPr>
            <p:cNvPr id="25" name="Text 15"/>
            <p:cNvSpPr/>
            <p:nvPr/>
          </p:nvSpPr>
          <p:spPr>
            <a:xfrm>
              <a:off x="9334500" y="5715000"/>
              <a:ext cx="3497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War</a:t>
              </a:r>
              <a:endParaRPr lang="en-US" sz="2700" dirty="0"/>
            </a:p>
          </p:txBody>
        </p:sp>
        <p:sp>
          <p:nvSpPr>
            <p:cNvPr id="26" name="Text 16"/>
            <p:cNvSpPr/>
            <p:nvPr/>
          </p:nvSpPr>
          <p:spPr>
            <a:xfrm>
              <a:off x="933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Kingdoms clash in conflict.</a:t>
              </a:r>
              <a:endParaRPr lang="en-US" sz="2400" dirty="0"/>
            </a:p>
          </p:txBody>
        </p:sp>
      </p:grpSp>
      <p:grpSp>
        <p:nvGrpSpPr>
          <p:cNvPr id="54099" name="Group"/>
          <p:cNvGrpSpPr/>
          <p:nvPr/>
        </p:nvGrpSpPr>
        <p:grpSpPr>
          <a:xfrm>
            <a:off x="9334500" y="7686675"/>
            <a:ext cx="3497580" cy="1773555"/>
            <a:chOff x="9334500" y="7686675"/>
            <a:chExt cx="3497580" cy="1773555"/>
          </a:xfrm>
        </p:grpSpPr>
        <p:sp>
          <p:nvSpPr>
            <p:cNvPr id="27" name="Text 17"/>
            <p:cNvSpPr/>
            <p:nvPr/>
          </p:nvSpPr>
          <p:spPr>
            <a:xfrm>
              <a:off x="9334500" y="7686675"/>
              <a:ext cx="3497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Transformation</a:t>
              </a:r>
              <a:endParaRPr lang="en-US" sz="2700" dirty="0"/>
            </a:p>
          </p:txBody>
        </p:sp>
        <p:sp>
          <p:nvSpPr>
            <p:cNvPr id="28" name="Text 18"/>
            <p:cNvSpPr/>
            <p:nvPr/>
          </p:nvSpPr>
          <p:spPr>
            <a:xfrm>
              <a:off x="9334500" y="843915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Peasant discovers magical powers.</a:t>
              </a:r>
              <a:endParaRPr lang="en-US" sz="2400" dirty="0"/>
            </a:p>
          </p:txBody>
        </p:sp>
      </p:grpSp>
      <p:grpSp>
        <p:nvGrpSpPr>
          <p:cNvPr id="82148" name="Group"/>
          <p:cNvGrpSpPr/>
          <p:nvPr/>
        </p:nvGrpSpPr>
        <p:grpSpPr>
          <a:xfrm>
            <a:off x="12744450" y="1009650"/>
            <a:ext cx="4229100" cy="4919663"/>
            <a:chOff x="12744450" y="1009650"/>
            <a:chExt cx="4229100" cy="4919663"/>
          </a:xfrm>
        </p:grpSpPr>
        <p:sp>
          <p:nvSpPr>
            <p:cNvPr id="29" name="Shape 19"/>
            <p:cNvSpPr/>
            <p:nvPr/>
          </p:nvSpPr>
          <p:spPr>
            <a:xfrm>
              <a:off x="12744450" y="1009650"/>
              <a:ext cx="4229100" cy="4229100"/>
            </a:xfrm>
            <a:prstGeom prst="ellipse">
              <a:avLst/>
            </a:prstGeom>
            <a:solidFill>
              <a:srgbClr val="F5DC81"/>
            </a:solidFill>
            <a:ln/>
          </p:spPr>
        </p:sp>
        <p:sp>
          <p:nvSpPr>
            <p:cNvPr id="30" name="Text 20"/>
            <p:cNvSpPr/>
            <p:nvPr/>
          </p:nvSpPr>
          <p:spPr>
            <a:xfrm>
              <a:off x="14058900" y="1119188"/>
              <a:ext cx="2400300" cy="4810125"/>
            </a:xfrm>
            <a:prstGeom prst="rect">
              <a:avLst/>
            </a:prstGeom>
            <a:noFill/>
            <a:ln/>
          </p:spPr>
          <p:txBody>
            <a:bodyPr wrap="square" lIns="0" tIns="0" rIns="0" bIns="0" rtlCol="0" anchor="t"/>
            <a:lstStyle/>
            <a:p>
              <a:pPr algn="l" indent="0" marL="0">
                <a:buNone/>
              </a:pPr>
              <a:r>
                <a:rPr lang="en-US" sz="18000" u="none" dirty="0">
                  <a:solidFill>
                    <a:srgbClr val="FFFFFF"/>
                  </a:solidFill>
                  <a:latin typeface="Pacifico" pitchFamily="34" charset="0"/>
                  <a:ea typeface="Pacifico" pitchFamily="34" charset="-122"/>
                  <a:cs typeface="Pacifico" pitchFamily="34" charset="-120"/>
                </a:rPr>
                <a:t>T</a:t>
              </a:r>
              <a:endParaRPr lang="en-US" sz="18000" dirty="0"/>
            </a:p>
          </p:txBody>
        </p:sp>
      </p:grpSp>
      <p:grpSp>
        <p:nvGrpSpPr>
          <p:cNvPr id="58379" name="Group"/>
          <p:cNvGrpSpPr/>
          <p:nvPr/>
        </p:nvGrpSpPr>
        <p:grpSpPr>
          <a:xfrm>
            <a:off x="13144500" y="5715000"/>
            <a:ext cx="3497580" cy="1773555"/>
            <a:chOff x="13144500" y="5715000"/>
            <a:chExt cx="3497580" cy="1773555"/>
          </a:xfrm>
        </p:grpSpPr>
        <p:sp>
          <p:nvSpPr>
            <p:cNvPr id="31" name="Text 21"/>
            <p:cNvSpPr/>
            <p:nvPr/>
          </p:nvSpPr>
          <p:spPr>
            <a:xfrm>
              <a:off x="13144500" y="5715000"/>
              <a:ext cx="3497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Invasion</a:t>
              </a:r>
              <a:endParaRPr lang="en-US" sz="2700" dirty="0"/>
            </a:p>
          </p:txBody>
        </p:sp>
        <p:sp>
          <p:nvSpPr>
            <p:cNvPr id="32" name="Text 22"/>
            <p:cNvSpPr/>
            <p:nvPr/>
          </p:nvSpPr>
          <p:spPr>
            <a:xfrm>
              <a:off x="13144500" y="64674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Kingdom attacked by monsters.</a:t>
              </a:r>
              <a:endParaRPr lang="en-US" sz="2400" dirty="0"/>
            </a:p>
          </p:txBody>
        </p:sp>
      </p:grpSp>
      <p:grpSp>
        <p:nvGrpSpPr>
          <p:cNvPr id="47345" name="Group"/>
          <p:cNvGrpSpPr/>
          <p:nvPr/>
        </p:nvGrpSpPr>
        <p:grpSpPr>
          <a:xfrm>
            <a:off x="13144500" y="7686675"/>
            <a:ext cx="3497580" cy="1773555"/>
            <a:chOff x="13144500" y="7686675"/>
            <a:chExt cx="3497580" cy="1773555"/>
          </a:xfrm>
        </p:grpSpPr>
        <p:sp>
          <p:nvSpPr>
            <p:cNvPr id="33" name="Text 23"/>
            <p:cNvSpPr/>
            <p:nvPr/>
          </p:nvSpPr>
          <p:spPr>
            <a:xfrm>
              <a:off x="13144500" y="7686675"/>
              <a:ext cx="3497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Betrayal</a:t>
              </a:r>
              <a:endParaRPr lang="en-US" sz="2700" dirty="0"/>
            </a:p>
          </p:txBody>
        </p:sp>
        <p:sp>
          <p:nvSpPr>
            <p:cNvPr id="34" name="Text 24"/>
            <p:cNvSpPr/>
            <p:nvPr/>
          </p:nvSpPr>
          <p:spPr>
            <a:xfrm>
              <a:off x="13144500" y="843915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Queen's advisor revealed as spy.</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32865" y="-413510"/>
            <a:ext cx="5072657" cy="5429976"/>
          </a:xfrm>
          <a:prstGeom prst="rect">
            <a:avLst/>
          </a:prstGeom>
        </p:spPr>
      </p:pic>
      <p:pic>
        <p:nvPicPr>
          <p:cNvPr id="3" name="Image 1" descr="preencoded.png">    </p:cNvPr>
          <p:cNvPicPr>
            <a:picLocks noChangeAspect="1"/>
          </p:cNvPicPr>
          <p:nvPr/>
        </p:nvPicPr>
        <p:blipFill>
          <a:blip r:embed="rId2"/>
          <a:stretch>
            <a:fillRect/>
          </a:stretch>
        </p:blipFill>
        <p:spPr>
          <a:xfrm>
            <a:off x="-1836753" y="9434354"/>
            <a:ext cx="6501236" cy="3144476"/>
          </a:xfrm>
          <a:prstGeom prst="rect">
            <a:avLst/>
          </a:prstGeom>
        </p:spPr>
      </p:pic>
      <p:pic>
        <p:nvPicPr>
          <p:cNvPr id="4" name="Image 2" descr="preencoded.png">    </p:cNvPr>
          <p:cNvPicPr>
            <a:picLocks noChangeAspect="1"/>
          </p:cNvPicPr>
          <p:nvPr/>
        </p:nvPicPr>
        <p:blipFill>
          <a:blip r:embed="rId3"/>
          <a:stretch>
            <a:fillRect/>
          </a:stretch>
        </p:blipFill>
        <p:spPr>
          <a:xfrm>
            <a:off x="-1828100" y="4710352"/>
            <a:ext cx="2512715" cy="3995564"/>
          </a:xfrm>
          <a:prstGeom prst="rect">
            <a:avLst/>
          </a:prstGeom>
        </p:spPr>
      </p:pic>
      <p:pic>
        <p:nvPicPr>
          <p:cNvPr id="5" name="Image 3" descr="preencoded.png">    </p:cNvPr>
          <p:cNvPicPr>
            <a:picLocks noChangeAspect="1"/>
          </p:cNvPicPr>
          <p:nvPr/>
        </p:nvPicPr>
        <p:blipFill>
          <a:blip r:embed="rId4"/>
          <a:stretch>
            <a:fillRect/>
          </a:stretch>
        </p:blipFill>
        <p:spPr>
          <a:xfrm>
            <a:off x="13761045" y="7977423"/>
            <a:ext cx="5657712" cy="3074236"/>
          </a:xfrm>
          <a:prstGeom prst="rect">
            <a:avLst/>
          </a:prstGeom>
        </p:spPr>
      </p:pic>
      <p:pic>
        <p:nvPicPr>
          <p:cNvPr id="6" name="Image 4" descr="preencoded.png">    </p:cNvPr>
          <p:cNvPicPr>
            <a:picLocks noChangeAspect="1"/>
          </p:cNvPicPr>
          <p:nvPr/>
        </p:nvPicPr>
        <p:blipFill>
          <a:blip r:embed="rId5"/>
          <a:stretch>
            <a:fillRect/>
          </a:stretch>
        </p:blipFill>
        <p:spPr>
          <a:xfrm>
            <a:off x="-589520" y="-414100"/>
            <a:ext cx="5214115" cy="1894370"/>
          </a:xfrm>
          <a:prstGeom prst="rect">
            <a:avLst/>
          </a:prstGeom>
        </p:spPr>
      </p:pic>
      <p:pic>
        <p:nvPicPr>
          <p:cNvPr id="7" name="Image 5" descr="preencoded.png">    </p:cNvPr>
          <p:cNvPicPr>
            <a:picLocks noChangeAspect="1"/>
          </p:cNvPicPr>
          <p:nvPr/>
        </p:nvPicPr>
        <p:blipFill>
          <a:blip r:embed="rId6"/>
          <a:stretch>
            <a:fillRect/>
          </a:stretch>
        </p:blipFill>
        <p:spPr>
          <a:xfrm>
            <a:off x="4057650" y="8982075"/>
            <a:ext cx="552450" cy="533400"/>
          </a:xfrm>
          <a:prstGeom prst="rect">
            <a:avLst/>
          </a:prstGeom>
        </p:spPr>
      </p:pic>
      <p:pic>
        <p:nvPicPr>
          <p:cNvPr id="8" name="Image 6" descr="preencoded.png">    </p:cNvPr>
          <p:cNvPicPr>
            <a:picLocks noChangeAspect="1"/>
          </p:cNvPicPr>
          <p:nvPr/>
        </p:nvPicPr>
        <p:blipFill>
          <a:blip r:embed="rId7"/>
          <a:stretch>
            <a:fillRect/>
          </a:stretch>
        </p:blipFill>
        <p:spPr>
          <a:xfrm>
            <a:off x="11344275" y="0"/>
            <a:ext cx="657225" cy="628650"/>
          </a:xfrm>
          <a:prstGeom prst="rect">
            <a:avLst/>
          </a:prstGeom>
        </p:spPr>
      </p:pic>
      <p:pic>
        <p:nvPicPr>
          <p:cNvPr id="9" name="Image 7" descr="preencoded.png">    </p:cNvPr>
          <p:cNvPicPr>
            <a:picLocks noChangeAspect="1"/>
          </p:cNvPicPr>
          <p:nvPr/>
        </p:nvPicPr>
        <p:blipFill>
          <a:blip r:embed="rId8"/>
          <a:stretch>
            <a:fillRect/>
          </a:stretch>
        </p:blipFill>
        <p:spPr>
          <a:xfrm>
            <a:off x="16344900" y="285750"/>
            <a:ext cx="523875" cy="552450"/>
          </a:xfrm>
          <a:prstGeom prst="rect">
            <a:avLst/>
          </a:prstGeom>
        </p:spPr>
      </p:pic>
      <p:pic>
        <p:nvPicPr>
          <p:cNvPr id="10" name="Image 8" descr="preencoded.png">    </p:cNvPr>
          <p:cNvPicPr>
            <a:picLocks noChangeAspect="1"/>
          </p:cNvPicPr>
          <p:nvPr/>
        </p:nvPicPr>
        <p:blipFill>
          <a:blip r:embed="rId9"/>
          <a:stretch>
            <a:fillRect/>
          </a:stretch>
        </p:blipFill>
        <p:spPr>
          <a:xfrm>
            <a:off x="6094857" y="6495002"/>
            <a:ext cx="6095428" cy="6095428"/>
          </a:xfrm>
          <a:prstGeom prst="rect">
            <a:avLst/>
          </a:prstGeom>
        </p:spPr>
      </p:pic>
      <p:grpSp>
        <p:nvGrpSpPr>
          <p:cNvPr id="55706"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pic>
        <p:nvPicPr>
          <p:cNvPr id="13" name="Image 10" descr="preencoded.png">    </p:cNvPr>
          <p:cNvPicPr>
            <a:picLocks noChangeAspect="1"/>
          </p:cNvPicPr>
          <p:nvPr/>
        </p:nvPicPr>
        <p:blipFill>
          <a:blip r:embed="rId11"/>
          <a:stretch>
            <a:fillRect/>
          </a:stretch>
        </p:blipFill>
        <p:spPr>
          <a:xfrm>
            <a:off x="257175" y="171450"/>
            <a:ext cx="9782175" cy="9725025"/>
          </a:xfrm>
          <a:prstGeom prst="rect">
            <a:avLst/>
          </a:prstGeom>
        </p:spPr>
      </p:pic>
      <p:sp>
        <p:nvSpPr>
          <p:cNvPr id="14" name="Text 1"/>
          <p:cNvSpPr/>
          <p:nvPr/>
        </p:nvSpPr>
        <p:spPr>
          <a:xfrm>
            <a:off x="10410825" y="2428875"/>
            <a:ext cx="7915275" cy="1600200"/>
          </a:xfrm>
          <a:prstGeom prst="rect">
            <a:avLst/>
          </a:prstGeom>
          <a:noFill/>
          <a:ln/>
        </p:spPr>
        <p:txBody>
          <a:bodyPr wrap="square" lIns="0" tIns="0" rIns="0" bIns="0" rtlCol="0" anchor="t"/>
          <a:lstStyle/>
          <a:p>
            <a:pPr algn="l" indent="0" marL="0">
              <a:buNone/>
            </a:pPr>
            <a:r>
              <a:rPr lang="en-US" sz="6000" u="none" dirty="0">
                <a:solidFill>
                  <a:srgbClr val="0E0E0E"/>
                </a:solidFill>
                <a:latin typeface="Pacifico" pitchFamily="34" charset="0"/>
                <a:ea typeface="Pacifico" pitchFamily="34" charset="-122"/>
                <a:cs typeface="Pacifico" pitchFamily="34" charset="-120"/>
              </a:rPr>
              <a:t>Some Data</a:t>
            </a:r>
            <a:endParaRPr lang="en-US" sz="6000" dirty="0"/>
          </a:p>
        </p:txBody>
      </p:sp>
      <p:grpSp>
        <p:nvGrpSpPr>
          <p:cNvPr id="98739" name="Group"/>
          <p:cNvGrpSpPr/>
          <p:nvPr/>
        </p:nvGrpSpPr>
        <p:grpSpPr>
          <a:xfrm>
            <a:off x="10296525" y="4719638"/>
            <a:ext cx="1724025" cy="1600200"/>
            <a:chOff x="10296525" y="4719638"/>
            <a:chExt cx="1724025" cy="1600200"/>
          </a:xfrm>
        </p:grpSpPr>
        <p:sp>
          <p:nvSpPr>
            <p:cNvPr id="15" name="Text 2"/>
            <p:cNvSpPr/>
            <p:nvPr/>
          </p:nvSpPr>
          <p:spPr>
            <a:xfrm>
              <a:off x="10296525" y="4719638"/>
              <a:ext cx="1724025" cy="1600200"/>
            </a:xfrm>
            <a:prstGeom prst="rect">
              <a:avLst/>
            </a:prstGeom>
            <a:noFill/>
            <a:ln/>
          </p:spPr>
          <p:txBody>
            <a:bodyPr wrap="square" lIns="0" tIns="0" rIns="0" bIns="0" rtlCol="0" anchor="t"/>
            <a:lstStyle/>
            <a:p>
              <a:pPr algn="l" indent="0" marL="0">
                <a:buNone/>
              </a:pPr>
              <a:r>
                <a:rPr lang="en-US" sz="6000" u="none" dirty="0">
                  <a:solidFill>
                    <a:srgbClr val="73AFFB"/>
                  </a:solidFill>
                  <a:latin typeface="Pacifico" pitchFamily="34" charset="0"/>
                  <a:ea typeface="Pacifico" pitchFamily="34" charset="-122"/>
                  <a:cs typeface="Pacifico" pitchFamily="34" charset="-120"/>
                </a:rPr>
                <a:t>75%</a:t>
              </a:r>
              <a:endParaRPr lang="en-US" sz="6000" dirty="0"/>
            </a:p>
          </p:txBody>
        </p:sp>
      </p:grpSp>
      <p:grpSp>
        <p:nvGrpSpPr>
          <p:cNvPr id="46366" name="Group"/>
          <p:cNvGrpSpPr/>
          <p:nvPr/>
        </p:nvGrpSpPr>
        <p:grpSpPr>
          <a:xfrm>
            <a:off x="11906250" y="4591050"/>
            <a:ext cx="4888230" cy="1697355"/>
            <a:chOff x="11906250" y="4591050"/>
            <a:chExt cx="4888230" cy="1697355"/>
          </a:xfrm>
        </p:grpSpPr>
        <p:sp>
          <p:nvSpPr>
            <p:cNvPr id="16" name="Text 3"/>
            <p:cNvSpPr/>
            <p:nvPr/>
          </p:nvSpPr>
          <p:spPr>
            <a:xfrm>
              <a:off x="11906250" y="4591050"/>
              <a:ext cx="488823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Enchanted Creatures</a:t>
              </a:r>
              <a:endParaRPr lang="en-US" sz="2700" dirty="0"/>
            </a:p>
          </p:txBody>
        </p:sp>
        <p:sp>
          <p:nvSpPr>
            <p:cNvPr id="17" name="Text 4"/>
            <p:cNvSpPr/>
            <p:nvPr/>
          </p:nvSpPr>
          <p:spPr>
            <a:xfrm>
              <a:off x="11906250" y="5267325"/>
              <a:ext cx="4880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22861" name="Group"/>
          <p:cNvGrpSpPr/>
          <p:nvPr/>
        </p:nvGrpSpPr>
        <p:grpSpPr>
          <a:xfrm>
            <a:off x="10296525" y="6638925"/>
            <a:ext cx="1781175" cy="1600200"/>
            <a:chOff x="10296525" y="6638925"/>
            <a:chExt cx="1781175" cy="1600200"/>
          </a:xfrm>
        </p:grpSpPr>
        <p:sp>
          <p:nvSpPr>
            <p:cNvPr id="18" name="Text 5"/>
            <p:cNvSpPr/>
            <p:nvPr/>
          </p:nvSpPr>
          <p:spPr>
            <a:xfrm>
              <a:off x="10296525" y="6638925"/>
              <a:ext cx="1781175" cy="1600200"/>
            </a:xfrm>
            <a:prstGeom prst="rect">
              <a:avLst/>
            </a:prstGeom>
            <a:noFill/>
            <a:ln/>
          </p:spPr>
          <p:txBody>
            <a:bodyPr wrap="square" lIns="0" tIns="0" rIns="0" bIns="0" rtlCol="0" anchor="t"/>
            <a:lstStyle/>
            <a:p>
              <a:pPr algn="l" indent="0" marL="0">
                <a:buNone/>
              </a:pPr>
              <a:r>
                <a:rPr lang="en-US" sz="6000" u="none" dirty="0">
                  <a:solidFill>
                    <a:srgbClr val="73AFFB"/>
                  </a:solidFill>
                  <a:latin typeface="Pacifico" pitchFamily="34" charset="0"/>
                  <a:ea typeface="Pacifico" pitchFamily="34" charset="-122"/>
                  <a:cs typeface="Pacifico" pitchFamily="34" charset="-120"/>
                </a:rPr>
                <a:t>60%</a:t>
              </a:r>
              <a:endParaRPr lang="en-US" sz="6000" dirty="0"/>
            </a:p>
          </p:txBody>
        </p:sp>
      </p:grpSp>
      <p:grpSp>
        <p:nvGrpSpPr>
          <p:cNvPr id="29266" name="Group"/>
          <p:cNvGrpSpPr/>
          <p:nvPr/>
        </p:nvGrpSpPr>
        <p:grpSpPr>
          <a:xfrm>
            <a:off x="11963400" y="6738937"/>
            <a:ext cx="4831080" cy="1240156"/>
            <a:chOff x="11963400" y="6738937"/>
            <a:chExt cx="4831080" cy="1240156"/>
          </a:xfrm>
        </p:grpSpPr>
        <p:sp>
          <p:nvSpPr>
            <p:cNvPr id="19" name="Text 6"/>
            <p:cNvSpPr/>
            <p:nvPr/>
          </p:nvSpPr>
          <p:spPr>
            <a:xfrm>
              <a:off x="11963400" y="6738937"/>
              <a:ext cx="48310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Magic-Wielding Individuals</a:t>
              </a:r>
              <a:endParaRPr lang="en-US" sz="2700" dirty="0"/>
            </a:p>
          </p:txBody>
        </p:sp>
        <p:sp>
          <p:nvSpPr>
            <p:cNvPr id="20" name="Text 7"/>
            <p:cNvSpPr/>
            <p:nvPr/>
          </p:nvSpPr>
          <p:spPr>
            <a:xfrm>
              <a:off x="11963400" y="7415213"/>
              <a:ext cx="48234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90748" name="Group"/>
          <p:cNvGrpSpPr/>
          <p:nvPr/>
        </p:nvGrpSpPr>
        <p:grpSpPr>
          <a:xfrm>
            <a:off x="10296525" y="8558213"/>
            <a:ext cx="1781175" cy="1600200"/>
            <a:chOff x="10296525" y="8558213"/>
            <a:chExt cx="1781175" cy="1600200"/>
          </a:xfrm>
        </p:grpSpPr>
        <p:sp>
          <p:nvSpPr>
            <p:cNvPr id="21" name="Text 8"/>
            <p:cNvSpPr/>
            <p:nvPr/>
          </p:nvSpPr>
          <p:spPr>
            <a:xfrm>
              <a:off x="10296525" y="8558213"/>
              <a:ext cx="1781175" cy="1600200"/>
            </a:xfrm>
            <a:prstGeom prst="rect">
              <a:avLst/>
            </a:prstGeom>
            <a:noFill/>
            <a:ln/>
          </p:spPr>
          <p:txBody>
            <a:bodyPr wrap="square" lIns="0" tIns="0" rIns="0" bIns="0" rtlCol="0" anchor="t"/>
            <a:lstStyle/>
            <a:p>
              <a:pPr algn="l" indent="0" marL="0">
                <a:buNone/>
              </a:pPr>
              <a:r>
                <a:rPr lang="en-US" sz="6000" u="none" dirty="0">
                  <a:solidFill>
                    <a:srgbClr val="73AFFB"/>
                  </a:solidFill>
                  <a:latin typeface="Pacifico" pitchFamily="34" charset="0"/>
                  <a:ea typeface="Pacifico" pitchFamily="34" charset="-122"/>
                  <a:cs typeface="Pacifico" pitchFamily="34" charset="-120"/>
                </a:rPr>
                <a:t>90%</a:t>
              </a:r>
              <a:endParaRPr lang="en-US" sz="6000" dirty="0"/>
            </a:p>
          </p:txBody>
        </p:sp>
      </p:grpSp>
      <p:grpSp>
        <p:nvGrpSpPr>
          <p:cNvPr id="74912" name="Group"/>
          <p:cNvGrpSpPr/>
          <p:nvPr/>
        </p:nvGrpSpPr>
        <p:grpSpPr>
          <a:xfrm>
            <a:off x="11963400" y="8429625"/>
            <a:ext cx="4831080" cy="1697355"/>
            <a:chOff x="11963400" y="8429625"/>
            <a:chExt cx="4831080" cy="1697355"/>
          </a:xfrm>
        </p:grpSpPr>
        <p:sp>
          <p:nvSpPr>
            <p:cNvPr id="22" name="Text 9"/>
            <p:cNvSpPr/>
            <p:nvPr/>
          </p:nvSpPr>
          <p:spPr>
            <a:xfrm>
              <a:off x="11963400" y="8429625"/>
              <a:ext cx="48310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Spells Cast</a:t>
              </a:r>
              <a:endParaRPr lang="en-US" sz="2700" dirty="0"/>
            </a:p>
          </p:txBody>
        </p:sp>
        <p:sp>
          <p:nvSpPr>
            <p:cNvPr id="23" name="Text 10"/>
            <p:cNvSpPr/>
            <p:nvPr/>
          </p:nvSpPr>
          <p:spPr>
            <a:xfrm>
              <a:off x="11963400" y="9105900"/>
              <a:ext cx="48234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250690" y="5631055"/>
            <a:ext cx="10264870" cy="5425689"/>
          </a:xfrm>
          <a:prstGeom prst="rect">
            <a:avLst/>
          </a:prstGeom>
        </p:spPr>
      </p:pic>
      <p:pic>
        <p:nvPicPr>
          <p:cNvPr id="3" name="Image 1" descr="preencoded.png">    </p:cNvPr>
          <p:cNvPicPr>
            <a:picLocks noChangeAspect="1"/>
          </p:cNvPicPr>
          <p:nvPr/>
        </p:nvPicPr>
        <p:blipFill>
          <a:blip r:embed="rId2"/>
          <a:stretch>
            <a:fillRect/>
          </a:stretch>
        </p:blipFill>
        <p:spPr>
          <a:xfrm>
            <a:off x="-2888306" y="7013113"/>
            <a:ext cx="8786512" cy="4842800"/>
          </a:xfrm>
          <a:prstGeom prst="rect">
            <a:avLst/>
          </a:prstGeom>
        </p:spPr>
      </p:pic>
      <p:pic>
        <p:nvPicPr>
          <p:cNvPr id="4" name="Image 2" descr="preencoded.png">    </p:cNvPr>
          <p:cNvPicPr>
            <a:picLocks noChangeAspect="1"/>
          </p:cNvPicPr>
          <p:nvPr/>
        </p:nvPicPr>
        <p:blipFill>
          <a:blip r:embed="rId3"/>
          <a:stretch>
            <a:fillRect/>
          </a:stretch>
        </p:blipFill>
        <p:spPr>
          <a:xfrm>
            <a:off x="-1309690" y="-1165896"/>
            <a:ext cx="5638806" cy="2741367"/>
          </a:xfrm>
          <a:prstGeom prst="rect">
            <a:avLst/>
          </a:prstGeom>
        </p:spPr>
      </p:pic>
      <p:pic>
        <p:nvPicPr>
          <p:cNvPr id="5" name="Image 3" descr="preencoded.png">    </p:cNvPr>
          <p:cNvPicPr>
            <a:picLocks noChangeAspect="1"/>
          </p:cNvPicPr>
          <p:nvPr/>
        </p:nvPicPr>
        <p:blipFill>
          <a:blip r:embed="rId4"/>
          <a:stretch>
            <a:fillRect/>
          </a:stretch>
        </p:blipFill>
        <p:spPr>
          <a:xfrm>
            <a:off x="11815928" y="-1462091"/>
            <a:ext cx="7972094" cy="3676658"/>
          </a:xfrm>
          <a:prstGeom prst="rect">
            <a:avLst/>
          </a:prstGeom>
        </p:spPr>
      </p:pic>
      <p:pic>
        <p:nvPicPr>
          <p:cNvPr id="6" name="Image 4" descr="preencoded.png">    </p:cNvPr>
          <p:cNvPicPr>
            <a:picLocks noChangeAspect="1"/>
          </p:cNvPicPr>
          <p:nvPr/>
        </p:nvPicPr>
        <p:blipFill>
          <a:blip r:embed="rId5"/>
          <a:stretch>
            <a:fillRect/>
          </a:stretch>
        </p:blipFill>
        <p:spPr>
          <a:xfrm>
            <a:off x="16106775" y="6286500"/>
            <a:ext cx="1276350" cy="1047750"/>
          </a:xfrm>
          <a:prstGeom prst="rect">
            <a:avLst/>
          </a:prstGeom>
        </p:spPr>
      </p:pic>
      <p:pic>
        <p:nvPicPr>
          <p:cNvPr id="7" name="Image 5" descr="preencoded.png">    </p:cNvPr>
          <p:cNvPicPr>
            <a:picLocks noChangeAspect="1"/>
          </p:cNvPicPr>
          <p:nvPr/>
        </p:nvPicPr>
        <p:blipFill>
          <a:blip r:embed="rId6"/>
          <a:stretch>
            <a:fillRect/>
          </a:stretch>
        </p:blipFill>
        <p:spPr>
          <a:xfrm>
            <a:off x="16106775" y="2847975"/>
            <a:ext cx="923925" cy="876300"/>
          </a:xfrm>
          <a:prstGeom prst="rect">
            <a:avLst/>
          </a:prstGeom>
        </p:spPr>
      </p:pic>
      <p:pic>
        <p:nvPicPr>
          <p:cNvPr id="8" name="Image 6" descr="preencoded.png">    </p:cNvPr>
          <p:cNvPicPr>
            <a:picLocks noChangeAspect="1"/>
          </p:cNvPicPr>
          <p:nvPr/>
        </p:nvPicPr>
        <p:blipFill>
          <a:blip r:embed="rId7"/>
          <a:stretch>
            <a:fillRect/>
          </a:stretch>
        </p:blipFill>
        <p:spPr>
          <a:xfrm>
            <a:off x="1504950" y="3533775"/>
            <a:ext cx="914400" cy="885825"/>
          </a:xfrm>
          <a:prstGeom prst="rect">
            <a:avLst/>
          </a:prstGeom>
        </p:spPr>
      </p:pic>
      <p:pic>
        <p:nvPicPr>
          <p:cNvPr id="9" name="Image 7" descr="preencoded.png">    </p:cNvPr>
          <p:cNvPicPr>
            <a:picLocks noChangeAspect="1"/>
          </p:cNvPicPr>
          <p:nvPr/>
        </p:nvPicPr>
        <p:blipFill>
          <a:blip r:embed="rId8"/>
          <a:stretch>
            <a:fillRect/>
          </a:stretch>
        </p:blipFill>
        <p:spPr>
          <a:xfrm rot="16996800">
            <a:off x="7819896" y="9248644"/>
            <a:ext cx="374174" cy="374171"/>
          </a:xfrm>
          <a:prstGeom prst="rect">
            <a:avLst/>
          </a:prstGeom>
        </p:spPr>
      </p:pic>
      <p:pic>
        <p:nvPicPr>
          <p:cNvPr id="10" name="Image 8" descr="preencoded.png">    </p:cNvPr>
          <p:cNvPicPr>
            <a:picLocks noChangeAspect="1"/>
          </p:cNvPicPr>
          <p:nvPr/>
        </p:nvPicPr>
        <p:blipFill>
          <a:blip r:embed="rId9"/>
          <a:stretch>
            <a:fillRect/>
          </a:stretch>
        </p:blipFill>
        <p:spPr>
          <a:xfrm>
            <a:off x="5080111" y="-4416217"/>
            <a:ext cx="7269714" cy="7269714"/>
          </a:xfrm>
          <a:prstGeom prst="rect">
            <a:avLst/>
          </a:prstGeom>
        </p:spPr>
      </p:pic>
      <p:grpSp>
        <p:nvGrpSpPr>
          <p:cNvPr id="31743"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grpSp>
        <p:nvGrpSpPr>
          <p:cNvPr id="59451" name="Group"/>
          <p:cNvGrpSpPr/>
          <p:nvPr/>
        </p:nvGrpSpPr>
        <p:grpSpPr>
          <a:xfrm>
            <a:off x="5641658" y="7377113"/>
            <a:ext cx="7014210" cy="1021080"/>
            <a:chOff x="5641658" y="7377113"/>
            <a:chExt cx="7014210" cy="1021080"/>
          </a:xfrm>
        </p:grpSpPr>
        <p:grpSp>
          <p:nvGrpSpPr>
            <p:cNvPr id="84813" name="Group"/>
            <p:cNvGrpSpPr/>
            <p:nvPr/>
          </p:nvGrpSpPr>
          <p:grpSpPr>
            <a:xfrm>
              <a:off x="3177540" y="1995487"/>
              <a:ext cx="11942445" cy="5290186"/>
              <a:chOff x="3177540" y="1995487"/>
              <a:chExt cx="11942445" cy="5290186"/>
            </a:xfrm>
          </p:grpSpPr>
          <p:sp>
            <p:nvSpPr>
              <p:cNvPr id="13" name="Text 1"/>
              <p:cNvSpPr/>
              <p:nvPr/>
            </p:nvSpPr>
            <p:spPr>
              <a:xfrm>
                <a:off x="4772025" y="1995487"/>
                <a:ext cx="8753475" cy="4810125"/>
              </a:xfrm>
              <a:prstGeom prst="rect">
                <a:avLst/>
              </a:prstGeom>
              <a:noFill/>
              <a:ln/>
            </p:spPr>
            <p:txBody>
              <a:bodyPr wrap="square" lIns="0" tIns="0" rIns="0" bIns="0" rtlCol="0" anchor="t"/>
              <a:lstStyle/>
              <a:p>
                <a:pPr algn="ctr" indent="0" marL="0">
                  <a:buNone/>
                </a:pPr>
                <a:r>
                  <a:rPr lang="en-US" sz="18000" u="none" dirty="0">
                    <a:solidFill>
                      <a:srgbClr val="73AFFB"/>
                    </a:solidFill>
                    <a:latin typeface="Pacifico" pitchFamily="34" charset="0"/>
                    <a:ea typeface="Pacifico" pitchFamily="34" charset="-122"/>
                    <a:cs typeface="Pacifico" pitchFamily="34" charset="-120"/>
                  </a:rPr>
                  <a:t>234,567</a:t>
                </a:r>
                <a:endParaRPr lang="en-US" sz="18000" dirty="0"/>
              </a:p>
            </p:txBody>
          </p:sp>
          <p:sp>
            <p:nvSpPr>
              <p:cNvPr id="14" name="Text 2"/>
              <p:cNvSpPr/>
              <p:nvPr/>
            </p:nvSpPr>
            <p:spPr>
              <a:xfrm>
                <a:off x="3177540" y="6157913"/>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15" name="Text 3"/>
            <p:cNvSpPr/>
            <p:nvPr/>
          </p:nvSpPr>
          <p:spPr>
            <a:xfrm>
              <a:off x="5641658" y="7377113"/>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61608" y="2219992"/>
            <a:ext cx="10119471" cy="10119473"/>
          </a:xfrm>
          <a:prstGeom prst="rect">
            <a:avLst/>
          </a:prstGeom>
        </p:spPr>
      </p:pic>
      <p:pic>
        <p:nvPicPr>
          <p:cNvPr id="3" name="Image 1" descr="preencoded.png">    </p:cNvPr>
          <p:cNvPicPr>
            <a:picLocks noChangeAspect="1"/>
          </p:cNvPicPr>
          <p:nvPr/>
        </p:nvPicPr>
        <p:blipFill>
          <a:blip r:embed="rId2"/>
          <a:stretch>
            <a:fillRect/>
          </a:stretch>
        </p:blipFill>
        <p:spPr>
          <a:xfrm>
            <a:off x="-604838" y="-1765006"/>
            <a:ext cx="4751308" cy="11510494"/>
          </a:xfrm>
          <a:prstGeom prst="rect">
            <a:avLst/>
          </a:prstGeom>
        </p:spPr>
      </p:pic>
      <p:pic>
        <p:nvPicPr>
          <p:cNvPr id="4" name="Image 2" descr="preencoded.png">    </p:cNvPr>
          <p:cNvPicPr>
            <a:picLocks noChangeAspect="1"/>
          </p:cNvPicPr>
          <p:nvPr/>
        </p:nvPicPr>
        <p:blipFill>
          <a:blip r:embed="rId3"/>
          <a:stretch>
            <a:fillRect/>
          </a:stretch>
        </p:blipFill>
        <p:spPr>
          <a:xfrm>
            <a:off x="13656037" y="8503898"/>
            <a:ext cx="7646759" cy="4332324"/>
          </a:xfrm>
          <a:prstGeom prst="rect">
            <a:avLst/>
          </a:prstGeom>
        </p:spPr>
      </p:pic>
      <p:pic>
        <p:nvPicPr>
          <p:cNvPr id="5" name="Image 3" descr="preencoded.png">    </p:cNvPr>
          <p:cNvPicPr>
            <a:picLocks noChangeAspect="1"/>
          </p:cNvPicPr>
          <p:nvPr/>
        </p:nvPicPr>
        <p:blipFill>
          <a:blip r:embed="rId4"/>
          <a:stretch>
            <a:fillRect/>
          </a:stretch>
        </p:blipFill>
        <p:spPr>
          <a:xfrm>
            <a:off x="-252409" y="8044782"/>
            <a:ext cx="6821873" cy="3377041"/>
          </a:xfrm>
          <a:prstGeom prst="rect">
            <a:avLst/>
          </a:prstGeom>
        </p:spPr>
      </p:pic>
      <p:pic>
        <p:nvPicPr>
          <p:cNvPr id="6" name="Image 4" descr="preencoded.png">    </p:cNvPr>
          <p:cNvPicPr>
            <a:picLocks noChangeAspect="1"/>
          </p:cNvPicPr>
          <p:nvPr/>
        </p:nvPicPr>
        <p:blipFill>
          <a:blip r:embed="rId5"/>
          <a:stretch>
            <a:fillRect/>
          </a:stretch>
        </p:blipFill>
        <p:spPr>
          <a:xfrm>
            <a:off x="10794529" y="-1535101"/>
            <a:ext cx="9789976" cy="3324267"/>
          </a:xfrm>
          <a:prstGeom prst="rect">
            <a:avLst/>
          </a:prstGeom>
        </p:spPr>
      </p:pic>
      <p:pic>
        <p:nvPicPr>
          <p:cNvPr id="7" name="Image 5" descr="preencoded.png">    </p:cNvPr>
          <p:cNvPicPr>
            <a:picLocks noChangeAspect="1"/>
          </p:cNvPicPr>
          <p:nvPr/>
        </p:nvPicPr>
        <p:blipFill>
          <a:blip r:embed="rId6"/>
          <a:stretch>
            <a:fillRect/>
          </a:stretch>
        </p:blipFill>
        <p:spPr>
          <a:xfrm>
            <a:off x="-561975" y="-504825"/>
            <a:ext cx="1777317" cy="1777317"/>
          </a:xfrm>
          <a:prstGeom prst="rect">
            <a:avLst/>
          </a:prstGeom>
        </p:spPr>
      </p:pic>
      <p:pic>
        <p:nvPicPr>
          <p:cNvPr id="8" name="Image 6" descr="preencoded.png">    </p:cNvPr>
          <p:cNvPicPr>
            <a:picLocks noChangeAspect="1"/>
          </p:cNvPicPr>
          <p:nvPr/>
        </p:nvPicPr>
        <p:blipFill>
          <a:blip r:embed="rId7"/>
          <a:stretch>
            <a:fillRect/>
          </a:stretch>
        </p:blipFill>
        <p:spPr>
          <a:xfrm>
            <a:off x="1219200" y="8896350"/>
            <a:ext cx="1326639" cy="1395214"/>
          </a:xfrm>
          <a:prstGeom prst="rect">
            <a:avLst/>
          </a:prstGeom>
        </p:spPr>
      </p:pic>
      <p:pic>
        <p:nvPicPr>
          <p:cNvPr id="9" name="Image 7" descr="preencoded.png">    </p:cNvPr>
          <p:cNvPicPr>
            <a:picLocks noChangeAspect="1"/>
          </p:cNvPicPr>
          <p:nvPr/>
        </p:nvPicPr>
        <p:blipFill>
          <a:blip r:embed="rId8"/>
          <a:stretch>
            <a:fillRect/>
          </a:stretch>
        </p:blipFill>
        <p:spPr>
          <a:xfrm>
            <a:off x="16954500" y="7019925"/>
            <a:ext cx="524337" cy="505709"/>
          </a:xfrm>
          <a:prstGeom prst="rect">
            <a:avLst/>
          </a:prstGeom>
        </p:spPr>
      </p:pic>
      <p:grpSp>
        <p:nvGrpSpPr>
          <p:cNvPr id="88204"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grpSp>
        <p:nvGrpSpPr>
          <p:cNvPr id="38012" name="Group"/>
          <p:cNvGrpSpPr/>
          <p:nvPr/>
        </p:nvGrpSpPr>
        <p:grpSpPr>
          <a:xfrm>
            <a:off x="3671888" y="2790825"/>
            <a:ext cx="5465445" cy="2569845"/>
            <a:chOff x="3671888" y="2790825"/>
            <a:chExt cx="5465445" cy="2569845"/>
          </a:xfrm>
        </p:grpSpPr>
        <p:sp>
          <p:nvSpPr>
            <p:cNvPr id="12" name="Text 1"/>
            <p:cNvSpPr/>
            <p:nvPr/>
          </p:nvSpPr>
          <p:spPr>
            <a:xfrm>
              <a:off x="3671888" y="2790825"/>
              <a:ext cx="5465445" cy="2569845"/>
            </a:xfrm>
            <a:prstGeom prst="rect">
              <a:avLst/>
            </a:prstGeom>
            <a:noFill/>
            <a:ln/>
          </p:spPr>
          <p:txBody>
            <a:bodyPr wrap="square" lIns="0" tIns="0" rIns="0" bIns="0" rtlCol="0" anchor="t"/>
            <a:lstStyle/>
            <a:p>
              <a:pPr algn="l" indent="0" marL="0">
                <a:buNone/>
              </a:pPr>
              <a:r>
                <a:rPr lang="en-US" sz="9600" u="none" dirty="0">
                  <a:solidFill>
                    <a:srgbClr val="73AFFB"/>
                  </a:solidFill>
                  <a:latin typeface="Pacifico" pitchFamily="34" charset="0"/>
                  <a:ea typeface="Pacifico" pitchFamily="34" charset="-122"/>
                  <a:cs typeface="Pacifico" pitchFamily="34" charset="-120"/>
                </a:rPr>
                <a:t>233 Coins</a:t>
              </a:r>
              <a:endParaRPr lang="en-US" sz="9600" dirty="0"/>
            </a:p>
          </p:txBody>
        </p:sp>
      </p:grpSp>
      <p:grpSp>
        <p:nvGrpSpPr>
          <p:cNvPr id="89744" name="Group"/>
          <p:cNvGrpSpPr/>
          <p:nvPr/>
        </p:nvGrpSpPr>
        <p:grpSpPr>
          <a:xfrm>
            <a:off x="3208020" y="4933950"/>
            <a:ext cx="5966460" cy="563880"/>
            <a:chOff x="3208020" y="4933950"/>
            <a:chExt cx="5966460" cy="563880"/>
          </a:xfrm>
        </p:grpSpPr>
        <p:sp>
          <p:nvSpPr>
            <p:cNvPr id="13" name="Text 2"/>
            <p:cNvSpPr/>
            <p:nvPr/>
          </p:nvSpPr>
          <p:spPr>
            <a:xfrm>
              <a:off x="3208020" y="49339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70400" name="Group"/>
          <p:cNvGrpSpPr/>
          <p:nvPr/>
        </p:nvGrpSpPr>
        <p:grpSpPr>
          <a:xfrm>
            <a:off x="3338513" y="5581650"/>
            <a:ext cx="6132195" cy="2569845"/>
            <a:chOff x="3338513" y="5581650"/>
            <a:chExt cx="6132195" cy="2569845"/>
          </a:xfrm>
        </p:grpSpPr>
        <p:sp>
          <p:nvSpPr>
            <p:cNvPr id="14" name="Text 3"/>
            <p:cNvSpPr/>
            <p:nvPr/>
          </p:nvSpPr>
          <p:spPr>
            <a:xfrm>
              <a:off x="3338513" y="5581650"/>
              <a:ext cx="6132195" cy="2569845"/>
            </a:xfrm>
            <a:prstGeom prst="rect">
              <a:avLst/>
            </a:prstGeom>
            <a:noFill/>
            <a:ln/>
          </p:spPr>
          <p:txBody>
            <a:bodyPr wrap="square" lIns="0" tIns="0" rIns="0" bIns="0" rtlCol="0" anchor="t"/>
            <a:lstStyle/>
            <a:p>
              <a:pPr algn="l" indent="0" marL="0">
                <a:buNone/>
              </a:pPr>
              <a:r>
                <a:rPr lang="en-US" sz="9600" u="none" dirty="0">
                  <a:solidFill>
                    <a:srgbClr val="73AFFB"/>
                  </a:solidFill>
                  <a:latin typeface="Pacifico" pitchFamily="34" charset="0"/>
                  <a:ea typeface="Pacifico" pitchFamily="34" charset="-122"/>
                  <a:cs typeface="Pacifico" pitchFamily="34" charset="-120"/>
                </a:rPr>
                <a:t>456 Hours</a:t>
              </a:r>
              <a:endParaRPr lang="en-US" sz="9600" dirty="0"/>
            </a:p>
          </p:txBody>
        </p:sp>
      </p:grpSp>
      <p:grpSp>
        <p:nvGrpSpPr>
          <p:cNvPr id="78891" name="Group"/>
          <p:cNvGrpSpPr/>
          <p:nvPr/>
        </p:nvGrpSpPr>
        <p:grpSpPr>
          <a:xfrm>
            <a:off x="3208020" y="7724775"/>
            <a:ext cx="5966460" cy="563880"/>
            <a:chOff x="3208020" y="7724775"/>
            <a:chExt cx="5966460" cy="563880"/>
          </a:xfrm>
        </p:grpSpPr>
        <p:sp>
          <p:nvSpPr>
            <p:cNvPr id="15" name="Text 4"/>
            <p:cNvSpPr/>
            <p:nvPr/>
          </p:nvSpPr>
          <p:spPr>
            <a:xfrm>
              <a:off x="3208020" y="772477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79208" name="Group"/>
          <p:cNvGrpSpPr/>
          <p:nvPr/>
        </p:nvGrpSpPr>
        <p:grpSpPr>
          <a:xfrm>
            <a:off x="10920413" y="2790825"/>
            <a:ext cx="2779395" cy="2569845"/>
            <a:chOff x="10920413" y="2790825"/>
            <a:chExt cx="2779395" cy="2569845"/>
          </a:xfrm>
        </p:grpSpPr>
        <p:sp>
          <p:nvSpPr>
            <p:cNvPr id="16" name="Text 5"/>
            <p:cNvSpPr/>
            <p:nvPr/>
          </p:nvSpPr>
          <p:spPr>
            <a:xfrm>
              <a:off x="10920413" y="2790825"/>
              <a:ext cx="2779395" cy="2569845"/>
            </a:xfrm>
            <a:prstGeom prst="rect">
              <a:avLst/>
            </a:prstGeom>
            <a:noFill/>
            <a:ln/>
          </p:spPr>
          <p:txBody>
            <a:bodyPr wrap="square" lIns="0" tIns="0" rIns="0" bIns="0" rtlCol="0" anchor="t"/>
            <a:lstStyle/>
            <a:p>
              <a:pPr algn="l" indent="0" marL="0">
                <a:buNone/>
              </a:pPr>
              <a:r>
                <a:rPr lang="en-US" sz="9600" u="none" dirty="0">
                  <a:solidFill>
                    <a:srgbClr val="73AFFB"/>
                  </a:solidFill>
                  <a:latin typeface="Pacifico" pitchFamily="34" charset="0"/>
                  <a:ea typeface="Pacifico" pitchFamily="34" charset="-122"/>
                  <a:cs typeface="Pacifico" pitchFamily="34" charset="-120"/>
                </a:rPr>
                <a:t>85%</a:t>
              </a:r>
              <a:endParaRPr lang="en-US" sz="9600" dirty="0"/>
            </a:p>
          </p:txBody>
        </p:sp>
      </p:grpSp>
      <p:grpSp>
        <p:nvGrpSpPr>
          <p:cNvPr id="77238" name="Group"/>
          <p:cNvGrpSpPr/>
          <p:nvPr/>
        </p:nvGrpSpPr>
        <p:grpSpPr>
          <a:xfrm>
            <a:off x="9113520" y="4933950"/>
            <a:ext cx="5966460" cy="563880"/>
            <a:chOff x="9113520" y="4933950"/>
            <a:chExt cx="5966460" cy="563880"/>
          </a:xfrm>
        </p:grpSpPr>
        <p:sp>
          <p:nvSpPr>
            <p:cNvPr id="17" name="Text 6"/>
            <p:cNvSpPr/>
            <p:nvPr/>
          </p:nvSpPr>
          <p:spPr>
            <a:xfrm>
              <a:off x="9113520" y="49339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49397" name="Group"/>
          <p:cNvGrpSpPr/>
          <p:nvPr/>
        </p:nvGrpSpPr>
        <p:grpSpPr>
          <a:xfrm>
            <a:off x="9896475" y="5581650"/>
            <a:ext cx="4827270" cy="2569845"/>
            <a:chOff x="9896475" y="5581650"/>
            <a:chExt cx="4827270" cy="2569845"/>
          </a:xfrm>
        </p:grpSpPr>
        <p:sp>
          <p:nvSpPr>
            <p:cNvPr id="18" name="Text 7"/>
            <p:cNvSpPr/>
            <p:nvPr/>
          </p:nvSpPr>
          <p:spPr>
            <a:xfrm>
              <a:off x="9896475" y="5581650"/>
              <a:ext cx="4827270" cy="2569845"/>
            </a:xfrm>
            <a:prstGeom prst="rect">
              <a:avLst/>
            </a:prstGeom>
            <a:noFill/>
            <a:ln/>
          </p:spPr>
          <p:txBody>
            <a:bodyPr wrap="square" lIns="0" tIns="0" rIns="0" bIns="0" rtlCol="0" anchor="t"/>
            <a:lstStyle/>
            <a:p>
              <a:pPr algn="l" indent="0" marL="0">
                <a:buNone/>
              </a:pPr>
              <a:r>
                <a:rPr lang="en-US" sz="9600" u="none" dirty="0">
                  <a:solidFill>
                    <a:srgbClr val="73AFFB"/>
                  </a:solidFill>
                  <a:latin typeface="Pacifico" pitchFamily="34" charset="0"/>
                  <a:ea typeface="Pacifico" pitchFamily="34" charset="-122"/>
                  <a:cs typeface="Pacifico" pitchFamily="34" charset="-120"/>
                </a:rPr>
                <a:t>544 Km</a:t>
              </a:r>
              <a:endParaRPr lang="en-US" sz="9600" dirty="0"/>
            </a:p>
          </p:txBody>
        </p:sp>
      </p:grpSp>
      <p:grpSp>
        <p:nvGrpSpPr>
          <p:cNvPr id="40716" name="Group"/>
          <p:cNvGrpSpPr/>
          <p:nvPr/>
        </p:nvGrpSpPr>
        <p:grpSpPr>
          <a:xfrm>
            <a:off x="9113520" y="7724775"/>
            <a:ext cx="5966460" cy="563880"/>
            <a:chOff x="9113520" y="7724775"/>
            <a:chExt cx="5966460" cy="563880"/>
          </a:xfrm>
        </p:grpSpPr>
        <p:sp>
          <p:nvSpPr>
            <p:cNvPr id="19" name="Text 8"/>
            <p:cNvSpPr/>
            <p:nvPr/>
          </p:nvSpPr>
          <p:spPr>
            <a:xfrm>
              <a:off x="9113520" y="772477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32865" y="-413510"/>
            <a:ext cx="5072657" cy="5429976"/>
          </a:xfrm>
          <a:prstGeom prst="rect">
            <a:avLst/>
          </a:prstGeom>
        </p:spPr>
      </p:pic>
      <p:pic>
        <p:nvPicPr>
          <p:cNvPr id="3" name="Image 1" descr="preencoded.png">    </p:cNvPr>
          <p:cNvPicPr>
            <a:picLocks noChangeAspect="1"/>
          </p:cNvPicPr>
          <p:nvPr/>
        </p:nvPicPr>
        <p:blipFill>
          <a:blip r:embed="rId2"/>
          <a:stretch>
            <a:fillRect/>
          </a:stretch>
        </p:blipFill>
        <p:spPr>
          <a:xfrm>
            <a:off x="-1836753" y="9434354"/>
            <a:ext cx="6501236" cy="3144476"/>
          </a:xfrm>
          <a:prstGeom prst="rect">
            <a:avLst/>
          </a:prstGeom>
        </p:spPr>
      </p:pic>
      <p:pic>
        <p:nvPicPr>
          <p:cNvPr id="4" name="Image 2" descr="preencoded.png">    </p:cNvPr>
          <p:cNvPicPr>
            <a:picLocks noChangeAspect="1"/>
          </p:cNvPicPr>
          <p:nvPr/>
        </p:nvPicPr>
        <p:blipFill>
          <a:blip r:embed="rId3"/>
          <a:stretch>
            <a:fillRect/>
          </a:stretch>
        </p:blipFill>
        <p:spPr>
          <a:xfrm>
            <a:off x="-1828100" y="4710352"/>
            <a:ext cx="2512715" cy="3995564"/>
          </a:xfrm>
          <a:prstGeom prst="rect">
            <a:avLst/>
          </a:prstGeom>
        </p:spPr>
      </p:pic>
      <p:pic>
        <p:nvPicPr>
          <p:cNvPr id="5" name="Image 3" descr="preencoded.png">    </p:cNvPr>
          <p:cNvPicPr>
            <a:picLocks noChangeAspect="1"/>
          </p:cNvPicPr>
          <p:nvPr/>
        </p:nvPicPr>
        <p:blipFill>
          <a:blip r:embed="rId4"/>
          <a:stretch>
            <a:fillRect/>
          </a:stretch>
        </p:blipFill>
        <p:spPr>
          <a:xfrm>
            <a:off x="13761045" y="7977423"/>
            <a:ext cx="5657712" cy="3074236"/>
          </a:xfrm>
          <a:prstGeom prst="rect">
            <a:avLst/>
          </a:prstGeom>
        </p:spPr>
      </p:pic>
      <p:pic>
        <p:nvPicPr>
          <p:cNvPr id="6" name="Image 4" descr="preencoded.png">    </p:cNvPr>
          <p:cNvPicPr>
            <a:picLocks noChangeAspect="1"/>
          </p:cNvPicPr>
          <p:nvPr/>
        </p:nvPicPr>
        <p:blipFill>
          <a:blip r:embed="rId5"/>
          <a:stretch>
            <a:fillRect/>
          </a:stretch>
        </p:blipFill>
        <p:spPr>
          <a:xfrm>
            <a:off x="-589520" y="-414100"/>
            <a:ext cx="5214115" cy="1894370"/>
          </a:xfrm>
          <a:prstGeom prst="rect">
            <a:avLst/>
          </a:prstGeom>
        </p:spPr>
      </p:pic>
      <p:pic>
        <p:nvPicPr>
          <p:cNvPr id="7" name="Image 5" descr="preencoded.png">    </p:cNvPr>
          <p:cNvPicPr>
            <a:picLocks noChangeAspect="1"/>
          </p:cNvPicPr>
          <p:nvPr/>
        </p:nvPicPr>
        <p:blipFill>
          <a:blip r:embed="rId6"/>
          <a:stretch>
            <a:fillRect/>
          </a:stretch>
        </p:blipFill>
        <p:spPr>
          <a:xfrm>
            <a:off x="4057650" y="8982075"/>
            <a:ext cx="552450" cy="533400"/>
          </a:xfrm>
          <a:prstGeom prst="rect">
            <a:avLst/>
          </a:prstGeom>
        </p:spPr>
      </p:pic>
      <p:pic>
        <p:nvPicPr>
          <p:cNvPr id="8" name="Image 6" descr="preencoded.png">    </p:cNvPr>
          <p:cNvPicPr>
            <a:picLocks noChangeAspect="1"/>
          </p:cNvPicPr>
          <p:nvPr/>
        </p:nvPicPr>
        <p:blipFill>
          <a:blip r:embed="rId7"/>
          <a:stretch>
            <a:fillRect/>
          </a:stretch>
        </p:blipFill>
        <p:spPr>
          <a:xfrm>
            <a:off x="11344275" y="0"/>
            <a:ext cx="657225" cy="628650"/>
          </a:xfrm>
          <a:prstGeom prst="rect">
            <a:avLst/>
          </a:prstGeom>
        </p:spPr>
      </p:pic>
      <p:pic>
        <p:nvPicPr>
          <p:cNvPr id="9" name="Image 7" descr="preencoded.png">    </p:cNvPr>
          <p:cNvPicPr>
            <a:picLocks noChangeAspect="1"/>
          </p:cNvPicPr>
          <p:nvPr/>
        </p:nvPicPr>
        <p:blipFill>
          <a:blip r:embed="rId8"/>
          <a:stretch>
            <a:fillRect/>
          </a:stretch>
        </p:blipFill>
        <p:spPr>
          <a:xfrm>
            <a:off x="16344900" y="285750"/>
            <a:ext cx="523875" cy="552450"/>
          </a:xfrm>
          <a:prstGeom prst="rect">
            <a:avLst/>
          </a:prstGeom>
        </p:spPr>
      </p:pic>
      <p:pic>
        <p:nvPicPr>
          <p:cNvPr id="10" name="Image 8" descr="preencoded.png">    </p:cNvPr>
          <p:cNvPicPr>
            <a:picLocks noChangeAspect="1"/>
          </p:cNvPicPr>
          <p:nvPr/>
        </p:nvPicPr>
        <p:blipFill>
          <a:blip r:embed="rId9"/>
          <a:stretch>
            <a:fillRect/>
          </a:stretch>
        </p:blipFill>
        <p:spPr>
          <a:xfrm>
            <a:off x="6094857" y="6495002"/>
            <a:ext cx="6095428" cy="6095428"/>
          </a:xfrm>
          <a:prstGeom prst="rect">
            <a:avLst/>
          </a:prstGeom>
        </p:spPr>
      </p:pic>
      <p:grpSp>
        <p:nvGrpSpPr>
          <p:cNvPr id="80152"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sp>
        <p:nvSpPr>
          <p:cNvPr id="13" name="Text 1"/>
          <p:cNvSpPr/>
          <p:nvPr/>
        </p:nvSpPr>
        <p:spPr>
          <a:xfrm>
            <a:off x="5181600" y="1276350"/>
            <a:ext cx="7915275" cy="1600200"/>
          </a:xfrm>
          <a:prstGeom prst="rect">
            <a:avLst/>
          </a:prstGeom>
          <a:noFill/>
          <a:ln/>
        </p:spPr>
        <p:txBody>
          <a:bodyPr wrap="square" lIns="0" tIns="0" rIns="0" bIns="0" rtlCol="0" anchor="t"/>
          <a:lstStyle/>
          <a:p>
            <a:pPr algn="ctr" indent="0" marL="0">
              <a:buNone/>
            </a:pPr>
            <a:r>
              <a:rPr lang="en-US" sz="6000" u="none" dirty="0">
                <a:solidFill>
                  <a:srgbClr val="73AFFB"/>
                </a:solidFill>
                <a:latin typeface="Pacifico" pitchFamily="34" charset="0"/>
                <a:ea typeface="Pacifico" pitchFamily="34" charset="-122"/>
                <a:cs typeface="Pacifico" pitchFamily="34" charset="-120"/>
              </a:rPr>
              <a:t>Some Graph</a:t>
            </a:r>
            <a:endParaRPr lang="en-US" sz="6000" dirty="0"/>
          </a:p>
        </p:txBody>
      </p:sp>
      <p:grpSp>
        <p:nvGrpSpPr>
          <p:cNvPr id="52728" name="Group"/>
          <p:cNvGrpSpPr/>
          <p:nvPr/>
        </p:nvGrpSpPr>
        <p:grpSpPr>
          <a:xfrm>
            <a:off x="2038350" y="2824588"/>
            <a:ext cx="6709938" cy="4712871"/>
            <a:chOff x="2038350" y="2824588"/>
            <a:chExt cx="6709938" cy="4712871"/>
          </a:xfrm>
        </p:grpSpPr>
        <p:pic>
          <p:nvPicPr>
            <p:cNvPr id="14" name="Image 10" descr="preencoded.png">    </p:cNvPr>
            <p:cNvPicPr>
              <a:picLocks noChangeAspect="1"/>
            </p:cNvPicPr>
            <p:nvPr/>
          </p:nvPicPr>
          <p:blipFill>
            <a:blip r:embed="rId11"/>
            <a:stretch>
              <a:fillRect/>
            </a:stretch>
          </p:blipFill>
          <p:spPr>
            <a:xfrm>
              <a:off x="2530372" y="2824588"/>
              <a:ext cx="6217916" cy="4133250"/>
            </a:xfrm>
            <a:prstGeom prst="rect">
              <a:avLst/>
            </a:prstGeom>
          </p:spPr>
        </p:pic>
        <p:pic>
          <p:nvPicPr>
            <p:cNvPr id="15" name="Image 11" descr="preencoded.png">    </p:cNvPr>
            <p:cNvPicPr>
              <a:picLocks noChangeAspect="1"/>
            </p:cNvPicPr>
            <p:nvPr/>
          </p:nvPicPr>
          <p:blipFill>
            <a:blip r:embed="rId12"/>
            <a:stretch>
              <a:fillRect/>
            </a:stretch>
          </p:blipFill>
          <p:spPr>
            <a:xfrm>
              <a:off x="3384152"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4237930"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5091711" y="3139083"/>
              <a:ext cx="8673" cy="3943830"/>
            </a:xfrm>
            <a:prstGeom prst="rect">
              <a:avLst/>
            </a:prstGeom>
          </p:spPr>
        </p:pic>
        <p:pic>
          <p:nvPicPr>
            <p:cNvPr id="18" name="Image 14" descr="preencoded.png">    </p:cNvPr>
            <p:cNvPicPr>
              <a:picLocks noChangeAspect="1"/>
            </p:cNvPicPr>
            <p:nvPr/>
          </p:nvPicPr>
          <p:blipFill>
            <a:blip r:embed="rId15"/>
            <a:stretch>
              <a:fillRect/>
            </a:stretch>
          </p:blipFill>
          <p:spPr>
            <a:xfrm>
              <a:off x="5945489" y="3139083"/>
              <a:ext cx="8673" cy="3943830"/>
            </a:xfrm>
            <a:prstGeom prst="rect">
              <a:avLst/>
            </a:prstGeom>
          </p:spPr>
        </p:pic>
        <p:pic>
          <p:nvPicPr>
            <p:cNvPr id="19" name="Image 15" descr="preencoded.png">    </p:cNvPr>
            <p:cNvPicPr>
              <a:picLocks noChangeAspect="1"/>
            </p:cNvPicPr>
            <p:nvPr/>
          </p:nvPicPr>
          <p:blipFill>
            <a:blip r:embed="rId16"/>
            <a:stretch>
              <a:fillRect/>
            </a:stretch>
          </p:blipFill>
          <p:spPr>
            <a:xfrm>
              <a:off x="6799271" y="3139083"/>
              <a:ext cx="8673" cy="3943830"/>
            </a:xfrm>
            <a:prstGeom prst="rect">
              <a:avLst/>
            </a:prstGeom>
          </p:spPr>
        </p:pic>
        <p:pic>
          <p:nvPicPr>
            <p:cNvPr id="20" name="Image 16" descr="preencoded.png">    </p:cNvPr>
            <p:cNvPicPr>
              <a:picLocks noChangeAspect="1"/>
            </p:cNvPicPr>
            <p:nvPr/>
          </p:nvPicPr>
          <p:blipFill>
            <a:blip r:embed="rId17"/>
            <a:stretch>
              <a:fillRect/>
            </a:stretch>
          </p:blipFill>
          <p:spPr>
            <a:xfrm>
              <a:off x="7653049" y="3139083"/>
              <a:ext cx="8673" cy="3943830"/>
            </a:xfrm>
            <a:prstGeom prst="rect">
              <a:avLst/>
            </a:prstGeom>
          </p:spPr>
        </p:pic>
        <p:pic>
          <p:nvPicPr>
            <p:cNvPr id="21" name="Image 17" descr="preencoded.png">    </p:cNvPr>
            <p:cNvPicPr>
              <a:picLocks noChangeAspect="1"/>
            </p:cNvPicPr>
            <p:nvPr/>
          </p:nvPicPr>
          <p:blipFill>
            <a:blip r:embed="rId18"/>
            <a:stretch>
              <a:fillRect/>
            </a:stretch>
          </p:blipFill>
          <p:spPr>
            <a:xfrm>
              <a:off x="8506828" y="3139083"/>
              <a:ext cx="8673" cy="3943830"/>
            </a:xfrm>
            <a:prstGeom prst="rect">
              <a:avLst/>
            </a:prstGeom>
          </p:spPr>
        </p:pic>
        <p:pic>
          <p:nvPicPr>
            <p:cNvPr id="22" name="Image 18" descr="preencoded.png">    </p:cNvPr>
            <p:cNvPicPr>
              <a:picLocks noChangeAspect="1"/>
            </p:cNvPicPr>
            <p:nvPr/>
          </p:nvPicPr>
          <p:blipFill>
            <a:blip r:embed="rId19"/>
            <a:stretch>
              <a:fillRect/>
            </a:stretch>
          </p:blipFill>
          <p:spPr>
            <a:xfrm>
              <a:off x="2516122" y="4106724"/>
              <a:ext cx="6036870" cy="1780186"/>
            </a:xfrm>
            <a:prstGeom prst="rect">
              <a:avLst/>
            </a:prstGeom>
          </p:spPr>
        </p:pic>
        <p:pic>
          <p:nvPicPr>
            <p:cNvPr id="23" name="Image 19" descr="preencoded.png">    </p:cNvPr>
            <p:cNvPicPr>
              <a:picLocks noChangeAspect="1"/>
            </p:cNvPicPr>
            <p:nvPr/>
          </p:nvPicPr>
          <p:blipFill>
            <a:blip r:embed="rId20"/>
            <a:stretch>
              <a:fillRect/>
            </a:stretch>
          </p:blipFill>
          <p:spPr>
            <a:xfrm>
              <a:off x="2526404" y="4773581"/>
              <a:ext cx="6032267" cy="1701393"/>
            </a:xfrm>
            <a:prstGeom prst="rect">
              <a:avLst/>
            </a:prstGeom>
          </p:spPr>
        </p:pic>
        <p:pic>
          <p:nvPicPr>
            <p:cNvPr id="24" name="Image 20" descr="preencoded.png">    </p:cNvPr>
            <p:cNvPicPr>
              <a:picLocks noChangeAspect="1"/>
            </p:cNvPicPr>
            <p:nvPr/>
          </p:nvPicPr>
          <p:blipFill>
            <a:blip r:embed="rId21"/>
            <a:stretch>
              <a:fillRect/>
            </a:stretch>
          </p:blipFill>
          <p:spPr>
            <a:xfrm>
              <a:off x="3330897" y="4541732"/>
              <a:ext cx="115179" cy="115178"/>
            </a:xfrm>
            <a:prstGeom prst="rect">
              <a:avLst/>
            </a:prstGeom>
          </p:spPr>
        </p:pic>
        <p:pic>
          <p:nvPicPr>
            <p:cNvPr id="25" name="Image 21" descr="preencoded.png">    </p:cNvPr>
            <p:cNvPicPr>
              <a:picLocks noChangeAspect="1"/>
            </p:cNvPicPr>
            <p:nvPr/>
          </p:nvPicPr>
          <p:blipFill>
            <a:blip r:embed="rId22"/>
            <a:stretch>
              <a:fillRect/>
            </a:stretch>
          </p:blipFill>
          <p:spPr>
            <a:xfrm>
              <a:off x="3330897" y="5235848"/>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4184677" y="4238458"/>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4184677" y="5561633"/>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5038458" y="5799609"/>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5038458" y="4733869"/>
              <a:ext cx="115179" cy="115179"/>
            </a:xfrm>
            <a:prstGeom prst="rect">
              <a:avLst/>
            </a:prstGeom>
          </p:spPr>
        </p:pic>
        <p:pic>
          <p:nvPicPr>
            <p:cNvPr id="30" name="Image 26" descr="preencoded.png">    </p:cNvPr>
            <p:cNvPicPr>
              <a:picLocks noChangeAspect="1"/>
            </p:cNvPicPr>
            <p:nvPr/>
          </p:nvPicPr>
          <p:blipFill>
            <a:blip r:embed="rId27"/>
            <a:stretch>
              <a:fillRect/>
            </a:stretch>
          </p:blipFill>
          <p:spPr>
            <a:xfrm>
              <a:off x="5895705" y="5049924"/>
              <a:ext cx="115179" cy="115179"/>
            </a:xfrm>
            <a:prstGeom prst="rect">
              <a:avLst/>
            </a:prstGeom>
          </p:spPr>
        </p:pic>
        <p:pic>
          <p:nvPicPr>
            <p:cNvPr id="31" name="Image 27" descr="preencoded.png">    </p:cNvPr>
            <p:cNvPicPr>
              <a:picLocks noChangeAspect="1"/>
            </p:cNvPicPr>
            <p:nvPr/>
          </p:nvPicPr>
          <p:blipFill>
            <a:blip r:embed="rId28"/>
            <a:stretch>
              <a:fillRect/>
            </a:stretch>
          </p:blipFill>
          <p:spPr>
            <a:xfrm>
              <a:off x="5895705" y="4815483"/>
              <a:ext cx="115179" cy="115179"/>
            </a:xfrm>
            <a:prstGeom prst="rect">
              <a:avLst/>
            </a:prstGeom>
          </p:spPr>
        </p:pic>
        <p:pic>
          <p:nvPicPr>
            <p:cNvPr id="32" name="Image 28" descr="preencoded.png">    </p:cNvPr>
            <p:cNvPicPr>
              <a:picLocks noChangeAspect="1"/>
            </p:cNvPicPr>
            <p:nvPr/>
          </p:nvPicPr>
          <p:blipFill>
            <a:blip r:embed="rId29"/>
            <a:stretch>
              <a:fillRect/>
            </a:stretch>
          </p:blipFill>
          <p:spPr>
            <a:xfrm>
              <a:off x="6746016" y="5750682"/>
              <a:ext cx="115179" cy="115178"/>
            </a:xfrm>
            <a:prstGeom prst="rect">
              <a:avLst/>
            </a:prstGeom>
          </p:spPr>
        </p:pic>
        <p:pic>
          <p:nvPicPr>
            <p:cNvPr id="33" name="Image 29" descr="preencoded.png">    </p:cNvPr>
            <p:cNvPicPr>
              <a:picLocks noChangeAspect="1"/>
            </p:cNvPicPr>
            <p:nvPr/>
          </p:nvPicPr>
          <p:blipFill>
            <a:blip r:embed="rId30"/>
            <a:stretch>
              <a:fillRect/>
            </a:stretch>
          </p:blipFill>
          <p:spPr>
            <a:xfrm>
              <a:off x="6746016" y="5307657"/>
              <a:ext cx="115179" cy="115178"/>
            </a:xfrm>
            <a:prstGeom prst="rect">
              <a:avLst/>
            </a:prstGeom>
          </p:spPr>
        </p:pic>
        <p:pic>
          <p:nvPicPr>
            <p:cNvPr id="34" name="Image 30" descr="preencoded.png">    </p:cNvPr>
            <p:cNvPicPr>
              <a:picLocks noChangeAspect="1"/>
            </p:cNvPicPr>
            <p:nvPr/>
          </p:nvPicPr>
          <p:blipFill>
            <a:blip r:embed="rId31"/>
            <a:stretch>
              <a:fillRect/>
            </a:stretch>
          </p:blipFill>
          <p:spPr>
            <a:xfrm>
              <a:off x="7603266" y="5229337"/>
              <a:ext cx="115179" cy="115179"/>
            </a:xfrm>
            <a:prstGeom prst="rect">
              <a:avLst/>
            </a:prstGeom>
          </p:spPr>
        </p:pic>
        <p:pic>
          <p:nvPicPr>
            <p:cNvPr id="35" name="Image 31" descr="preencoded.png">    </p:cNvPr>
            <p:cNvPicPr>
              <a:picLocks noChangeAspect="1"/>
            </p:cNvPicPr>
            <p:nvPr/>
          </p:nvPicPr>
          <p:blipFill>
            <a:blip r:embed="rId32"/>
            <a:stretch>
              <a:fillRect/>
            </a:stretch>
          </p:blipFill>
          <p:spPr>
            <a:xfrm>
              <a:off x="7603266" y="4929578"/>
              <a:ext cx="115179" cy="115179"/>
            </a:xfrm>
            <a:prstGeom prst="rect">
              <a:avLst/>
            </a:prstGeom>
          </p:spPr>
        </p:pic>
        <p:sp>
          <p:nvSpPr>
            <p:cNvPr id="36"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F5DC81"/>
                  </a:solidFill>
                  <a:latin typeface="Lato" pitchFamily="34" charset="0"/>
                  <a:ea typeface="Lato" pitchFamily="34" charset="-122"/>
                  <a:cs typeface="Lato" pitchFamily="34" charset="-120"/>
                </a:rPr>
                <a:t>0</a:t>
              </a:r>
              <a:endParaRPr lang="en-US" sz="1366" dirty="0"/>
            </a:p>
          </p:txBody>
        </p:sp>
        <p:sp>
          <p:nvSpPr>
            <p:cNvPr id="37"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F5DC81"/>
                  </a:solidFill>
                  <a:latin typeface="Lato" pitchFamily="34" charset="0"/>
                  <a:ea typeface="Lato" pitchFamily="34" charset="-122"/>
                  <a:cs typeface="Lato" pitchFamily="34" charset="-120"/>
                </a:rPr>
                <a:t>1</a:t>
              </a:r>
              <a:endParaRPr lang="en-US" sz="1639" dirty="0"/>
            </a:p>
          </p:txBody>
        </p:sp>
        <p:sp>
          <p:nvSpPr>
            <p:cNvPr id="38"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F5DC81"/>
                  </a:solidFill>
                  <a:latin typeface="Lato" pitchFamily="34" charset="0"/>
                  <a:ea typeface="Lato" pitchFamily="34" charset="-122"/>
                  <a:cs typeface="Lato" pitchFamily="34" charset="-120"/>
                </a:rPr>
                <a:t>2</a:t>
              </a:r>
              <a:endParaRPr lang="en-US" sz="1639" dirty="0"/>
            </a:p>
          </p:txBody>
        </p:sp>
        <p:sp>
          <p:nvSpPr>
            <p:cNvPr id="39"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F5DC81"/>
                  </a:solidFill>
                  <a:latin typeface="Lato" pitchFamily="34" charset="0"/>
                  <a:ea typeface="Lato" pitchFamily="34" charset="-122"/>
                  <a:cs typeface="Lato" pitchFamily="34" charset="-120"/>
                </a:rPr>
                <a:t>3</a:t>
              </a:r>
              <a:endParaRPr lang="en-US" sz="1639" dirty="0"/>
            </a:p>
          </p:txBody>
        </p:sp>
        <p:sp>
          <p:nvSpPr>
            <p:cNvPr id="40"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F5DC81"/>
                  </a:solidFill>
                  <a:latin typeface="Lato" pitchFamily="34" charset="0"/>
                  <a:ea typeface="Lato" pitchFamily="34" charset="-122"/>
                  <a:cs typeface="Lato" pitchFamily="34" charset="-120"/>
                </a:rPr>
                <a:t>4</a:t>
              </a:r>
              <a:endParaRPr lang="en-US" sz="1639" dirty="0"/>
            </a:p>
          </p:txBody>
        </p:sp>
        <p:sp>
          <p:nvSpPr>
            <p:cNvPr id="41"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F5DC81"/>
                  </a:solidFill>
                  <a:latin typeface="Lato" pitchFamily="34" charset="0"/>
                  <a:ea typeface="Lato" pitchFamily="34" charset="-122"/>
                  <a:cs typeface="Lato" pitchFamily="34" charset="-120"/>
                </a:rPr>
                <a:t>5</a:t>
              </a:r>
              <a:endParaRPr lang="en-US" sz="1639" dirty="0"/>
            </a:p>
          </p:txBody>
        </p:sp>
        <p:sp>
          <p:nvSpPr>
            <p:cNvPr id="42"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F5DC81"/>
                  </a:solidFill>
                  <a:latin typeface="Lato" pitchFamily="34" charset="0"/>
                  <a:ea typeface="Lato" pitchFamily="34" charset="-122"/>
                  <a:cs typeface="Lato" pitchFamily="34" charset="-120"/>
                </a:rPr>
                <a:t>6</a:t>
              </a:r>
              <a:endParaRPr lang="en-US" sz="1639" dirty="0"/>
            </a:p>
          </p:txBody>
        </p:sp>
        <p:sp>
          <p:nvSpPr>
            <p:cNvPr id="43"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F5DC81"/>
                  </a:solidFill>
                  <a:latin typeface="Lato" pitchFamily="34" charset="0"/>
                  <a:ea typeface="Lato" pitchFamily="34" charset="-122"/>
                  <a:cs typeface="Lato" pitchFamily="34" charset="-120"/>
                </a:rPr>
                <a:t>7</a:t>
              </a:r>
              <a:endParaRPr lang="en-US" sz="1639" dirty="0"/>
            </a:p>
          </p:txBody>
        </p:sp>
        <p:sp>
          <p:nvSpPr>
            <p:cNvPr id="44"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F5DC81"/>
                  </a:solidFill>
                  <a:latin typeface="Lato" pitchFamily="34" charset="0"/>
                  <a:ea typeface="Lato" pitchFamily="34" charset="-122"/>
                  <a:cs typeface="Lato" pitchFamily="34" charset="-120"/>
                </a:rPr>
                <a:t>8</a:t>
              </a:r>
              <a:endParaRPr lang="en-US" sz="1639" dirty="0"/>
            </a:p>
          </p:txBody>
        </p:sp>
        <p:sp>
          <p:nvSpPr>
            <p:cNvPr id="45"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F5DC81"/>
                  </a:solidFill>
                  <a:latin typeface="Lato" pitchFamily="34" charset="0"/>
                  <a:ea typeface="Lato" pitchFamily="34" charset="-122"/>
                  <a:cs typeface="Lato" pitchFamily="34" charset="-120"/>
                </a:rPr>
                <a:t>10</a:t>
              </a:r>
              <a:endParaRPr lang="en-US" sz="1366" dirty="0"/>
            </a:p>
          </p:txBody>
        </p:sp>
        <p:sp>
          <p:nvSpPr>
            <p:cNvPr id="46"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F5DC81"/>
                  </a:solidFill>
                  <a:latin typeface="Lato" pitchFamily="34" charset="0"/>
                  <a:ea typeface="Lato" pitchFamily="34" charset="-122"/>
                  <a:cs typeface="Lato" pitchFamily="34" charset="-120"/>
                </a:rPr>
                <a:t>20</a:t>
              </a:r>
              <a:endParaRPr lang="en-US" sz="1366" dirty="0"/>
            </a:p>
          </p:txBody>
        </p:sp>
        <p:sp>
          <p:nvSpPr>
            <p:cNvPr id="47"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F5DC81"/>
                  </a:solidFill>
                  <a:latin typeface="Lato" pitchFamily="34" charset="0"/>
                  <a:ea typeface="Lato" pitchFamily="34" charset="-122"/>
                  <a:cs typeface="Lato" pitchFamily="34" charset="-120"/>
                </a:rPr>
                <a:t>30</a:t>
              </a:r>
              <a:endParaRPr lang="en-US" sz="1366" dirty="0"/>
            </a:p>
          </p:txBody>
        </p:sp>
        <p:sp>
          <p:nvSpPr>
            <p:cNvPr id="48"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F5DC81"/>
                  </a:solidFill>
                  <a:latin typeface="Lato" pitchFamily="34" charset="0"/>
                  <a:ea typeface="Lato" pitchFamily="34" charset="-122"/>
                  <a:cs typeface="Lato" pitchFamily="34" charset="-120"/>
                </a:rPr>
                <a:t>40</a:t>
              </a:r>
              <a:endParaRPr lang="en-US" sz="1366" dirty="0"/>
            </a:p>
          </p:txBody>
        </p:sp>
        <p:sp>
          <p:nvSpPr>
            <p:cNvPr id="49"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F5DC81"/>
                  </a:solidFill>
                  <a:latin typeface="Lato" pitchFamily="34" charset="0"/>
                  <a:ea typeface="Lato" pitchFamily="34" charset="-122"/>
                  <a:cs typeface="Lato" pitchFamily="34" charset="-120"/>
                </a:rPr>
                <a:t>50</a:t>
              </a:r>
              <a:endParaRPr lang="en-US" sz="1366" dirty="0"/>
            </a:p>
          </p:txBody>
        </p:sp>
        <p:sp>
          <p:nvSpPr>
            <p:cNvPr id="50"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F5DC81"/>
                  </a:solidFill>
                  <a:latin typeface="Lato" pitchFamily="34" charset="0"/>
                  <a:ea typeface="Lato" pitchFamily="34" charset="-122"/>
                  <a:cs typeface="Lato" pitchFamily="34" charset="-120"/>
                </a:rPr>
                <a:t>60</a:t>
              </a:r>
              <a:endParaRPr lang="en-US" sz="1366" dirty="0"/>
            </a:p>
          </p:txBody>
        </p:sp>
        <p:sp>
          <p:nvSpPr>
            <p:cNvPr id="51"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F5DC81"/>
                  </a:solidFill>
                  <a:latin typeface="Lato" pitchFamily="34" charset="0"/>
                  <a:ea typeface="Lato" pitchFamily="34" charset="-122"/>
                  <a:cs typeface="Lato" pitchFamily="34" charset="-120"/>
                </a:rPr>
                <a:t>70</a:t>
              </a:r>
              <a:endParaRPr lang="en-US" sz="1366" dirty="0"/>
            </a:p>
          </p:txBody>
        </p:sp>
        <p:sp>
          <p:nvSpPr>
            <p:cNvPr id="52"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F5DC81"/>
                  </a:solidFill>
                  <a:latin typeface="Lato" pitchFamily="34" charset="0"/>
                  <a:ea typeface="Lato" pitchFamily="34" charset="-122"/>
                  <a:cs typeface="Lato" pitchFamily="34" charset="-120"/>
                </a:rPr>
                <a:t>80</a:t>
              </a:r>
              <a:endParaRPr lang="en-US" sz="1366" dirty="0"/>
            </a:p>
          </p:txBody>
        </p:sp>
        <p:sp>
          <p:nvSpPr>
            <p:cNvPr id="53"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F5DC81"/>
                  </a:solidFill>
                  <a:latin typeface="Lato" pitchFamily="34" charset="0"/>
                  <a:ea typeface="Lato" pitchFamily="34" charset="-122"/>
                  <a:cs typeface="Lato" pitchFamily="34" charset="-120"/>
                </a:rPr>
                <a:t>90</a:t>
              </a:r>
              <a:endParaRPr lang="en-US" sz="1366" dirty="0"/>
            </a:p>
          </p:txBody>
        </p:sp>
        <p:sp>
          <p:nvSpPr>
            <p:cNvPr id="54"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F5DC81"/>
                  </a:solidFill>
                  <a:latin typeface="Lato" pitchFamily="34" charset="0"/>
                  <a:ea typeface="Lato" pitchFamily="34" charset="-122"/>
                  <a:cs typeface="Lato" pitchFamily="34" charset="-120"/>
                </a:rPr>
                <a:t>100</a:t>
              </a:r>
              <a:endParaRPr lang="en-US" sz="1366" dirty="0"/>
            </a:p>
          </p:txBody>
        </p:sp>
      </p:grpSp>
      <p:grpSp>
        <p:nvGrpSpPr>
          <p:cNvPr id="53156" name="Group"/>
          <p:cNvGrpSpPr/>
          <p:nvPr/>
        </p:nvGrpSpPr>
        <p:grpSpPr>
          <a:xfrm>
            <a:off x="10801350" y="3143250"/>
            <a:ext cx="4181476" cy="4181456"/>
            <a:chOff x="10801350" y="3143250"/>
            <a:chExt cx="4181476" cy="4181456"/>
          </a:xfrm>
        </p:grpSpPr>
        <p:pic>
          <p:nvPicPr>
            <p:cNvPr id="55" name="Image 32" descr="preencoded.png">    </p:cNvPr>
            <p:cNvPicPr>
              <a:picLocks noChangeAspect="1"/>
            </p:cNvPicPr>
            <p:nvPr/>
          </p:nvPicPr>
          <p:blipFill>
            <a:blip r:embed="rId33"/>
            <a:stretch>
              <a:fillRect/>
            </a:stretch>
          </p:blipFill>
          <p:spPr>
            <a:xfrm>
              <a:off x="12892088" y="3143250"/>
              <a:ext cx="2090738" cy="3569103"/>
            </a:xfrm>
            <a:prstGeom prst="rect">
              <a:avLst/>
            </a:prstGeom>
          </p:spPr>
        </p:pic>
        <p:pic>
          <p:nvPicPr>
            <p:cNvPr id="56" name="Image 33" descr="preencoded.png">    </p:cNvPr>
            <p:cNvPicPr>
              <a:picLocks noChangeAspect="1"/>
            </p:cNvPicPr>
            <p:nvPr/>
          </p:nvPicPr>
          <p:blipFill>
            <a:blip r:embed="rId34"/>
            <a:stretch>
              <a:fillRect/>
            </a:stretch>
          </p:blipFill>
          <p:spPr>
            <a:xfrm>
              <a:off x="11413713" y="6268845"/>
              <a:ext cx="2956750" cy="1055861"/>
            </a:xfrm>
            <a:prstGeom prst="rect">
              <a:avLst/>
            </a:prstGeom>
          </p:spPr>
        </p:pic>
        <p:pic>
          <p:nvPicPr>
            <p:cNvPr id="57" name="Image 34" descr="preencoded.png">    </p:cNvPr>
            <p:cNvPicPr>
              <a:picLocks noChangeAspect="1"/>
            </p:cNvPicPr>
            <p:nvPr/>
          </p:nvPicPr>
          <p:blipFill>
            <a:blip r:embed="rId35"/>
            <a:stretch>
              <a:fillRect/>
            </a:stretch>
          </p:blipFill>
          <p:spPr>
            <a:xfrm>
              <a:off x="10801350" y="3143250"/>
              <a:ext cx="2090738" cy="3569103"/>
            </a:xfrm>
            <a:prstGeom prst="rect">
              <a:avLst/>
            </a:prstGeom>
          </p:spPr>
        </p:pic>
        <p:sp>
          <p:nvSpPr>
            <p:cNvPr id="58" name="Text 21"/>
            <p:cNvSpPr/>
            <p:nvPr/>
          </p:nvSpPr>
          <p:spPr>
            <a:xfrm>
              <a:off x="12220575" y="4605338"/>
              <a:ext cx="1512570"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34.574</a:t>
              </a:r>
              <a:endParaRPr lang="en-US" sz="3600" dirty="0"/>
            </a:p>
          </p:txBody>
        </p:sp>
        <p:sp>
          <p:nvSpPr>
            <p:cNvPr id="59" name="Text 22"/>
            <p:cNvSpPr/>
            <p:nvPr/>
          </p:nvSpPr>
          <p:spPr>
            <a:xfrm>
              <a:off x="12520613" y="5405438"/>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58641" name="Group"/>
          <p:cNvGrpSpPr/>
          <p:nvPr/>
        </p:nvGrpSpPr>
        <p:grpSpPr>
          <a:xfrm>
            <a:off x="9898380" y="7886700"/>
            <a:ext cx="5996940" cy="1897380"/>
            <a:chOff x="9898380" y="7886700"/>
            <a:chExt cx="5996940" cy="1897380"/>
          </a:xfrm>
        </p:grpSpPr>
        <p:sp>
          <p:nvSpPr>
            <p:cNvPr id="60" name="Text 23"/>
            <p:cNvSpPr/>
            <p:nvPr/>
          </p:nvSpPr>
          <p:spPr>
            <a:xfrm>
              <a:off x="9898380" y="7886700"/>
              <a:ext cx="5996940" cy="960120"/>
            </a:xfrm>
            <a:prstGeom prst="rect">
              <a:avLst/>
            </a:prstGeom>
            <a:noFill/>
            <a:ln/>
          </p:spPr>
          <p:txBody>
            <a:bodyPr wrap="square" lIns="0" tIns="0" rIns="0" bIns="0" rtlCol="0" anchor="t"/>
            <a:lstStyle/>
            <a:p>
              <a:pPr algn="ctr" indent="0" marL="0">
                <a:buNone/>
              </a:pPr>
              <a:r>
                <a:rPr lang="en-US" sz="3600" u="none" dirty="0">
                  <a:solidFill>
                    <a:srgbClr val="0E0E0E"/>
                  </a:solidFill>
                  <a:latin typeface="Pacifico" pitchFamily="34" charset="0"/>
                  <a:ea typeface="Pacifico" pitchFamily="34" charset="-122"/>
                  <a:cs typeface="Pacifico" pitchFamily="34" charset="-120"/>
                </a:rPr>
                <a:t>Treasure Found</a:t>
              </a:r>
              <a:endParaRPr lang="en-US" sz="3600" dirty="0"/>
            </a:p>
          </p:txBody>
        </p:sp>
        <p:sp>
          <p:nvSpPr>
            <p:cNvPr id="61" name="Text 24"/>
            <p:cNvSpPr/>
            <p:nvPr/>
          </p:nvSpPr>
          <p:spPr>
            <a:xfrm>
              <a:off x="9913620" y="87630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80084" name="Group"/>
          <p:cNvGrpSpPr/>
          <p:nvPr/>
        </p:nvGrpSpPr>
        <p:grpSpPr>
          <a:xfrm>
            <a:off x="2392680" y="7886700"/>
            <a:ext cx="5996940" cy="1897380"/>
            <a:chOff x="2392680" y="7886700"/>
            <a:chExt cx="5996940" cy="1897380"/>
          </a:xfrm>
        </p:grpSpPr>
        <p:sp>
          <p:nvSpPr>
            <p:cNvPr id="62" name="Text 25"/>
            <p:cNvSpPr/>
            <p:nvPr/>
          </p:nvSpPr>
          <p:spPr>
            <a:xfrm>
              <a:off x="2392680" y="7886700"/>
              <a:ext cx="5996940" cy="960120"/>
            </a:xfrm>
            <a:prstGeom prst="rect">
              <a:avLst/>
            </a:prstGeom>
            <a:noFill/>
            <a:ln/>
          </p:spPr>
          <p:txBody>
            <a:bodyPr wrap="square" lIns="0" tIns="0" rIns="0" bIns="0" rtlCol="0" anchor="t"/>
            <a:lstStyle/>
            <a:p>
              <a:pPr algn="ctr" indent="0" marL="0">
                <a:buNone/>
              </a:pPr>
              <a:r>
                <a:rPr lang="en-US" sz="3600" u="none" dirty="0">
                  <a:solidFill>
                    <a:srgbClr val="0E0E0E"/>
                  </a:solidFill>
                  <a:latin typeface="Pacifico" pitchFamily="34" charset="0"/>
                  <a:ea typeface="Pacifico" pitchFamily="34" charset="-122"/>
                  <a:cs typeface="Pacifico" pitchFamily="34" charset="-120"/>
                </a:rPr>
                <a:t>Spellcasting Progress</a:t>
              </a:r>
              <a:endParaRPr lang="en-US" sz="3600" dirty="0"/>
            </a:p>
          </p:txBody>
        </p:sp>
        <p:sp>
          <p:nvSpPr>
            <p:cNvPr id="63" name="Text 26"/>
            <p:cNvSpPr/>
            <p:nvPr/>
          </p:nvSpPr>
          <p:spPr>
            <a:xfrm>
              <a:off x="2407920" y="87630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250690" y="5631055"/>
            <a:ext cx="10264870" cy="5425689"/>
          </a:xfrm>
          <a:prstGeom prst="rect">
            <a:avLst/>
          </a:prstGeom>
        </p:spPr>
      </p:pic>
      <p:pic>
        <p:nvPicPr>
          <p:cNvPr id="3" name="Image 1" descr="preencoded.png">    </p:cNvPr>
          <p:cNvPicPr>
            <a:picLocks noChangeAspect="1"/>
          </p:cNvPicPr>
          <p:nvPr/>
        </p:nvPicPr>
        <p:blipFill>
          <a:blip r:embed="rId2"/>
          <a:stretch>
            <a:fillRect/>
          </a:stretch>
        </p:blipFill>
        <p:spPr>
          <a:xfrm>
            <a:off x="-2888306" y="7013113"/>
            <a:ext cx="8786512" cy="4842800"/>
          </a:xfrm>
          <a:prstGeom prst="rect">
            <a:avLst/>
          </a:prstGeom>
        </p:spPr>
      </p:pic>
      <p:pic>
        <p:nvPicPr>
          <p:cNvPr id="4" name="Image 2" descr="preencoded.png">    </p:cNvPr>
          <p:cNvPicPr>
            <a:picLocks noChangeAspect="1"/>
          </p:cNvPicPr>
          <p:nvPr/>
        </p:nvPicPr>
        <p:blipFill>
          <a:blip r:embed="rId3"/>
          <a:stretch>
            <a:fillRect/>
          </a:stretch>
        </p:blipFill>
        <p:spPr>
          <a:xfrm>
            <a:off x="-1309690" y="-1165896"/>
            <a:ext cx="5638806" cy="2741367"/>
          </a:xfrm>
          <a:prstGeom prst="rect">
            <a:avLst/>
          </a:prstGeom>
        </p:spPr>
      </p:pic>
      <p:pic>
        <p:nvPicPr>
          <p:cNvPr id="5" name="Image 3" descr="preencoded.png">    </p:cNvPr>
          <p:cNvPicPr>
            <a:picLocks noChangeAspect="1"/>
          </p:cNvPicPr>
          <p:nvPr/>
        </p:nvPicPr>
        <p:blipFill>
          <a:blip r:embed="rId4"/>
          <a:stretch>
            <a:fillRect/>
          </a:stretch>
        </p:blipFill>
        <p:spPr>
          <a:xfrm>
            <a:off x="11815928" y="-1462091"/>
            <a:ext cx="7972094" cy="3676658"/>
          </a:xfrm>
          <a:prstGeom prst="rect">
            <a:avLst/>
          </a:prstGeom>
        </p:spPr>
      </p:pic>
      <p:pic>
        <p:nvPicPr>
          <p:cNvPr id="6" name="Image 4" descr="preencoded.png">    </p:cNvPr>
          <p:cNvPicPr>
            <a:picLocks noChangeAspect="1"/>
          </p:cNvPicPr>
          <p:nvPr/>
        </p:nvPicPr>
        <p:blipFill>
          <a:blip r:embed="rId5"/>
          <a:stretch>
            <a:fillRect/>
          </a:stretch>
        </p:blipFill>
        <p:spPr>
          <a:xfrm>
            <a:off x="16106775" y="6286500"/>
            <a:ext cx="1276350" cy="1047750"/>
          </a:xfrm>
          <a:prstGeom prst="rect">
            <a:avLst/>
          </a:prstGeom>
        </p:spPr>
      </p:pic>
      <p:pic>
        <p:nvPicPr>
          <p:cNvPr id="7" name="Image 5" descr="preencoded.png">    </p:cNvPr>
          <p:cNvPicPr>
            <a:picLocks noChangeAspect="1"/>
          </p:cNvPicPr>
          <p:nvPr/>
        </p:nvPicPr>
        <p:blipFill>
          <a:blip r:embed="rId6"/>
          <a:stretch>
            <a:fillRect/>
          </a:stretch>
        </p:blipFill>
        <p:spPr>
          <a:xfrm>
            <a:off x="16106775" y="2847975"/>
            <a:ext cx="923925" cy="876300"/>
          </a:xfrm>
          <a:prstGeom prst="rect">
            <a:avLst/>
          </a:prstGeom>
        </p:spPr>
      </p:pic>
      <p:pic>
        <p:nvPicPr>
          <p:cNvPr id="8" name="Image 6" descr="preencoded.png">    </p:cNvPr>
          <p:cNvPicPr>
            <a:picLocks noChangeAspect="1"/>
          </p:cNvPicPr>
          <p:nvPr/>
        </p:nvPicPr>
        <p:blipFill>
          <a:blip r:embed="rId7"/>
          <a:stretch>
            <a:fillRect/>
          </a:stretch>
        </p:blipFill>
        <p:spPr>
          <a:xfrm>
            <a:off x="1504950" y="3533775"/>
            <a:ext cx="914400" cy="885825"/>
          </a:xfrm>
          <a:prstGeom prst="rect">
            <a:avLst/>
          </a:prstGeom>
        </p:spPr>
      </p:pic>
      <p:pic>
        <p:nvPicPr>
          <p:cNvPr id="9" name="Image 7" descr="preencoded.png">    </p:cNvPr>
          <p:cNvPicPr>
            <a:picLocks noChangeAspect="1"/>
          </p:cNvPicPr>
          <p:nvPr/>
        </p:nvPicPr>
        <p:blipFill>
          <a:blip r:embed="rId8"/>
          <a:stretch>
            <a:fillRect/>
          </a:stretch>
        </p:blipFill>
        <p:spPr>
          <a:xfrm rot="16996800">
            <a:off x="7819896" y="9248644"/>
            <a:ext cx="374174" cy="374171"/>
          </a:xfrm>
          <a:prstGeom prst="rect">
            <a:avLst/>
          </a:prstGeom>
        </p:spPr>
      </p:pic>
      <p:pic>
        <p:nvPicPr>
          <p:cNvPr id="10" name="Image 8" descr="preencoded.png">    </p:cNvPr>
          <p:cNvPicPr>
            <a:picLocks noChangeAspect="1"/>
          </p:cNvPicPr>
          <p:nvPr/>
        </p:nvPicPr>
        <p:blipFill>
          <a:blip r:embed="rId9"/>
          <a:stretch>
            <a:fillRect/>
          </a:stretch>
        </p:blipFill>
        <p:spPr>
          <a:xfrm>
            <a:off x="5080111" y="-4416217"/>
            <a:ext cx="7269714" cy="7269714"/>
          </a:xfrm>
          <a:prstGeom prst="rect">
            <a:avLst/>
          </a:prstGeom>
        </p:spPr>
      </p:pic>
      <p:grpSp>
        <p:nvGrpSpPr>
          <p:cNvPr id="21501"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grpSp>
        <p:nvGrpSpPr>
          <p:cNvPr id="89728" name="Group"/>
          <p:cNvGrpSpPr/>
          <p:nvPr/>
        </p:nvGrpSpPr>
        <p:grpSpPr>
          <a:xfrm>
            <a:off x="11601450" y="4762500"/>
            <a:ext cx="3625215" cy="2887980"/>
            <a:chOff x="11601450" y="4762500"/>
            <a:chExt cx="3625215" cy="2887980"/>
          </a:xfrm>
        </p:grpSpPr>
        <p:sp>
          <p:nvSpPr>
            <p:cNvPr id="13" name="Text 1"/>
            <p:cNvSpPr/>
            <p:nvPr/>
          </p:nvSpPr>
          <p:spPr>
            <a:xfrm>
              <a:off x="11601450" y="4762500"/>
              <a:ext cx="362521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A web application</a:t>
              </a:r>
              <a:endParaRPr lang="en-US" sz="3600" dirty="0"/>
            </a:p>
          </p:txBody>
        </p:sp>
        <p:sp>
          <p:nvSpPr>
            <p:cNvPr id="14" name="Text 2"/>
            <p:cNvSpPr/>
            <p:nvPr/>
          </p:nvSpPr>
          <p:spPr>
            <a:xfrm>
              <a:off x="11601450" y="5715000"/>
              <a:ext cx="35947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15" name="Image 10" descr="preencoded.png">    </p:cNvPr>
          <p:cNvPicPr>
            <a:picLocks noChangeAspect="1"/>
          </p:cNvPicPr>
          <p:nvPr/>
        </p:nvPicPr>
        <p:blipFill>
          <a:blip r:embed="rId11"/>
          <a:stretch>
            <a:fillRect/>
          </a:stretch>
        </p:blipFill>
        <p:spPr>
          <a:xfrm>
            <a:off x="952500" y="3086100"/>
            <a:ext cx="10325100" cy="6124575"/>
          </a:xfrm>
          <a:prstGeom prst="rect">
            <a:avLst/>
          </a:prstGeom>
        </p:spPr>
      </p:pic>
      <p:pic>
        <p:nvPicPr>
          <p:cNvPr id="16" name="Image 11" descr="preencoded.png">    </p:cNvPr>
          <p:cNvPicPr>
            <a:picLocks noChangeAspect="1"/>
          </p:cNvPicPr>
          <p:nvPr/>
        </p:nvPicPr>
        <p:blipFill>
          <a:blip r:embed="rId12"/>
          <a:stretch>
            <a:fillRect/>
          </a:stretch>
        </p:blipFill>
        <p:spPr>
          <a:xfrm>
            <a:off x="2400300" y="3343275"/>
            <a:ext cx="7419975" cy="4867275"/>
          </a:xfrm>
          <a:prstGeom prst="rect">
            <a:avLst/>
          </a:prstGeom>
        </p:spPr>
      </p:pic>
      <p:sp>
        <p:nvSpPr>
          <p:cNvPr id="17" name="Text 3"/>
          <p:cNvSpPr/>
          <p:nvPr/>
        </p:nvSpPr>
        <p:spPr>
          <a:xfrm>
            <a:off x="2400300" y="1314450"/>
            <a:ext cx="7915275" cy="1600200"/>
          </a:xfrm>
          <a:prstGeom prst="rect">
            <a:avLst/>
          </a:prstGeom>
          <a:noFill/>
          <a:ln/>
        </p:spPr>
        <p:txBody>
          <a:bodyPr wrap="square" lIns="0" tIns="0" rIns="0" bIns="0" rtlCol="0" anchor="t"/>
          <a:lstStyle/>
          <a:p>
            <a:pPr algn="l" indent="0" marL="0">
              <a:buNone/>
            </a:pPr>
            <a:r>
              <a:rPr lang="en-US" sz="6000" u="none" dirty="0">
                <a:solidFill>
                  <a:srgbClr val="73AFFB"/>
                </a:solidFill>
                <a:latin typeface="Pacifico" pitchFamily="34" charset="0"/>
                <a:ea typeface="Pacifico" pitchFamily="34" charset="-122"/>
                <a:cs typeface="Pacifico"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61608" y="2219992"/>
            <a:ext cx="10119471" cy="10119473"/>
          </a:xfrm>
          <a:prstGeom prst="rect">
            <a:avLst/>
          </a:prstGeom>
        </p:spPr>
      </p:pic>
      <p:pic>
        <p:nvPicPr>
          <p:cNvPr id="3" name="Image 1" descr="preencoded.png">    </p:cNvPr>
          <p:cNvPicPr>
            <a:picLocks noChangeAspect="1"/>
          </p:cNvPicPr>
          <p:nvPr/>
        </p:nvPicPr>
        <p:blipFill>
          <a:blip r:embed="rId2"/>
          <a:stretch>
            <a:fillRect/>
          </a:stretch>
        </p:blipFill>
        <p:spPr>
          <a:xfrm>
            <a:off x="-604838" y="-1765006"/>
            <a:ext cx="4751308" cy="11510494"/>
          </a:xfrm>
          <a:prstGeom prst="rect">
            <a:avLst/>
          </a:prstGeom>
        </p:spPr>
      </p:pic>
      <p:pic>
        <p:nvPicPr>
          <p:cNvPr id="4" name="Image 2" descr="preencoded.png">    </p:cNvPr>
          <p:cNvPicPr>
            <a:picLocks noChangeAspect="1"/>
          </p:cNvPicPr>
          <p:nvPr/>
        </p:nvPicPr>
        <p:blipFill>
          <a:blip r:embed="rId3"/>
          <a:stretch>
            <a:fillRect/>
          </a:stretch>
        </p:blipFill>
        <p:spPr>
          <a:xfrm>
            <a:off x="13656037" y="8503898"/>
            <a:ext cx="7646759" cy="4332324"/>
          </a:xfrm>
          <a:prstGeom prst="rect">
            <a:avLst/>
          </a:prstGeom>
        </p:spPr>
      </p:pic>
      <p:pic>
        <p:nvPicPr>
          <p:cNvPr id="5" name="Image 3" descr="preencoded.png">    </p:cNvPr>
          <p:cNvPicPr>
            <a:picLocks noChangeAspect="1"/>
          </p:cNvPicPr>
          <p:nvPr/>
        </p:nvPicPr>
        <p:blipFill>
          <a:blip r:embed="rId4"/>
          <a:stretch>
            <a:fillRect/>
          </a:stretch>
        </p:blipFill>
        <p:spPr>
          <a:xfrm>
            <a:off x="-252409" y="8044782"/>
            <a:ext cx="6821873" cy="3377041"/>
          </a:xfrm>
          <a:prstGeom prst="rect">
            <a:avLst/>
          </a:prstGeom>
        </p:spPr>
      </p:pic>
      <p:pic>
        <p:nvPicPr>
          <p:cNvPr id="6" name="Image 4" descr="preencoded.png">    </p:cNvPr>
          <p:cNvPicPr>
            <a:picLocks noChangeAspect="1"/>
          </p:cNvPicPr>
          <p:nvPr/>
        </p:nvPicPr>
        <p:blipFill>
          <a:blip r:embed="rId5"/>
          <a:stretch>
            <a:fillRect/>
          </a:stretch>
        </p:blipFill>
        <p:spPr>
          <a:xfrm>
            <a:off x="10794529" y="-1535101"/>
            <a:ext cx="9789976" cy="3324267"/>
          </a:xfrm>
          <a:prstGeom prst="rect">
            <a:avLst/>
          </a:prstGeom>
        </p:spPr>
      </p:pic>
      <p:pic>
        <p:nvPicPr>
          <p:cNvPr id="7" name="Image 5" descr="preencoded.png">    </p:cNvPr>
          <p:cNvPicPr>
            <a:picLocks noChangeAspect="1"/>
          </p:cNvPicPr>
          <p:nvPr/>
        </p:nvPicPr>
        <p:blipFill>
          <a:blip r:embed="rId6"/>
          <a:stretch>
            <a:fillRect/>
          </a:stretch>
        </p:blipFill>
        <p:spPr>
          <a:xfrm>
            <a:off x="-561975" y="-504825"/>
            <a:ext cx="1777317" cy="1777317"/>
          </a:xfrm>
          <a:prstGeom prst="rect">
            <a:avLst/>
          </a:prstGeom>
        </p:spPr>
      </p:pic>
      <p:pic>
        <p:nvPicPr>
          <p:cNvPr id="8" name="Image 6" descr="preencoded.png">    </p:cNvPr>
          <p:cNvPicPr>
            <a:picLocks noChangeAspect="1"/>
          </p:cNvPicPr>
          <p:nvPr/>
        </p:nvPicPr>
        <p:blipFill>
          <a:blip r:embed="rId7"/>
          <a:stretch>
            <a:fillRect/>
          </a:stretch>
        </p:blipFill>
        <p:spPr>
          <a:xfrm>
            <a:off x="1219200" y="8896350"/>
            <a:ext cx="1326639" cy="1395214"/>
          </a:xfrm>
          <a:prstGeom prst="rect">
            <a:avLst/>
          </a:prstGeom>
        </p:spPr>
      </p:pic>
      <p:pic>
        <p:nvPicPr>
          <p:cNvPr id="9" name="Image 7" descr="preencoded.png">    </p:cNvPr>
          <p:cNvPicPr>
            <a:picLocks noChangeAspect="1"/>
          </p:cNvPicPr>
          <p:nvPr/>
        </p:nvPicPr>
        <p:blipFill>
          <a:blip r:embed="rId8"/>
          <a:stretch>
            <a:fillRect/>
          </a:stretch>
        </p:blipFill>
        <p:spPr>
          <a:xfrm>
            <a:off x="16954500" y="7019925"/>
            <a:ext cx="524337" cy="505709"/>
          </a:xfrm>
          <a:prstGeom prst="rect">
            <a:avLst/>
          </a:prstGeom>
        </p:spPr>
      </p:pic>
      <p:grpSp>
        <p:nvGrpSpPr>
          <p:cNvPr id="64391"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grpSp>
        <p:nvGrpSpPr>
          <p:cNvPr id="64006" name="Group"/>
          <p:cNvGrpSpPr/>
          <p:nvPr/>
        </p:nvGrpSpPr>
        <p:grpSpPr>
          <a:xfrm>
            <a:off x="8867775" y="2486025"/>
            <a:ext cx="6644640" cy="2430780"/>
            <a:chOff x="8867775" y="2486025"/>
            <a:chExt cx="6644640" cy="2430780"/>
          </a:xfrm>
        </p:grpSpPr>
        <p:sp>
          <p:nvSpPr>
            <p:cNvPr id="12" name="Text 1"/>
            <p:cNvSpPr/>
            <p:nvPr/>
          </p:nvSpPr>
          <p:spPr>
            <a:xfrm>
              <a:off x="8867775" y="2486025"/>
              <a:ext cx="6644640"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An mobile app</a:t>
              </a:r>
              <a:endParaRPr lang="en-US" sz="3600" dirty="0"/>
            </a:p>
          </p:txBody>
        </p:sp>
        <p:sp>
          <p:nvSpPr>
            <p:cNvPr id="13" name="Text 2"/>
            <p:cNvSpPr/>
            <p:nvPr/>
          </p:nvSpPr>
          <p:spPr>
            <a:xfrm>
              <a:off x="8867775" y="343852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14" name="Text 3"/>
          <p:cNvSpPr/>
          <p:nvPr/>
        </p:nvSpPr>
        <p:spPr>
          <a:xfrm>
            <a:off x="8867775" y="58959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15" name="Text 4"/>
          <p:cNvSpPr/>
          <p:nvPr/>
        </p:nvSpPr>
        <p:spPr>
          <a:xfrm>
            <a:off x="8867775" y="1133475"/>
            <a:ext cx="9572625" cy="1600200"/>
          </a:xfrm>
          <a:prstGeom prst="rect">
            <a:avLst/>
          </a:prstGeom>
          <a:noFill/>
          <a:ln/>
        </p:spPr>
        <p:txBody>
          <a:bodyPr wrap="square" lIns="0" tIns="0" rIns="0" bIns="0" rtlCol="0" anchor="t"/>
          <a:lstStyle/>
          <a:p>
            <a:pPr algn="l" indent="0" marL="0">
              <a:buNone/>
            </a:pPr>
            <a:r>
              <a:rPr lang="en-US" sz="6000" u="none" dirty="0">
                <a:solidFill>
                  <a:srgbClr val="73AFFB"/>
                </a:solidFill>
                <a:latin typeface="Pacifico" pitchFamily="34" charset="0"/>
                <a:ea typeface="Pacifico" pitchFamily="34" charset="-122"/>
                <a:cs typeface="Pacifico" pitchFamily="34" charset="-120"/>
              </a:rPr>
              <a:t>The Future of Fantasy</a:t>
            </a:r>
            <a:endParaRPr lang="en-US" sz="6000" dirty="0"/>
          </a:p>
        </p:txBody>
      </p:sp>
      <p:pic>
        <p:nvPicPr>
          <p:cNvPr id="16" name="Image 9" descr="preencoded.png">    </p:cNvPr>
          <p:cNvPicPr>
            <a:picLocks noChangeAspect="1"/>
          </p:cNvPicPr>
          <p:nvPr/>
        </p:nvPicPr>
        <p:blipFill>
          <a:blip r:embed="rId10"/>
          <a:stretch>
            <a:fillRect/>
          </a:stretch>
        </p:blipFill>
        <p:spPr>
          <a:xfrm>
            <a:off x="3352800" y="771525"/>
            <a:ext cx="4105275" cy="8886825"/>
          </a:xfrm>
          <a:prstGeom prst="rect">
            <a:avLst/>
          </a:prstGeom>
        </p:spPr>
      </p:pic>
      <p:pic>
        <p:nvPicPr>
          <p:cNvPr id="17" name="Image 10" descr="preencoded.png">    </p:cNvPr>
          <p:cNvPicPr>
            <a:picLocks noChangeAspect="1"/>
          </p:cNvPicPr>
          <p:nvPr/>
        </p:nvPicPr>
        <p:blipFill>
          <a:blip r:embed="rId11"/>
          <a:stretch>
            <a:fillRect/>
          </a:stretch>
        </p:blipFill>
        <p:spPr>
          <a:xfrm>
            <a:off x="3495675"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011817" y="1962817"/>
            <a:ext cx="7673389" cy="7673385"/>
          </a:xfrm>
          <a:prstGeom prst="rect">
            <a:avLst/>
          </a:prstGeom>
        </p:spPr>
      </p:pic>
      <p:pic>
        <p:nvPicPr>
          <p:cNvPr id="3" name="Image 1" descr="preencoded.png">    </p:cNvPr>
          <p:cNvPicPr>
            <a:picLocks noChangeAspect="1"/>
          </p:cNvPicPr>
          <p:nvPr/>
        </p:nvPicPr>
        <p:blipFill>
          <a:blip r:embed="rId2"/>
          <a:stretch>
            <a:fillRect/>
          </a:stretch>
        </p:blipFill>
        <p:spPr>
          <a:xfrm>
            <a:off x="-1000459" y="3623347"/>
            <a:ext cx="2008814" cy="5317717"/>
          </a:xfrm>
          <a:prstGeom prst="rect">
            <a:avLst/>
          </a:prstGeom>
        </p:spPr>
      </p:pic>
      <p:pic>
        <p:nvPicPr>
          <p:cNvPr id="4" name="Image 2" descr="preencoded.png">    </p:cNvPr>
          <p:cNvPicPr>
            <a:picLocks noChangeAspect="1"/>
          </p:cNvPicPr>
          <p:nvPr/>
        </p:nvPicPr>
        <p:blipFill>
          <a:blip r:embed="rId3"/>
          <a:stretch>
            <a:fillRect/>
          </a:stretch>
        </p:blipFill>
        <p:spPr>
          <a:xfrm>
            <a:off x="15522944" y="-1306847"/>
            <a:ext cx="4478345" cy="3306411"/>
          </a:xfrm>
          <a:prstGeom prst="rect">
            <a:avLst/>
          </a:prstGeom>
        </p:spPr>
      </p:pic>
      <p:pic>
        <p:nvPicPr>
          <p:cNvPr id="5" name="Image 3" descr="preencoded.png">    </p:cNvPr>
          <p:cNvPicPr>
            <a:picLocks noChangeAspect="1"/>
          </p:cNvPicPr>
          <p:nvPr/>
        </p:nvPicPr>
        <p:blipFill>
          <a:blip r:embed="rId4"/>
          <a:stretch>
            <a:fillRect/>
          </a:stretch>
        </p:blipFill>
        <p:spPr>
          <a:xfrm>
            <a:off x="-1319209" y="-1299244"/>
            <a:ext cx="5190743" cy="2570396"/>
          </a:xfrm>
          <a:prstGeom prst="rect">
            <a:avLst/>
          </a:prstGeom>
        </p:spPr>
      </p:pic>
      <p:pic>
        <p:nvPicPr>
          <p:cNvPr id="6" name="Image 4" descr="preencoded.png">    </p:cNvPr>
          <p:cNvPicPr>
            <a:picLocks noChangeAspect="1"/>
          </p:cNvPicPr>
          <p:nvPr/>
        </p:nvPicPr>
        <p:blipFill>
          <a:blip r:embed="rId5"/>
          <a:stretch>
            <a:fillRect/>
          </a:stretch>
        </p:blipFill>
        <p:spPr>
          <a:xfrm>
            <a:off x="15833681" y="4086079"/>
            <a:ext cx="3852923" cy="7119619"/>
          </a:xfrm>
          <a:prstGeom prst="rect">
            <a:avLst/>
          </a:prstGeom>
        </p:spPr>
      </p:pic>
      <p:pic>
        <p:nvPicPr>
          <p:cNvPr id="7" name="Image 5" descr="preencoded.png">    </p:cNvPr>
          <p:cNvPicPr>
            <a:picLocks noChangeAspect="1"/>
          </p:cNvPicPr>
          <p:nvPr/>
        </p:nvPicPr>
        <p:blipFill>
          <a:blip r:embed="rId6"/>
          <a:stretch>
            <a:fillRect/>
          </a:stretch>
        </p:blipFill>
        <p:spPr>
          <a:xfrm>
            <a:off x="971550" y="438150"/>
            <a:ext cx="472862" cy="455969"/>
          </a:xfrm>
          <a:prstGeom prst="rect">
            <a:avLst/>
          </a:prstGeom>
        </p:spPr>
      </p:pic>
      <p:pic>
        <p:nvPicPr>
          <p:cNvPr id="8" name="Image 6" descr="preencoded.png">    </p:cNvPr>
          <p:cNvPicPr>
            <a:picLocks noChangeAspect="1"/>
          </p:cNvPicPr>
          <p:nvPr/>
        </p:nvPicPr>
        <p:blipFill>
          <a:blip r:embed="rId7"/>
          <a:stretch>
            <a:fillRect/>
          </a:stretch>
        </p:blipFill>
        <p:spPr>
          <a:xfrm>
            <a:off x="17573625" y="9629775"/>
            <a:ext cx="378334" cy="397797"/>
          </a:xfrm>
          <a:prstGeom prst="rect">
            <a:avLst/>
          </a:prstGeom>
        </p:spPr>
      </p:pic>
      <p:grpSp>
        <p:nvGrpSpPr>
          <p:cNvPr id="59298" name="Group"/>
          <p:cNvGrpSpPr/>
          <p:nvPr/>
        </p:nvGrpSpPr>
        <p:grpSpPr>
          <a:xfrm>
            <a:off x="17235487" y="570117"/>
            <a:ext cx="1463470" cy="1601583"/>
            <a:chOff x="17235487" y="570117"/>
            <a:chExt cx="1463470" cy="1601583"/>
          </a:xfrm>
        </p:grpSpPr>
        <p:pic>
          <p:nvPicPr>
            <p:cNvPr id="9" name="Image 7" descr="preencoded.png">    </p:cNvPr>
            <p:cNvPicPr>
              <a:picLocks noChangeAspect="1"/>
            </p:cNvPicPr>
            <p:nvPr/>
          </p:nvPicPr>
          <p:blipFill>
            <a:blip r:embed="rId8"/>
            <a:stretch>
              <a:fillRect/>
            </a:stretch>
          </p:blipFill>
          <p:spPr>
            <a:xfrm>
              <a:off x="17640300" y="1638300"/>
              <a:ext cx="533400" cy="533400"/>
            </a:xfrm>
            <a:prstGeom prst="rect">
              <a:avLst/>
            </a:prstGeom>
          </p:spPr>
        </p:pic>
        <p:sp>
          <p:nvSpPr>
            <p:cNvPr id="10" name="Text 0"/>
            <p:cNvSpPr/>
            <p:nvPr/>
          </p:nvSpPr>
          <p:spPr>
            <a:xfrm rot="16200000">
              <a:off x="17235487" y="5701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grpSp>
        <p:nvGrpSpPr>
          <p:cNvPr id="17084" name="Group"/>
          <p:cNvGrpSpPr/>
          <p:nvPr/>
        </p:nvGrpSpPr>
        <p:grpSpPr>
          <a:xfrm>
            <a:off x="1209675" y="6591300"/>
            <a:ext cx="4377690" cy="2430780"/>
            <a:chOff x="1209675" y="6591300"/>
            <a:chExt cx="4377690" cy="2430780"/>
          </a:xfrm>
        </p:grpSpPr>
        <p:sp>
          <p:nvSpPr>
            <p:cNvPr id="11" name="Text 1"/>
            <p:cNvSpPr/>
            <p:nvPr/>
          </p:nvSpPr>
          <p:spPr>
            <a:xfrm>
              <a:off x="1209675" y="6591300"/>
              <a:ext cx="4377690"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A web application</a:t>
              </a:r>
              <a:endParaRPr lang="en-US" sz="3600" dirty="0"/>
            </a:p>
          </p:txBody>
        </p:sp>
        <p:sp>
          <p:nvSpPr>
            <p:cNvPr id="12" name="Text 2"/>
            <p:cNvSpPr/>
            <p:nvPr/>
          </p:nvSpPr>
          <p:spPr>
            <a:xfrm>
              <a:off x="1209675" y="754380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13" name="Text 3"/>
          <p:cNvSpPr/>
          <p:nvPr/>
        </p:nvSpPr>
        <p:spPr>
          <a:xfrm>
            <a:off x="1209675" y="1362075"/>
            <a:ext cx="5153025" cy="5600700"/>
          </a:xfrm>
          <a:prstGeom prst="rect">
            <a:avLst/>
          </a:prstGeom>
          <a:noFill/>
          <a:ln/>
        </p:spPr>
        <p:txBody>
          <a:bodyPr wrap="square" lIns="0" tIns="0" rIns="0" bIns="0" rtlCol="0" anchor="t"/>
          <a:lstStyle/>
          <a:p>
            <a:pPr algn="l" indent="0" marL="0">
              <a:buNone/>
            </a:pPr>
            <a:r>
              <a:rPr lang="en-US" sz="6000" u="none" dirty="0">
                <a:solidFill>
                  <a:srgbClr val="73AFFB"/>
                </a:solidFill>
                <a:latin typeface="Pacifico" pitchFamily="34" charset="0"/>
                <a:ea typeface="Pacifico" pitchFamily="34" charset="-122"/>
                <a:cs typeface="Pacifico" pitchFamily="34" charset="-120"/>
              </a:rPr>
              <a:t>A Gateway to a World of Fantasy and Wonder</a:t>
            </a:r>
            <a:endParaRPr lang="en-US" sz="6000" dirty="0"/>
          </a:p>
        </p:txBody>
      </p:sp>
      <p:sp>
        <p:nvSpPr>
          <p:cNvPr id="14" name="Text 4"/>
          <p:cNvSpPr/>
          <p:nvPr/>
        </p:nvSpPr>
        <p:spPr>
          <a:xfrm>
            <a:off x="12496800" y="30861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94007" name="Group"/>
          <p:cNvGrpSpPr/>
          <p:nvPr/>
        </p:nvGrpSpPr>
        <p:grpSpPr>
          <a:xfrm>
            <a:off x="5924550" y="561975"/>
            <a:ext cx="6429375" cy="9248775"/>
            <a:chOff x="5924550" y="561975"/>
            <a:chExt cx="6429375" cy="9248775"/>
          </a:xfrm>
        </p:grpSpPr>
        <p:pic>
          <p:nvPicPr>
            <p:cNvPr id="15" name="Image 8" descr="preencoded.png">    </p:cNvPr>
            <p:cNvPicPr>
              <a:picLocks noChangeAspect="1"/>
            </p:cNvPicPr>
            <p:nvPr/>
          </p:nvPicPr>
          <p:blipFill>
            <a:blip r:embed="rId9"/>
            <a:stretch>
              <a:fillRect/>
            </a:stretch>
          </p:blipFill>
          <p:spPr>
            <a:xfrm>
              <a:off x="5924550" y="561975"/>
              <a:ext cx="6429375" cy="9248775"/>
            </a:xfrm>
            <a:prstGeom prst="rect">
              <a:avLst/>
            </a:prstGeom>
          </p:spPr>
        </p:pic>
        <p:pic>
          <p:nvPicPr>
            <p:cNvPr id="16" name="Image 9" descr="preencoded.png">    </p:cNvPr>
            <p:cNvPicPr>
              <a:picLocks noChangeAspect="1"/>
            </p:cNvPicPr>
            <p:nvPr/>
          </p:nvPicPr>
          <p:blipFill>
            <a:blip r:embed="rId10"/>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3025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933700"/>
          </a:xfrm>
          <a:prstGeom prst="rect">
            <a:avLst/>
          </a:prstGeom>
          <a:noFill/>
          <a:ln/>
        </p:spPr>
        <p:txBody>
          <a:bodyPr wrap="square" lIns="0" tIns="0" rIns="0" bIns="0" rtlCol="0" anchor="t"/>
          <a:lstStyle/>
          <a:p>
            <a:pPr algn="r" indent="0" marL="0">
              <a:buNone/>
            </a:pPr>
            <a:r>
              <a:rPr lang="en-US" sz="6000" u="none" dirty="0">
                <a:solidFill>
                  <a:srgbClr val="73AFFB"/>
                </a:solidFill>
                <a:latin typeface="Pacifico" pitchFamily="34" charset="0"/>
                <a:ea typeface="Pacifico" pitchFamily="34" charset="-122"/>
                <a:cs typeface="Pacifico"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32865" y="-413510"/>
            <a:ext cx="5072657" cy="5429976"/>
          </a:xfrm>
          <a:prstGeom prst="rect">
            <a:avLst/>
          </a:prstGeom>
        </p:spPr>
      </p:pic>
      <p:pic>
        <p:nvPicPr>
          <p:cNvPr id="3" name="Image 1" descr="preencoded.png">    </p:cNvPr>
          <p:cNvPicPr>
            <a:picLocks noChangeAspect="1"/>
          </p:cNvPicPr>
          <p:nvPr/>
        </p:nvPicPr>
        <p:blipFill>
          <a:blip r:embed="rId2"/>
          <a:stretch>
            <a:fillRect/>
          </a:stretch>
        </p:blipFill>
        <p:spPr>
          <a:xfrm>
            <a:off x="-1836753" y="9434354"/>
            <a:ext cx="6501236" cy="3144476"/>
          </a:xfrm>
          <a:prstGeom prst="rect">
            <a:avLst/>
          </a:prstGeom>
        </p:spPr>
      </p:pic>
      <p:pic>
        <p:nvPicPr>
          <p:cNvPr id="4" name="Image 2" descr="preencoded.png">    </p:cNvPr>
          <p:cNvPicPr>
            <a:picLocks noChangeAspect="1"/>
          </p:cNvPicPr>
          <p:nvPr/>
        </p:nvPicPr>
        <p:blipFill>
          <a:blip r:embed="rId3"/>
          <a:stretch>
            <a:fillRect/>
          </a:stretch>
        </p:blipFill>
        <p:spPr>
          <a:xfrm>
            <a:off x="-1828100" y="4710352"/>
            <a:ext cx="2512715" cy="3995564"/>
          </a:xfrm>
          <a:prstGeom prst="rect">
            <a:avLst/>
          </a:prstGeom>
        </p:spPr>
      </p:pic>
      <p:pic>
        <p:nvPicPr>
          <p:cNvPr id="5" name="Image 3" descr="preencoded.png">    </p:cNvPr>
          <p:cNvPicPr>
            <a:picLocks noChangeAspect="1"/>
          </p:cNvPicPr>
          <p:nvPr/>
        </p:nvPicPr>
        <p:blipFill>
          <a:blip r:embed="rId4"/>
          <a:stretch>
            <a:fillRect/>
          </a:stretch>
        </p:blipFill>
        <p:spPr>
          <a:xfrm>
            <a:off x="13761045" y="7977423"/>
            <a:ext cx="5657712" cy="3074236"/>
          </a:xfrm>
          <a:prstGeom prst="rect">
            <a:avLst/>
          </a:prstGeom>
        </p:spPr>
      </p:pic>
      <p:pic>
        <p:nvPicPr>
          <p:cNvPr id="6" name="Image 4" descr="preencoded.png">    </p:cNvPr>
          <p:cNvPicPr>
            <a:picLocks noChangeAspect="1"/>
          </p:cNvPicPr>
          <p:nvPr/>
        </p:nvPicPr>
        <p:blipFill>
          <a:blip r:embed="rId5"/>
          <a:stretch>
            <a:fillRect/>
          </a:stretch>
        </p:blipFill>
        <p:spPr>
          <a:xfrm>
            <a:off x="-589520" y="-414100"/>
            <a:ext cx="5214115" cy="1894370"/>
          </a:xfrm>
          <a:prstGeom prst="rect">
            <a:avLst/>
          </a:prstGeom>
        </p:spPr>
      </p:pic>
      <p:pic>
        <p:nvPicPr>
          <p:cNvPr id="7" name="Image 5" descr="preencoded.png">    </p:cNvPr>
          <p:cNvPicPr>
            <a:picLocks noChangeAspect="1"/>
          </p:cNvPicPr>
          <p:nvPr/>
        </p:nvPicPr>
        <p:blipFill>
          <a:blip r:embed="rId6"/>
          <a:stretch>
            <a:fillRect/>
          </a:stretch>
        </p:blipFill>
        <p:spPr>
          <a:xfrm>
            <a:off x="4057650" y="8982075"/>
            <a:ext cx="552450" cy="533400"/>
          </a:xfrm>
          <a:prstGeom prst="rect">
            <a:avLst/>
          </a:prstGeom>
        </p:spPr>
      </p:pic>
      <p:pic>
        <p:nvPicPr>
          <p:cNvPr id="8" name="Image 6" descr="preencoded.png">    </p:cNvPr>
          <p:cNvPicPr>
            <a:picLocks noChangeAspect="1"/>
          </p:cNvPicPr>
          <p:nvPr/>
        </p:nvPicPr>
        <p:blipFill>
          <a:blip r:embed="rId7"/>
          <a:stretch>
            <a:fillRect/>
          </a:stretch>
        </p:blipFill>
        <p:spPr>
          <a:xfrm>
            <a:off x="11344275" y="0"/>
            <a:ext cx="657225" cy="628650"/>
          </a:xfrm>
          <a:prstGeom prst="rect">
            <a:avLst/>
          </a:prstGeom>
        </p:spPr>
      </p:pic>
      <p:pic>
        <p:nvPicPr>
          <p:cNvPr id="9" name="Image 7" descr="preencoded.png">    </p:cNvPr>
          <p:cNvPicPr>
            <a:picLocks noChangeAspect="1"/>
          </p:cNvPicPr>
          <p:nvPr/>
        </p:nvPicPr>
        <p:blipFill>
          <a:blip r:embed="rId8"/>
          <a:stretch>
            <a:fillRect/>
          </a:stretch>
        </p:blipFill>
        <p:spPr>
          <a:xfrm>
            <a:off x="16344900" y="285750"/>
            <a:ext cx="523875" cy="552450"/>
          </a:xfrm>
          <a:prstGeom prst="rect">
            <a:avLst/>
          </a:prstGeom>
        </p:spPr>
      </p:pic>
      <p:pic>
        <p:nvPicPr>
          <p:cNvPr id="10" name="Image 8" descr="preencoded.png">    </p:cNvPr>
          <p:cNvPicPr>
            <a:picLocks noChangeAspect="1"/>
          </p:cNvPicPr>
          <p:nvPr/>
        </p:nvPicPr>
        <p:blipFill>
          <a:blip r:embed="rId9"/>
          <a:stretch>
            <a:fillRect/>
          </a:stretch>
        </p:blipFill>
        <p:spPr>
          <a:xfrm>
            <a:off x="6094857" y="6495002"/>
            <a:ext cx="6095428" cy="6095428"/>
          </a:xfrm>
          <a:prstGeom prst="rect">
            <a:avLst/>
          </a:prstGeom>
        </p:spPr>
      </p:pic>
      <p:grpSp>
        <p:nvGrpSpPr>
          <p:cNvPr id="23041"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pic>
        <p:nvPicPr>
          <p:cNvPr id="13" name="Image 10" descr="preencoded.png">    </p:cNvPr>
          <p:cNvPicPr>
            <a:picLocks noChangeAspect="1"/>
          </p:cNvPicPr>
          <p:nvPr/>
        </p:nvPicPr>
        <p:blipFill>
          <a:blip r:embed="rId11"/>
          <a:stretch>
            <a:fillRect/>
          </a:stretch>
        </p:blipFill>
        <p:spPr>
          <a:xfrm>
            <a:off x="11563350" y="38100"/>
            <a:ext cx="5734050" cy="3448050"/>
          </a:xfrm>
          <a:prstGeom prst="rect">
            <a:avLst/>
          </a:prstGeom>
        </p:spPr>
      </p:pic>
      <p:pic>
        <p:nvPicPr>
          <p:cNvPr id="14" name="Image 11" descr="preencoded.png">    </p:cNvPr>
          <p:cNvPicPr>
            <a:picLocks noChangeAspect="1"/>
          </p:cNvPicPr>
          <p:nvPr/>
        </p:nvPicPr>
        <p:blipFill>
          <a:blip r:embed="rId12"/>
          <a:stretch>
            <a:fillRect/>
          </a:stretch>
        </p:blipFill>
        <p:spPr>
          <a:xfrm>
            <a:off x="11563350" y="3686175"/>
            <a:ext cx="5734050" cy="6600825"/>
          </a:xfrm>
          <a:prstGeom prst="rect">
            <a:avLst/>
          </a:prstGeom>
        </p:spPr>
      </p:pic>
      <p:grpSp>
        <p:nvGrpSpPr>
          <p:cNvPr id="49664" name="Group"/>
          <p:cNvGrpSpPr/>
          <p:nvPr/>
        </p:nvGrpSpPr>
        <p:grpSpPr>
          <a:xfrm>
            <a:off x="457200" y="2357438"/>
            <a:ext cx="893445" cy="2569845"/>
            <a:chOff x="457200" y="2357438"/>
            <a:chExt cx="893445" cy="2569845"/>
          </a:xfrm>
        </p:grpSpPr>
        <p:sp>
          <p:nvSpPr>
            <p:cNvPr id="15" name="Text 1"/>
            <p:cNvSpPr/>
            <p:nvPr/>
          </p:nvSpPr>
          <p:spPr>
            <a:xfrm>
              <a:off x="457200" y="2357438"/>
              <a:ext cx="893445" cy="2569845"/>
            </a:xfrm>
            <a:prstGeom prst="rect">
              <a:avLst/>
            </a:prstGeom>
            <a:noFill/>
            <a:ln/>
          </p:spPr>
          <p:txBody>
            <a:bodyPr wrap="square" lIns="0" tIns="0" rIns="0" bIns="0" rtlCol="0" anchor="t"/>
            <a:lstStyle/>
            <a:p>
              <a:pPr algn="l" indent="0" marL="0">
                <a:buNone/>
              </a:pPr>
              <a:r>
                <a:rPr lang="en-US" sz="9600" u="none" dirty="0">
                  <a:solidFill>
                    <a:srgbClr val="73AFFB"/>
                  </a:solidFill>
                  <a:latin typeface="Pacifico" pitchFamily="34" charset="0"/>
                  <a:ea typeface="Pacifico" pitchFamily="34" charset="-122"/>
                  <a:cs typeface="Pacifico" pitchFamily="34" charset="-120"/>
                </a:rPr>
                <a:t>1</a:t>
              </a:r>
              <a:endParaRPr lang="en-US" sz="9600" dirty="0"/>
            </a:p>
          </p:txBody>
        </p:sp>
      </p:grpSp>
      <p:grpSp>
        <p:nvGrpSpPr>
          <p:cNvPr id="38046" name="Group"/>
          <p:cNvGrpSpPr/>
          <p:nvPr/>
        </p:nvGrpSpPr>
        <p:grpSpPr>
          <a:xfrm>
            <a:off x="1076325" y="2305050"/>
            <a:ext cx="4425315" cy="2354580"/>
            <a:chOff x="1076325" y="2305050"/>
            <a:chExt cx="4425315" cy="2354580"/>
          </a:xfrm>
        </p:grpSpPr>
        <p:sp>
          <p:nvSpPr>
            <p:cNvPr id="16" name="Text 2"/>
            <p:cNvSpPr/>
            <p:nvPr/>
          </p:nvSpPr>
          <p:spPr>
            <a:xfrm>
              <a:off x="1076325" y="2305050"/>
              <a:ext cx="442531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Discover the secrets</a:t>
              </a:r>
              <a:endParaRPr lang="en-US" sz="3600" dirty="0"/>
            </a:p>
          </p:txBody>
        </p:sp>
        <p:sp>
          <p:nvSpPr>
            <p:cNvPr id="17" name="Text 3"/>
            <p:cNvSpPr/>
            <p:nvPr/>
          </p:nvSpPr>
          <p:spPr>
            <a:xfrm>
              <a:off x="1076325" y="3181350"/>
              <a:ext cx="43948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49778" name="Group"/>
          <p:cNvGrpSpPr/>
          <p:nvPr/>
        </p:nvGrpSpPr>
        <p:grpSpPr>
          <a:xfrm>
            <a:off x="457200" y="5900738"/>
            <a:ext cx="1064895" cy="2569845"/>
            <a:chOff x="457200" y="5900738"/>
            <a:chExt cx="1064895" cy="2569845"/>
          </a:xfrm>
        </p:grpSpPr>
        <p:sp>
          <p:nvSpPr>
            <p:cNvPr id="18" name="Text 4"/>
            <p:cNvSpPr/>
            <p:nvPr/>
          </p:nvSpPr>
          <p:spPr>
            <a:xfrm>
              <a:off x="457200" y="5900738"/>
              <a:ext cx="1064895" cy="2569845"/>
            </a:xfrm>
            <a:prstGeom prst="rect">
              <a:avLst/>
            </a:prstGeom>
            <a:noFill/>
            <a:ln/>
          </p:spPr>
          <p:txBody>
            <a:bodyPr wrap="square" lIns="0" tIns="0" rIns="0" bIns="0" rtlCol="0" anchor="t"/>
            <a:lstStyle/>
            <a:p>
              <a:pPr algn="l" indent="0" marL="0">
                <a:buNone/>
              </a:pPr>
              <a:r>
                <a:rPr lang="en-US" sz="9600" u="none" dirty="0">
                  <a:solidFill>
                    <a:srgbClr val="73AFFB"/>
                  </a:solidFill>
                  <a:latin typeface="Pacifico" pitchFamily="34" charset="0"/>
                  <a:ea typeface="Pacifico" pitchFamily="34" charset="-122"/>
                  <a:cs typeface="Pacifico" pitchFamily="34" charset="-120"/>
                </a:rPr>
                <a:t>3</a:t>
              </a:r>
              <a:endParaRPr lang="en-US" sz="9600" dirty="0"/>
            </a:p>
          </p:txBody>
        </p:sp>
      </p:grpSp>
      <p:grpSp>
        <p:nvGrpSpPr>
          <p:cNvPr id="13565" name="Group"/>
          <p:cNvGrpSpPr/>
          <p:nvPr/>
        </p:nvGrpSpPr>
        <p:grpSpPr>
          <a:xfrm>
            <a:off x="1247775" y="5619750"/>
            <a:ext cx="4253865" cy="2811780"/>
            <a:chOff x="1247775" y="5619750"/>
            <a:chExt cx="4253865" cy="2811780"/>
          </a:xfrm>
        </p:grpSpPr>
        <p:sp>
          <p:nvSpPr>
            <p:cNvPr id="19" name="Text 5"/>
            <p:cNvSpPr/>
            <p:nvPr/>
          </p:nvSpPr>
          <p:spPr>
            <a:xfrm>
              <a:off x="1247775" y="5619750"/>
              <a:ext cx="425386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Meet the creatures</a:t>
              </a:r>
              <a:endParaRPr lang="en-US" sz="3600" dirty="0"/>
            </a:p>
          </p:txBody>
        </p:sp>
        <p:sp>
          <p:nvSpPr>
            <p:cNvPr id="20" name="Text 6"/>
            <p:cNvSpPr/>
            <p:nvPr/>
          </p:nvSpPr>
          <p:spPr>
            <a:xfrm>
              <a:off x="1247775" y="6496050"/>
              <a:ext cx="4223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62076" name="Group"/>
          <p:cNvGrpSpPr/>
          <p:nvPr/>
        </p:nvGrpSpPr>
        <p:grpSpPr>
          <a:xfrm>
            <a:off x="6086475" y="5900738"/>
            <a:ext cx="1131570" cy="2569845"/>
            <a:chOff x="6086475" y="5900738"/>
            <a:chExt cx="1131570" cy="2569845"/>
          </a:xfrm>
        </p:grpSpPr>
        <p:sp>
          <p:nvSpPr>
            <p:cNvPr id="21" name="Text 7"/>
            <p:cNvSpPr/>
            <p:nvPr/>
          </p:nvSpPr>
          <p:spPr>
            <a:xfrm>
              <a:off x="6086475" y="5900738"/>
              <a:ext cx="1131570" cy="2569845"/>
            </a:xfrm>
            <a:prstGeom prst="rect">
              <a:avLst/>
            </a:prstGeom>
            <a:noFill/>
            <a:ln/>
          </p:spPr>
          <p:txBody>
            <a:bodyPr wrap="square" lIns="0" tIns="0" rIns="0" bIns="0" rtlCol="0" anchor="t"/>
            <a:lstStyle/>
            <a:p>
              <a:pPr algn="l" indent="0" marL="0">
                <a:buNone/>
              </a:pPr>
              <a:r>
                <a:rPr lang="en-US" sz="9600" u="none" dirty="0">
                  <a:solidFill>
                    <a:srgbClr val="73AFFB"/>
                  </a:solidFill>
                  <a:latin typeface="Pacifico" pitchFamily="34" charset="0"/>
                  <a:ea typeface="Pacifico" pitchFamily="34" charset="-122"/>
                  <a:cs typeface="Pacifico" pitchFamily="34" charset="-120"/>
                </a:rPr>
                <a:t>4</a:t>
              </a:r>
              <a:endParaRPr lang="en-US" sz="9600" dirty="0"/>
            </a:p>
          </p:txBody>
        </p:sp>
      </p:grpSp>
      <p:grpSp>
        <p:nvGrpSpPr>
          <p:cNvPr id="14193" name="Group"/>
          <p:cNvGrpSpPr/>
          <p:nvPr/>
        </p:nvGrpSpPr>
        <p:grpSpPr>
          <a:xfrm>
            <a:off x="6943725" y="5619750"/>
            <a:ext cx="4187190" cy="2811780"/>
            <a:chOff x="6943725" y="5619750"/>
            <a:chExt cx="4187190" cy="2811780"/>
          </a:xfrm>
        </p:grpSpPr>
        <p:sp>
          <p:nvSpPr>
            <p:cNvPr id="22" name="Text 8"/>
            <p:cNvSpPr/>
            <p:nvPr/>
          </p:nvSpPr>
          <p:spPr>
            <a:xfrm>
              <a:off x="6943725" y="5619750"/>
              <a:ext cx="4187190"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Uncover the magic</a:t>
              </a:r>
              <a:endParaRPr lang="en-US" sz="3600" dirty="0"/>
            </a:p>
          </p:txBody>
        </p:sp>
        <p:sp>
          <p:nvSpPr>
            <p:cNvPr id="23" name="Text 9"/>
            <p:cNvSpPr/>
            <p:nvPr/>
          </p:nvSpPr>
          <p:spPr>
            <a:xfrm>
              <a:off x="6943725" y="6496050"/>
              <a:ext cx="41567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12393" name="Group"/>
          <p:cNvGrpSpPr/>
          <p:nvPr/>
        </p:nvGrpSpPr>
        <p:grpSpPr>
          <a:xfrm>
            <a:off x="6086475" y="2357438"/>
            <a:ext cx="1112520" cy="2569845"/>
            <a:chOff x="6086475" y="2357438"/>
            <a:chExt cx="1112520" cy="2569845"/>
          </a:xfrm>
        </p:grpSpPr>
        <p:sp>
          <p:nvSpPr>
            <p:cNvPr id="24" name="Text 10"/>
            <p:cNvSpPr/>
            <p:nvPr/>
          </p:nvSpPr>
          <p:spPr>
            <a:xfrm>
              <a:off x="6086475" y="2357438"/>
              <a:ext cx="1112520" cy="2569845"/>
            </a:xfrm>
            <a:prstGeom prst="rect">
              <a:avLst/>
            </a:prstGeom>
            <a:noFill/>
            <a:ln/>
          </p:spPr>
          <p:txBody>
            <a:bodyPr wrap="square" lIns="0" tIns="0" rIns="0" bIns="0" rtlCol="0" anchor="t"/>
            <a:lstStyle/>
            <a:p>
              <a:pPr algn="l" indent="0" marL="0">
                <a:buNone/>
              </a:pPr>
              <a:r>
                <a:rPr lang="en-US" sz="9600" u="none" dirty="0">
                  <a:solidFill>
                    <a:srgbClr val="73AFFB"/>
                  </a:solidFill>
                  <a:latin typeface="Pacifico" pitchFamily="34" charset="0"/>
                  <a:ea typeface="Pacifico" pitchFamily="34" charset="-122"/>
                  <a:cs typeface="Pacifico" pitchFamily="34" charset="-120"/>
                </a:rPr>
                <a:t>2</a:t>
              </a:r>
              <a:endParaRPr lang="en-US" sz="9600" dirty="0"/>
            </a:p>
          </p:txBody>
        </p:sp>
      </p:grpSp>
      <p:grpSp>
        <p:nvGrpSpPr>
          <p:cNvPr id="81520" name="Group"/>
          <p:cNvGrpSpPr/>
          <p:nvPr/>
        </p:nvGrpSpPr>
        <p:grpSpPr>
          <a:xfrm>
            <a:off x="6924675" y="2305050"/>
            <a:ext cx="4206240" cy="2354580"/>
            <a:chOff x="6924675" y="2305050"/>
            <a:chExt cx="4206240" cy="2354580"/>
          </a:xfrm>
        </p:grpSpPr>
        <p:sp>
          <p:nvSpPr>
            <p:cNvPr id="25" name="Text 11"/>
            <p:cNvSpPr/>
            <p:nvPr/>
          </p:nvSpPr>
          <p:spPr>
            <a:xfrm>
              <a:off x="6924675" y="2305050"/>
              <a:ext cx="4206240"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Find your own path</a:t>
              </a:r>
              <a:endParaRPr lang="en-US" sz="3600" dirty="0"/>
            </a:p>
          </p:txBody>
        </p:sp>
        <p:sp>
          <p:nvSpPr>
            <p:cNvPr id="26" name="Text 12"/>
            <p:cNvSpPr/>
            <p:nvPr/>
          </p:nvSpPr>
          <p:spPr>
            <a:xfrm>
              <a:off x="6924675" y="3181350"/>
              <a:ext cx="41757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61608" y="2219992"/>
            <a:ext cx="10119471" cy="10119473"/>
          </a:xfrm>
          <a:prstGeom prst="rect">
            <a:avLst/>
          </a:prstGeom>
        </p:spPr>
      </p:pic>
      <p:pic>
        <p:nvPicPr>
          <p:cNvPr id="3" name="Image 1" descr="preencoded.png">    </p:cNvPr>
          <p:cNvPicPr>
            <a:picLocks noChangeAspect="1"/>
          </p:cNvPicPr>
          <p:nvPr/>
        </p:nvPicPr>
        <p:blipFill>
          <a:blip r:embed="rId2"/>
          <a:stretch>
            <a:fillRect/>
          </a:stretch>
        </p:blipFill>
        <p:spPr>
          <a:xfrm>
            <a:off x="-604838" y="-1765006"/>
            <a:ext cx="4751308" cy="11510494"/>
          </a:xfrm>
          <a:prstGeom prst="rect">
            <a:avLst/>
          </a:prstGeom>
        </p:spPr>
      </p:pic>
      <p:pic>
        <p:nvPicPr>
          <p:cNvPr id="4" name="Image 2" descr="preencoded.png">    </p:cNvPr>
          <p:cNvPicPr>
            <a:picLocks noChangeAspect="1"/>
          </p:cNvPicPr>
          <p:nvPr/>
        </p:nvPicPr>
        <p:blipFill>
          <a:blip r:embed="rId3"/>
          <a:stretch>
            <a:fillRect/>
          </a:stretch>
        </p:blipFill>
        <p:spPr>
          <a:xfrm>
            <a:off x="13656037" y="8503898"/>
            <a:ext cx="7646759" cy="4332324"/>
          </a:xfrm>
          <a:prstGeom prst="rect">
            <a:avLst/>
          </a:prstGeom>
        </p:spPr>
      </p:pic>
      <p:pic>
        <p:nvPicPr>
          <p:cNvPr id="5" name="Image 3" descr="preencoded.png">    </p:cNvPr>
          <p:cNvPicPr>
            <a:picLocks noChangeAspect="1"/>
          </p:cNvPicPr>
          <p:nvPr/>
        </p:nvPicPr>
        <p:blipFill>
          <a:blip r:embed="rId4"/>
          <a:stretch>
            <a:fillRect/>
          </a:stretch>
        </p:blipFill>
        <p:spPr>
          <a:xfrm>
            <a:off x="-252409" y="8044782"/>
            <a:ext cx="6821873" cy="3377041"/>
          </a:xfrm>
          <a:prstGeom prst="rect">
            <a:avLst/>
          </a:prstGeom>
        </p:spPr>
      </p:pic>
      <p:pic>
        <p:nvPicPr>
          <p:cNvPr id="6" name="Image 4" descr="preencoded.png">    </p:cNvPr>
          <p:cNvPicPr>
            <a:picLocks noChangeAspect="1"/>
          </p:cNvPicPr>
          <p:nvPr/>
        </p:nvPicPr>
        <p:blipFill>
          <a:blip r:embed="rId5"/>
          <a:stretch>
            <a:fillRect/>
          </a:stretch>
        </p:blipFill>
        <p:spPr>
          <a:xfrm>
            <a:off x="10794529" y="-1535101"/>
            <a:ext cx="9789976" cy="3324267"/>
          </a:xfrm>
          <a:prstGeom prst="rect">
            <a:avLst/>
          </a:prstGeom>
        </p:spPr>
      </p:pic>
      <p:pic>
        <p:nvPicPr>
          <p:cNvPr id="7" name="Image 5" descr="preencoded.png">    </p:cNvPr>
          <p:cNvPicPr>
            <a:picLocks noChangeAspect="1"/>
          </p:cNvPicPr>
          <p:nvPr/>
        </p:nvPicPr>
        <p:blipFill>
          <a:blip r:embed="rId6"/>
          <a:stretch>
            <a:fillRect/>
          </a:stretch>
        </p:blipFill>
        <p:spPr>
          <a:xfrm>
            <a:off x="-561975" y="-504825"/>
            <a:ext cx="1777317" cy="1777317"/>
          </a:xfrm>
          <a:prstGeom prst="rect">
            <a:avLst/>
          </a:prstGeom>
        </p:spPr>
      </p:pic>
      <p:pic>
        <p:nvPicPr>
          <p:cNvPr id="8" name="Image 6" descr="preencoded.png">    </p:cNvPr>
          <p:cNvPicPr>
            <a:picLocks noChangeAspect="1"/>
          </p:cNvPicPr>
          <p:nvPr/>
        </p:nvPicPr>
        <p:blipFill>
          <a:blip r:embed="rId7"/>
          <a:stretch>
            <a:fillRect/>
          </a:stretch>
        </p:blipFill>
        <p:spPr>
          <a:xfrm>
            <a:off x="1219200" y="8896350"/>
            <a:ext cx="1326639" cy="1395214"/>
          </a:xfrm>
          <a:prstGeom prst="rect">
            <a:avLst/>
          </a:prstGeom>
        </p:spPr>
      </p:pic>
      <p:pic>
        <p:nvPicPr>
          <p:cNvPr id="9" name="Image 7" descr="preencoded.png">    </p:cNvPr>
          <p:cNvPicPr>
            <a:picLocks noChangeAspect="1"/>
          </p:cNvPicPr>
          <p:nvPr/>
        </p:nvPicPr>
        <p:blipFill>
          <a:blip r:embed="rId8"/>
          <a:stretch>
            <a:fillRect/>
          </a:stretch>
        </p:blipFill>
        <p:spPr>
          <a:xfrm>
            <a:off x="16954500" y="7019925"/>
            <a:ext cx="524337" cy="505709"/>
          </a:xfrm>
          <a:prstGeom prst="rect">
            <a:avLst/>
          </a:prstGeom>
        </p:spPr>
      </p:pic>
      <p:grpSp>
        <p:nvGrpSpPr>
          <p:cNvPr id="82578" name="Group"/>
          <p:cNvGrpSpPr/>
          <p:nvPr/>
        </p:nvGrpSpPr>
        <p:grpSpPr>
          <a:xfrm>
            <a:off x="16116300" y="9639300"/>
            <a:ext cx="2063545" cy="596695"/>
            <a:chOff x="16116300" y="9639300"/>
            <a:chExt cx="2063545" cy="596695"/>
          </a:xfrm>
        </p:grpSpPr>
        <p:pic>
          <p:nvPicPr>
            <p:cNvPr id="10" name="Image 8" descr="preencoded.png">    </p:cNvPr>
            <p:cNvPicPr>
              <a:picLocks noChangeAspect="1"/>
            </p:cNvPicPr>
            <p:nvPr/>
          </p:nvPicPr>
          <p:blipFill>
            <a:blip r:embed="rId9"/>
            <a:stretch>
              <a:fillRect/>
            </a:stretch>
          </p:blipFill>
          <p:spPr>
            <a:xfrm>
              <a:off x="16116300" y="9639300"/>
              <a:ext cx="533400" cy="533400"/>
            </a:xfrm>
            <a:prstGeom prst="rect">
              <a:avLst/>
            </a:prstGeom>
          </p:spPr>
        </p:pic>
        <p:sp>
          <p:nvSpPr>
            <p:cNvPr id="11" name="Text 0"/>
            <p:cNvSpPr/>
            <p:nvPr/>
          </p:nvSpPr>
          <p:spPr>
            <a:xfrm>
              <a:off x="16716375" y="9696450"/>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pic>
        <p:nvPicPr>
          <p:cNvPr id="12" name="Image 9" descr="preencoded.png">    </p:cNvPr>
          <p:cNvPicPr>
            <a:picLocks noChangeAspect="1"/>
          </p:cNvPicPr>
          <p:nvPr/>
        </p:nvPicPr>
        <p:blipFill>
          <a:blip r:embed="rId10"/>
          <a:stretch>
            <a:fillRect/>
          </a:stretch>
        </p:blipFill>
        <p:spPr>
          <a:xfrm>
            <a:off x="6248400" y="2543175"/>
            <a:ext cx="10858500" cy="5895975"/>
          </a:xfrm>
          <a:prstGeom prst="rect">
            <a:avLst/>
          </a:prstGeom>
        </p:spPr>
      </p:pic>
      <p:sp>
        <p:nvSpPr>
          <p:cNvPr id="13" name="Text 1"/>
          <p:cNvSpPr/>
          <p:nvPr/>
        </p:nvSpPr>
        <p:spPr>
          <a:xfrm>
            <a:off x="6419850" y="895350"/>
            <a:ext cx="10658475" cy="1600200"/>
          </a:xfrm>
          <a:prstGeom prst="rect">
            <a:avLst/>
          </a:prstGeom>
          <a:noFill/>
          <a:ln/>
        </p:spPr>
        <p:txBody>
          <a:bodyPr wrap="square" lIns="0" tIns="0" rIns="0" bIns="0" rtlCol="0" anchor="t"/>
          <a:lstStyle/>
          <a:p>
            <a:pPr algn="l" indent="0" marL="0">
              <a:buNone/>
            </a:pPr>
            <a:r>
              <a:rPr lang="en-US" sz="6000" u="none" dirty="0">
                <a:solidFill>
                  <a:srgbClr val="73AFFB"/>
                </a:solidFill>
                <a:latin typeface="Pacifico" pitchFamily="34" charset="0"/>
                <a:ea typeface="Pacifico" pitchFamily="34" charset="-122"/>
                <a:cs typeface="Pacifico" pitchFamily="34" charset="-120"/>
              </a:rPr>
              <a:t>Fantasy Realm at a Glance</a:t>
            </a:r>
            <a:endParaRPr lang="en-US" sz="6000" dirty="0"/>
          </a:p>
        </p:txBody>
      </p:sp>
      <p:grpSp>
        <p:nvGrpSpPr>
          <p:cNvPr id="34758" name="Group"/>
          <p:cNvGrpSpPr/>
          <p:nvPr/>
        </p:nvGrpSpPr>
        <p:grpSpPr>
          <a:xfrm>
            <a:off x="847725" y="904875"/>
            <a:ext cx="4425315" cy="2354580"/>
            <a:chOff x="847725" y="904875"/>
            <a:chExt cx="4425315" cy="2354580"/>
          </a:xfrm>
        </p:grpSpPr>
        <p:sp>
          <p:nvSpPr>
            <p:cNvPr id="14" name="Text 2"/>
            <p:cNvSpPr/>
            <p:nvPr/>
          </p:nvSpPr>
          <p:spPr>
            <a:xfrm>
              <a:off x="847725" y="904875"/>
              <a:ext cx="442531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The Enchanted Forest</a:t>
              </a:r>
              <a:endParaRPr lang="en-US" sz="3600" dirty="0"/>
            </a:p>
          </p:txBody>
        </p:sp>
        <p:sp>
          <p:nvSpPr>
            <p:cNvPr id="15" name="Text 3"/>
            <p:cNvSpPr/>
            <p:nvPr/>
          </p:nvSpPr>
          <p:spPr>
            <a:xfrm>
              <a:off x="847725" y="1781175"/>
              <a:ext cx="43948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enchanted creatures.</a:t>
              </a:r>
              <a:endParaRPr lang="en-US" sz="2400" dirty="0"/>
            </a:p>
          </p:txBody>
        </p:sp>
      </p:grpSp>
      <p:grpSp>
        <p:nvGrpSpPr>
          <p:cNvPr id="67141" name="Group"/>
          <p:cNvGrpSpPr/>
          <p:nvPr/>
        </p:nvGrpSpPr>
        <p:grpSpPr>
          <a:xfrm>
            <a:off x="847725" y="3609975"/>
            <a:ext cx="4425315" cy="2354580"/>
            <a:chOff x="847725" y="3609975"/>
            <a:chExt cx="4425315" cy="2354580"/>
          </a:xfrm>
        </p:grpSpPr>
        <p:sp>
          <p:nvSpPr>
            <p:cNvPr id="16" name="Text 4"/>
            <p:cNvSpPr/>
            <p:nvPr/>
          </p:nvSpPr>
          <p:spPr>
            <a:xfrm>
              <a:off x="847725" y="3609975"/>
              <a:ext cx="442531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The Crystal Caves</a:t>
              </a:r>
              <a:endParaRPr lang="en-US" sz="3600" dirty="0"/>
            </a:p>
          </p:txBody>
        </p:sp>
        <p:sp>
          <p:nvSpPr>
            <p:cNvPr id="17" name="Text 5"/>
            <p:cNvSpPr/>
            <p:nvPr/>
          </p:nvSpPr>
          <p:spPr>
            <a:xfrm>
              <a:off x="847725" y="4486275"/>
              <a:ext cx="43948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precious gems and crystals.</a:t>
              </a:r>
              <a:endParaRPr lang="en-US" sz="2400" dirty="0"/>
            </a:p>
          </p:txBody>
        </p:sp>
      </p:grpSp>
      <p:grpSp>
        <p:nvGrpSpPr>
          <p:cNvPr id="91027" name="Group"/>
          <p:cNvGrpSpPr/>
          <p:nvPr/>
        </p:nvGrpSpPr>
        <p:grpSpPr>
          <a:xfrm>
            <a:off x="847725" y="6315075"/>
            <a:ext cx="4425315" cy="2354580"/>
            <a:chOff x="847725" y="6315075"/>
            <a:chExt cx="4425315" cy="2354580"/>
          </a:xfrm>
        </p:grpSpPr>
        <p:sp>
          <p:nvSpPr>
            <p:cNvPr id="18" name="Text 6"/>
            <p:cNvSpPr/>
            <p:nvPr/>
          </p:nvSpPr>
          <p:spPr>
            <a:xfrm>
              <a:off x="847725" y="6315075"/>
              <a:ext cx="442531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The Dragon's Lair</a:t>
              </a:r>
              <a:endParaRPr lang="en-US" sz="3600" dirty="0"/>
            </a:p>
          </p:txBody>
        </p:sp>
        <p:sp>
          <p:nvSpPr>
            <p:cNvPr id="19" name="Text 7"/>
            <p:cNvSpPr/>
            <p:nvPr/>
          </p:nvSpPr>
          <p:spPr>
            <a:xfrm>
              <a:off x="847725" y="7191375"/>
              <a:ext cx="43948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and mysterious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011817" y="1962817"/>
            <a:ext cx="7673389" cy="7673385"/>
          </a:xfrm>
          <a:prstGeom prst="rect">
            <a:avLst/>
          </a:prstGeom>
        </p:spPr>
      </p:pic>
      <p:pic>
        <p:nvPicPr>
          <p:cNvPr id="3" name="Image 1" descr="preencoded.png">    </p:cNvPr>
          <p:cNvPicPr>
            <a:picLocks noChangeAspect="1"/>
          </p:cNvPicPr>
          <p:nvPr/>
        </p:nvPicPr>
        <p:blipFill>
          <a:blip r:embed="rId2"/>
          <a:stretch>
            <a:fillRect/>
          </a:stretch>
        </p:blipFill>
        <p:spPr>
          <a:xfrm>
            <a:off x="-1000459" y="3623347"/>
            <a:ext cx="2008814" cy="5317717"/>
          </a:xfrm>
          <a:prstGeom prst="rect">
            <a:avLst/>
          </a:prstGeom>
        </p:spPr>
      </p:pic>
      <p:pic>
        <p:nvPicPr>
          <p:cNvPr id="4" name="Image 2" descr="preencoded.png">    </p:cNvPr>
          <p:cNvPicPr>
            <a:picLocks noChangeAspect="1"/>
          </p:cNvPicPr>
          <p:nvPr/>
        </p:nvPicPr>
        <p:blipFill>
          <a:blip r:embed="rId3"/>
          <a:stretch>
            <a:fillRect/>
          </a:stretch>
        </p:blipFill>
        <p:spPr>
          <a:xfrm>
            <a:off x="15522944" y="-1306847"/>
            <a:ext cx="4478345" cy="3306411"/>
          </a:xfrm>
          <a:prstGeom prst="rect">
            <a:avLst/>
          </a:prstGeom>
        </p:spPr>
      </p:pic>
      <p:pic>
        <p:nvPicPr>
          <p:cNvPr id="5" name="Image 3" descr="preencoded.png">    </p:cNvPr>
          <p:cNvPicPr>
            <a:picLocks noChangeAspect="1"/>
          </p:cNvPicPr>
          <p:nvPr/>
        </p:nvPicPr>
        <p:blipFill>
          <a:blip r:embed="rId4"/>
          <a:stretch>
            <a:fillRect/>
          </a:stretch>
        </p:blipFill>
        <p:spPr>
          <a:xfrm>
            <a:off x="-1319209" y="-1299244"/>
            <a:ext cx="5190743" cy="2570396"/>
          </a:xfrm>
          <a:prstGeom prst="rect">
            <a:avLst/>
          </a:prstGeom>
        </p:spPr>
      </p:pic>
      <p:pic>
        <p:nvPicPr>
          <p:cNvPr id="6" name="Image 4" descr="preencoded.png">    </p:cNvPr>
          <p:cNvPicPr>
            <a:picLocks noChangeAspect="1"/>
          </p:cNvPicPr>
          <p:nvPr/>
        </p:nvPicPr>
        <p:blipFill>
          <a:blip r:embed="rId5"/>
          <a:stretch>
            <a:fillRect/>
          </a:stretch>
        </p:blipFill>
        <p:spPr>
          <a:xfrm>
            <a:off x="15833681" y="4086079"/>
            <a:ext cx="3852923" cy="7119619"/>
          </a:xfrm>
          <a:prstGeom prst="rect">
            <a:avLst/>
          </a:prstGeom>
        </p:spPr>
      </p:pic>
      <p:pic>
        <p:nvPicPr>
          <p:cNvPr id="7" name="Image 5" descr="preencoded.png">    </p:cNvPr>
          <p:cNvPicPr>
            <a:picLocks noChangeAspect="1"/>
          </p:cNvPicPr>
          <p:nvPr/>
        </p:nvPicPr>
        <p:blipFill>
          <a:blip r:embed="rId6"/>
          <a:stretch>
            <a:fillRect/>
          </a:stretch>
        </p:blipFill>
        <p:spPr>
          <a:xfrm>
            <a:off x="971550" y="438150"/>
            <a:ext cx="472862" cy="455969"/>
          </a:xfrm>
          <a:prstGeom prst="rect">
            <a:avLst/>
          </a:prstGeom>
        </p:spPr>
      </p:pic>
      <p:pic>
        <p:nvPicPr>
          <p:cNvPr id="8" name="Image 6" descr="preencoded.png">    </p:cNvPr>
          <p:cNvPicPr>
            <a:picLocks noChangeAspect="1"/>
          </p:cNvPicPr>
          <p:nvPr/>
        </p:nvPicPr>
        <p:blipFill>
          <a:blip r:embed="rId7"/>
          <a:stretch>
            <a:fillRect/>
          </a:stretch>
        </p:blipFill>
        <p:spPr>
          <a:xfrm>
            <a:off x="17573625" y="9629775"/>
            <a:ext cx="378334" cy="397797"/>
          </a:xfrm>
          <a:prstGeom prst="rect">
            <a:avLst/>
          </a:prstGeom>
        </p:spPr>
      </p:pic>
      <p:grpSp>
        <p:nvGrpSpPr>
          <p:cNvPr id="52803"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grpSp>
        <p:nvGrpSpPr>
          <p:cNvPr id="30043" name="Group"/>
          <p:cNvGrpSpPr/>
          <p:nvPr/>
        </p:nvGrpSpPr>
        <p:grpSpPr>
          <a:xfrm>
            <a:off x="-1" y="5157788"/>
            <a:ext cx="18288002" cy="0"/>
            <a:chOff x="-1" y="5157788"/>
            <a:chExt cx="18288002" cy="0"/>
          </a:xfrm>
        </p:grpSpPr>
        <p:sp>
          <p:nvSpPr>
            <p:cNvPr id="11" name="Shape 1"/>
            <p:cNvSpPr/>
            <p:nvPr/>
          </p:nvSpPr>
          <p:spPr>
            <a:xfrm>
              <a:off x="-1" y="5157788"/>
              <a:ext cx="18288002" cy="0"/>
            </a:xfrm>
            <a:prstGeom prst="line">
              <a:avLst/>
            </a:prstGeom>
            <a:noFill/>
            <a:ln w="9525">
              <a:solidFill>
                <a:srgbClr val="4D4D4D"/>
              </a:solidFill>
              <a:prstDash val="solid"/>
            </a:ln>
          </p:spPr>
        </p:sp>
      </p:grpSp>
      <p:grpSp>
        <p:nvGrpSpPr>
          <p:cNvPr id="28541" name="Group"/>
          <p:cNvGrpSpPr/>
          <p:nvPr/>
        </p:nvGrpSpPr>
        <p:grpSpPr>
          <a:xfrm>
            <a:off x="3905250" y="5086350"/>
            <a:ext cx="142875" cy="142875"/>
            <a:chOff x="3905250" y="5086350"/>
            <a:chExt cx="142875" cy="142875"/>
          </a:xfrm>
        </p:grpSpPr>
        <p:sp>
          <p:nvSpPr>
            <p:cNvPr id="12" name="Shape 2"/>
            <p:cNvSpPr/>
            <p:nvPr/>
          </p:nvSpPr>
          <p:spPr>
            <a:xfrm rot="5400000">
              <a:off x="3905250" y="5086350"/>
              <a:ext cx="142875" cy="142875"/>
            </a:xfrm>
            <a:prstGeom prst="ellipse">
              <a:avLst/>
            </a:prstGeom>
            <a:solidFill>
              <a:srgbClr val="000000"/>
            </a:solidFill>
            <a:ln/>
          </p:spPr>
        </p:sp>
        <p:grpSp>
          <p:nvGrpSpPr>
            <p:cNvPr id="15629" name="Group"/>
            <p:cNvGrpSpPr/>
            <p:nvPr/>
          </p:nvGrpSpPr>
          <p:grpSpPr>
            <a:xfrm>
              <a:off x="1457307" y="7758113"/>
              <a:ext cx="5057811" cy="0"/>
              <a:chOff x="1457307" y="7758113"/>
              <a:chExt cx="5057811" cy="0"/>
            </a:xfrm>
          </p:grpSpPr>
          <p:sp>
            <p:nvSpPr>
              <p:cNvPr id="13" name="Shape 3"/>
              <p:cNvSpPr/>
              <p:nvPr/>
            </p:nvSpPr>
            <p:spPr>
              <a:xfrm rot="5400000">
                <a:off x="1457307" y="7758113"/>
                <a:ext cx="5057811" cy="0"/>
              </a:xfrm>
              <a:prstGeom prst="line">
                <a:avLst/>
              </a:prstGeom>
              <a:noFill/>
              <a:ln w="19050">
                <a:solidFill>
                  <a:srgbClr val="000000"/>
                </a:solidFill>
                <a:prstDash val="solid"/>
              </a:ln>
            </p:spPr>
          </p:sp>
        </p:grpSp>
      </p:grpSp>
      <p:grpSp>
        <p:nvGrpSpPr>
          <p:cNvPr id="47432" name="Group"/>
          <p:cNvGrpSpPr/>
          <p:nvPr/>
        </p:nvGrpSpPr>
        <p:grpSpPr>
          <a:xfrm>
            <a:off x="7038975" y="5086350"/>
            <a:ext cx="142875" cy="142875"/>
            <a:chOff x="7038975" y="5086350"/>
            <a:chExt cx="142875" cy="142875"/>
          </a:xfrm>
        </p:grpSpPr>
        <p:sp>
          <p:nvSpPr>
            <p:cNvPr id="14" name="Shape 4"/>
            <p:cNvSpPr/>
            <p:nvPr/>
          </p:nvSpPr>
          <p:spPr>
            <a:xfrm rot="16200000">
              <a:off x="7038975" y="5086350"/>
              <a:ext cx="142875" cy="142875"/>
            </a:xfrm>
            <a:prstGeom prst="ellipse">
              <a:avLst/>
            </a:prstGeom>
            <a:solidFill>
              <a:srgbClr val="000000"/>
            </a:solidFill>
            <a:ln/>
          </p:spPr>
        </p:sp>
        <p:grpSp>
          <p:nvGrpSpPr>
            <p:cNvPr id="68593" name="Group"/>
            <p:cNvGrpSpPr/>
            <p:nvPr/>
          </p:nvGrpSpPr>
          <p:grpSpPr>
            <a:xfrm>
              <a:off x="6262635" y="4229100"/>
              <a:ext cx="1714606" cy="0"/>
              <a:chOff x="6262635" y="4229100"/>
              <a:chExt cx="1714606" cy="0"/>
            </a:xfrm>
          </p:grpSpPr>
          <p:sp>
            <p:nvSpPr>
              <p:cNvPr id="15" name="Shape 5"/>
              <p:cNvSpPr/>
              <p:nvPr/>
            </p:nvSpPr>
            <p:spPr>
              <a:xfrm rot="16200000">
                <a:off x="6262635" y="4229100"/>
                <a:ext cx="1714606" cy="0"/>
              </a:xfrm>
              <a:prstGeom prst="line">
                <a:avLst/>
              </a:prstGeom>
              <a:noFill/>
              <a:ln w="19050">
                <a:solidFill>
                  <a:srgbClr val="000000"/>
                </a:solidFill>
                <a:prstDash val="solid"/>
              </a:ln>
            </p:spPr>
          </p:sp>
        </p:grpSp>
      </p:grpSp>
      <p:grpSp>
        <p:nvGrpSpPr>
          <p:cNvPr id="11970" name="Group"/>
          <p:cNvGrpSpPr/>
          <p:nvPr/>
        </p:nvGrpSpPr>
        <p:grpSpPr>
          <a:xfrm>
            <a:off x="10172700" y="5086350"/>
            <a:ext cx="142875" cy="142875"/>
            <a:chOff x="10172700" y="5086350"/>
            <a:chExt cx="142875" cy="142875"/>
          </a:xfrm>
        </p:grpSpPr>
        <p:sp>
          <p:nvSpPr>
            <p:cNvPr id="16" name="Shape 6"/>
            <p:cNvSpPr/>
            <p:nvPr/>
          </p:nvSpPr>
          <p:spPr>
            <a:xfrm rot="5400000">
              <a:off x="10172700" y="5086350"/>
              <a:ext cx="142875" cy="142875"/>
            </a:xfrm>
            <a:prstGeom prst="ellipse">
              <a:avLst/>
            </a:prstGeom>
            <a:solidFill>
              <a:srgbClr val="000000"/>
            </a:solidFill>
            <a:ln/>
          </p:spPr>
        </p:sp>
        <p:grpSp>
          <p:nvGrpSpPr>
            <p:cNvPr id="38044" name="Group"/>
            <p:cNvGrpSpPr/>
            <p:nvPr/>
          </p:nvGrpSpPr>
          <p:grpSpPr>
            <a:xfrm>
              <a:off x="9629702" y="5853113"/>
              <a:ext cx="1247920" cy="0"/>
              <a:chOff x="9629702" y="5853113"/>
              <a:chExt cx="1247920" cy="0"/>
            </a:xfrm>
          </p:grpSpPr>
          <p:sp>
            <p:nvSpPr>
              <p:cNvPr id="17" name="Shape 7"/>
              <p:cNvSpPr/>
              <p:nvPr/>
            </p:nvSpPr>
            <p:spPr>
              <a:xfrm rot="5400000">
                <a:off x="9629702" y="5853113"/>
                <a:ext cx="1247920" cy="0"/>
              </a:xfrm>
              <a:prstGeom prst="line">
                <a:avLst/>
              </a:prstGeom>
              <a:noFill/>
              <a:ln w="19050">
                <a:solidFill>
                  <a:srgbClr val="000000"/>
                </a:solidFill>
                <a:prstDash val="solid"/>
              </a:ln>
            </p:spPr>
          </p:sp>
        </p:grpSp>
      </p:grpSp>
      <p:grpSp>
        <p:nvGrpSpPr>
          <p:cNvPr id="17377" name="Group"/>
          <p:cNvGrpSpPr/>
          <p:nvPr/>
        </p:nvGrpSpPr>
        <p:grpSpPr>
          <a:xfrm>
            <a:off x="13306425" y="5086350"/>
            <a:ext cx="142875" cy="142875"/>
            <a:chOff x="13306425" y="5086350"/>
            <a:chExt cx="142875" cy="142875"/>
          </a:xfrm>
        </p:grpSpPr>
        <p:sp>
          <p:nvSpPr>
            <p:cNvPr id="18" name="Shape 8"/>
            <p:cNvSpPr/>
            <p:nvPr/>
          </p:nvSpPr>
          <p:spPr>
            <a:xfrm rot="16200000">
              <a:off x="13306425" y="5086350"/>
              <a:ext cx="142875" cy="142875"/>
            </a:xfrm>
            <a:prstGeom prst="ellipse">
              <a:avLst/>
            </a:prstGeom>
            <a:solidFill>
              <a:srgbClr val="000000"/>
            </a:solidFill>
            <a:ln/>
          </p:spPr>
        </p:sp>
        <p:grpSp>
          <p:nvGrpSpPr>
            <p:cNvPr id="92859" name="Group"/>
            <p:cNvGrpSpPr/>
            <p:nvPr/>
          </p:nvGrpSpPr>
          <p:grpSpPr>
            <a:xfrm>
              <a:off x="11534750" y="3233737"/>
              <a:ext cx="3705274" cy="0"/>
              <a:chOff x="11534750" y="3233737"/>
              <a:chExt cx="3705274" cy="0"/>
            </a:xfrm>
          </p:grpSpPr>
          <p:sp>
            <p:nvSpPr>
              <p:cNvPr id="19" name="Shape 9"/>
              <p:cNvSpPr/>
              <p:nvPr/>
            </p:nvSpPr>
            <p:spPr>
              <a:xfrm rot="16200000">
                <a:off x="11534750" y="3233737"/>
                <a:ext cx="3705274" cy="0"/>
              </a:xfrm>
              <a:prstGeom prst="line">
                <a:avLst/>
              </a:prstGeom>
              <a:noFill/>
              <a:ln w="19050">
                <a:solidFill>
                  <a:srgbClr val="000000"/>
                </a:solidFill>
                <a:prstDash val="solid"/>
              </a:ln>
            </p:spPr>
          </p:sp>
        </p:grpSp>
      </p:grpSp>
      <p:grpSp>
        <p:nvGrpSpPr>
          <p:cNvPr id="68292" name="Group"/>
          <p:cNvGrpSpPr/>
          <p:nvPr/>
        </p:nvGrpSpPr>
        <p:grpSpPr>
          <a:xfrm>
            <a:off x="1028700" y="685800"/>
            <a:ext cx="4762500" cy="2124075"/>
            <a:chOff x="1028700" y="685800"/>
            <a:chExt cx="4762500" cy="2124075"/>
          </a:xfrm>
        </p:grpSpPr>
        <p:pic>
          <p:nvPicPr>
            <p:cNvPr id="20" name="Image 8" descr="preencoded.png">    </p:cNvPr>
            <p:cNvPicPr>
              <a:picLocks noChangeAspect="1"/>
            </p:cNvPicPr>
            <p:nvPr/>
          </p:nvPicPr>
          <p:blipFill>
            <a:blip r:embed="rId9"/>
            <a:stretch>
              <a:fillRect/>
            </a:stretch>
          </p:blipFill>
          <p:spPr>
            <a:xfrm>
              <a:off x="1028700" y="685800"/>
              <a:ext cx="4762500" cy="2124075"/>
            </a:xfrm>
            <a:prstGeom prst="rect">
              <a:avLst/>
            </a:prstGeom>
          </p:spPr>
        </p:pic>
        <p:grpSp>
          <p:nvGrpSpPr>
            <p:cNvPr id="22584" name="Group"/>
            <p:cNvGrpSpPr/>
            <p:nvPr/>
          </p:nvGrpSpPr>
          <p:grpSpPr>
            <a:xfrm>
              <a:off x="1028700" y="3038475"/>
              <a:ext cx="1120140" cy="720090"/>
              <a:chOff x="1028700" y="3038475"/>
              <a:chExt cx="1120140" cy="720090"/>
            </a:xfrm>
          </p:grpSpPr>
          <p:sp>
            <p:nvSpPr>
              <p:cNvPr id="21" name="Text 10"/>
              <p:cNvSpPr/>
              <p:nvPr/>
            </p:nvSpPr>
            <p:spPr>
              <a:xfrm>
                <a:off x="1028700" y="3038475"/>
                <a:ext cx="112014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Eclipse</a:t>
                </a:r>
                <a:endParaRPr lang="en-US" sz="2700" dirty="0"/>
              </a:p>
            </p:txBody>
          </p:sp>
        </p:grpSp>
        <p:grpSp>
          <p:nvGrpSpPr>
            <p:cNvPr id="21059" name="Group"/>
            <p:cNvGrpSpPr/>
            <p:nvPr/>
          </p:nvGrpSpPr>
          <p:grpSpPr>
            <a:xfrm>
              <a:off x="1028700" y="3867150"/>
              <a:ext cx="4823460" cy="1021080"/>
              <a:chOff x="1028700" y="3867150"/>
              <a:chExt cx="4823460" cy="1021080"/>
            </a:xfrm>
          </p:grpSpPr>
          <p:sp>
            <p:nvSpPr>
              <p:cNvPr id="22" name="Text 11"/>
              <p:cNvSpPr/>
              <p:nvPr/>
            </p:nvSpPr>
            <p:spPr>
              <a:xfrm>
                <a:off x="1028700" y="3867150"/>
                <a:ext cx="48234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grpSp>
      <p:grpSp>
        <p:nvGrpSpPr>
          <p:cNvPr id="60158" name="Group"/>
          <p:cNvGrpSpPr/>
          <p:nvPr/>
        </p:nvGrpSpPr>
        <p:grpSpPr>
          <a:xfrm>
            <a:off x="4162425" y="7515225"/>
            <a:ext cx="3095625" cy="2352675"/>
            <a:chOff x="4162425" y="7515225"/>
            <a:chExt cx="3095625" cy="2352675"/>
          </a:xfrm>
        </p:grpSpPr>
        <p:grpSp>
          <p:nvGrpSpPr>
            <p:cNvPr id="85404" name="Group"/>
            <p:cNvGrpSpPr/>
            <p:nvPr/>
          </p:nvGrpSpPr>
          <p:grpSpPr>
            <a:xfrm>
              <a:off x="4162425" y="5543550"/>
              <a:ext cx="1339215" cy="720090"/>
              <a:chOff x="4162425" y="5543550"/>
              <a:chExt cx="1339215" cy="720090"/>
            </a:xfrm>
          </p:grpSpPr>
          <p:sp>
            <p:nvSpPr>
              <p:cNvPr id="23" name="Text 12"/>
              <p:cNvSpPr/>
              <p:nvPr/>
            </p:nvSpPr>
            <p:spPr>
              <a:xfrm>
                <a:off x="4162425" y="5543550"/>
                <a:ext cx="1339215"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Invasion</a:t>
                </a:r>
                <a:endParaRPr lang="en-US" sz="2700" dirty="0"/>
              </a:p>
            </p:txBody>
          </p:sp>
        </p:grpSp>
        <p:grpSp>
          <p:nvGrpSpPr>
            <p:cNvPr id="54928" name="Group"/>
            <p:cNvGrpSpPr/>
            <p:nvPr/>
          </p:nvGrpSpPr>
          <p:grpSpPr>
            <a:xfrm>
              <a:off x="4162425" y="6372225"/>
              <a:ext cx="3156585" cy="1021080"/>
              <a:chOff x="4162425" y="6372225"/>
              <a:chExt cx="3156585" cy="1021080"/>
            </a:xfrm>
          </p:grpSpPr>
          <p:sp>
            <p:nvSpPr>
              <p:cNvPr id="24" name="Text 13"/>
              <p:cNvSpPr/>
              <p:nvPr/>
            </p:nvSpPr>
            <p:spPr>
              <a:xfrm>
                <a:off x="4162425" y="6372225"/>
                <a:ext cx="31565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Kingdom attacked by monsters.</a:t>
                </a:r>
                <a:endParaRPr lang="en-US" sz="2400" dirty="0"/>
              </a:p>
            </p:txBody>
          </p:sp>
        </p:grpSp>
        <p:pic>
          <p:nvPicPr>
            <p:cNvPr id="25" name="Image 9" descr="preencoded.png">    </p:cNvPr>
            <p:cNvPicPr>
              <a:picLocks noChangeAspect="1"/>
            </p:cNvPicPr>
            <p:nvPr/>
          </p:nvPicPr>
          <p:blipFill>
            <a:blip r:embed="rId10"/>
            <a:stretch>
              <a:fillRect/>
            </a:stretch>
          </p:blipFill>
          <p:spPr>
            <a:xfrm>
              <a:off x="4162425" y="7515225"/>
              <a:ext cx="3095625" cy="2352675"/>
            </a:xfrm>
            <a:prstGeom prst="rect">
              <a:avLst/>
            </a:prstGeom>
          </p:spPr>
        </p:pic>
      </p:grpSp>
      <p:grpSp>
        <p:nvGrpSpPr>
          <p:cNvPr id="13661" name="Group"/>
          <p:cNvGrpSpPr/>
          <p:nvPr/>
        </p:nvGrpSpPr>
        <p:grpSpPr>
          <a:xfrm>
            <a:off x="10429875" y="5543550"/>
            <a:ext cx="1434465" cy="720090"/>
            <a:chOff x="10429875" y="5543550"/>
            <a:chExt cx="1434465" cy="720090"/>
          </a:xfrm>
        </p:grpSpPr>
        <p:sp>
          <p:nvSpPr>
            <p:cNvPr id="26" name="Text 14"/>
            <p:cNvSpPr/>
            <p:nvPr/>
          </p:nvSpPr>
          <p:spPr>
            <a:xfrm>
              <a:off x="10429875" y="5543550"/>
              <a:ext cx="1434465"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Betrayal</a:t>
              </a:r>
              <a:endParaRPr lang="en-US" sz="2700" dirty="0"/>
            </a:p>
          </p:txBody>
        </p:sp>
      </p:grpSp>
      <p:grpSp>
        <p:nvGrpSpPr>
          <p:cNvPr id="30217" name="Group"/>
          <p:cNvGrpSpPr/>
          <p:nvPr/>
        </p:nvGrpSpPr>
        <p:grpSpPr>
          <a:xfrm>
            <a:off x="10429875" y="6372225"/>
            <a:ext cx="7557135" cy="563880"/>
            <a:chOff x="10429875" y="6372225"/>
            <a:chExt cx="7557135" cy="563880"/>
          </a:xfrm>
        </p:grpSpPr>
        <p:sp>
          <p:nvSpPr>
            <p:cNvPr id="27" name="Text 15"/>
            <p:cNvSpPr/>
            <p:nvPr/>
          </p:nvSpPr>
          <p:spPr>
            <a:xfrm>
              <a:off x="10429875" y="6372225"/>
              <a:ext cx="7557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Queen's advisor revealed as spy.</a:t>
              </a:r>
              <a:endParaRPr lang="en-US" sz="2400" dirty="0"/>
            </a:p>
          </p:txBody>
        </p:sp>
      </p:grpSp>
      <p:grpSp>
        <p:nvGrpSpPr>
          <p:cNvPr id="84439" name="Group"/>
          <p:cNvGrpSpPr/>
          <p:nvPr/>
        </p:nvGrpSpPr>
        <p:grpSpPr>
          <a:xfrm>
            <a:off x="7296150" y="3305175"/>
            <a:ext cx="986790" cy="720090"/>
            <a:chOff x="7296150" y="3305175"/>
            <a:chExt cx="986790" cy="720090"/>
          </a:xfrm>
        </p:grpSpPr>
        <p:sp>
          <p:nvSpPr>
            <p:cNvPr id="28" name="Text 16"/>
            <p:cNvSpPr/>
            <p:nvPr/>
          </p:nvSpPr>
          <p:spPr>
            <a:xfrm>
              <a:off x="7296150" y="3305175"/>
              <a:ext cx="98679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Quest</a:t>
              </a:r>
              <a:endParaRPr lang="en-US" sz="2700" dirty="0"/>
            </a:p>
          </p:txBody>
        </p:sp>
      </p:grpSp>
      <p:grpSp>
        <p:nvGrpSpPr>
          <p:cNvPr id="27511" name="Group"/>
          <p:cNvGrpSpPr/>
          <p:nvPr/>
        </p:nvGrpSpPr>
        <p:grpSpPr>
          <a:xfrm>
            <a:off x="7296150" y="4133850"/>
            <a:ext cx="4823460" cy="1021080"/>
            <a:chOff x="7296150" y="4133850"/>
            <a:chExt cx="4823460" cy="1021080"/>
          </a:xfrm>
        </p:grpSpPr>
        <p:sp>
          <p:nvSpPr>
            <p:cNvPr id="29" name="Text 17"/>
            <p:cNvSpPr/>
            <p:nvPr/>
          </p:nvSpPr>
          <p:spPr>
            <a:xfrm>
              <a:off x="7296150" y="4133850"/>
              <a:ext cx="48234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Adventurers seek immortal artifact.</a:t>
              </a:r>
              <a:endParaRPr lang="en-US" sz="2400" dirty="0"/>
            </a:p>
          </p:txBody>
        </p:sp>
      </p:grpSp>
      <p:grpSp>
        <p:nvGrpSpPr>
          <p:cNvPr id="87789" name="Group"/>
          <p:cNvGrpSpPr/>
          <p:nvPr/>
        </p:nvGrpSpPr>
        <p:grpSpPr>
          <a:xfrm>
            <a:off x="13563600" y="1381125"/>
            <a:ext cx="3629025" cy="1428750"/>
            <a:chOff x="13563600" y="1381125"/>
            <a:chExt cx="3629025" cy="1428750"/>
          </a:xfrm>
        </p:grpSpPr>
        <p:pic>
          <p:nvPicPr>
            <p:cNvPr id="30" name="Image 10" descr="preencoded.png">    </p:cNvPr>
            <p:cNvPicPr>
              <a:picLocks noChangeAspect="1"/>
            </p:cNvPicPr>
            <p:nvPr/>
          </p:nvPicPr>
          <p:blipFill>
            <a:blip r:embed="rId11"/>
            <a:stretch>
              <a:fillRect/>
            </a:stretch>
          </p:blipFill>
          <p:spPr>
            <a:xfrm>
              <a:off x="13563600" y="1381125"/>
              <a:ext cx="3629025" cy="1428750"/>
            </a:xfrm>
            <a:prstGeom prst="rect">
              <a:avLst/>
            </a:prstGeom>
          </p:spPr>
        </p:pic>
        <p:grpSp>
          <p:nvGrpSpPr>
            <p:cNvPr id="74126" name="Group"/>
            <p:cNvGrpSpPr/>
            <p:nvPr/>
          </p:nvGrpSpPr>
          <p:grpSpPr>
            <a:xfrm>
              <a:off x="13563600" y="3038475"/>
              <a:ext cx="1120140" cy="720090"/>
              <a:chOff x="13563600" y="3038475"/>
              <a:chExt cx="1120140" cy="720090"/>
            </a:xfrm>
          </p:grpSpPr>
          <p:sp>
            <p:nvSpPr>
              <p:cNvPr id="31" name="Text 18"/>
              <p:cNvSpPr/>
              <p:nvPr/>
            </p:nvSpPr>
            <p:spPr>
              <a:xfrm>
                <a:off x="13563600" y="3038475"/>
                <a:ext cx="112014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Obtain</a:t>
                </a:r>
                <a:endParaRPr lang="en-US" sz="2700" dirty="0"/>
              </a:p>
            </p:txBody>
          </p:sp>
        </p:grpSp>
        <p:grpSp>
          <p:nvGrpSpPr>
            <p:cNvPr id="34237" name="Group"/>
            <p:cNvGrpSpPr/>
            <p:nvPr/>
          </p:nvGrpSpPr>
          <p:grpSpPr>
            <a:xfrm>
              <a:off x="13563600" y="3867150"/>
              <a:ext cx="3689985" cy="1021080"/>
              <a:chOff x="13563600" y="3867150"/>
              <a:chExt cx="3689985" cy="1021080"/>
            </a:xfrm>
          </p:grpSpPr>
          <p:sp>
            <p:nvSpPr>
              <p:cNvPr id="32" name="Text 19"/>
              <p:cNvSpPr/>
              <p:nvPr/>
            </p:nvSpPr>
            <p:spPr>
              <a:xfrm>
                <a:off x="13563600" y="3867150"/>
                <a:ext cx="36899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Humans acquire Crystal </a:t>
                </a:r>
                <a:endParaRPr lang="en-US" sz="2400" dirty="0"/>
              </a:p>
            </p:txBody>
          </p:sp>
        </p:grpSp>
      </p:grpSp>
      <p:grpSp>
        <p:nvGrpSpPr>
          <p:cNvPr id="77562" name="Group"/>
          <p:cNvGrpSpPr/>
          <p:nvPr/>
        </p:nvGrpSpPr>
        <p:grpSpPr>
          <a:xfrm>
            <a:off x="771525" y="5086350"/>
            <a:ext cx="142875" cy="142875"/>
            <a:chOff x="771525" y="5086350"/>
            <a:chExt cx="142875" cy="142875"/>
          </a:xfrm>
        </p:grpSpPr>
        <p:sp>
          <p:nvSpPr>
            <p:cNvPr id="33" name="Shape 20"/>
            <p:cNvSpPr/>
            <p:nvPr/>
          </p:nvSpPr>
          <p:spPr>
            <a:xfrm rot="16200000">
              <a:off x="771525" y="5086350"/>
              <a:ext cx="142875" cy="142875"/>
            </a:xfrm>
            <a:prstGeom prst="ellipse">
              <a:avLst/>
            </a:prstGeom>
            <a:solidFill>
              <a:srgbClr val="000000"/>
            </a:solidFill>
            <a:ln/>
          </p:spPr>
        </p:sp>
        <p:grpSp>
          <p:nvGrpSpPr>
            <p:cNvPr id="97983" name="Group"/>
            <p:cNvGrpSpPr/>
            <p:nvPr/>
          </p:nvGrpSpPr>
          <p:grpSpPr>
            <a:xfrm>
              <a:off x="-1347808" y="2886075"/>
              <a:ext cx="4400591" cy="0"/>
              <a:chOff x="-1347808" y="2886075"/>
              <a:chExt cx="4400591" cy="0"/>
            </a:xfrm>
          </p:grpSpPr>
          <p:sp>
            <p:nvSpPr>
              <p:cNvPr id="34" name="Shape 21"/>
              <p:cNvSpPr/>
              <p:nvPr/>
            </p:nvSpPr>
            <p:spPr>
              <a:xfrm rot="16200000">
                <a:off x="-1347808" y="2886075"/>
                <a:ext cx="4400591" cy="0"/>
              </a:xfrm>
              <a:prstGeom prst="line">
                <a:avLst/>
              </a:prstGeom>
              <a:noFill/>
              <a:ln w="19050">
                <a:solidFill>
                  <a:srgbClr val="000000"/>
                </a:solidFill>
                <a:prstDash val="solid"/>
              </a:ln>
            </p:spPr>
          </p:sp>
        </p:grpSp>
      </p:grpSp>
      <p:sp>
        <p:nvSpPr>
          <p:cNvPr id="35" name="Text 22"/>
          <p:cNvSpPr/>
          <p:nvPr/>
        </p:nvSpPr>
        <p:spPr>
          <a:xfrm>
            <a:off x="7839075" y="8791575"/>
            <a:ext cx="9105900" cy="1600200"/>
          </a:xfrm>
          <a:prstGeom prst="rect">
            <a:avLst/>
          </a:prstGeom>
          <a:noFill/>
          <a:ln/>
        </p:spPr>
        <p:txBody>
          <a:bodyPr wrap="square" lIns="0" tIns="0" rIns="0" bIns="0" rtlCol="0" anchor="t"/>
          <a:lstStyle/>
          <a:p>
            <a:pPr algn="r" indent="0" marL="0">
              <a:buNone/>
            </a:pPr>
            <a:r>
              <a:rPr lang="en-US" sz="6000" u="none" dirty="0">
                <a:solidFill>
                  <a:srgbClr val="73AFFB"/>
                </a:solidFill>
                <a:latin typeface="Pacifico" pitchFamily="34" charset="0"/>
                <a:ea typeface="Pacifico" pitchFamily="34" charset="-122"/>
                <a:cs typeface="Pacifico" pitchFamily="34" charset="-120"/>
              </a:rPr>
              <a:t>The Timeline</a:t>
            </a:r>
            <a:endParaRPr lang="en-US" sz="6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32865" y="-413510"/>
            <a:ext cx="5072657" cy="5429976"/>
          </a:xfrm>
          <a:prstGeom prst="rect">
            <a:avLst/>
          </a:prstGeom>
        </p:spPr>
      </p:pic>
      <p:pic>
        <p:nvPicPr>
          <p:cNvPr id="3" name="Image 1" descr="preencoded.png">    </p:cNvPr>
          <p:cNvPicPr>
            <a:picLocks noChangeAspect="1"/>
          </p:cNvPicPr>
          <p:nvPr/>
        </p:nvPicPr>
        <p:blipFill>
          <a:blip r:embed="rId2"/>
          <a:stretch>
            <a:fillRect/>
          </a:stretch>
        </p:blipFill>
        <p:spPr>
          <a:xfrm>
            <a:off x="-1836753" y="9434354"/>
            <a:ext cx="6501236" cy="3144476"/>
          </a:xfrm>
          <a:prstGeom prst="rect">
            <a:avLst/>
          </a:prstGeom>
        </p:spPr>
      </p:pic>
      <p:pic>
        <p:nvPicPr>
          <p:cNvPr id="4" name="Image 2" descr="preencoded.png">    </p:cNvPr>
          <p:cNvPicPr>
            <a:picLocks noChangeAspect="1"/>
          </p:cNvPicPr>
          <p:nvPr/>
        </p:nvPicPr>
        <p:blipFill>
          <a:blip r:embed="rId3"/>
          <a:stretch>
            <a:fillRect/>
          </a:stretch>
        </p:blipFill>
        <p:spPr>
          <a:xfrm>
            <a:off x="-1828100" y="4710352"/>
            <a:ext cx="2512715" cy="3995564"/>
          </a:xfrm>
          <a:prstGeom prst="rect">
            <a:avLst/>
          </a:prstGeom>
        </p:spPr>
      </p:pic>
      <p:pic>
        <p:nvPicPr>
          <p:cNvPr id="5" name="Image 3" descr="preencoded.png">    </p:cNvPr>
          <p:cNvPicPr>
            <a:picLocks noChangeAspect="1"/>
          </p:cNvPicPr>
          <p:nvPr/>
        </p:nvPicPr>
        <p:blipFill>
          <a:blip r:embed="rId4"/>
          <a:stretch>
            <a:fillRect/>
          </a:stretch>
        </p:blipFill>
        <p:spPr>
          <a:xfrm>
            <a:off x="13761045" y="7977423"/>
            <a:ext cx="5657712" cy="3074236"/>
          </a:xfrm>
          <a:prstGeom prst="rect">
            <a:avLst/>
          </a:prstGeom>
        </p:spPr>
      </p:pic>
      <p:pic>
        <p:nvPicPr>
          <p:cNvPr id="6" name="Image 4" descr="preencoded.png">    </p:cNvPr>
          <p:cNvPicPr>
            <a:picLocks noChangeAspect="1"/>
          </p:cNvPicPr>
          <p:nvPr/>
        </p:nvPicPr>
        <p:blipFill>
          <a:blip r:embed="rId5"/>
          <a:stretch>
            <a:fillRect/>
          </a:stretch>
        </p:blipFill>
        <p:spPr>
          <a:xfrm>
            <a:off x="-589520" y="-414100"/>
            <a:ext cx="5214115" cy="1894370"/>
          </a:xfrm>
          <a:prstGeom prst="rect">
            <a:avLst/>
          </a:prstGeom>
        </p:spPr>
      </p:pic>
      <p:pic>
        <p:nvPicPr>
          <p:cNvPr id="7" name="Image 5" descr="preencoded.png">    </p:cNvPr>
          <p:cNvPicPr>
            <a:picLocks noChangeAspect="1"/>
          </p:cNvPicPr>
          <p:nvPr/>
        </p:nvPicPr>
        <p:blipFill>
          <a:blip r:embed="rId6"/>
          <a:stretch>
            <a:fillRect/>
          </a:stretch>
        </p:blipFill>
        <p:spPr>
          <a:xfrm>
            <a:off x="4057650" y="8982075"/>
            <a:ext cx="552450" cy="533400"/>
          </a:xfrm>
          <a:prstGeom prst="rect">
            <a:avLst/>
          </a:prstGeom>
        </p:spPr>
      </p:pic>
      <p:pic>
        <p:nvPicPr>
          <p:cNvPr id="8" name="Image 6" descr="preencoded.png">    </p:cNvPr>
          <p:cNvPicPr>
            <a:picLocks noChangeAspect="1"/>
          </p:cNvPicPr>
          <p:nvPr/>
        </p:nvPicPr>
        <p:blipFill>
          <a:blip r:embed="rId7"/>
          <a:stretch>
            <a:fillRect/>
          </a:stretch>
        </p:blipFill>
        <p:spPr>
          <a:xfrm>
            <a:off x="11344275" y="0"/>
            <a:ext cx="657225" cy="628650"/>
          </a:xfrm>
          <a:prstGeom prst="rect">
            <a:avLst/>
          </a:prstGeom>
        </p:spPr>
      </p:pic>
      <p:pic>
        <p:nvPicPr>
          <p:cNvPr id="9" name="Image 7" descr="preencoded.png">    </p:cNvPr>
          <p:cNvPicPr>
            <a:picLocks noChangeAspect="1"/>
          </p:cNvPicPr>
          <p:nvPr/>
        </p:nvPicPr>
        <p:blipFill>
          <a:blip r:embed="rId8"/>
          <a:stretch>
            <a:fillRect/>
          </a:stretch>
        </p:blipFill>
        <p:spPr>
          <a:xfrm>
            <a:off x="16344900" y="285750"/>
            <a:ext cx="523875" cy="552450"/>
          </a:xfrm>
          <a:prstGeom prst="rect">
            <a:avLst/>
          </a:prstGeom>
        </p:spPr>
      </p:pic>
      <p:pic>
        <p:nvPicPr>
          <p:cNvPr id="10" name="Image 8" descr="preencoded.png">    </p:cNvPr>
          <p:cNvPicPr>
            <a:picLocks noChangeAspect="1"/>
          </p:cNvPicPr>
          <p:nvPr/>
        </p:nvPicPr>
        <p:blipFill>
          <a:blip r:embed="rId9"/>
          <a:stretch>
            <a:fillRect/>
          </a:stretch>
        </p:blipFill>
        <p:spPr>
          <a:xfrm>
            <a:off x="6094857" y="6495002"/>
            <a:ext cx="6095428" cy="6095428"/>
          </a:xfrm>
          <a:prstGeom prst="rect">
            <a:avLst/>
          </a:prstGeom>
        </p:spPr>
      </p:pic>
      <p:grpSp>
        <p:nvGrpSpPr>
          <p:cNvPr id="83041"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sp>
        <p:nvSpPr>
          <p:cNvPr id="13" name="Text 1"/>
          <p:cNvSpPr/>
          <p:nvPr/>
        </p:nvSpPr>
        <p:spPr>
          <a:xfrm>
            <a:off x="7334250" y="1781175"/>
            <a:ext cx="9105900" cy="1600200"/>
          </a:xfrm>
          <a:prstGeom prst="rect">
            <a:avLst/>
          </a:prstGeom>
          <a:noFill/>
          <a:ln/>
        </p:spPr>
        <p:txBody>
          <a:bodyPr wrap="square" lIns="0" tIns="0" rIns="0" bIns="0" rtlCol="0" anchor="t"/>
          <a:lstStyle/>
          <a:p>
            <a:pPr algn="r" indent="0" marL="0">
              <a:buNone/>
            </a:pPr>
            <a:r>
              <a:rPr lang="en-US" sz="6000" u="none" dirty="0">
                <a:solidFill>
                  <a:srgbClr val="73AFFB"/>
                </a:solidFill>
                <a:latin typeface="Pacifico" pitchFamily="34" charset="0"/>
                <a:ea typeface="Pacifico" pitchFamily="34" charset="-122"/>
                <a:cs typeface="Pacifico" pitchFamily="34" charset="-120"/>
              </a:rPr>
              <a:t>The Information</a:t>
            </a:r>
            <a:endParaRPr lang="en-US" sz="6000" dirty="0"/>
          </a:p>
        </p:txBody>
      </p:sp>
      <p:grpSp>
        <p:nvGrpSpPr>
          <p:cNvPr id="15021" name="Group"/>
          <p:cNvGrpSpPr/>
          <p:nvPr/>
        </p:nvGrpSpPr>
        <p:grpSpPr>
          <a:xfrm>
            <a:off x="1285875" y="1781175"/>
            <a:ext cx="4591050" cy="5705475"/>
            <a:chOff x="1285875" y="1781175"/>
            <a:chExt cx="4591050" cy="5705475"/>
          </a:xfrm>
        </p:grpSpPr>
        <p:sp>
          <p:nvSpPr>
            <p:cNvPr id="14" name="Shape 2"/>
            <p:cNvSpPr/>
            <p:nvPr/>
          </p:nvSpPr>
          <p:spPr>
            <a:xfrm>
              <a:off x="1285875" y="1781175"/>
              <a:ext cx="4591050" cy="5705475"/>
            </a:xfrm>
            <a:prstGeom prst="roundRect">
              <a:avLst>
                <a:gd name="adj" fmla="val 1322"/>
              </a:avLst>
            </a:prstGeom>
            <a:noFill/>
            <a:ln w="9525">
              <a:solidFill>
                <a:srgbClr val="000000"/>
              </a:solidFill>
              <a:prstDash val="solid"/>
            </a:ln>
          </p:spPr>
        </p:sp>
        <p:pic>
          <p:nvPicPr>
            <p:cNvPr id="15" name="Image 10" descr="preencoded.png">    </p:cNvPr>
            <p:cNvPicPr>
              <a:picLocks noChangeAspect="1"/>
            </p:cNvPicPr>
            <p:nvPr/>
          </p:nvPicPr>
          <p:blipFill>
            <a:blip r:embed="rId11"/>
            <a:stretch>
              <a:fillRect/>
            </a:stretch>
          </p:blipFill>
          <p:spPr>
            <a:xfrm>
              <a:off x="2976562" y="1981200"/>
              <a:ext cx="1209675" cy="1114425"/>
            </a:xfrm>
            <a:prstGeom prst="rect">
              <a:avLst/>
            </a:prstGeom>
          </p:spPr>
        </p:pic>
        <p:grpSp>
          <p:nvGrpSpPr>
            <p:cNvPr id="89381" name="Group"/>
            <p:cNvGrpSpPr/>
            <p:nvPr/>
          </p:nvGrpSpPr>
          <p:grpSpPr>
            <a:xfrm>
              <a:off x="1544955" y="3295650"/>
              <a:ext cx="4088130" cy="4069080"/>
              <a:chOff x="1544955" y="3295650"/>
              <a:chExt cx="4088130" cy="4069080"/>
            </a:xfrm>
          </p:grpSpPr>
          <p:sp>
            <p:nvSpPr>
              <p:cNvPr id="16" name="Text 3"/>
              <p:cNvSpPr/>
              <p:nvPr/>
            </p:nvSpPr>
            <p:spPr>
              <a:xfrm>
                <a:off x="1544955" y="3295650"/>
                <a:ext cx="4072890" cy="1760220"/>
              </a:xfrm>
              <a:prstGeom prst="rect">
                <a:avLst/>
              </a:prstGeom>
              <a:noFill/>
              <a:ln/>
            </p:spPr>
            <p:txBody>
              <a:bodyPr wrap="square" lIns="0" tIns="0" rIns="0" bIns="0" rtlCol="0" anchor="t"/>
              <a:lstStyle/>
              <a:p>
                <a:pPr algn="ctr" indent="0" marL="0">
                  <a:buNone/>
                </a:pPr>
                <a:r>
                  <a:rPr lang="en-US" sz="3600" u="none" dirty="0">
                    <a:solidFill>
                      <a:srgbClr val="0E0E0E"/>
                    </a:solidFill>
                    <a:latin typeface="Pacifico" pitchFamily="34" charset="0"/>
                    <a:ea typeface="Pacifico" pitchFamily="34" charset="-122"/>
                    <a:cs typeface="Pacifico" pitchFamily="34" charset="-120"/>
                  </a:rPr>
                  <a:t>Spellcasting</a:t>
                </a:r>
                <a:endParaRPr lang="en-US" sz="3600" dirty="0"/>
              </a:p>
              <a:p>
                <a:pPr algn="ctr" indent="0" marL="0">
                  <a:buNone/>
                </a:pPr>
                <a:r>
                  <a:rPr lang="en-US" sz="3600" u="none" dirty="0">
                    <a:solidFill>
                      <a:srgbClr val="0E0E0E"/>
                    </a:solidFill>
                    <a:latin typeface="Pacifico" pitchFamily="34" charset="0"/>
                    <a:ea typeface="Pacifico" pitchFamily="34" charset="-122"/>
                    <a:cs typeface="Pacifico" pitchFamily="34" charset="-120"/>
                  </a:rPr>
                  <a:t>Competition</a:t>
                </a:r>
                <a:endParaRPr lang="en-US" sz="3600" dirty="0"/>
              </a:p>
            </p:txBody>
          </p:sp>
          <p:sp>
            <p:nvSpPr>
              <p:cNvPr id="17" name="Text 4"/>
              <p:cNvSpPr/>
              <p:nvPr/>
            </p:nvSpPr>
            <p:spPr>
              <a:xfrm>
                <a:off x="1590675" y="4972050"/>
                <a:ext cx="4042410" cy="23926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significant event in the history of the fantasy realm, in which the greatest spellcasters of the realm.</a:t>
                </a:r>
                <a:endParaRPr lang="en-US" sz="2400" dirty="0"/>
              </a:p>
            </p:txBody>
          </p:sp>
        </p:grpSp>
      </p:grpSp>
      <p:grpSp>
        <p:nvGrpSpPr>
          <p:cNvPr id="16875" name="Group"/>
          <p:cNvGrpSpPr/>
          <p:nvPr/>
        </p:nvGrpSpPr>
        <p:grpSpPr>
          <a:xfrm>
            <a:off x="6562725" y="3152775"/>
            <a:ext cx="4591050" cy="5705475"/>
            <a:chOff x="6562725" y="3152775"/>
            <a:chExt cx="4591050" cy="5705475"/>
          </a:xfrm>
        </p:grpSpPr>
        <p:sp>
          <p:nvSpPr>
            <p:cNvPr id="18" name="Shape 5"/>
            <p:cNvSpPr/>
            <p:nvPr/>
          </p:nvSpPr>
          <p:spPr>
            <a:xfrm>
              <a:off x="6562725" y="3152775"/>
              <a:ext cx="4591050" cy="5705475"/>
            </a:xfrm>
            <a:prstGeom prst="roundRect">
              <a:avLst>
                <a:gd name="adj" fmla="val 1322"/>
              </a:avLst>
            </a:prstGeom>
            <a:noFill/>
            <a:ln w="9525">
              <a:solidFill>
                <a:srgbClr val="000000"/>
              </a:solidFill>
              <a:prstDash val="solid"/>
            </a:ln>
          </p:spPr>
        </p:sp>
        <p:pic>
          <p:nvPicPr>
            <p:cNvPr id="19" name="Image 11" descr="preencoded.png">    </p:cNvPr>
            <p:cNvPicPr>
              <a:picLocks noChangeAspect="1"/>
            </p:cNvPicPr>
            <p:nvPr/>
          </p:nvPicPr>
          <p:blipFill>
            <a:blip r:embed="rId12"/>
            <a:stretch>
              <a:fillRect/>
            </a:stretch>
          </p:blipFill>
          <p:spPr>
            <a:xfrm>
              <a:off x="8334374" y="3352800"/>
              <a:ext cx="1047751" cy="1114425"/>
            </a:xfrm>
            <a:prstGeom prst="rect">
              <a:avLst/>
            </a:prstGeom>
          </p:spPr>
        </p:pic>
        <p:grpSp>
          <p:nvGrpSpPr>
            <p:cNvPr id="24542" name="Group"/>
            <p:cNvGrpSpPr/>
            <p:nvPr/>
          </p:nvGrpSpPr>
          <p:grpSpPr>
            <a:xfrm>
              <a:off x="6821805" y="4667250"/>
              <a:ext cx="4088130" cy="4069080"/>
              <a:chOff x="6821805" y="4667250"/>
              <a:chExt cx="4088130" cy="4069080"/>
            </a:xfrm>
          </p:grpSpPr>
          <p:sp>
            <p:nvSpPr>
              <p:cNvPr id="20" name="Text 6"/>
              <p:cNvSpPr/>
              <p:nvPr/>
            </p:nvSpPr>
            <p:spPr>
              <a:xfrm>
                <a:off x="6821805" y="4667250"/>
                <a:ext cx="4072890" cy="1760220"/>
              </a:xfrm>
              <a:prstGeom prst="rect">
                <a:avLst/>
              </a:prstGeom>
              <a:noFill/>
              <a:ln/>
            </p:spPr>
            <p:txBody>
              <a:bodyPr wrap="square" lIns="0" tIns="0" rIns="0" bIns="0" rtlCol="0" anchor="t"/>
              <a:lstStyle/>
              <a:p>
                <a:pPr algn="ctr" indent="0" marL="0">
                  <a:buNone/>
                </a:pPr>
                <a:r>
                  <a:rPr lang="en-US" sz="3600" u="none" dirty="0">
                    <a:solidFill>
                      <a:srgbClr val="0E0E0E"/>
                    </a:solidFill>
                    <a:latin typeface="Pacifico" pitchFamily="34" charset="0"/>
                    <a:ea typeface="Pacifico" pitchFamily="34" charset="-122"/>
                    <a:cs typeface="Pacifico" pitchFamily="34" charset="-120"/>
                  </a:rPr>
                  <a:t>Treasure</a:t>
                </a:r>
                <a:endParaRPr lang="en-US" sz="3600" dirty="0"/>
              </a:p>
              <a:p>
                <a:pPr algn="ctr" indent="0" marL="0">
                  <a:buNone/>
                </a:pPr>
                <a:r>
                  <a:rPr lang="en-US" sz="3600" u="none" dirty="0">
                    <a:solidFill>
                      <a:srgbClr val="0E0E0E"/>
                    </a:solidFill>
                    <a:latin typeface="Pacifico" pitchFamily="34" charset="0"/>
                    <a:ea typeface="Pacifico" pitchFamily="34" charset="-122"/>
                    <a:cs typeface="Pacifico" pitchFamily="34" charset="-120"/>
                  </a:rPr>
                  <a:t>Hunt</a:t>
                </a:r>
                <a:endParaRPr lang="en-US" sz="3600" dirty="0"/>
              </a:p>
            </p:txBody>
          </p:sp>
          <p:sp>
            <p:nvSpPr>
              <p:cNvPr id="21" name="Text 7"/>
              <p:cNvSpPr/>
              <p:nvPr/>
            </p:nvSpPr>
            <p:spPr>
              <a:xfrm>
                <a:off x="6867525" y="6343650"/>
                <a:ext cx="4042410" cy="23926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significant event in the history of the fantasy realm, in which a massive and awesome treasure hunt was organized.</a:t>
                </a:r>
                <a:endParaRPr lang="en-US" sz="2400" dirty="0"/>
              </a:p>
            </p:txBody>
          </p:sp>
        </p:grpSp>
      </p:grpSp>
      <p:grpSp>
        <p:nvGrpSpPr>
          <p:cNvPr id="68935" name="Group"/>
          <p:cNvGrpSpPr/>
          <p:nvPr/>
        </p:nvGrpSpPr>
        <p:grpSpPr>
          <a:xfrm>
            <a:off x="11839575" y="4238625"/>
            <a:ext cx="4591050" cy="5705475"/>
            <a:chOff x="11839575" y="4238625"/>
            <a:chExt cx="4591050" cy="5705475"/>
          </a:xfrm>
        </p:grpSpPr>
        <p:sp>
          <p:nvSpPr>
            <p:cNvPr id="22" name="Shape 8"/>
            <p:cNvSpPr/>
            <p:nvPr/>
          </p:nvSpPr>
          <p:spPr>
            <a:xfrm>
              <a:off x="11839575" y="4238625"/>
              <a:ext cx="4591050" cy="5705475"/>
            </a:xfrm>
            <a:prstGeom prst="roundRect">
              <a:avLst>
                <a:gd name="adj" fmla="val 1322"/>
              </a:avLst>
            </a:prstGeom>
            <a:noFill/>
            <a:ln w="9525">
              <a:solidFill>
                <a:srgbClr val="000000"/>
              </a:solidFill>
              <a:prstDash val="solid"/>
            </a:ln>
          </p:spPr>
        </p:sp>
        <p:pic>
          <p:nvPicPr>
            <p:cNvPr id="23" name="Image 12" descr="preencoded.png">    </p:cNvPr>
            <p:cNvPicPr>
              <a:picLocks noChangeAspect="1"/>
            </p:cNvPicPr>
            <p:nvPr/>
          </p:nvPicPr>
          <p:blipFill>
            <a:blip r:embed="rId13"/>
            <a:stretch>
              <a:fillRect/>
            </a:stretch>
          </p:blipFill>
          <p:spPr>
            <a:xfrm>
              <a:off x="13554074" y="4438650"/>
              <a:ext cx="1162052" cy="1114425"/>
            </a:xfrm>
            <a:prstGeom prst="rect">
              <a:avLst/>
            </a:prstGeom>
          </p:spPr>
        </p:pic>
        <p:grpSp>
          <p:nvGrpSpPr>
            <p:cNvPr id="49494" name="Group"/>
            <p:cNvGrpSpPr/>
            <p:nvPr/>
          </p:nvGrpSpPr>
          <p:grpSpPr>
            <a:xfrm>
              <a:off x="12098655" y="5753100"/>
              <a:ext cx="4088130" cy="4069080"/>
              <a:chOff x="12098655" y="5753100"/>
              <a:chExt cx="4088130" cy="4069080"/>
            </a:xfrm>
          </p:grpSpPr>
          <p:sp>
            <p:nvSpPr>
              <p:cNvPr id="24" name="Text 9"/>
              <p:cNvSpPr/>
              <p:nvPr/>
            </p:nvSpPr>
            <p:spPr>
              <a:xfrm>
                <a:off x="12098655" y="5753100"/>
                <a:ext cx="4072890" cy="1760220"/>
              </a:xfrm>
              <a:prstGeom prst="rect">
                <a:avLst/>
              </a:prstGeom>
              <a:noFill/>
              <a:ln/>
            </p:spPr>
            <p:txBody>
              <a:bodyPr wrap="square" lIns="0" tIns="0" rIns="0" bIns="0" rtlCol="0" anchor="t"/>
              <a:lstStyle/>
              <a:p>
                <a:pPr algn="ctr" indent="0" marL="0">
                  <a:buNone/>
                </a:pPr>
                <a:r>
                  <a:rPr lang="en-US" sz="3600" u="none" dirty="0">
                    <a:solidFill>
                      <a:srgbClr val="0E0E0E"/>
                    </a:solidFill>
                    <a:latin typeface="Pacifico" pitchFamily="34" charset="0"/>
                    <a:ea typeface="Pacifico" pitchFamily="34" charset="-122"/>
                    <a:cs typeface="Pacifico" pitchFamily="34" charset="-120"/>
                  </a:rPr>
                  <a:t>Great</a:t>
                </a:r>
                <a:endParaRPr lang="en-US" sz="3600" dirty="0"/>
              </a:p>
              <a:p>
                <a:pPr algn="ctr" indent="0" marL="0">
                  <a:buNone/>
                </a:pPr>
                <a:r>
                  <a:rPr lang="en-US" sz="3600" u="none" dirty="0">
                    <a:solidFill>
                      <a:srgbClr val="0E0E0E"/>
                    </a:solidFill>
                    <a:latin typeface="Pacifico" pitchFamily="34" charset="0"/>
                    <a:ea typeface="Pacifico" pitchFamily="34" charset="-122"/>
                    <a:cs typeface="Pacifico" pitchFamily="34" charset="-120"/>
                  </a:rPr>
                  <a:t>Adventure</a:t>
                </a:r>
                <a:endParaRPr lang="en-US" sz="3600" dirty="0"/>
              </a:p>
            </p:txBody>
          </p:sp>
          <p:sp>
            <p:nvSpPr>
              <p:cNvPr id="25" name="Text 10"/>
              <p:cNvSpPr/>
              <p:nvPr/>
            </p:nvSpPr>
            <p:spPr>
              <a:xfrm>
                <a:off x="12144375" y="7429500"/>
                <a:ext cx="4042410" cy="23926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notable year in the history of the fantasy realm, in which a large number of adventurers set out to explore.</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32865" y="-413510"/>
            <a:ext cx="5072657" cy="5429976"/>
          </a:xfrm>
          <a:prstGeom prst="rect">
            <a:avLst/>
          </a:prstGeom>
        </p:spPr>
      </p:pic>
      <p:pic>
        <p:nvPicPr>
          <p:cNvPr id="3" name="Image 1" descr="preencoded.png">    </p:cNvPr>
          <p:cNvPicPr>
            <a:picLocks noChangeAspect="1"/>
          </p:cNvPicPr>
          <p:nvPr/>
        </p:nvPicPr>
        <p:blipFill>
          <a:blip r:embed="rId2"/>
          <a:stretch>
            <a:fillRect/>
          </a:stretch>
        </p:blipFill>
        <p:spPr>
          <a:xfrm>
            <a:off x="-1836753" y="9434354"/>
            <a:ext cx="6501236" cy="3144476"/>
          </a:xfrm>
          <a:prstGeom prst="rect">
            <a:avLst/>
          </a:prstGeom>
        </p:spPr>
      </p:pic>
      <p:pic>
        <p:nvPicPr>
          <p:cNvPr id="4" name="Image 2" descr="preencoded.png">    </p:cNvPr>
          <p:cNvPicPr>
            <a:picLocks noChangeAspect="1"/>
          </p:cNvPicPr>
          <p:nvPr/>
        </p:nvPicPr>
        <p:blipFill>
          <a:blip r:embed="rId3"/>
          <a:stretch>
            <a:fillRect/>
          </a:stretch>
        </p:blipFill>
        <p:spPr>
          <a:xfrm>
            <a:off x="-1828100" y="4710352"/>
            <a:ext cx="2512715" cy="3995564"/>
          </a:xfrm>
          <a:prstGeom prst="rect">
            <a:avLst/>
          </a:prstGeom>
        </p:spPr>
      </p:pic>
      <p:pic>
        <p:nvPicPr>
          <p:cNvPr id="5" name="Image 3" descr="preencoded.png">    </p:cNvPr>
          <p:cNvPicPr>
            <a:picLocks noChangeAspect="1"/>
          </p:cNvPicPr>
          <p:nvPr/>
        </p:nvPicPr>
        <p:blipFill>
          <a:blip r:embed="rId4"/>
          <a:stretch>
            <a:fillRect/>
          </a:stretch>
        </p:blipFill>
        <p:spPr>
          <a:xfrm>
            <a:off x="13761045" y="7977423"/>
            <a:ext cx="5657712" cy="3074236"/>
          </a:xfrm>
          <a:prstGeom prst="rect">
            <a:avLst/>
          </a:prstGeom>
        </p:spPr>
      </p:pic>
      <p:pic>
        <p:nvPicPr>
          <p:cNvPr id="6" name="Image 4" descr="preencoded.png">    </p:cNvPr>
          <p:cNvPicPr>
            <a:picLocks noChangeAspect="1"/>
          </p:cNvPicPr>
          <p:nvPr/>
        </p:nvPicPr>
        <p:blipFill>
          <a:blip r:embed="rId5"/>
          <a:stretch>
            <a:fillRect/>
          </a:stretch>
        </p:blipFill>
        <p:spPr>
          <a:xfrm>
            <a:off x="-589520" y="-414100"/>
            <a:ext cx="5214115" cy="1894370"/>
          </a:xfrm>
          <a:prstGeom prst="rect">
            <a:avLst/>
          </a:prstGeom>
        </p:spPr>
      </p:pic>
      <p:pic>
        <p:nvPicPr>
          <p:cNvPr id="7" name="Image 5" descr="preencoded.png">    </p:cNvPr>
          <p:cNvPicPr>
            <a:picLocks noChangeAspect="1"/>
          </p:cNvPicPr>
          <p:nvPr/>
        </p:nvPicPr>
        <p:blipFill>
          <a:blip r:embed="rId6"/>
          <a:stretch>
            <a:fillRect/>
          </a:stretch>
        </p:blipFill>
        <p:spPr>
          <a:xfrm>
            <a:off x="4057650" y="8982075"/>
            <a:ext cx="552450" cy="533400"/>
          </a:xfrm>
          <a:prstGeom prst="rect">
            <a:avLst/>
          </a:prstGeom>
        </p:spPr>
      </p:pic>
      <p:pic>
        <p:nvPicPr>
          <p:cNvPr id="8" name="Image 6" descr="preencoded.png">    </p:cNvPr>
          <p:cNvPicPr>
            <a:picLocks noChangeAspect="1"/>
          </p:cNvPicPr>
          <p:nvPr/>
        </p:nvPicPr>
        <p:blipFill>
          <a:blip r:embed="rId7"/>
          <a:stretch>
            <a:fillRect/>
          </a:stretch>
        </p:blipFill>
        <p:spPr>
          <a:xfrm>
            <a:off x="11344275" y="0"/>
            <a:ext cx="657225" cy="628650"/>
          </a:xfrm>
          <a:prstGeom prst="rect">
            <a:avLst/>
          </a:prstGeom>
        </p:spPr>
      </p:pic>
      <p:pic>
        <p:nvPicPr>
          <p:cNvPr id="9" name="Image 7" descr="preencoded.png">    </p:cNvPr>
          <p:cNvPicPr>
            <a:picLocks noChangeAspect="1"/>
          </p:cNvPicPr>
          <p:nvPr/>
        </p:nvPicPr>
        <p:blipFill>
          <a:blip r:embed="rId8"/>
          <a:stretch>
            <a:fillRect/>
          </a:stretch>
        </p:blipFill>
        <p:spPr>
          <a:xfrm>
            <a:off x="16344900" y="285750"/>
            <a:ext cx="523875" cy="552450"/>
          </a:xfrm>
          <a:prstGeom prst="rect">
            <a:avLst/>
          </a:prstGeom>
        </p:spPr>
      </p:pic>
      <p:pic>
        <p:nvPicPr>
          <p:cNvPr id="10" name="Image 8" descr="preencoded.png">    </p:cNvPr>
          <p:cNvPicPr>
            <a:picLocks noChangeAspect="1"/>
          </p:cNvPicPr>
          <p:nvPr/>
        </p:nvPicPr>
        <p:blipFill>
          <a:blip r:embed="rId9"/>
          <a:stretch>
            <a:fillRect/>
          </a:stretch>
        </p:blipFill>
        <p:spPr>
          <a:xfrm>
            <a:off x="6094857" y="6495002"/>
            <a:ext cx="6095428" cy="6095428"/>
          </a:xfrm>
          <a:prstGeom prst="rect">
            <a:avLst/>
          </a:prstGeom>
        </p:spPr>
      </p:pic>
      <p:grpSp>
        <p:nvGrpSpPr>
          <p:cNvPr id="80255"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sp>
        <p:nvSpPr>
          <p:cNvPr id="13" name="Text 1"/>
          <p:cNvSpPr/>
          <p:nvPr/>
        </p:nvSpPr>
        <p:spPr>
          <a:xfrm>
            <a:off x="5962650" y="1466850"/>
            <a:ext cx="4286250" cy="1600200"/>
          </a:xfrm>
          <a:prstGeom prst="rect">
            <a:avLst/>
          </a:prstGeom>
          <a:noFill/>
          <a:ln/>
        </p:spPr>
        <p:txBody>
          <a:bodyPr wrap="square" lIns="0" tIns="0" rIns="0" bIns="0" rtlCol="0" anchor="t"/>
          <a:lstStyle/>
          <a:p>
            <a:pPr algn="ctr" indent="0" marL="0">
              <a:buNone/>
            </a:pPr>
            <a:r>
              <a:rPr lang="en-US" sz="6000" u="none" dirty="0">
                <a:solidFill>
                  <a:srgbClr val="73AFFB"/>
                </a:solidFill>
                <a:latin typeface="Pacifico" pitchFamily="34" charset="0"/>
                <a:ea typeface="Pacifico" pitchFamily="34" charset="-122"/>
                <a:cs typeface="Pacifico" pitchFamily="34" charset="-120"/>
              </a:rPr>
              <a:t>Our Team</a:t>
            </a:r>
            <a:endParaRPr lang="en-US" sz="6000" dirty="0"/>
          </a:p>
        </p:txBody>
      </p:sp>
      <p:grpSp>
        <p:nvGrpSpPr>
          <p:cNvPr id="86099" name="Group"/>
          <p:cNvGrpSpPr/>
          <p:nvPr/>
        </p:nvGrpSpPr>
        <p:grpSpPr>
          <a:xfrm>
            <a:off x="2038350" y="2828925"/>
            <a:ext cx="4105275" cy="2305050"/>
            <a:chOff x="2038350" y="2828925"/>
            <a:chExt cx="4105275" cy="2305050"/>
          </a:xfrm>
        </p:grpSpPr>
        <p:pic>
          <p:nvPicPr>
            <p:cNvPr id="14" name="Image 10" descr="preencoded.png">    </p:cNvPr>
            <p:cNvPicPr>
              <a:picLocks noChangeAspect="1"/>
            </p:cNvPicPr>
            <p:nvPr/>
          </p:nvPicPr>
          <p:blipFill>
            <a:blip r:embed="rId11"/>
            <a:stretch>
              <a:fillRect/>
            </a:stretch>
          </p:blipFill>
          <p:spPr>
            <a:xfrm>
              <a:off x="2038350" y="2828925"/>
              <a:ext cx="4105275" cy="2305050"/>
            </a:xfrm>
            <a:prstGeom prst="rect">
              <a:avLst/>
            </a:prstGeom>
          </p:spPr>
        </p:pic>
        <p:grpSp>
          <p:nvGrpSpPr>
            <p:cNvPr id="55297" name="Group"/>
            <p:cNvGrpSpPr/>
            <p:nvPr/>
          </p:nvGrpSpPr>
          <p:grpSpPr>
            <a:xfrm>
              <a:off x="6372225" y="3295650"/>
              <a:ext cx="2221230" cy="1478280"/>
              <a:chOff x="6372225" y="3295650"/>
              <a:chExt cx="2221230" cy="1478280"/>
            </a:xfrm>
          </p:grpSpPr>
          <p:sp>
            <p:nvSpPr>
              <p:cNvPr id="15" name="Text 2"/>
              <p:cNvSpPr/>
              <p:nvPr/>
            </p:nvSpPr>
            <p:spPr>
              <a:xfrm>
                <a:off x="6372225" y="3295650"/>
                <a:ext cx="1607820"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Eldruin</a:t>
                </a:r>
                <a:endParaRPr lang="en-US" sz="3600" dirty="0"/>
              </a:p>
            </p:txBody>
          </p:sp>
          <p:sp>
            <p:nvSpPr>
              <p:cNvPr id="16" name="Text 3"/>
              <p:cNvSpPr/>
              <p:nvPr/>
            </p:nvSpPr>
            <p:spPr>
              <a:xfrm>
                <a:off x="6372225" y="4210050"/>
                <a:ext cx="2221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39462" name="Group"/>
          <p:cNvGrpSpPr/>
          <p:nvPr/>
        </p:nvGrpSpPr>
        <p:grpSpPr>
          <a:xfrm>
            <a:off x="9029700" y="6486525"/>
            <a:ext cx="4105275" cy="2305050"/>
            <a:chOff x="9029700" y="6486525"/>
            <a:chExt cx="4105275" cy="2305050"/>
          </a:xfrm>
        </p:grpSpPr>
        <p:pic>
          <p:nvPicPr>
            <p:cNvPr id="17" name="Image 11" descr="preencoded.png">    </p:cNvPr>
            <p:cNvPicPr>
              <a:picLocks noChangeAspect="1"/>
            </p:cNvPicPr>
            <p:nvPr/>
          </p:nvPicPr>
          <p:blipFill>
            <a:blip r:embed="rId12"/>
            <a:stretch>
              <a:fillRect/>
            </a:stretch>
          </p:blipFill>
          <p:spPr>
            <a:xfrm>
              <a:off x="9029700" y="6486525"/>
              <a:ext cx="4105275" cy="2305050"/>
            </a:xfrm>
            <a:prstGeom prst="rect">
              <a:avLst/>
            </a:prstGeom>
          </p:spPr>
        </p:pic>
        <p:grpSp>
          <p:nvGrpSpPr>
            <p:cNvPr id="52293" name="Group"/>
            <p:cNvGrpSpPr/>
            <p:nvPr/>
          </p:nvGrpSpPr>
          <p:grpSpPr>
            <a:xfrm>
              <a:off x="13363575" y="6953250"/>
              <a:ext cx="2221230" cy="1478280"/>
              <a:chOff x="13363575" y="6953250"/>
              <a:chExt cx="2221230" cy="1478280"/>
            </a:xfrm>
          </p:grpSpPr>
          <p:sp>
            <p:nvSpPr>
              <p:cNvPr id="18" name="Text 4"/>
              <p:cNvSpPr/>
              <p:nvPr/>
            </p:nvSpPr>
            <p:spPr>
              <a:xfrm>
                <a:off x="13363575" y="6953250"/>
                <a:ext cx="1607820"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Eldruin</a:t>
                </a:r>
                <a:endParaRPr lang="en-US" sz="3600" dirty="0"/>
              </a:p>
            </p:txBody>
          </p:sp>
          <p:sp>
            <p:nvSpPr>
              <p:cNvPr id="19" name="Text 5"/>
              <p:cNvSpPr/>
              <p:nvPr/>
            </p:nvSpPr>
            <p:spPr>
              <a:xfrm>
                <a:off x="13363575" y="7867650"/>
                <a:ext cx="2221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34879" name="Group"/>
          <p:cNvGrpSpPr/>
          <p:nvPr/>
        </p:nvGrpSpPr>
        <p:grpSpPr>
          <a:xfrm>
            <a:off x="2038350" y="6486525"/>
            <a:ext cx="4105275" cy="2305050"/>
            <a:chOff x="2038350" y="6486525"/>
            <a:chExt cx="4105275" cy="2305050"/>
          </a:xfrm>
        </p:grpSpPr>
        <p:pic>
          <p:nvPicPr>
            <p:cNvPr id="20" name="Image 12" descr="preencoded.png">    </p:cNvPr>
            <p:cNvPicPr>
              <a:picLocks noChangeAspect="1"/>
            </p:cNvPicPr>
            <p:nvPr/>
          </p:nvPicPr>
          <p:blipFill>
            <a:blip r:embed="rId13"/>
            <a:stretch>
              <a:fillRect/>
            </a:stretch>
          </p:blipFill>
          <p:spPr>
            <a:xfrm>
              <a:off x="2038350" y="6486525"/>
              <a:ext cx="4105275" cy="2305050"/>
            </a:xfrm>
            <a:prstGeom prst="rect">
              <a:avLst/>
            </a:prstGeom>
          </p:spPr>
        </p:pic>
        <p:grpSp>
          <p:nvGrpSpPr>
            <p:cNvPr id="12343" name="Group"/>
            <p:cNvGrpSpPr/>
            <p:nvPr/>
          </p:nvGrpSpPr>
          <p:grpSpPr>
            <a:xfrm>
              <a:off x="6372225" y="6953250"/>
              <a:ext cx="2493645" cy="1478280"/>
              <a:chOff x="6372225" y="6953250"/>
              <a:chExt cx="2493645" cy="1478280"/>
            </a:xfrm>
          </p:grpSpPr>
          <p:sp>
            <p:nvSpPr>
              <p:cNvPr id="21" name="Text 6"/>
              <p:cNvSpPr/>
              <p:nvPr/>
            </p:nvSpPr>
            <p:spPr>
              <a:xfrm>
                <a:off x="6372225" y="6953250"/>
                <a:ext cx="249364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Elementalen</a:t>
                </a:r>
                <a:endParaRPr lang="en-US" sz="3600" dirty="0"/>
              </a:p>
            </p:txBody>
          </p:sp>
          <p:sp>
            <p:nvSpPr>
              <p:cNvPr id="22" name="Text 7"/>
              <p:cNvSpPr/>
              <p:nvPr/>
            </p:nvSpPr>
            <p:spPr>
              <a:xfrm>
                <a:off x="6372225" y="7867650"/>
                <a:ext cx="217360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53236" name="Group"/>
          <p:cNvGrpSpPr/>
          <p:nvPr/>
        </p:nvGrpSpPr>
        <p:grpSpPr>
          <a:xfrm>
            <a:off x="9029700" y="2828925"/>
            <a:ext cx="4105275" cy="2305050"/>
            <a:chOff x="9029700" y="2828925"/>
            <a:chExt cx="4105275" cy="2305050"/>
          </a:xfrm>
        </p:grpSpPr>
        <p:pic>
          <p:nvPicPr>
            <p:cNvPr id="23" name="Image 13" descr="preencoded.png">    </p:cNvPr>
            <p:cNvPicPr>
              <a:picLocks noChangeAspect="1"/>
            </p:cNvPicPr>
            <p:nvPr/>
          </p:nvPicPr>
          <p:blipFill>
            <a:blip r:embed="rId14"/>
            <a:stretch>
              <a:fillRect/>
            </a:stretch>
          </p:blipFill>
          <p:spPr>
            <a:xfrm>
              <a:off x="9029700" y="2828925"/>
              <a:ext cx="4105275" cy="2305050"/>
            </a:xfrm>
            <a:prstGeom prst="rect">
              <a:avLst/>
            </a:prstGeom>
          </p:spPr>
        </p:pic>
        <p:grpSp>
          <p:nvGrpSpPr>
            <p:cNvPr id="42527" name="Group"/>
            <p:cNvGrpSpPr/>
            <p:nvPr/>
          </p:nvGrpSpPr>
          <p:grpSpPr>
            <a:xfrm>
              <a:off x="13363575" y="3295650"/>
              <a:ext cx="3002280" cy="1478280"/>
              <a:chOff x="13363575" y="3295650"/>
              <a:chExt cx="3002280" cy="1478280"/>
            </a:xfrm>
          </p:grpSpPr>
          <p:sp>
            <p:nvSpPr>
              <p:cNvPr id="24" name="Text 8"/>
              <p:cNvSpPr/>
              <p:nvPr/>
            </p:nvSpPr>
            <p:spPr>
              <a:xfrm>
                <a:off x="13363575" y="3295650"/>
                <a:ext cx="1655445" cy="960120"/>
              </a:xfrm>
              <a:prstGeom prst="rect">
                <a:avLst/>
              </a:prstGeom>
              <a:noFill/>
              <a:ln/>
            </p:spPr>
            <p:txBody>
              <a:bodyPr wrap="square" lIns="0" tIns="0" rIns="0" bIns="0" rtlCol="0" anchor="t"/>
              <a:lstStyle/>
              <a:p>
                <a:pPr algn="l" indent="0" marL="0">
                  <a:buNone/>
                </a:pPr>
                <a:r>
                  <a:rPr lang="en-US" sz="3600" u="none" dirty="0">
                    <a:solidFill>
                      <a:srgbClr val="0E0E0E"/>
                    </a:solidFill>
                    <a:latin typeface="Pacifico" pitchFamily="34" charset="0"/>
                    <a:ea typeface="Pacifico" pitchFamily="34" charset="-122"/>
                    <a:cs typeface="Pacifico" pitchFamily="34" charset="-120"/>
                  </a:rPr>
                  <a:t>Lunaria</a:t>
                </a:r>
                <a:endParaRPr lang="en-US" sz="3600" dirty="0"/>
              </a:p>
            </p:txBody>
          </p:sp>
          <p:sp>
            <p:nvSpPr>
              <p:cNvPr id="25" name="Text 9"/>
              <p:cNvSpPr/>
              <p:nvPr/>
            </p:nvSpPr>
            <p:spPr>
              <a:xfrm>
                <a:off x="13363575" y="4210050"/>
                <a:ext cx="300228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61608" y="2219992"/>
            <a:ext cx="10119471" cy="10119473"/>
          </a:xfrm>
          <a:prstGeom prst="rect">
            <a:avLst/>
          </a:prstGeom>
        </p:spPr>
      </p:pic>
      <p:pic>
        <p:nvPicPr>
          <p:cNvPr id="3" name="Image 1" descr="preencoded.png">    </p:cNvPr>
          <p:cNvPicPr>
            <a:picLocks noChangeAspect="1"/>
          </p:cNvPicPr>
          <p:nvPr/>
        </p:nvPicPr>
        <p:blipFill>
          <a:blip r:embed="rId2"/>
          <a:stretch>
            <a:fillRect/>
          </a:stretch>
        </p:blipFill>
        <p:spPr>
          <a:xfrm>
            <a:off x="-604838" y="-1765006"/>
            <a:ext cx="4751308" cy="11510494"/>
          </a:xfrm>
          <a:prstGeom prst="rect">
            <a:avLst/>
          </a:prstGeom>
        </p:spPr>
      </p:pic>
      <p:pic>
        <p:nvPicPr>
          <p:cNvPr id="4" name="Image 2" descr="preencoded.png">    </p:cNvPr>
          <p:cNvPicPr>
            <a:picLocks noChangeAspect="1"/>
          </p:cNvPicPr>
          <p:nvPr/>
        </p:nvPicPr>
        <p:blipFill>
          <a:blip r:embed="rId3"/>
          <a:stretch>
            <a:fillRect/>
          </a:stretch>
        </p:blipFill>
        <p:spPr>
          <a:xfrm>
            <a:off x="13656037" y="8503898"/>
            <a:ext cx="7646759" cy="4332324"/>
          </a:xfrm>
          <a:prstGeom prst="rect">
            <a:avLst/>
          </a:prstGeom>
        </p:spPr>
      </p:pic>
      <p:pic>
        <p:nvPicPr>
          <p:cNvPr id="5" name="Image 3" descr="preencoded.png">    </p:cNvPr>
          <p:cNvPicPr>
            <a:picLocks noChangeAspect="1"/>
          </p:cNvPicPr>
          <p:nvPr/>
        </p:nvPicPr>
        <p:blipFill>
          <a:blip r:embed="rId4"/>
          <a:stretch>
            <a:fillRect/>
          </a:stretch>
        </p:blipFill>
        <p:spPr>
          <a:xfrm>
            <a:off x="-252409" y="8044782"/>
            <a:ext cx="6821873" cy="3377041"/>
          </a:xfrm>
          <a:prstGeom prst="rect">
            <a:avLst/>
          </a:prstGeom>
        </p:spPr>
      </p:pic>
      <p:pic>
        <p:nvPicPr>
          <p:cNvPr id="6" name="Image 4" descr="preencoded.png">    </p:cNvPr>
          <p:cNvPicPr>
            <a:picLocks noChangeAspect="1"/>
          </p:cNvPicPr>
          <p:nvPr/>
        </p:nvPicPr>
        <p:blipFill>
          <a:blip r:embed="rId5"/>
          <a:stretch>
            <a:fillRect/>
          </a:stretch>
        </p:blipFill>
        <p:spPr>
          <a:xfrm>
            <a:off x="10794529" y="-1535101"/>
            <a:ext cx="9789976" cy="3324267"/>
          </a:xfrm>
          <a:prstGeom prst="rect">
            <a:avLst/>
          </a:prstGeom>
        </p:spPr>
      </p:pic>
      <p:pic>
        <p:nvPicPr>
          <p:cNvPr id="7" name="Image 5" descr="preencoded.png">    </p:cNvPr>
          <p:cNvPicPr>
            <a:picLocks noChangeAspect="1"/>
          </p:cNvPicPr>
          <p:nvPr/>
        </p:nvPicPr>
        <p:blipFill>
          <a:blip r:embed="rId6"/>
          <a:stretch>
            <a:fillRect/>
          </a:stretch>
        </p:blipFill>
        <p:spPr>
          <a:xfrm>
            <a:off x="-561975" y="-504825"/>
            <a:ext cx="1777317" cy="1777317"/>
          </a:xfrm>
          <a:prstGeom prst="rect">
            <a:avLst/>
          </a:prstGeom>
        </p:spPr>
      </p:pic>
      <p:pic>
        <p:nvPicPr>
          <p:cNvPr id="8" name="Image 6" descr="preencoded.png">    </p:cNvPr>
          <p:cNvPicPr>
            <a:picLocks noChangeAspect="1"/>
          </p:cNvPicPr>
          <p:nvPr/>
        </p:nvPicPr>
        <p:blipFill>
          <a:blip r:embed="rId7"/>
          <a:stretch>
            <a:fillRect/>
          </a:stretch>
        </p:blipFill>
        <p:spPr>
          <a:xfrm>
            <a:off x="1219200" y="8896350"/>
            <a:ext cx="1326639" cy="1395214"/>
          </a:xfrm>
          <a:prstGeom prst="rect">
            <a:avLst/>
          </a:prstGeom>
        </p:spPr>
      </p:pic>
      <p:pic>
        <p:nvPicPr>
          <p:cNvPr id="9" name="Image 7" descr="preencoded.png">    </p:cNvPr>
          <p:cNvPicPr>
            <a:picLocks noChangeAspect="1"/>
          </p:cNvPicPr>
          <p:nvPr/>
        </p:nvPicPr>
        <p:blipFill>
          <a:blip r:embed="rId8"/>
          <a:stretch>
            <a:fillRect/>
          </a:stretch>
        </p:blipFill>
        <p:spPr>
          <a:xfrm>
            <a:off x="16954500" y="7019925"/>
            <a:ext cx="524337" cy="505709"/>
          </a:xfrm>
          <a:prstGeom prst="rect">
            <a:avLst/>
          </a:prstGeom>
        </p:spPr>
      </p:pic>
      <p:grpSp>
        <p:nvGrpSpPr>
          <p:cNvPr id="44226"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pic>
        <p:nvPicPr>
          <p:cNvPr id="12" name="Image 9" descr="preencoded.png">    </p:cNvPr>
          <p:cNvPicPr>
            <a:picLocks noChangeAspect="1"/>
          </p:cNvPicPr>
          <p:nvPr/>
        </p:nvPicPr>
        <p:blipFill>
          <a:blip r:embed="rId10"/>
          <a:stretch>
            <a:fillRect/>
          </a:stretch>
        </p:blipFill>
        <p:spPr>
          <a:xfrm>
            <a:off x="85725" y="2219325"/>
            <a:ext cx="6296025" cy="5229225"/>
          </a:xfrm>
          <a:prstGeom prst="rect">
            <a:avLst/>
          </a:prstGeom>
        </p:spPr>
      </p:pic>
      <p:grpSp>
        <p:nvGrpSpPr>
          <p:cNvPr id="75726" name="Group"/>
          <p:cNvGrpSpPr/>
          <p:nvPr/>
        </p:nvGrpSpPr>
        <p:grpSpPr>
          <a:xfrm>
            <a:off x="6657975" y="742950"/>
            <a:ext cx="666750" cy="857250"/>
            <a:chOff x="6657975" y="742950"/>
            <a:chExt cx="666750" cy="857250"/>
          </a:xfrm>
        </p:grpSpPr>
        <p:pic>
          <p:nvPicPr>
            <p:cNvPr id="13" name="Image 10" descr="preencoded.png">    </p:cNvPr>
            <p:cNvPicPr>
              <a:picLocks noChangeAspect="1"/>
            </p:cNvPicPr>
            <p:nvPr/>
          </p:nvPicPr>
          <p:blipFill>
            <a:blip r:embed="rId11"/>
            <a:stretch>
              <a:fillRect/>
            </a:stretch>
          </p:blipFill>
          <p:spPr>
            <a:xfrm>
              <a:off x="6657975" y="742950"/>
              <a:ext cx="666750" cy="857250"/>
            </a:xfrm>
            <a:prstGeom prst="rect">
              <a:avLst/>
            </a:prstGeom>
          </p:spPr>
        </p:pic>
      </p:grpSp>
      <p:grpSp>
        <p:nvGrpSpPr>
          <p:cNvPr id="47818" name="Group"/>
          <p:cNvGrpSpPr/>
          <p:nvPr/>
        </p:nvGrpSpPr>
        <p:grpSpPr>
          <a:xfrm>
            <a:off x="6395870" y="2390775"/>
            <a:ext cx="1219535" cy="0"/>
            <a:chOff x="6395870" y="2390775"/>
            <a:chExt cx="1219535" cy="0"/>
          </a:xfrm>
        </p:grpSpPr>
        <p:sp>
          <p:nvSpPr>
            <p:cNvPr id="14" name="Shape 1"/>
            <p:cNvSpPr/>
            <p:nvPr/>
          </p:nvSpPr>
          <p:spPr>
            <a:xfrm rot="16200000">
              <a:off x="6395870" y="2390775"/>
              <a:ext cx="1219535" cy="0"/>
            </a:xfrm>
            <a:prstGeom prst="line">
              <a:avLst/>
            </a:prstGeom>
            <a:noFill/>
            <a:ln w="28575">
              <a:solidFill>
                <a:srgbClr val="F5DC81"/>
              </a:solidFill>
              <a:prstDash val="solid"/>
            </a:ln>
          </p:spPr>
        </p:sp>
      </p:grpSp>
      <p:grpSp>
        <p:nvGrpSpPr>
          <p:cNvPr id="99903" name="Group"/>
          <p:cNvGrpSpPr/>
          <p:nvPr/>
        </p:nvGrpSpPr>
        <p:grpSpPr>
          <a:xfrm>
            <a:off x="6657975" y="3152775"/>
            <a:ext cx="666750" cy="914400"/>
            <a:chOff x="6657975" y="3152775"/>
            <a:chExt cx="666750" cy="914400"/>
          </a:xfrm>
        </p:grpSpPr>
        <p:pic>
          <p:nvPicPr>
            <p:cNvPr id="15" name="Image 11" descr="preencoded.png">    </p:cNvPr>
            <p:cNvPicPr>
              <a:picLocks noChangeAspect="1"/>
            </p:cNvPicPr>
            <p:nvPr/>
          </p:nvPicPr>
          <p:blipFill>
            <a:blip r:embed="rId12"/>
            <a:stretch>
              <a:fillRect/>
            </a:stretch>
          </p:blipFill>
          <p:spPr>
            <a:xfrm>
              <a:off x="6657975" y="3152775"/>
              <a:ext cx="666750" cy="914400"/>
            </a:xfrm>
            <a:prstGeom prst="rect">
              <a:avLst/>
            </a:prstGeom>
          </p:spPr>
        </p:pic>
      </p:grpSp>
      <p:grpSp>
        <p:nvGrpSpPr>
          <p:cNvPr id="27135" name="Group"/>
          <p:cNvGrpSpPr/>
          <p:nvPr/>
        </p:nvGrpSpPr>
        <p:grpSpPr>
          <a:xfrm>
            <a:off x="6395870" y="4829175"/>
            <a:ext cx="1219535" cy="0"/>
            <a:chOff x="6395870" y="4829175"/>
            <a:chExt cx="1219535" cy="0"/>
          </a:xfrm>
        </p:grpSpPr>
        <p:sp>
          <p:nvSpPr>
            <p:cNvPr id="16" name="Shape 2"/>
            <p:cNvSpPr/>
            <p:nvPr/>
          </p:nvSpPr>
          <p:spPr>
            <a:xfrm rot="16200000">
              <a:off x="6395870" y="4829175"/>
              <a:ext cx="1219535" cy="0"/>
            </a:xfrm>
            <a:prstGeom prst="line">
              <a:avLst/>
            </a:prstGeom>
            <a:noFill/>
            <a:ln w="28575">
              <a:solidFill>
                <a:srgbClr val="F5DC81"/>
              </a:solidFill>
              <a:prstDash val="solid"/>
            </a:ln>
          </p:spPr>
        </p:sp>
      </p:grpSp>
      <p:grpSp>
        <p:nvGrpSpPr>
          <p:cNvPr id="11831" name="Group"/>
          <p:cNvGrpSpPr/>
          <p:nvPr/>
        </p:nvGrpSpPr>
        <p:grpSpPr>
          <a:xfrm>
            <a:off x="6524625" y="5758867"/>
            <a:ext cx="933450" cy="579003"/>
            <a:chOff x="6524625" y="5758867"/>
            <a:chExt cx="933450" cy="579003"/>
          </a:xfrm>
        </p:grpSpPr>
        <p:pic>
          <p:nvPicPr>
            <p:cNvPr id="17" name="Image 12" descr="preencoded.png">    </p:cNvPr>
            <p:cNvPicPr>
              <a:picLocks noChangeAspect="1"/>
            </p:cNvPicPr>
            <p:nvPr/>
          </p:nvPicPr>
          <p:blipFill>
            <a:blip r:embed="rId13"/>
            <a:stretch>
              <a:fillRect/>
            </a:stretch>
          </p:blipFill>
          <p:spPr>
            <a:xfrm>
              <a:off x="6524625" y="5758867"/>
              <a:ext cx="933450" cy="579003"/>
            </a:xfrm>
            <a:prstGeom prst="rect">
              <a:avLst/>
            </a:prstGeom>
          </p:spPr>
        </p:pic>
      </p:grpSp>
      <p:grpSp>
        <p:nvGrpSpPr>
          <p:cNvPr id="90365" name="Group"/>
          <p:cNvGrpSpPr/>
          <p:nvPr/>
        </p:nvGrpSpPr>
        <p:grpSpPr>
          <a:xfrm>
            <a:off x="6395870" y="7267575"/>
            <a:ext cx="1219535" cy="0"/>
            <a:chOff x="6395870" y="7267575"/>
            <a:chExt cx="1219535" cy="0"/>
          </a:xfrm>
        </p:grpSpPr>
        <p:sp>
          <p:nvSpPr>
            <p:cNvPr id="18" name="Shape 3"/>
            <p:cNvSpPr/>
            <p:nvPr/>
          </p:nvSpPr>
          <p:spPr>
            <a:xfrm rot="16200000">
              <a:off x="6395870" y="7267575"/>
              <a:ext cx="1219535" cy="0"/>
            </a:xfrm>
            <a:prstGeom prst="line">
              <a:avLst/>
            </a:prstGeom>
            <a:noFill/>
            <a:ln w="28575">
              <a:solidFill>
                <a:srgbClr val="F5DC81"/>
              </a:solidFill>
              <a:prstDash val="solid"/>
            </a:ln>
          </p:spPr>
        </p:sp>
      </p:grpSp>
      <p:grpSp>
        <p:nvGrpSpPr>
          <p:cNvPr id="12717" name="Group"/>
          <p:cNvGrpSpPr/>
          <p:nvPr/>
        </p:nvGrpSpPr>
        <p:grpSpPr>
          <a:xfrm>
            <a:off x="6562725" y="8086723"/>
            <a:ext cx="857250" cy="800103"/>
            <a:chOff x="6562725" y="8086723"/>
            <a:chExt cx="857250" cy="800103"/>
          </a:xfrm>
        </p:grpSpPr>
        <p:pic>
          <p:nvPicPr>
            <p:cNvPr id="19" name="Image 13" descr="preencoded.png">    </p:cNvPr>
            <p:cNvPicPr>
              <a:picLocks noChangeAspect="1"/>
            </p:cNvPicPr>
            <p:nvPr/>
          </p:nvPicPr>
          <p:blipFill>
            <a:blip r:embed="rId14"/>
            <a:stretch>
              <a:fillRect/>
            </a:stretch>
          </p:blipFill>
          <p:spPr>
            <a:xfrm>
              <a:off x="6562725" y="8086723"/>
              <a:ext cx="857250" cy="800103"/>
            </a:xfrm>
            <a:prstGeom prst="rect">
              <a:avLst/>
            </a:prstGeom>
          </p:spPr>
        </p:pic>
      </p:grpSp>
      <p:sp>
        <p:nvSpPr>
          <p:cNvPr id="20" name="Text 4"/>
          <p:cNvSpPr/>
          <p:nvPr/>
        </p:nvSpPr>
        <p:spPr>
          <a:xfrm>
            <a:off x="7600950" y="19050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Forbidden Forest: A place of mystery and wonder, where mystical creatures roam and flora flourishes.</a:t>
            </a:r>
            <a:endParaRPr lang="en-US" sz="2400" dirty="0"/>
          </a:p>
        </p:txBody>
      </p:sp>
      <p:sp>
        <p:nvSpPr>
          <p:cNvPr id="21" name="Text 5"/>
          <p:cNvSpPr/>
          <p:nvPr/>
        </p:nvSpPr>
        <p:spPr>
          <a:xfrm>
            <a:off x="7600950" y="44672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Crystal Caves: A network of glittering caves filled with precious gems and minerals, guarded by fierce beasts.</a:t>
            </a:r>
            <a:endParaRPr lang="en-US" sz="2400" dirty="0"/>
          </a:p>
        </p:txBody>
      </p:sp>
      <p:sp>
        <p:nvSpPr>
          <p:cNvPr id="22" name="Text 6"/>
          <p:cNvSpPr/>
          <p:nvPr/>
        </p:nvSpPr>
        <p:spPr>
          <a:xfrm>
            <a:off x="7600950" y="69818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Enchanted Garden: A place of pure beauty and tranquility, where the colors of the flowers are vibrant.</a:t>
            </a:r>
            <a:endParaRPr lang="en-US" sz="2400" dirty="0"/>
          </a:p>
        </p:txBody>
      </p:sp>
      <p:sp>
        <p:nvSpPr>
          <p:cNvPr id="23" name="Text 7"/>
          <p:cNvSpPr/>
          <p:nvPr/>
        </p:nvSpPr>
        <p:spPr>
          <a:xfrm>
            <a:off x="6657975" y="8953500"/>
            <a:ext cx="6505575" cy="1600200"/>
          </a:xfrm>
          <a:prstGeom prst="rect">
            <a:avLst/>
          </a:prstGeom>
          <a:noFill/>
          <a:ln/>
        </p:spPr>
        <p:txBody>
          <a:bodyPr wrap="square" lIns="0" tIns="0" rIns="0" bIns="0" rtlCol="0" anchor="t"/>
          <a:lstStyle/>
          <a:p>
            <a:pPr algn="l" indent="0" marL="0">
              <a:buNone/>
            </a:pPr>
            <a:r>
              <a:rPr lang="en-US" sz="6000" u="none" dirty="0">
                <a:solidFill>
                  <a:srgbClr val="73AFFB"/>
                </a:solidFill>
                <a:latin typeface="Pacifico" pitchFamily="34" charset="0"/>
                <a:ea typeface="Pacifico" pitchFamily="34" charset="-122"/>
                <a:cs typeface="Pacifico" pitchFamily="34" charset="-120"/>
              </a:rPr>
              <a:t>The Mystery</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011817" y="1962817"/>
            <a:ext cx="7673389" cy="7673385"/>
          </a:xfrm>
          <a:prstGeom prst="rect">
            <a:avLst/>
          </a:prstGeom>
        </p:spPr>
      </p:pic>
      <p:pic>
        <p:nvPicPr>
          <p:cNvPr id="3" name="Image 1" descr="preencoded.png">    </p:cNvPr>
          <p:cNvPicPr>
            <a:picLocks noChangeAspect="1"/>
          </p:cNvPicPr>
          <p:nvPr/>
        </p:nvPicPr>
        <p:blipFill>
          <a:blip r:embed="rId2"/>
          <a:stretch>
            <a:fillRect/>
          </a:stretch>
        </p:blipFill>
        <p:spPr>
          <a:xfrm>
            <a:off x="-1000459" y="3623347"/>
            <a:ext cx="2008814" cy="5317717"/>
          </a:xfrm>
          <a:prstGeom prst="rect">
            <a:avLst/>
          </a:prstGeom>
        </p:spPr>
      </p:pic>
      <p:pic>
        <p:nvPicPr>
          <p:cNvPr id="4" name="Image 2" descr="preencoded.png">    </p:cNvPr>
          <p:cNvPicPr>
            <a:picLocks noChangeAspect="1"/>
          </p:cNvPicPr>
          <p:nvPr/>
        </p:nvPicPr>
        <p:blipFill>
          <a:blip r:embed="rId3"/>
          <a:stretch>
            <a:fillRect/>
          </a:stretch>
        </p:blipFill>
        <p:spPr>
          <a:xfrm>
            <a:off x="15522944" y="-1306847"/>
            <a:ext cx="4478345" cy="3306411"/>
          </a:xfrm>
          <a:prstGeom prst="rect">
            <a:avLst/>
          </a:prstGeom>
        </p:spPr>
      </p:pic>
      <p:pic>
        <p:nvPicPr>
          <p:cNvPr id="5" name="Image 3" descr="preencoded.png">    </p:cNvPr>
          <p:cNvPicPr>
            <a:picLocks noChangeAspect="1"/>
          </p:cNvPicPr>
          <p:nvPr/>
        </p:nvPicPr>
        <p:blipFill>
          <a:blip r:embed="rId4"/>
          <a:stretch>
            <a:fillRect/>
          </a:stretch>
        </p:blipFill>
        <p:spPr>
          <a:xfrm>
            <a:off x="-1319209" y="-1299244"/>
            <a:ext cx="5190743" cy="2570396"/>
          </a:xfrm>
          <a:prstGeom prst="rect">
            <a:avLst/>
          </a:prstGeom>
        </p:spPr>
      </p:pic>
      <p:pic>
        <p:nvPicPr>
          <p:cNvPr id="6" name="Image 4" descr="preencoded.png">    </p:cNvPr>
          <p:cNvPicPr>
            <a:picLocks noChangeAspect="1"/>
          </p:cNvPicPr>
          <p:nvPr/>
        </p:nvPicPr>
        <p:blipFill>
          <a:blip r:embed="rId5"/>
          <a:stretch>
            <a:fillRect/>
          </a:stretch>
        </p:blipFill>
        <p:spPr>
          <a:xfrm>
            <a:off x="15833681" y="4086079"/>
            <a:ext cx="3852923" cy="7119619"/>
          </a:xfrm>
          <a:prstGeom prst="rect">
            <a:avLst/>
          </a:prstGeom>
        </p:spPr>
      </p:pic>
      <p:pic>
        <p:nvPicPr>
          <p:cNvPr id="7" name="Image 5" descr="preencoded.png">    </p:cNvPr>
          <p:cNvPicPr>
            <a:picLocks noChangeAspect="1"/>
          </p:cNvPicPr>
          <p:nvPr/>
        </p:nvPicPr>
        <p:blipFill>
          <a:blip r:embed="rId6"/>
          <a:stretch>
            <a:fillRect/>
          </a:stretch>
        </p:blipFill>
        <p:spPr>
          <a:xfrm>
            <a:off x="971550" y="438150"/>
            <a:ext cx="472862" cy="455969"/>
          </a:xfrm>
          <a:prstGeom prst="rect">
            <a:avLst/>
          </a:prstGeom>
        </p:spPr>
      </p:pic>
      <p:pic>
        <p:nvPicPr>
          <p:cNvPr id="8" name="Image 6" descr="preencoded.png">    </p:cNvPr>
          <p:cNvPicPr>
            <a:picLocks noChangeAspect="1"/>
          </p:cNvPicPr>
          <p:nvPr/>
        </p:nvPicPr>
        <p:blipFill>
          <a:blip r:embed="rId7"/>
          <a:stretch>
            <a:fillRect/>
          </a:stretch>
        </p:blipFill>
        <p:spPr>
          <a:xfrm>
            <a:off x="17573625" y="9629775"/>
            <a:ext cx="378334" cy="397797"/>
          </a:xfrm>
          <a:prstGeom prst="rect">
            <a:avLst/>
          </a:prstGeom>
        </p:spPr>
      </p:pic>
      <p:grpSp>
        <p:nvGrpSpPr>
          <p:cNvPr id="63994"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3295650" y="952500"/>
            <a:ext cx="6505575" cy="1600200"/>
          </a:xfrm>
          <a:prstGeom prst="rect">
            <a:avLst/>
          </a:prstGeom>
          <a:noFill/>
          <a:ln/>
        </p:spPr>
        <p:txBody>
          <a:bodyPr wrap="square" lIns="0" tIns="0" rIns="0" bIns="0" rtlCol="0" anchor="t"/>
          <a:lstStyle/>
          <a:p>
            <a:pPr algn="l" indent="0" marL="0">
              <a:buNone/>
            </a:pPr>
            <a:r>
              <a:rPr lang="en-US" sz="6000" u="none" dirty="0">
                <a:solidFill>
                  <a:srgbClr val="73AFFB"/>
                </a:solidFill>
                <a:latin typeface="Pacifico" pitchFamily="34" charset="0"/>
                <a:ea typeface="Pacifico" pitchFamily="34" charset="-122"/>
                <a:cs typeface="Pacifico" pitchFamily="34" charset="-120"/>
              </a:rPr>
              <a:t>The List</a:t>
            </a:r>
            <a:endParaRPr lang="en-US" sz="6000" dirty="0"/>
          </a:p>
        </p:txBody>
      </p:sp>
      <p:grpSp>
        <p:nvGrpSpPr>
          <p:cNvPr id="79193" name="Group"/>
          <p:cNvGrpSpPr/>
          <p:nvPr/>
        </p:nvGrpSpPr>
        <p:grpSpPr>
          <a:xfrm>
            <a:off x="3295650" y="2390775"/>
            <a:ext cx="12833985" cy="1021080"/>
            <a:chOff x="3295650" y="2390775"/>
            <a:chExt cx="12833985" cy="1021080"/>
          </a:xfrm>
        </p:grpSpPr>
        <p:sp>
          <p:nvSpPr>
            <p:cNvPr id="12" name="Text 2"/>
            <p:cNvSpPr/>
            <p:nvPr/>
          </p:nvSpPr>
          <p:spPr>
            <a:xfrm>
              <a:off x="3295650" y="2547938"/>
              <a:ext cx="4640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Dragons</a:t>
              </a:r>
              <a:endParaRPr lang="en-US" sz="2700" dirty="0"/>
            </a:p>
          </p:txBody>
        </p:sp>
        <p:sp>
          <p:nvSpPr>
            <p:cNvPr id="13" name="Text 3"/>
            <p:cNvSpPr/>
            <p:nvPr/>
          </p:nvSpPr>
          <p:spPr>
            <a:xfrm>
              <a:off x="8096250" y="2390775"/>
              <a:ext cx="80333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Fire-breathing creatures that are often powerful and dangerous</a:t>
              </a:r>
              <a:endParaRPr lang="en-US" sz="2400" dirty="0"/>
            </a:p>
          </p:txBody>
        </p:sp>
      </p:grpSp>
      <p:grpSp>
        <p:nvGrpSpPr>
          <p:cNvPr id="69995" name="Group"/>
          <p:cNvGrpSpPr/>
          <p:nvPr/>
        </p:nvGrpSpPr>
        <p:grpSpPr>
          <a:xfrm>
            <a:off x="3295650" y="3762375"/>
            <a:ext cx="12833985" cy="720090"/>
            <a:chOff x="3295650" y="3762375"/>
            <a:chExt cx="12833985" cy="720090"/>
          </a:xfrm>
        </p:grpSpPr>
        <p:sp>
          <p:nvSpPr>
            <p:cNvPr id="14" name="Text 4"/>
            <p:cNvSpPr/>
            <p:nvPr/>
          </p:nvSpPr>
          <p:spPr>
            <a:xfrm>
              <a:off x="3295650" y="3762375"/>
              <a:ext cx="4640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Medieval-like Settings</a:t>
              </a:r>
              <a:endParaRPr lang="en-US" sz="2700" dirty="0"/>
            </a:p>
          </p:txBody>
        </p:sp>
        <p:sp>
          <p:nvSpPr>
            <p:cNvPr id="15" name="Text 5"/>
            <p:cNvSpPr/>
            <p:nvPr/>
          </p:nvSpPr>
          <p:spPr>
            <a:xfrm>
              <a:off x="8096250" y="3833813"/>
              <a:ext cx="80333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Worlds with castles, knights, and feudal systems</a:t>
              </a:r>
              <a:endParaRPr lang="en-US" sz="2400" dirty="0"/>
            </a:p>
          </p:txBody>
        </p:sp>
      </p:grpSp>
      <p:grpSp>
        <p:nvGrpSpPr>
          <p:cNvPr id="11485" name="Group"/>
          <p:cNvGrpSpPr/>
          <p:nvPr/>
        </p:nvGrpSpPr>
        <p:grpSpPr>
          <a:xfrm>
            <a:off x="3295650" y="4819650"/>
            <a:ext cx="12833985" cy="720090"/>
            <a:chOff x="3295650" y="4819650"/>
            <a:chExt cx="12833985" cy="720090"/>
          </a:xfrm>
        </p:grpSpPr>
        <p:sp>
          <p:nvSpPr>
            <p:cNvPr id="16" name="Text 6"/>
            <p:cNvSpPr/>
            <p:nvPr/>
          </p:nvSpPr>
          <p:spPr>
            <a:xfrm>
              <a:off x="3295650" y="4819650"/>
              <a:ext cx="4640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Chosen One Trope</a:t>
              </a:r>
              <a:endParaRPr lang="en-US" sz="2700" dirty="0"/>
            </a:p>
          </p:txBody>
        </p:sp>
        <p:sp>
          <p:nvSpPr>
            <p:cNvPr id="17" name="Text 7"/>
            <p:cNvSpPr/>
            <p:nvPr/>
          </p:nvSpPr>
          <p:spPr>
            <a:xfrm>
              <a:off x="8096250" y="4891088"/>
              <a:ext cx="80333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hero chosen by destiny to save the world</a:t>
              </a:r>
              <a:endParaRPr lang="en-US" sz="2400" dirty="0"/>
            </a:p>
          </p:txBody>
        </p:sp>
      </p:grpSp>
      <p:grpSp>
        <p:nvGrpSpPr>
          <p:cNvPr id="98987" name="Group"/>
          <p:cNvGrpSpPr/>
          <p:nvPr/>
        </p:nvGrpSpPr>
        <p:grpSpPr>
          <a:xfrm>
            <a:off x="3295650" y="5876925"/>
            <a:ext cx="12833985" cy="1021080"/>
            <a:chOff x="3295650" y="5876925"/>
            <a:chExt cx="12833985" cy="1021080"/>
          </a:xfrm>
        </p:grpSpPr>
        <p:sp>
          <p:nvSpPr>
            <p:cNvPr id="18" name="Text 8"/>
            <p:cNvSpPr/>
            <p:nvPr/>
          </p:nvSpPr>
          <p:spPr>
            <a:xfrm>
              <a:off x="3295650" y="6034088"/>
              <a:ext cx="4640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Magic</a:t>
              </a:r>
              <a:endParaRPr lang="en-US" sz="2700" dirty="0"/>
            </a:p>
          </p:txBody>
        </p:sp>
        <p:sp>
          <p:nvSpPr>
            <p:cNvPr id="19" name="Text 9"/>
            <p:cNvSpPr/>
            <p:nvPr/>
          </p:nvSpPr>
          <p:spPr>
            <a:xfrm>
              <a:off x="8096250" y="5876925"/>
              <a:ext cx="80333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integral part of fantasy stories, can take many forms</a:t>
              </a:r>
              <a:endParaRPr lang="en-US" sz="2400" dirty="0"/>
            </a:p>
          </p:txBody>
        </p:sp>
      </p:grpSp>
      <p:grpSp>
        <p:nvGrpSpPr>
          <p:cNvPr id="36965" name="Group"/>
          <p:cNvGrpSpPr/>
          <p:nvPr/>
        </p:nvGrpSpPr>
        <p:grpSpPr>
          <a:xfrm>
            <a:off x="3295650" y="7248525"/>
            <a:ext cx="12833985" cy="1021080"/>
            <a:chOff x="3295650" y="7248525"/>
            <a:chExt cx="12833985" cy="1021080"/>
          </a:xfrm>
        </p:grpSpPr>
        <p:sp>
          <p:nvSpPr>
            <p:cNvPr id="20" name="Text 10"/>
            <p:cNvSpPr/>
            <p:nvPr/>
          </p:nvSpPr>
          <p:spPr>
            <a:xfrm>
              <a:off x="3295650" y="7405688"/>
              <a:ext cx="4640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The Best Curse</a:t>
              </a:r>
              <a:endParaRPr lang="en-US" sz="2700" dirty="0"/>
            </a:p>
          </p:txBody>
        </p:sp>
        <p:sp>
          <p:nvSpPr>
            <p:cNvPr id="21" name="Text 11"/>
            <p:cNvSpPr/>
            <p:nvPr/>
          </p:nvSpPr>
          <p:spPr>
            <a:xfrm>
              <a:off x="8096250" y="7248525"/>
              <a:ext cx="80333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curse that is unique, creative, and fits within the story</a:t>
              </a:r>
              <a:endParaRPr lang="en-US" sz="2400" dirty="0"/>
            </a:p>
          </p:txBody>
        </p:sp>
      </p:grpSp>
      <p:grpSp>
        <p:nvGrpSpPr>
          <p:cNvPr id="27599" name="Group"/>
          <p:cNvGrpSpPr/>
          <p:nvPr/>
        </p:nvGrpSpPr>
        <p:grpSpPr>
          <a:xfrm>
            <a:off x="3295650" y="8620125"/>
            <a:ext cx="12833985" cy="720090"/>
            <a:chOff x="3295650" y="8620125"/>
            <a:chExt cx="12833985" cy="720090"/>
          </a:xfrm>
        </p:grpSpPr>
        <p:sp>
          <p:nvSpPr>
            <p:cNvPr id="22" name="Text 12"/>
            <p:cNvSpPr/>
            <p:nvPr/>
          </p:nvSpPr>
          <p:spPr>
            <a:xfrm>
              <a:off x="3295650" y="8620125"/>
              <a:ext cx="46405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Unique Creatures</a:t>
              </a:r>
              <a:endParaRPr lang="en-US" sz="2700" dirty="0"/>
            </a:p>
          </p:txBody>
        </p:sp>
        <p:sp>
          <p:nvSpPr>
            <p:cNvPr id="23" name="Text 13"/>
            <p:cNvSpPr/>
            <p:nvPr/>
          </p:nvSpPr>
          <p:spPr>
            <a:xfrm>
              <a:off x="8096250" y="8691563"/>
              <a:ext cx="80333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variety of fantastical beings that inhabit the world</a:t>
              </a:r>
              <a:endParaRPr lang="en-US" sz="2400" dirty="0"/>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32865" y="-413510"/>
            <a:ext cx="5072657" cy="5429976"/>
          </a:xfrm>
          <a:prstGeom prst="rect">
            <a:avLst/>
          </a:prstGeom>
        </p:spPr>
      </p:pic>
      <p:pic>
        <p:nvPicPr>
          <p:cNvPr id="3" name="Image 1" descr="preencoded.png">    </p:cNvPr>
          <p:cNvPicPr>
            <a:picLocks noChangeAspect="1"/>
          </p:cNvPicPr>
          <p:nvPr/>
        </p:nvPicPr>
        <p:blipFill>
          <a:blip r:embed="rId2"/>
          <a:stretch>
            <a:fillRect/>
          </a:stretch>
        </p:blipFill>
        <p:spPr>
          <a:xfrm>
            <a:off x="-1836753" y="9434354"/>
            <a:ext cx="6501236" cy="3144476"/>
          </a:xfrm>
          <a:prstGeom prst="rect">
            <a:avLst/>
          </a:prstGeom>
        </p:spPr>
      </p:pic>
      <p:pic>
        <p:nvPicPr>
          <p:cNvPr id="4" name="Image 2" descr="preencoded.png">    </p:cNvPr>
          <p:cNvPicPr>
            <a:picLocks noChangeAspect="1"/>
          </p:cNvPicPr>
          <p:nvPr/>
        </p:nvPicPr>
        <p:blipFill>
          <a:blip r:embed="rId3"/>
          <a:stretch>
            <a:fillRect/>
          </a:stretch>
        </p:blipFill>
        <p:spPr>
          <a:xfrm>
            <a:off x="-1828100" y="4710352"/>
            <a:ext cx="2512715" cy="3995564"/>
          </a:xfrm>
          <a:prstGeom prst="rect">
            <a:avLst/>
          </a:prstGeom>
        </p:spPr>
      </p:pic>
      <p:pic>
        <p:nvPicPr>
          <p:cNvPr id="5" name="Image 3" descr="preencoded.png">    </p:cNvPr>
          <p:cNvPicPr>
            <a:picLocks noChangeAspect="1"/>
          </p:cNvPicPr>
          <p:nvPr/>
        </p:nvPicPr>
        <p:blipFill>
          <a:blip r:embed="rId4"/>
          <a:stretch>
            <a:fillRect/>
          </a:stretch>
        </p:blipFill>
        <p:spPr>
          <a:xfrm>
            <a:off x="13761045" y="7977423"/>
            <a:ext cx="5657712" cy="3074236"/>
          </a:xfrm>
          <a:prstGeom prst="rect">
            <a:avLst/>
          </a:prstGeom>
        </p:spPr>
      </p:pic>
      <p:pic>
        <p:nvPicPr>
          <p:cNvPr id="6" name="Image 4" descr="preencoded.png">    </p:cNvPr>
          <p:cNvPicPr>
            <a:picLocks noChangeAspect="1"/>
          </p:cNvPicPr>
          <p:nvPr/>
        </p:nvPicPr>
        <p:blipFill>
          <a:blip r:embed="rId5"/>
          <a:stretch>
            <a:fillRect/>
          </a:stretch>
        </p:blipFill>
        <p:spPr>
          <a:xfrm>
            <a:off x="-589520" y="-414100"/>
            <a:ext cx="5214115" cy="1894370"/>
          </a:xfrm>
          <a:prstGeom prst="rect">
            <a:avLst/>
          </a:prstGeom>
        </p:spPr>
      </p:pic>
      <p:pic>
        <p:nvPicPr>
          <p:cNvPr id="7" name="Image 5" descr="preencoded.png">    </p:cNvPr>
          <p:cNvPicPr>
            <a:picLocks noChangeAspect="1"/>
          </p:cNvPicPr>
          <p:nvPr/>
        </p:nvPicPr>
        <p:blipFill>
          <a:blip r:embed="rId6"/>
          <a:stretch>
            <a:fillRect/>
          </a:stretch>
        </p:blipFill>
        <p:spPr>
          <a:xfrm>
            <a:off x="4057650" y="8982075"/>
            <a:ext cx="552450" cy="533400"/>
          </a:xfrm>
          <a:prstGeom prst="rect">
            <a:avLst/>
          </a:prstGeom>
        </p:spPr>
      </p:pic>
      <p:pic>
        <p:nvPicPr>
          <p:cNvPr id="8" name="Image 6" descr="preencoded.png">    </p:cNvPr>
          <p:cNvPicPr>
            <a:picLocks noChangeAspect="1"/>
          </p:cNvPicPr>
          <p:nvPr/>
        </p:nvPicPr>
        <p:blipFill>
          <a:blip r:embed="rId7"/>
          <a:stretch>
            <a:fillRect/>
          </a:stretch>
        </p:blipFill>
        <p:spPr>
          <a:xfrm>
            <a:off x="11344275" y="0"/>
            <a:ext cx="657225" cy="628650"/>
          </a:xfrm>
          <a:prstGeom prst="rect">
            <a:avLst/>
          </a:prstGeom>
        </p:spPr>
      </p:pic>
      <p:pic>
        <p:nvPicPr>
          <p:cNvPr id="9" name="Image 7" descr="preencoded.png">    </p:cNvPr>
          <p:cNvPicPr>
            <a:picLocks noChangeAspect="1"/>
          </p:cNvPicPr>
          <p:nvPr/>
        </p:nvPicPr>
        <p:blipFill>
          <a:blip r:embed="rId8"/>
          <a:stretch>
            <a:fillRect/>
          </a:stretch>
        </p:blipFill>
        <p:spPr>
          <a:xfrm>
            <a:off x="16344900" y="285750"/>
            <a:ext cx="523875" cy="552450"/>
          </a:xfrm>
          <a:prstGeom prst="rect">
            <a:avLst/>
          </a:prstGeom>
        </p:spPr>
      </p:pic>
      <p:pic>
        <p:nvPicPr>
          <p:cNvPr id="10" name="Image 8" descr="preencoded.png">    </p:cNvPr>
          <p:cNvPicPr>
            <a:picLocks noChangeAspect="1"/>
          </p:cNvPicPr>
          <p:nvPr/>
        </p:nvPicPr>
        <p:blipFill>
          <a:blip r:embed="rId9"/>
          <a:stretch>
            <a:fillRect/>
          </a:stretch>
        </p:blipFill>
        <p:spPr>
          <a:xfrm>
            <a:off x="6094857" y="6495002"/>
            <a:ext cx="6095428" cy="6095428"/>
          </a:xfrm>
          <a:prstGeom prst="rect">
            <a:avLst/>
          </a:prstGeom>
        </p:spPr>
      </p:pic>
      <p:grpSp>
        <p:nvGrpSpPr>
          <p:cNvPr id="98688"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grpSp>
        <p:nvGrpSpPr>
          <p:cNvPr id="48201" name="Group"/>
          <p:cNvGrpSpPr/>
          <p:nvPr/>
        </p:nvGrpSpPr>
        <p:grpSpPr>
          <a:xfrm>
            <a:off x="2214525" y="4133850"/>
            <a:ext cx="13858949" cy="3695700"/>
            <a:chOff x="2214525" y="4133850"/>
            <a:chExt cx="13858949" cy="3695700"/>
          </a:xfrm>
        </p:grpSpPr>
        <p:grpSp>
          <p:nvGrpSpPr>
            <p:cNvPr id="30193" name="Group"/>
            <p:cNvGrpSpPr/>
            <p:nvPr/>
          </p:nvGrpSpPr>
          <p:grpSpPr>
            <a:xfrm>
              <a:off x="7629525" y="2981325"/>
              <a:ext cx="838200" cy="838200"/>
              <a:chOff x="7629525" y="2981325"/>
              <a:chExt cx="838200" cy="838200"/>
            </a:xfrm>
          </p:grpSpPr>
          <p:grpSp>
            <p:nvGrpSpPr>
              <p:cNvPr id="32007" name="Group"/>
              <p:cNvGrpSpPr/>
              <p:nvPr/>
            </p:nvGrpSpPr>
            <p:grpSpPr>
              <a:xfrm>
                <a:off x="8048625" y="2681288"/>
                <a:ext cx="3429000" cy="1438275"/>
                <a:chOff x="8048625" y="2681288"/>
                <a:chExt cx="3429000" cy="1438275"/>
              </a:xfrm>
            </p:grpSpPr>
            <p:sp>
              <p:nvSpPr>
                <p:cNvPr id="13" name="Shape 1"/>
                <p:cNvSpPr/>
                <p:nvPr/>
              </p:nvSpPr>
              <p:spPr>
                <a:xfrm>
                  <a:off x="8048625" y="2681288"/>
                  <a:ext cx="3429000" cy="1438275"/>
                </a:xfrm>
                <a:prstGeom prst="roundRect">
                  <a:avLst>
                    <a:gd name="adj" fmla="val 3368"/>
                  </a:avLst>
                </a:prstGeom>
                <a:noFill/>
                <a:ln w="9525">
                  <a:solidFill>
                    <a:srgbClr val="4D4D4D"/>
                  </a:solidFill>
                  <a:prstDash val="solid"/>
                </a:ln>
              </p:spPr>
            </p:sp>
            <p:sp>
              <p:nvSpPr>
                <p:cNvPr id="14" name="Text 2"/>
                <p:cNvSpPr/>
                <p:nvPr/>
              </p:nvSpPr>
              <p:spPr>
                <a:xfrm>
                  <a:off x="8582025" y="2795588"/>
                  <a:ext cx="28117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Chloe Ng</a:t>
                  </a:r>
                  <a:endParaRPr lang="en-US" sz="2700" dirty="0"/>
                </a:p>
              </p:txBody>
            </p:sp>
            <p:sp>
              <p:nvSpPr>
                <p:cNvPr id="15" name="Text 3"/>
                <p:cNvSpPr/>
                <p:nvPr/>
              </p:nvSpPr>
              <p:spPr>
                <a:xfrm>
                  <a:off x="8582025" y="3548063"/>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grpSp>
          <p:pic>
            <p:nvPicPr>
              <p:cNvPr id="16" name="Image 10" descr="preencoded.png">    </p:cNvPr>
              <p:cNvPicPr>
                <a:picLocks noChangeAspect="1"/>
              </p:cNvPicPr>
              <p:nvPr/>
            </p:nvPicPr>
            <p:blipFill>
              <a:blip r:embed="rId11"/>
              <a:stretch>
                <a:fillRect/>
              </a:stretch>
            </p:blipFill>
            <p:spPr>
              <a:xfrm>
                <a:off x="7629525" y="2981325"/>
                <a:ext cx="838200" cy="838200"/>
              </a:xfrm>
              <a:prstGeom prst="rect">
                <a:avLst/>
              </a:prstGeom>
            </p:spPr>
          </p:pic>
        </p:grpSp>
        <p:grpSp>
          <p:nvGrpSpPr>
            <p:cNvPr id="59949" name="Group"/>
            <p:cNvGrpSpPr/>
            <p:nvPr/>
          </p:nvGrpSpPr>
          <p:grpSpPr>
            <a:xfrm>
              <a:off x="590550" y="4752975"/>
              <a:ext cx="838200" cy="838200"/>
              <a:chOff x="590550" y="4752975"/>
              <a:chExt cx="838200" cy="838200"/>
            </a:xfrm>
          </p:grpSpPr>
          <p:grpSp>
            <p:nvGrpSpPr>
              <p:cNvPr id="10753" name="Group"/>
              <p:cNvGrpSpPr/>
              <p:nvPr/>
            </p:nvGrpSpPr>
            <p:grpSpPr>
              <a:xfrm>
                <a:off x="1009650" y="4452938"/>
                <a:ext cx="3429000" cy="1438275"/>
                <a:chOff x="1009650" y="4452938"/>
                <a:chExt cx="3429000" cy="1438275"/>
              </a:xfrm>
            </p:grpSpPr>
            <p:sp>
              <p:nvSpPr>
                <p:cNvPr id="17" name="Shape 4"/>
                <p:cNvSpPr/>
                <p:nvPr/>
              </p:nvSpPr>
              <p:spPr>
                <a:xfrm>
                  <a:off x="1009650" y="4452938"/>
                  <a:ext cx="3429000" cy="1438275"/>
                </a:xfrm>
                <a:prstGeom prst="roundRect">
                  <a:avLst>
                    <a:gd name="adj" fmla="val 3368"/>
                  </a:avLst>
                </a:prstGeom>
                <a:noFill/>
                <a:ln w="9525">
                  <a:solidFill>
                    <a:srgbClr val="4D4D4D"/>
                  </a:solidFill>
                  <a:prstDash val="solid"/>
                </a:ln>
              </p:spPr>
            </p:sp>
            <p:sp>
              <p:nvSpPr>
                <p:cNvPr id="18" name="Text 5"/>
                <p:cNvSpPr/>
                <p:nvPr/>
              </p:nvSpPr>
              <p:spPr>
                <a:xfrm>
                  <a:off x="1543050" y="4567238"/>
                  <a:ext cx="28117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Valtorin</a:t>
                  </a:r>
                  <a:endParaRPr lang="en-US" sz="2700" dirty="0"/>
                </a:p>
              </p:txBody>
            </p:sp>
            <p:sp>
              <p:nvSpPr>
                <p:cNvPr id="19" name="Text 6"/>
                <p:cNvSpPr/>
                <p:nvPr/>
              </p:nvSpPr>
              <p:spPr>
                <a:xfrm>
                  <a:off x="1543050" y="5319713"/>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grpSp>
          <p:pic>
            <p:nvPicPr>
              <p:cNvPr id="20" name="Image 11" descr="preencoded.png">    </p:cNvPr>
              <p:cNvPicPr>
                <a:picLocks noChangeAspect="1"/>
              </p:cNvPicPr>
              <p:nvPr/>
            </p:nvPicPr>
            <p:blipFill>
              <a:blip r:embed="rId12"/>
              <a:stretch>
                <a:fillRect/>
              </a:stretch>
            </p:blipFill>
            <p:spPr>
              <a:xfrm>
                <a:off x="590550" y="4752975"/>
                <a:ext cx="838200" cy="838200"/>
              </a:xfrm>
              <a:prstGeom prst="rect">
                <a:avLst/>
              </a:prstGeom>
            </p:spPr>
          </p:pic>
        </p:grpSp>
        <p:grpSp>
          <p:nvGrpSpPr>
            <p:cNvPr id="39736" name="Group"/>
            <p:cNvGrpSpPr/>
            <p:nvPr/>
          </p:nvGrpSpPr>
          <p:grpSpPr>
            <a:xfrm>
              <a:off x="590550" y="6524625"/>
              <a:ext cx="838200" cy="838200"/>
              <a:chOff x="590550" y="6524625"/>
              <a:chExt cx="838200" cy="838200"/>
            </a:xfrm>
          </p:grpSpPr>
          <p:grpSp>
            <p:nvGrpSpPr>
              <p:cNvPr id="71858" name="Group"/>
              <p:cNvGrpSpPr/>
              <p:nvPr/>
            </p:nvGrpSpPr>
            <p:grpSpPr>
              <a:xfrm>
                <a:off x="1009650" y="6224588"/>
                <a:ext cx="3429000" cy="1438275"/>
                <a:chOff x="1009650" y="6224588"/>
                <a:chExt cx="3429000" cy="1438275"/>
              </a:xfrm>
            </p:grpSpPr>
            <p:sp>
              <p:nvSpPr>
                <p:cNvPr id="21" name="Shape 7"/>
                <p:cNvSpPr/>
                <p:nvPr/>
              </p:nvSpPr>
              <p:spPr>
                <a:xfrm>
                  <a:off x="1009650" y="6224588"/>
                  <a:ext cx="3429000" cy="1438275"/>
                </a:xfrm>
                <a:prstGeom prst="roundRect">
                  <a:avLst>
                    <a:gd name="adj" fmla="val 3368"/>
                  </a:avLst>
                </a:prstGeom>
                <a:noFill/>
                <a:ln w="9525">
                  <a:solidFill>
                    <a:srgbClr val="4D4D4D"/>
                  </a:solidFill>
                  <a:prstDash val="solid"/>
                </a:ln>
              </p:spPr>
            </p:sp>
            <p:sp>
              <p:nvSpPr>
                <p:cNvPr id="22" name="Text 8"/>
                <p:cNvSpPr/>
                <p:nvPr/>
              </p:nvSpPr>
              <p:spPr>
                <a:xfrm>
                  <a:off x="1543050" y="6338888"/>
                  <a:ext cx="28117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Lyrisa</a:t>
                  </a:r>
                  <a:endParaRPr lang="en-US" sz="2700" dirty="0"/>
                </a:p>
              </p:txBody>
            </p:sp>
            <p:sp>
              <p:nvSpPr>
                <p:cNvPr id="23" name="Text 9"/>
                <p:cNvSpPr/>
                <p:nvPr/>
              </p:nvSpPr>
              <p:spPr>
                <a:xfrm>
                  <a:off x="1543050" y="7091363"/>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Dreamer</a:t>
                  </a:r>
                  <a:endParaRPr lang="en-US" sz="2400" dirty="0"/>
                </a:p>
              </p:txBody>
            </p:sp>
          </p:grpSp>
          <p:pic>
            <p:nvPicPr>
              <p:cNvPr id="24" name="Image 12" descr="preencoded.png">    </p:cNvPr>
              <p:cNvPicPr>
                <a:picLocks noChangeAspect="1"/>
              </p:cNvPicPr>
              <p:nvPr/>
            </p:nvPicPr>
            <p:blipFill>
              <a:blip r:embed="rId13"/>
              <a:stretch>
                <a:fillRect/>
              </a:stretch>
            </p:blipFill>
            <p:spPr>
              <a:xfrm>
                <a:off x="590550" y="6524625"/>
                <a:ext cx="838200" cy="838200"/>
              </a:xfrm>
              <a:prstGeom prst="rect">
                <a:avLst/>
              </a:prstGeom>
            </p:spPr>
          </p:pic>
        </p:grpSp>
        <p:grpSp>
          <p:nvGrpSpPr>
            <p:cNvPr id="29759" name="Group"/>
            <p:cNvGrpSpPr/>
            <p:nvPr/>
          </p:nvGrpSpPr>
          <p:grpSpPr>
            <a:xfrm>
              <a:off x="5010150" y="6524625"/>
              <a:ext cx="838200" cy="838200"/>
              <a:chOff x="5010150" y="6524625"/>
              <a:chExt cx="838200" cy="838200"/>
            </a:xfrm>
          </p:grpSpPr>
          <p:grpSp>
            <p:nvGrpSpPr>
              <p:cNvPr id="90127" name="Group"/>
              <p:cNvGrpSpPr/>
              <p:nvPr/>
            </p:nvGrpSpPr>
            <p:grpSpPr>
              <a:xfrm>
                <a:off x="5429250" y="6224588"/>
                <a:ext cx="3429000" cy="1438275"/>
                <a:chOff x="5429250" y="6224588"/>
                <a:chExt cx="3429000" cy="1438275"/>
              </a:xfrm>
            </p:grpSpPr>
            <p:sp>
              <p:nvSpPr>
                <p:cNvPr id="25" name="Shape 10"/>
                <p:cNvSpPr/>
                <p:nvPr/>
              </p:nvSpPr>
              <p:spPr>
                <a:xfrm>
                  <a:off x="5429250" y="6224588"/>
                  <a:ext cx="3429000" cy="1438275"/>
                </a:xfrm>
                <a:prstGeom prst="roundRect">
                  <a:avLst>
                    <a:gd name="adj" fmla="val 3368"/>
                  </a:avLst>
                </a:prstGeom>
                <a:noFill/>
                <a:ln w="9525">
                  <a:solidFill>
                    <a:srgbClr val="4D4D4D"/>
                  </a:solidFill>
                  <a:prstDash val="solid"/>
                </a:ln>
              </p:spPr>
            </p:sp>
            <p:sp>
              <p:nvSpPr>
                <p:cNvPr id="26" name="Text 11"/>
                <p:cNvSpPr/>
                <p:nvPr/>
              </p:nvSpPr>
              <p:spPr>
                <a:xfrm>
                  <a:off x="5962650" y="6338888"/>
                  <a:ext cx="28117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Lucian</a:t>
                  </a:r>
                  <a:endParaRPr lang="en-US" sz="2700" dirty="0"/>
                </a:p>
              </p:txBody>
            </p:sp>
            <p:sp>
              <p:nvSpPr>
                <p:cNvPr id="27" name="Text 12"/>
                <p:cNvSpPr/>
                <p:nvPr/>
              </p:nvSpPr>
              <p:spPr>
                <a:xfrm>
                  <a:off x="5962650" y="7091363"/>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grpSp>
          <p:pic>
            <p:nvPicPr>
              <p:cNvPr id="28" name="Image 13" descr="preencoded.png">    </p:cNvPr>
              <p:cNvPicPr>
                <a:picLocks noChangeAspect="1"/>
              </p:cNvPicPr>
              <p:nvPr/>
            </p:nvPicPr>
            <p:blipFill>
              <a:blip r:embed="rId14"/>
              <a:stretch>
                <a:fillRect/>
              </a:stretch>
            </p:blipFill>
            <p:spPr>
              <a:xfrm>
                <a:off x="5010150" y="6524625"/>
                <a:ext cx="838200" cy="838200"/>
              </a:xfrm>
              <a:prstGeom prst="rect">
                <a:avLst/>
              </a:prstGeom>
            </p:spPr>
          </p:pic>
        </p:grpSp>
        <p:grpSp>
          <p:nvGrpSpPr>
            <p:cNvPr id="15512" name="Group"/>
            <p:cNvGrpSpPr/>
            <p:nvPr/>
          </p:nvGrpSpPr>
          <p:grpSpPr>
            <a:xfrm>
              <a:off x="5010150" y="8296275"/>
              <a:ext cx="838200" cy="838200"/>
              <a:chOff x="5010150" y="8296275"/>
              <a:chExt cx="838200" cy="838200"/>
            </a:xfrm>
          </p:grpSpPr>
          <p:grpSp>
            <p:nvGrpSpPr>
              <p:cNvPr id="46118" name="Group"/>
              <p:cNvGrpSpPr/>
              <p:nvPr/>
            </p:nvGrpSpPr>
            <p:grpSpPr>
              <a:xfrm>
                <a:off x="5429250" y="7996238"/>
                <a:ext cx="3429000" cy="1438275"/>
                <a:chOff x="5429250" y="7996238"/>
                <a:chExt cx="3429000" cy="1438275"/>
              </a:xfrm>
            </p:grpSpPr>
            <p:sp>
              <p:nvSpPr>
                <p:cNvPr id="29" name="Shape 13"/>
                <p:cNvSpPr/>
                <p:nvPr/>
              </p:nvSpPr>
              <p:spPr>
                <a:xfrm>
                  <a:off x="5429250" y="7996238"/>
                  <a:ext cx="3429000" cy="1438275"/>
                </a:xfrm>
                <a:prstGeom prst="roundRect">
                  <a:avLst>
                    <a:gd name="adj" fmla="val 3368"/>
                  </a:avLst>
                </a:prstGeom>
                <a:noFill/>
                <a:ln w="9525">
                  <a:solidFill>
                    <a:srgbClr val="4D4D4D"/>
                  </a:solidFill>
                  <a:prstDash val="solid"/>
                </a:ln>
              </p:spPr>
            </p:sp>
            <p:sp>
              <p:nvSpPr>
                <p:cNvPr id="30" name="Text 14"/>
                <p:cNvSpPr/>
                <p:nvPr/>
              </p:nvSpPr>
              <p:spPr>
                <a:xfrm>
                  <a:off x="5962650" y="8110538"/>
                  <a:ext cx="28117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Cedric</a:t>
                  </a:r>
                  <a:endParaRPr lang="en-US" sz="2700" dirty="0"/>
                </a:p>
              </p:txBody>
            </p:sp>
            <p:sp>
              <p:nvSpPr>
                <p:cNvPr id="31" name="Text 15"/>
                <p:cNvSpPr/>
                <p:nvPr/>
              </p:nvSpPr>
              <p:spPr>
                <a:xfrm>
                  <a:off x="5962650" y="8863013"/>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grpSp>
          <p:pic>
            <p:nvPicPr>
              <p:cNvPr id="32" name="Image 14" descr="preencoded.png">    </p:cNvPr>
              <p:cNvPicPr>
                <a:picLocks noChangeAspect="1"/>
              </p:cNvPicPr>
              <p:nvPr/>
            </p:nvPicPr>
            <p:blipFill>
              <a:blip r:embed="rId15"/>
              <a:stretch>
                <a:fillRect/>
              </a:stretch>
            </p:blipFill>
            <p:spPr>
              <a:xfrm>
                <a:off x="5010150" y="8296275"/>
                <a:ext cx="838200" cy="838200"/>
              </a:xfrm>
              <a:prstGeom prst="rect">
                <a:avLst/>
              </a:prstGeom>
            </p:spPr>
          </p:pic>
        </p:grpSp>
        <p:grpSp>
          <p:nvGrpSpPr>
            <p:cNvPr id="55319" name="Group"/>
            <p:cNvGrpSpPr/>
            <p:nvPr/>
          </p:nvGrpSpPr>
          <p:grpSpPr>
            <a:xfrm>
              <a:off x="9429750" y="6524625"/>
              <a:ext cx="838200" cy="838200"/>
              <a:chOff x="9429750" y="6524625"/>
              <a:chExt cx="838200" cy="838200"/>
            </a:xfrm>
          </p:grpSpPr>
          <p:grpSp>
            <p:nvGrpSpPr>
              <p:cNvPr id="42576" name="Group"/>
              <p:cNvGrpSpPr/>
              <p:nvPr/>
            </p:nvGrpSpPr>
            <p:grpSpPr>
              <a:xfrm>
                <a:off x="9848850" y="6224588"/>
                <a:ext cx="3429000" cy="1438275"/>
                <a:chOff x="9848850" y="6224588"/>
                <a:chExt cx="3429000" cy="1438275"/>
              </a:xfrm>
            </p:grpSpPr>
            <p:sp>
              <p:nvSpPr>
                <p:cNvPr id="33" name="Shape 16"/>
                <p:cNvSpPr/>
                <p:nvPr/>
              </p:nvSpPr>
              <p:spPr>
                <a:xfrm>
                  <a:off x="9848850" y="6224588"/>
                  <a:ext cx="3429000" cy="1438275"/>
                </a:xfrm>
                <a:prstGeom prst="roundRect">
                  <a:avLst>
                    <a:gd name="adj" fmla="val 3368"/>
                  </a:avLst>
                </a:prstGeom>
                <a:noFill/>
                <a:ln w="9525">
                  <a:solidFill>
                    <a:srgbClr val="4D4D4D"/>
                  </a:solidFill>
                  <a:prstDash val="solid"/>
                </a:ln>
              </p:spPr>
            </p:sp>
            <p:sp>
              <p:nvSpPr>
                <p:cNvPr id="34" name="Text 17"/>
                <p:cNvSpPr/>
                <p:nvPr/>
              </p:nvSpPr>
              <p:spPr>
                <a:xfrm>
                  <a:off x="10382250" y="6338888"/>
                  <a:ext cx="28117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Elvina</a:t>
                  </a:r>
                  <a:endParaRPr lang="en-US" sz="2700" dirty="0"/>
                </a:p>
              </p:txBody>
            </p:sp>
            <p:sp>
              <p:nvSpPr>
                <p:cNvPr id="35" name="Text 18"/>
                <p:cNvSpPr/>
                <p:nvPr/>
              </p:nvSpPr>
              <p:spPr>
                <a:xfrm>
                  <a:off x="10382250" y="7091363"/>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grpSp>
          <p:pic>
            <p:nvPicPr>
              <p:cNvPr id="36" name="Image 15" descr="preencoded.png">    </p:cNvPr>
              <p:cNvPicPr>
                <a:picLocks noChangeAspect="1"/>
              </p:cNvPicPr>
              <p:nvPr/>
            </p:nvPicPr>
            <p:blipFill>
              <a:blip r:embed="rId16"/>
              <a:stretch>
                <a:fillRect/>
              </a:stretch>
            </p:blipFill>
            <p:spPr>
              <a:xfrm>
                <a:off x="9429750" y="6524625"/>
                <a:ext cx="838200" cy="838200"/>
              </a:xfrm>
              <a:prstGeom prst="rect">
                <a:avLst/>
              </a:prstGeom>
            </p:spPr>
          </p:pic>
        </p:grpSp>
        <p:grpSp>
          <p:nvGrpSpPr>
            <p:cNvPr id="51195" name="Group"/>
            <p:cNvGrpSpPr/>
            <p:nvPr/>
          </p:nvGrpSpPr>
          <p:grpSpPr>
            <a:xfrm>
              <a:off x="9429750" y="8296275"/>
              <a:ext cx="838200" cy="838200"/>
              <a:chOff x="9429750" y="8296275"/>
              <a:chExt cx="838200" cy="838200"/>
            </a:xfrm>
          </p:grpSpPr>
          <p:grpSp>
            <p:nvGrpSpPr>
              <p:cNvPr id="42881" name="Group"/>
              <p:cNvGrpSpPr/>
              <p:nvPr/>
            </p:nvGrpSpPr>
            <p:grpSpPr>
              <a:xfrm>
                <a:off x="9848850" y="7996238"/>
                <a:ext cx="3429000" cy="1438275"/>
                <a:chOff x="9848850" y="7996238"/>
                <a:chExt cx="3429000" cy="1438275"/>
              </a:xfrm>
            </p:grpSpPr>
            <p:sp>
              <p:nvSpPr>
                <p:cNvPr id="37" name="Shape 19"/>
                <p:cNvSpPr/>
                <p:nvPr/>
              </p:nvSpPr>
              <p:spPr>
                <a:xfrm>
                  <a:off x="9848850" y="7996238"/>
                  <a:ext cx="3429000" cy="1438275"/>
                </a:xfrm>
                <a:prstGeom prst="roundRect">
                  <a:avLst>
                    <a:gd name="adj" fmla="val 3368"/>
                  </a:avLst>
                </a:prstGeom>
                <a:noFill/>
                <a:ln w="9525">
                  <a:solidFill>
                    <a:srgbClr val="4D4D4D"/>
                  </a:solidFill>
                  <a:prstDash val="solid"/>
                </a:ln>
              </p:spPr>
            </p:sp>
            <p:sp>
              <p:nvSpPr>
                <p:cNvPr id="38" name="Text 20"/>
                <p:cNvSpPr/>
                <p:nvPr/>
              </p:nvSpPr>
              <p:spPr>
                <a:xfrm>
                  <a:off x="10382250" y="8110538"/>
                  <a:ext cx="28117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Seraphina</a:t>
                  </a:r>
                  <a:endParaRPr lang="en-US" sz="2700" dirty="0"/>
                </a:p>
              </p:txBody>
            </p:sp>
            <p:sp>
              <p:nvSpPr>
                <p:cNvPr id="39" name="Text 21"/>
                <p:cNvSpPr/>
                <p:nvPr/>
              </p:nvSpPr>
              <p:spPr>
                <a:xfrm>
                  <a:off x="10382250" y="8863013"/>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grpSp>
          <p:pic>
            <p:nvPicPr>
              <p:cNvPr id="40" name="Image 16" descr="preencoded.png">    </p:cNvPr>
              <p:cNvPicPr>
                <a:picLocks noChangeAspect="1"/>
              </p:cNvPicPr>
              <p:nvPr/>
            </p:nvPicPr>
            <p:blipFill>
              <a:blip r:embed="rId17"/>
              <a:stretch>
                <a:fillRect/>
              </a:stretch>
            </p:blipFill>
            <p:spPr>
              <a:xfrm>
                <a:off x="9429750" y="8296275"/>
                <a:ext cx="838200" cy="838200"/>
              </a:xfrm>
              <a:prstGeom prst="rect">
                <a:avLst/>
              </a:prstGeom>
            </p:spPr>
          </p:pic>
        </p:grpSp>
        <p:grpSp>
          <p:nvGrpSpPr>
            <p:cNvPr id="37008" name="Group"/>
            <p:cNvGrpSpPr/>
            <p:nvPr/>
          </p:nvGrpSpPr>
          <p:grpSpPr>
            <a:xfrm>
              <a:off x="13849350" y="6524625"/>
              <a:ext cx="838200" cy="838200"/>
              <a:chOff x="13849350" y="6524625"/>
              <a:chExt cx="838200" cy="838200"/>
            </a:xfrm>
          </p:grpSpPr>
          <p:grpSp>
            <p:nvGrpSpPr>
              <p:cNvPr id="14150" name="Group"/>
              <p:cNvGrpSpPr/>
              <p:nvPr/>
            </p:nvGrpSpPr>
            <p:grpSpPr>
              <a:xfrm>
                <a:off x="14268450" y="6224588"/>
                <a:ext cx="3429000" cy="1438275"/>
                <a:chOff x="14268450" y="6224588"/>
                <a:chExt cx="3429000" cy="1438275"/>
              </a:xfrm>
            </p:grpSpPr>
            <p:sp>
              <p:nvSpPr>
                <p:cNvPr id="41" name="Shape 22"/>
                <p:cNvSpPr/>
                <p:nvPr/>
              </p:nvSpPr>
              <p:spPr>
                <a:xfrm>
                  <a:off x="14268450" y="6224588"/>
                  <a:ext cx="3429000" cy="1438275"/>
                </a:xfrm>
                <a:prstGeom prst="roundRect">
                  <a:avLst>
                    <a:gd name="adj" fmla="val 3368"/>
                  </a:avLst>
                </a:prstGeom>
                <a:noFill/>
                <a:ln w="9525">
                  <a:solidFill>
                    <a:srgbClr val="4D4D4D"/>
                  </a:solidFill>
                  <a:prstDash val="solid"/>
                </a:ln>
              </p:spPr>
            </p:sp>
            <p:sp>
              <p:nvSpPr>
                <p:cNvPr id="42" name="Text 23"/>
                <p:cNvSpPr/>
                <p:nvPr/>
              </p:nvSpPr>
              <p:spPr>
                <a:xfrm>
                  <a:off x="14801850" y="6338888"/>
                  <a:ext cx="28117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Kaelen</a:t>
                  </a:r>
                  <a:endParaRPr lang="en-US" sz="2700" dirty="0"/>
                </a:p>
              </p:txBody>
            </p:sp>
            <p:sp>
              <p:nvSpPr>
                <p:cNvPr id="43" name="Text 24"/>
                <p:cNvSpPr/>
                <p:nvPr/>
              </p:nvSpPr>
              <p:spPr>
                <a:xfrm>
                  <a:off x="14801850" y="7091363"/>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Sentinel</a:t>
                  </a:r>
                  <a:endParaRPr lang="en-US" sz="2400" dirty="0"/>
                </a:p>
              </p:txBody>
            </p:sp>
          </p:grpSp>
          <p:pic>
            <p:nvPicPr>
              <p:cNvPr id="44" name="Image 17" descr="preencoded.png">    </p:cNvPr>
              <p:cNvPicPr>
                <a:picLocks noChangeAspect="1"/>
              </p:cNvPicPr>
              <p:nvPr/>
            </p:nvPicPr>
            <p:blipFill>
              <a:blip r:embed="rId18"/>
              <a:stretch>
                <a:fillRect/>
              </a:stretch>
            </p:blipFill>
            <p:spPr>
              <a:xfrm>
                <a:off x="13849350" y="6524625"/>
                <a:ext cx="838200" cy="838200"/>
              </a:xfrm>
              <a:prstGeom prst="rect">
                <a:avLst/>
              </a:prstGeom>
            </p:spPr>
          </p:pic>
        </p:grpSp>
        <p:grpSp>
          <p:nvGrpSpPr>
            <p:cNvPr id="57817" name="Group"/>
            <p:cNvGrpSpPr/>
            <p:nvPr/>
          </p:nvGrpSpPr>
          <p:grpSpPr>
            <a:xfrm>
              <a:off x="5010150" y="4752975"/>
              <a:ext cx="838200" cy="838200"/>
              <a:chOff x="5010150" y="4752975"/>
              <a:chExt cx="838200" cy="838200"/>
            </a:xfrm>
          </p:grpSpPr>
          <p:grpSp>
            <p:nvGrpSpPr>
              <p:cNvPr id="81604" name="Group"/>
              <p:cNvGrpSpPr/>
              <p:nvPr/>
            </p:nvGrpSpPr>
            <p:grpSpPr>
              <a:xfrm>
                <a:off x="5429250" y="4452938"/>
                <a:ext cx="3429000" cy="1438275"/>
                <a:chOff x="5429250" y="4452938"/>
                <a:chExt cx="3429000" cy="1438275"/>
              </a:xfrm>
            </p:grpSpPr>
            <p:sp>
              <p:nvSpPr>
                <p:cNvPr id="45" name="Shape 25"/>
                <p:cNvSpPr/>
                <p:nvPr/>
              </p:nvSpPr>
              <p:spPr>
                <a:xfrm>
                  <a:off x="5429250" y="4452938"/>
                  <a:ext cx="3429000" cy="1438275"/>
                </a:xfrm>
                <a:prstGeom prst="roundRect">
                  <a:avLst>
                    <a:gd name="adj" fmla="val 3368"/>
                  </a:avLst>
                </a:prstGeom>
                <a:noFill/>
                <a:ln w="9525">
                  <a:solidFill>
                    <a:srgbClr val="4D4D4D"/>
                  </a:solidFill>
                  <a:prstDash val="solid"/>
                </a:ln>
              </p:spPr>
            </p:sp>
            <p:sp>
              <p:nvSpPr>
                <p:cNvPr id="46" name="Text 26"/>
                <p:cNvSpPr/>
                <p:nvPr/>
              </p:nvSpPr>
              <p:spPr>
                <a:xfrm>
                  <a:off x="5962650" y="4567238"/>
                  <a:ext cx="28117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Aurielle</a:t>
                  </a:r>
                  <a:endParaRPr lang="en-US" sz="2700" dirty="0"/>
                </a:p>
              </p:txBody>
            </p:sp>
            <p:sp>
              <p:nvSpPr>
                <p:cNvPr id="47" name="Text 27"/>
                <p:cNvSpPr/>
                <p:nvPr/>
              </p:nvSpPr>
              <p:spPr>
                <a:xfrm>
                  <a:off x="5962650" y="5319713"/>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grpSp>
          <p:pic>
            <p:nvPicPr>
              <p:cNvPr id="48" name="Image 18" descr="preencoded.png">    </p:cNvPr>
              <p:cNvPicPr>
                <a:picLocks noChangeAspect="1"/>
              </p:cNvPicPr>
              <p:nvPr/>
            </p:nvPicPr>
            <p:blipFill>
              <a:blip r:embed="rId19"/>
              <a:stretch>
                <a:fillRect/>
              </a:stretch>
            </p:blipFill>
            <p:spPr>
              <a:xfrm>
                <a:off x="5010150" y="4752975"/>
                <a:ext cx="838200" cy="838200"/>
              </a:xfrm>
              <a:prstGeom prst="rect">
                <a:avLst/>
              </a:prstGeom>
            </p:spPr>
          </p:pic>
        </p:grpSp>
        <p:grpSp>
          <p:nvGrpSpPr>
            <p:cNvPr id="93790" name="Group"/>
            <p:cNvGrpSpPr/>
            <p:nvPr/>
          </p:nvGrpSpPr>
          <p:grpSpPr>
            <a:xfrm>
              <a:off x="13849350" y="4752975"/>
              <a:ext cx="838200" cy="838200"/>
              <a:chOff x="13849350" y="4752975"/>
              <a:chExt cx="838200" cy="838200"/>
            </a:xfrm>
          </p:grpSpPr>
          <p:grpSp>
            <p:nvGrpSpPr>
              <p:cNvPr id="17790" name="Group"/>
              <p:cNvGrpSpPr/>
              <p:nvPr/>
            </p:nvGrpSpPr>
            <p:grpSpPr>
              <a:xfrm>
                <a:off x="14268450" y="4452938"/>
                <a:ext cx="3429000" cy="1438275"/>
                <a:chOff x="14268450" y="4452938"/>
                <a:chExt cx="3429000" cy="1438275"/>
              </a:xfrm>
            </p:grpSpPr>
            <p:sp>
              <p:nvSpPr>
                <p:cNvPr id="49" name="Shape 28"/>
                <p:cNvSpPr/>
                <p:nvPr/>
              </p:nvSpPr>
              <p:spPr>
                <a:xfrm>
                  <a:off x="14268450" y="4452938"/>
                  <a:ext cx="3429000" cy="1438275"/>
                </a:xfrm>
                <a:prstGeom prst="roundRect">
                  <a:avLst>
                    <a:gd name="adj" fmla="val 3368"/>
                  </a:avLst>
                </a:prstGeom>
                <a:noFill/>
                <a:ln w="9525">
                  <a:solidFill>
                    <a:srgbClr val="4D4D4D"/>
                  </a:solidFill>
                  <a:prstDash val="solid"/>
                </a:ln>
              </p:spPr>
            </p:sp>
            <p:sp>
              <p:nvSpPr>
                <p:cNvPr id="50" name="Text 29"/>
                <p:cNvSpPr/>
                <p:nvPr/>
              </p:nvSpPr>
              <p:spPr>
                <a:xfrm>
                  <a:off x="14801850" y="4567238"/>
                  <a:ext cx="28117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Dariana</a:t>
                  </a:r>
                  <a:endParaRPr lang="en-US" sz="2700" dirty="0"/>
                </a:p>
              </p:txBody>
            </p:sp>
            <p:sp>
              <p:nvSpPr>
                <p:cNvPr id="51" name="Text 30"/>
                <p:cNvSpPr/>
                <p:nvPr/>
              </p:nvSpPr>
              <p:spPr>
                <a:xfrm>
                  <a:off x="14801850" y="5319713"/>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grpSp>
          <p:pic>
            <p:nvPicPr>
              <p:cNvPr id="52" name="Image 19" descr="preencoded.png">    </p:cNvPr>
              <p:cNvPicPr>
                <a:picLocks noChangeAspect="1"/>
              </p:cNvPicPr>
              <p:nvPr/>
            </p:nvPicPr>
            <p:blipFill>
              <a:blip r:embed="rId20"/>
              <a:stretch>
                <a:fillRect/>
              </a:stretch>
            </p:blipFill>
            <p:spPr>
              <a:xfrm>
                <a:off x="13849350" y="4752975"/>
                <a:ext cx="838200" cy="838200"/>
              </a:xfrm>
              <a:prstGeom prst="rect">
                <a:avLst/>
              </a:prstGeom>
            </p:spPr>
          </p:pic>
        </p:grpSp>
        <p:grpSp>
          <p:nvGrpSpPr>
            <p:cNvPr id="75952" name="Group"/>
            <p:cNvGrpSpPr/>
            <p:nvPr/>
          </p:nvGrpSpPr>
          <p:grpSpPr>
            <a:xfrm>
              <a:off x="9429750" y="4752975"/>
              <a:ext cx="838200" cy="838200"/>
              <a:chOff x="9429750" y="4752975"/>
              <a:chExt cx="838200" cy="838200"/>
            </a:xfrm>
          </p:grpSpPr>
          <p:grpSp>
            <p:nvGrpSpPr>
              <p:cNvPr id="75525" name="Group"/>
              <p:cNvGrpSpPr/>
              <p:nvPr/>
            </p:nvGrpSpPr>
            <p:grpSpPr>
              <a:xfrm>
                <a:off x="9848850" y="4452938"/>
                <a:ext cx="3429000" cy="1438275"/>
                <a:chOff x="9848850" y="4452938"/>
                <a:chExt cx="3429000" cy="1438275"/>
              </a:xfrm>
            </p:grpSpPr>
            <p:sp>
              <p:nvSpPr>
                <p:cNvPr id="53" name="Shape 31"/>
                <p:cNvSpPr/>
                <p:nvPr/>
              </p:nvSpPr>
              <p:spPr>
                <a:xfrm>
                  <a:off x="9848850" y="4452938"/>
                  <a:ext cx="3429000" cy="1438275"/>
                </a:xfrm>
                <a:prstGeom prst="roundRect">
                  <a:avLst>
                    <a:gd name="adj" fmla="val 3368"/>
                  </a:avLst>
                </a:prstGeom>
                <a:noFill/>
                <a:ln w="9525">
                  <a:solidFill>
                    <a:srgbClr val="4D4D4D"/>
                  </a:solidFill>
                  <a:prstDash val="solid"/>
                </a:ln>
              </p:spPr>
            </p:sp>
            <p:sp>
              <p:nvSpPr>
                <p:cNvPr id="54" name="Text 32"/>
                <p:cNvSpPr/>
                <p:nvPr/>
              </p:nvSpPr>
              <p:spPr>
                <a:xfrm>
                  <a:off x="10382250" y="4567238"/>
                  <a:ext cx="2811780" cy="720090"/>
                </a:xfrm>
                <a:prstGeom prst="rect">
                  <a:avLst/>
                </a:prstGeom>
                <a:noFill/>
                <a:ln/>
              </p:spPr>
              <p:txBody>
                <a:bodyPr wrap="square" lIns="0" tIns="0" rIns="0" bIns="0" rtlCol="0" anchor="t"/>
                <a:lstStyle/>
                <a:p>
                  <a:pPr algn="l" indent="0" marL="0">
                    <a:buNone/>
                  </a:pPr>
                  <a:r>
                    <a:rPr lang="en-US" sz="2700" u="none" dirty="0">
                      <a:solidFill>
                        <a:srgbClr val="0E0E0E"/>
                      </a:solidFill>
                      <a:latin typeface="Pacifico" pitchFamily="34" charset="0"/>
                      <a:ea typeface="Pacifico" pitchFamily="34" charset="-122"/>
                      <a:cs typeface="Pacifico" pitchFamily="34" charset="-120"/>
                    </a:rPr>
                    <a:t>Theronis</a:t>
                  </a:r>
                  <a:endParaRPr lang="en-US" sz="2700" dirty="0"/>
                </a:p>
              </p:txBody>
            </p:sp>
            <p:sp>
              <p:nvSpPr>
                <p:cNvPr id="55" name="Text 33"/>
                <p:cNvSpPr/>
                <p:nvPr/>
              </p:nvSpPr>
              <p:spPr>
                <a:xfrm>
                  <a:off x="10382250" y="5319713"/>
                  <a:ext cx="2804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pic>
            <p:nvPicPr>
              <p:cNvPr id="56" name="Image 20" descr="preencoded.png">    </p:cNvPr>
              <p:cNvPicPr>
                <a:picLocks noChangeAspect="1"/>
              </p:cNvPicPr>
              <p:nvPr/>
            </p:nvPicPr>
            <p:blipFill>
              <a:blip r:embed="rId21"/>
              <a:stretch>
                <a:fillRect/>
              </a:stretch>
            </p:blipFill>
            <p:spPr>
              <a:xfrm>
                <a:off x="9429750" y="4752975"/>
                <a:ext cx="838200" cy="838200"/>
              </a:xfrm>
              <a:prstGeom prst="rect">
                <a:avLst/>
              </a:prstGeom>
            </p:spPr>
          </p:pic>
        </p:grpSp>
        <p:sp>
          <p:nvSpPr>
            <p:cNvPr id="57" name="Shape 34"/>
            <p:cNvSpPr/>
            <p:nvPr/>
          </p:nvSpPr>
          <p:spPr>
            <a:xfrm>
              <a:off x="2514598" y="4281488"/>
              <a:ext cx="13258803" cy="0"/>
            </a:xfrm>
            <a:prstGeom prst="line">
              <a:avLst/>
            </a:prstGeom>
            <a:noFill/>
            <a:ln w="9525">
              <a:solidFill>
                <a:srgbClr val="4D4D4D"/>
              </a:solidFill>
              <a:prstDash val="solid"/>
            </a:ln>
          </p:spPr>
        </p:sp>
        <p:sp>
          <p:nvSpPr>
            <p:cNvPr id="58" name="Shape 35"/>
            <p:cNvSpPr/>
            <p:nvPr/>
          </p:nvSpPr>
          <p:spPr>
            <a:xfrm rot="16200000">
              <a:off x="9605888" y="4133850"/>
              <a:ext cx="304949" cy="0"/>
            </a:xfrm>
            <a:prstGeom prst="line">
              <a:avLst/>
            </a:prstGeom>
            <a:noFill/>
            <a:ln w="9525">
              <a:solidFill>
                <a:srgbClr val="4D4D4D"/>
              </a:solidFill>
              <a:prstDash val="solid"/>
            </a:ln>
          </p:spPr>
        </p:sp>
        <p:sp>
          <p:nvSpPr>
            <p:cNvPr id="59" name="Shape 36"/>
            <p:cNvSpPr/>
            <p:nvPr/>
          </p:nvSpPr>
          <p:spPr>
            <a:xfrm rot="16200000">
              <a:off x="2362128" y="4443413"/>
              <a:ext cx="314469" cy="0"/>
            </a:xfrm>
            <a:prstGeom prst="line">
              <a:avLst/>
            </a:prstGeom>
            <a:noFill/>
            <a:ln w="9525">
              <a:solidFill>
                <a:srgbClr val="4D4D4D"/>
              </a:solidFill>
              <a:prstDash val="solid"/>
            </a:ln>
          </p:spPr>
        </p:sp>
        <p:sp>
          <p:nvSpPr>
            <p:cNvPr id="60" name="Shape 37"/>
            <p:cNvSpPr/>
            <p:nvPr/>
          </p:nvSpPr>
          <p:spPr>
            <a:xfrm rot="16200000">
              <a:off x="6981753" y="4443413"/>
              <a:ext cx="314469" cy="0"/>
            </a:xfrm>
            <a:prstGeom prst="line">
              <a:avLst/>
            </a:prstGeom>
            <a:noFill/>
            <a:ln w="9525">
              <a:solidFill>
                <a:srgbClr val="4D4D4D"/>
              </a:solidFill>
              <a:prstDash val="solid"/>
            </a:ln>
          </p:spPr>
        </p:sp>
        <p:sp>
          <p:nvSpPr>
            <p:cNvPr id="61" name="Shape 38"/>
            <p:cNvSpPr/>
            <p:nvPr/>
          </p:nvSpPr>
          <p:spPr>
            <a:xfrm rot="16200000">
              <a:off x="11401353" y="4443413"/>
              <a:ext cx="314469" cy="0"/>
            </a:xfrm>
            <a:prstGeom prst="line">
              <a:avLst/>
            </a:prstGeom>
            <a:noFill/>
            <a:ln w="9525">
              <a:solidFill>
                <a:srgbClr val="4D4D4D"/>
              </a:solidFill>
              <a:prstDash val="solid"/>
            </a:ln>
          </p:spPr>
        </p:sp>
        <p:sp>
          <p:nvSpPr>
            <p:cNvPr id="62" name="Shape 39"/>
            <p:cNvSpPr/>
            <p:nvPr/>
          </p:nvSpPr>
          <p:spPr>
            <a:xfrm rot="16200000">
              <a:off x="15611403" y="4443413"/>
              <a:ext cx="314469" cy="0"/>
            </a:xfrm>
            <a:prstGeom prst="line">
              <a:avLst/>
            </a:prstGeom>
            <a:noFill/>
            <a:ln w="9525">
              <a:solidFill>
                <a:srgbClr val="4D4D4D"/>
              </a:solidFill>
              <a:prstDash val="solid"/>
            </a:ln>
          </p:spPr>
        </p:sp>
        <p:sp>
          <p:nvSpPr>
            <p:cNvPr id="63" name="Shape 40"/>
            <p:cNvSpPr/>
            <p:nvPr/>
          </p:nvSpPr>
          <p:spPr>
            <a:xfrm rot="16200000">
              <a:off x="2214525" y="6057900"/>
              <a:ext cx="609674" cy="0"/>
            </a:xfrm>
            <a:prstGeom prst="line">
              <a:avLst/>
            </a:prstGeom>
            <a:noFill/>
            <a:ln w="9525">
              <a:solidFill>
                <a:srgbClr val="4D4D4D"/>
              </a:solidFill>
              <a:prstDash val="solid"/>
            </a:ln>
          </p:spPr>
        </p:sp>
        <p:sp>
          <p:nvSpPr>
            <p:cNvPr id="64" name="Shape 41"/>
            <p:cNvSpPr/>
            <p:nvPr/>
          </p:nvSpPr>
          <p:spPr>
            <a:xfrm rot="16200000">
              <a:off x="6834150" y="6057900"/>
              <a:ext cx="609674" cy="0"/>
            </a:xfrm>
            <a:prstGeom prst="line">
              <a:avLst/>
            </a:prstGeom>
            <a:noFill/>
            <a:ln w="9525">
              <a:solidFill>
                <a:srgbClr val="4D4D4D"/>
              </a:solidFill>
              <a:prstDash val="solid"/>
            </a:ln>
          </p:spPr>
        </p:sp>
        <p:sp>
          <p:nvSpPr>
            <p:cNvPr id="65" name="Shape 42"/>
            <p:cNvSpPr/>
            <p:nvPr/>
          </p:nvSpPr>
          <p:spPr>
            <a:xfrm rot="16200000">
              <a:off x="11253750" y="6057900"/>
              <a:ext cx="609674" cy="0"/>
            </a:xfrm>
            <a:prstGeom prst="line">
              <a:avLst/>
            </a:prstGeom>
            <a:noFill/>
            <a:ln w="9525">
              <a:solidFill>
                <a:srgbClr val="4D4D4D"/>
              </a:solidFill>
              <a:prstDash val="solid"/>
            </a:ln>
          </p:spPr>
        </p:sp>
        <p:sp>
          <p:nvSpPr>
            <p:cNvPr id="66" name="Shape 43"/>
            <p:cNvSpPr/>
            <p:nvPr/>
          </p:nvSpPr>
          <p:spPr>
            <a:xfrm rot="16200000">
              <a:off x="15463800" y="6057900"/>
              <a:ext cx="609674" cy="0"/>
            </a:xfrm>
            <a:prstGeom prst="line">
              <a:avLst/>
            </a:prstGeom>
            <a:noFill/>
            <a:ln w="9525">
              <a:solidFill>
                <a:srgbClr val="4D4D4D"/>
              </a:solidFill>
              <a:prstDash val="solid"/>
            </a:ln>
          </p:spPr>
        </p:sp>
        <p:sp>
          <p:nvSpPr>
            <p:cNvPr id="67" name="Shape 44"/>
            <p:cNvSpPr/>
            <p:nvPr/>
          </p:nvSpPr>
          <p:spPr>
            <a:xfrm rot="16200000">
              <a:off x="6834150" y="7829550"/>
              <a:ext cx="609674" cy="0"/>
            </a:xfrm>
            <a:prstGeom prst="line">
              <a:avLst/>
            </a:prstGeom>
            <a:noFill/>
            <a:ln w="9525">
              <a:solidFill>
                <a:srgbClr val="4D4D4D"/>
              </a:solidFill>
              <a:prstDash val="solid"/>
            </a:ln>
          </p:spPr>
        </p:sp>
        <p:sp>
          <p:nvSpPr>
            <p:cNvPr id="68" name="Shape 45"/>
            <p:cNvSpPr/>
            <p:nvPr/>
          </p:nvSpPr>
          <p:spPr>
            <a:xfrm rot="16200000">
              <a:off x="11253750" y="7829550"/>
              <a:ext cx="609674" cy="0"/>
            </a:xfrm>
            <a:prstGeom prst="line">
              <a:avLst/>
            </a:prstGeom>
            <a:noFill/>
            <a:ln w="9525">
              <a:solidFill>
                <a:srgbClr val="4D4D4D"/>
              </a:solidFill>
              <a:prstDash val="solid"/>
            </a:ln>
          </p:spPr>
        </p:sp>
      </p:grpSp>
      <p:sp>
        <p:nvSpPr>
          <p:cNvPr id="69" name="Text 46"/>
          <p:cNvSpPr/>
          <p:nvPr/>
        </p:nvSpPr>
        <p:spPr>
          <a:xfrm>
            <a:off x="5810250" y="9601200"/>
            <a:ext cx="6802755" cy="563880"/>
          </a:xfrm>
          <a:prstGeom prst="rect">
            <a:avLst/>
          </a:prstGeom>
          <a:noFill/>
          <a:ln/>
        </p:spPr>
        <p:txBody>
          <a:bodyPr wrap="square" lIns="0" tIns="0" rIns="0" bIns="0" rtlCol="0" anchor="t"/>
          <a:lstStyle/>
          <a:p>
            <a:pPr algn="l" indent="0" marL="0">
              <a:buNone/>
            </a:pPr>
            <a:r>
              <a:rPr lang="en-US" sz="2400" u="none" dirty="0">
                <a:solidFill>
                  <a:srgbClr val="000000"/>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22"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70" name="Text 47"/>
          <p:cNvSpPr/>
          <p:nvPr/>
        </p:nvSpPr>
        <p:spPr>
          <a:xfrm>
            <a:off x="5162550" y="1257300"/>
            <a:ext cx="7962900" cy="1600200"/>
          </a:xfrm>
          <a:prstGeom prst="rect">
            <a:avLst/>
          </a:prstGeom>
          <a:noFill/>
          <a:ln/>
        </p:spPr>
        <p:txBody>
          <a:bodyPr wrap="square" lIns="0" tIns="0" rIns="0" bIns="0" rtlCol="0" anchor="t"/>
          <a:lstStyle/>
          <a:p>
            <a:pPr algn="ctr" indent="0" marL="0">
              <a:buNone/>
            </a:pPr>
            <a:r>
              <a:rPr lang="en-US" sz="6000" u="none" dirty="0">
                <a:solidFill>
                  <a:srgbClr val="73AFFB"/>
                </a:solidFill>
                <a:latin typeface="Pacifico" pitchFamily="34" charset="0"/>
                <a:ea typeface="Pacifico" pitchFamily="34" charset="-122"/>
                <a:cs typeface="Pacifico" pitchFamily="34" charset="-120"/>
              </a:rPr>
              <a:t>The Organization</a:t>
            </a:r>
            <a:endParaRPr lang="en-US" sz="6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4227559" y="5631055"/>
            <a:ext cx="10264869" cy="5425690"/>
          </a:xfrm>
          <a:prstGeom prst="rect">
            <a:avLst/>
          </a:prstGeom>
        </p:spPr>
      </p:pic>
      <p:pic>
        <p:nvPicPr>
          <p:cNvPr id="3" name="Image 1" descr="preencoded.png">    </p:cNvPr>
          <p:cNvPicPr>
            <a:picLocks noChangeAspect="1"/>
          </p:cNvPicPr>
          <p:nvPr/>
        </p:nvPicPr>
        <p:blipFill>
          <a:blip r:embed="rId2"/>
          <a:stretch>
            <a:fillRect/>
          </a:stretch>
        </p:blipFill>
        <p:spPr>
          <a:xfrm rot="10800000">
            <a:off x="12389794" y="7013113"/>
            <a:ext cx="8786513" cy="4842799"/>
          </a:xfrm>
          <a:prstGeom prst="rect">
            <a:avLst/>
          </a:prstGeom>
        </p:spPr>
      </p:pic>
      <p:pic>
        <p:nvPicPr>
          <p:cNvPr id="4" name="Image 2" descr="preencoded.png">    </p:cNvPr>
          <p:cNvPicPr>
            <a:picLocks noChangeAspect="1"/>
          </p:cNvPicPr>
          <p:nvPr/>
        </p:nvPicPr>
        <p:blipFill>
          <a:blip r:embed="rId3"/>
          <a:stretch>
            <a:fillRect/>
          </a:stretch>
        </p:blipFill>
        <p:spPr>
          <a:xfrm rot="10800000">
            <a:off x="13958885" y="-1165896"/>
            <a:ext cx="5638805" cy="2741367"/>
          </a:xfrm>
          <a:prstGeom prst="rect">
            <a:avLst/>
          </a:prstGeom>
        </p:spPr>
      </p:pic>
      <p:pic>
        <p:nvPicPr>
          <p:cNvPr id="5" name="Image 3" descr="preencoded.png">    </p:cNvPr>
          <p:cNvPicPr>
            <a:picLocks noChangeAspect="1"/>
          </p:cNvPicPr>
          <p:nvPr/>
        </p:nvPicPr>
        <p:blipFill>
          <a:blip r:embed="rId4"/>
          <a:stretch>
            <a:fillRect/>
          </a:stretch>
        </p:blipFill>
        <p:spPr>
          <a:xfrm rot="10800000">
            <a:off x="-1500022" y="-1462091"/>
            <a:ext cx="7972093" cy="3676658"/>
          </a:xfrm>
          <a:prstGeom prst="rect">
            <a:avLst/>
          </a:prstGeom>
        </p:spPr>
      </p:pic>
      <p:pic>
        <p:nvPicPr>
          <p:cNvPr id="6" name="Image 4" descr="preencoded.png">    </p:cNvPr>
          <p:cNvPicPr>
            <a:picLocks noChangeAspect="1"/>
          </p:cNvPicPr>
          <p:nvPr/>
        </p:nvPicPr>
        <p:blipFill>
          <a:blip r:embed="rId5"/>
          <a:stretch>
            <a:fillRect/>
          </a:stretch>
        </p:blipFill>
        <p:spPr>
          <a:xfrm rot="10800000">
            <a:off x="904875" y="6286500"/>
            <a:ext cx="1276350" cy="1047750"/>
          </a:xfrm>
          <a:prstGeom prst="rect">
            <a:avLst/>
          </a:prstGeom>
        </p:spPr>
      </p:pic>
      <p:pic>
        <p:nvPicPr>
          <p:cNvPr id="7" name="Image 5" descr="preencoded.png">    </p:cNvPr>
          <p:cNvPicPr>
            <a:picLocks noChangeAspect="1"/>
          </p:cNvPicPr>
          <p:nvPr/>
        </p:nvPicPr>
        <p:blipFill>
          <a:blip r:embed="rId6"/>
          <a:stretch>
            <a:fillRect/>
          </a:stretch>
        </p:blipFill>
        <p:spPr>
          <a:xfrm rot="10800000">
            <a:off x="1257300" y="2847975"/>
            <a:ext cx="923925" cy="876300"/>
          </a:xfrm>
          <a:prstGeom prst="rect">
            <a:avLst/>
          </a:prstGeom>
        </p:spPr>
      </p:pic>
      <p:pic>
        <p:nvPicPr>
          <p:cNvPr id="8" name="Image 6" descr="preencoded.png">    </p:cNvPr>
          <p:cNvPicPr>
            <a:picLocks noChangeAspect="1"/>
          </p:cNvPicPr>
          <p:nvPr/>
        </p:nvPicPr>
        <p:blipFill>
          <a:blip r:embed="rId7"/>
          <a:stretch>
            <a:fillRect/>
          </a:stretch>
        </p:blipFill>
        <p:spPr>
          <a:xfrm rot="10800000">
            <a:off x="15868650" y="3533775"/>
            <a:ext cx="914400" cy="885825"/>
          </a:xfrm>
          <a:prstGeom prst="rect">
            <a:avLst/>
          </a:prstGeom>
        </p:spPr>
      </p:pic>
      <p:pic>
        <p:nvPicPr>
          <p:cNvPr id="9" name="Image 7" descr="preencoded.png">    </p:cNvPr>
          <p:cNvPicPr>
            <a:picLocks noChangeAspect="1"/>
          </p:cNvPicPr>
          <p:nvPr/>
        </p:nvPicPr>
        <p:blipFill>
          <a:blip r:embed="rId8"/>
          <a:stretch>
            <a:fillRect/>
          </a:stretch>
        </p:blipFill>
        <p:spPr>
          <a:xfrm rot="15403200">
            <a:off x="10093930" y="9248663"/>
            <a:ext cx="374174" cy="374171"/>
          </a:xfrm>
          <a:prstGeom prst="rect">
            <a:avLst/>
          </a:prstGeom>
        </p:spPr>
      </p:pic>
      <p:pic>
        <p:nvPicPr>
          <p:cNvPr id="10" name="Image 8" descr="preencoded.png">    </p:cNvPr>
          <p:cNvPicPr>
            <a:picLocks noChangeAspect="1"/>
          </p:cNvPicPr>
          <p:nvPr/>
        </p:nvPicPr>
        <p:blipFill>
          <a:blip r:embed="rId9"/>
          <a:stretch>
            <a:fillRect/>
          </a:stretch>
        </p:blipFill>
        <p:spPr>
          <a:xfrm rot="10800000">
            <a:off x="5938174" y="-4416217"/>
            <a:ext cx="7269714" cy="7269714"/>
          </a:xfrm>
          <a:prstGeom prst="rect">
            <a:avLst/>
          </a:prstGeom>
        </p:spPr>
      </p:pic>
      <p:grpSp>
        <p:nvGrpSpPr>
          <p:cNvPr id="81710" name="Group"/>
          <p:cNvGrpSpPr/>
          <p:nvPr/>
        </p:nvGrpSpPr>
        <p:grpSpPr>
          <a:xfrm>
            <a:off x="17235487" y="6932817"/>
            <a:ext cx="1463470" cy="1601583"/>
            <a:chOff x="17235487" y="6932817"/>
            <a:chExt cx="1463470" cy="1601583"/>
          </a:xfrm>
        </p:grpSpPr>
        <p:pic>
          <p:nvPicPr>
            <p:cNvPr id="11" name="Image 9" descr="preencoded.png">    </p:cNvPr>
            <p:cNvPicPr>
              <a:picLocks noChangeAspect="1"/>
            </p:cNvPicPr>
            <p:nvPr/>
          </p:nvPicPr>
          <p:blipFill>
            <a:blip r:embed="rId10"/>
            <a:stretch>
              <a:fillRect/>
            </a:stretch>
          </p:blipFill>
          <p:spPr>
            <a:xfrm>
              <a:off x="17640300" y="8001000"/>
              <a:ext cx="533400" cy="533400"/>
            </a:xfrm>
            <a:prstGeom prst="rect">
              <a:avLst/>
            </a:prstGeom>
          </p:spPr>
        </p:pic>
        <p:sp>
          <p:nvSpPr>
            <p:cNvPr id="12" name="Text 0"/>
            <p:cNvSpPr/>
            <p:nvPr/>
          </p:nvSpPr>
          <p:spPr>
            <a:xfrm rot="16200000">
              <a:off x="17235487" y="6932817"/>
              <a:ext cx="1463470" cy="539545"/>
            </a:xfrm>
            <a:prstGeom prst="rect">
              <a:avLst/>
            </a:prstGeom>
            <a:noFill/>
            <a:ln/>
          </p:spPr>
          <p:txBody>
            <a:bodyPr wrap="square" lIns="0" tIns="0" rIns="0" bIns="0" rtlCol="0" anchor="t"/>
            <a:lstStyle/>
            <a:p>
              <a:pPr algn="l" indent="0" marL="0">
                <a:buNone/>
              </a:pPr>
              <a:r>
                <a:rPr lang="en-US" sz="2710" b="1" u="none" dirty="0">
                  <a:solidFill>
                    <a:srgbClr val="F5DC81"/>
                  </a:solidFill>
                  <a:latin typeface="Inter" pitchFamily="34" charset="0"/>
                  <a:ea typeface="Inter" pitchFamily="34" charset="-122"/>
                  <a:cs typeface="Inter" pitchFamily="34" charset="-120"/>
                </a:rPr>
                <a:t>EaTemp</a:t>
              </a:r>
              <a:endParaRPr lang="en-US" sz="2710" dirty="0"/>
            </a:p>
          </p:txBody>
        </p:sp>
      </p:grpSp>
      <p:sp>
        <p:nvSpPr>
          <p:cNvPr id="13" name="Text 1"/>
          <p:cNvSpPr/>
          <p:nvPr/>
        </p:nvSpPr>
        <p:spPr>
          <a:xfrm rot="16200000">
            <a:off x="16649700" y="4644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11"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14" name="Image 10" descr="preencoded.png">    </p:cNvPr>
          <p:cNvPicPr>
            <a:picLocks noChangeAspect="1"/>
          </p:cNvPicPr>
          <p:nvPr/>
        </p:nvPicPr>
        <p:blipFill>
          <a:blip r:embed="rId12"/>
          <a:stretch>
            <a:fillRect/>
          </a:stretch>
        </p:blipFill>
        <p:spPr>
          <a:xfrm>
            <a:off x="266700" y="1009650"/>
            <a:ext cx="8667750" cy="8382000"/>
          </a:xfrm>
          <a:prstGeom prst="rect">
            <a:avLst/>
          </a:prstGeom>
        </p:spPr>
      </p:pic>
      <p:sp>
        <p:nvSpPr>
          <p:cNvPr id="15" name="Text 2"/>
          <p:cNvSpPr/>
          <p:nvPr/>
        </p:nvSpPr>
        <p:spPr>
          <a:xfrm>
            <a:off x="9953625" y="4953000"/>
            <a:ext cx="6823710" cy="36880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sp>
        <p:nvSpPr>
          <p:cNvPr id="16" name="Text 3"/>
          <p:cNvSpPr/>
          <p:nvPr/>
        </p:nvSpPr>
        <p:spPr>
          <a:xfrm>
            <a:off x="9953625" y="1343025"/>
            <a:ext cx="6915150" cy="2933700"/>
          </a:xfrm>
          <a:prstGeom prst="rect">
            <a:avLst/>
          </a:prstGeom>
          <a:noFill/>
          <a:ln/>
        </p:spPr>
        <p:txBody>
          <a:bodyPr wrap="square" lIns="0" tIns="0" rIns="0" bIns="0" rtlCol="0" anchor="t"/>
          <a:lstStyle/>
          <a:p>
            <a:pPr algn="l" indent="0" marL="0">
              <a:buNone/>
            </a:pPr>
            <a:r>
              <a:rPr lang="en-US" sz="6000" u="none" dirty="0">
                <a:solidFill>
                  <a:srgbClr val="73AFFB"/>
                </a:solidFill>
                <a:latin typeface="Pacifico" pitchFamily="34" charset="0"/>
                <a:ea typeface="Pacifico" pitchFamily="34" charset="-122"/>
                <a:cs typeface="Pacifico" pitchFamily="34" charset="-120"/>
              </a:rPr>
              <a:t>Thank you for choosing EaTemp</a:t>
            </a:r>
            <a:endParaRPr lang="en-US" sz="6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2026-09-27T11:37:06Z</dcterms:created>
  <dcterms:modified xsi:type="dcterms:W3CDTF">2026-09-27T11:37:06Z</dcterms:modified>
</cp:coreProperties>
</file>